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bookmarkIdSeed="2">
  <p:sldMasterIdLst>
    <p:sldMasterId id="2147483656" r:id="rId1"/>
  </p:sldMasterIdLst>
  <p:notesMasterIdLst>
    <p:notesMasterId r:id="rId43"/>
  </p:notesMasterIdLst>
  <p:sldIdLst>
    <p:sldId id="256" r:id="rId2"/>
    <p:sldId id="2956" r:id="rId3"/>
    <p:sldId id="282" r:id="rId4"/>
    <p:sldId id="3124" r:id="rId5"/>
    <p:sldId id="2940" r:id="rId6"/>
    <p:sldId id="3081" r:id="rId7"/>
    <p:sldId id="2943" r:id="rId8"/>
    <p:sldId id="3092" r:id="rId9"/>
    <p:sldId id="2945" r:id="rId10"/>
    <p:sldId id="2946" r:id="rId11"/>
    <p:sldId id="3091" r:id="rId12"/>
    <p:sldId id="3094" r:id="rId13"/>
    <p:sldId id="3103" r:id="rId14"/>
    <p:sldId id="3086" r:id="rId15"/>
    <p:sldId id="2988" r:id="rId16"/>
    <p:sldId id="3084" r:id="rId17"/>
    <p:sldId id="3121" r:id="rId18"/>
    <p:sldId id="3100" r:id="rId19"/>
    <p:sldId id="276" r:id="rId20"/>
    <p:sldId id="3101" r:id="rId21"/>
    <p:sldId id="3110" r:id="rId22"/>
    <p:sldId id="3113" r:id="rId23"/>
    <p:sldId id="3114" r:id="rId24"/>
    <p:sldId id="3115" r:id="rId25"/>
    <p:sldId id="3116" r:id="rId26"/>
    <p:sldId id="3125" r:id="rId27"/>
    <p:sldId id="3123" r:id="rId28"/>
    <p:sldId id="3118" r:id="rId29"/>
    <p:sldId id="3119" r:id="rId30"/>
    <p:sldId id="3111" r:id="rId31"/>
    <p:sldId id="3085" r:id="rId32"/>
    <p:sldId id="2979" r:id="rId33"/>
    <p:sldId id="2981" r:id="rId34"/>
    <p:sldId id="2980" r:id="rId35"/>
    <p:sldId id="2983" r:id="rId36"/>
    <p:sldId id="2984" r:id="rId37"/>
    <p:sldId id="2985" r:id="rId38"/>
    <p:sldId id="2939" r:id="rId39"/>
    <p:sldId id="2973" r:id="rId40"/>
    <p:sldId id="274" r:id="rId41"/>
    <p:sldId id="2975" r:id="rId42"/>
  </p:sldIdLst>
  <p:sldSz cx="12192000" cy="6858000"/>
  <p:notesSz cx="6858000" cy="9144000"/>
  <p:embeddedFontLst>
    <p:embeddedFont>
      <p:font typeface="Arbutus Slab" panose="02000000000000000000" pitchFamily="2" charset="77"/>
      <p:regular r:id="rId44"/>
    </p:embeddedFont>
    <p:embeddedFont>
      <p:font typeface="Helvetica Neue" panose="02000503000000020004" pitchFamily="2" charset="0"/>
      <p:regular r:id="rId45"/>
    </p:embeddedFont>
    <p:embeddedFont>
      <p:font typeface="Montserrat" pitchFamily="2" charset="77"/>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id="{AC778495-AF79-402C-8B4D-61D173538231}">
          <p14:sldIdLst>
            <p14:sldId id="256"/>
            <p14:sldId id="2956"/>
            <p14:sldId id="282"/>
            <p14:sldId id="3124"/>
          </p14:sldIdLst>
        </p14:section>
        <p14:section name="Workplace Expectations" id="{1A8FB664-B300-4C72-98A3-6E53A622A5D2}">
          <p14:sldIdLst>
            <p14:sldId id="2940"/>
            <p14:sldId id="3081"/>
            <p14:sldId id="2943"/>
            <p14:sldId id="3092"/>
            <p14:sldId id="2945"/>
            <p14:sldId id="2946"/>
            <p14:sldId id="3091"/>
            <p14:sldId id="3094"/>
            <p14:sldId id="3103"/>
            <p14:sldId id="3086"/>
            <p14:sldId id="2988"/>
            <p14:sldId id="3084"/>
            <p14:sldId id="3121"/>
            <p14:sldId id="3100"/>
            <p14:sldId id="276"/>
            <p14:sldId id="3101"/>
            <p14:sldId id="3110"/>
            <p14:sldId id="3113"/>
            <p14:sldId id="3114"/>
            <p14:sldId id="3115"/>
            <p14:sldId id="3116"/>
            <p14:sldId id="3125"/>
            <p14:sldId id="3123"/>
            <p14:sldId id="3118"/>
            <p14:sldId id="3119"/>
            <p14:sldId id="3111"/>
            <p14:sldId id="3085"/>
            <p14:sldId id="2979"/>
            <p14:sldId id="2981"/>
            <p14:sldId id="2980"/>
            <p14:sldId id="2983"/>
            <p14:sldId id="2984"/>
            <p14:sldId id="2985"/>
          </p14:sldIdLst>
        </p14:section>
        <p14:section name="Diversity and Inclusion" id="{FD185D01-7D6B-4AF7-936F-6B310BFDDC74}">
          <p14:sldIdLst>
            <p14:sldId id="2939"/>
            <p14:sldId id="2973"/>
            <p14:sldId id="274"/>
            <p14:sldId id="29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Neov" initials="" lastIdx="11" clrIdx="0"/>
  <p:cmAuthor id="2" name="karen.neov@xapo.com" initials="k" lastIdx="16" clrIdx="1">
    <p:extLst>
      <p:ext uri="{19B8F6BF-5375-455C-9EA6-DF929625EA0E}">
        <p15:presenceInfo xmlns:p15="http://schemas.microsoft.com/office/powerpoint/2012/main" userId="f77e2f0e6c5a572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DFD4"/>
    <a:srgbClr val="EEF0E9"/>
    <a:srgbClr val="E4CFCD"/>
    <a:srgbClr val="F3F3F5"/>
    <a:srgbClr val="BA7E69"/>
    <a:srgbClr val="7CC0CD"/>
    <a:srgbClr val="85CDDC"/>
    <a:srgbClr val="89D4E3"/>
    <a:srgbClr val="CED0D8"/>
    <a:srgbClr val="E241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80" autoAdjust="0"/>
    <p:restoredTop sz="96405" autoAdjust="0"/>
  </p:normalViewPr>
  <p:slideViewPr>
    <p:cSldViewPr snapToGrid="0">
      <p:cViewPr varScale="1">
        <p:scale>
          <a:sx n="126" d="100"/>
          <a:sy n="126" d="100"/>
        </p:scale>
        <p:origin x="448" y="200"/>
      </p:cViewPr>
      <p:guideLst/>
    </p:cSldViewPr>
  </p:slideViewPr>
  <p:notesTextViewPr>
    <p:cViewPr>
      <p:scale>
        <a:sx n="100" d="100"/>
        <a:sy n="100" d="100"/>
      </p:scale>
      <p:origin x="0" y="0"/>
    </p:cViewPr>
  </p:notesTextViewPr>
  <p:sorterViewPr>
    <p:cViewPr>
      <p:scale>
        <a:sx n="110" d="100"/>
        <a:sy n="110" d="100"/>
      </p:scale>
      <p:origin x="0" y="0"/>
    </p:cViewPr>
  </p:sorterViewPr>
  <p:notesViewPr>
    <p:cSldViewPr snapToGrid="0">
      <p:cViewPr varScale="1">
        <p:scale>
          <a:sx n="121" d="100"/>
          <a:sy n="121" d="100"/>
        </p:scale>
        <p:origin x="417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1-31T14:21:51.688" idx="16">
    <p:pos x="10" y="10"/>
    <p:text>Can we change the logo against the orange in all of these slides to be white? Otherwise it blends in with the background and looks like a heart</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030" b="0" i="0" u="none" strike="noStrike" cap="none">
                <a:latin typeface="Arial"/>
                <a:ea typeface="Arial"/>
                <a:cs typeface="Arial"/>
                <a:sym typeface="Arial"/>
              </a:defRPr>
            </a:lvl1pPr>
            <a:lvl2pPr marL="914400" marR="0" lvl="1" indent="-228600" algn="l" rtl="0">
              <a:spcBef>
                <a:spcPts val="0"/>
              </a:spcBef>
              <a:spcAft>
                <a:spcPts val="0"/>
              </a:spcAft>
              <a:buSzPts val="1400"/>
              <a:buNone/>
              <a:defRPr sz="103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03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03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03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03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03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03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030" b="0" i="0" u="none" strike="noStrike" cap="none">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logitech.com/en-us/product/c930e-webcam?crid=34" TargetMode="External"/><Relationship Id="rId3" Type="http://schemas.openxmlformats.org/officeDocument/2006/relationships/hyperlink" Target="https://www.dell.com/en-us/shop/dell-desktop-computers/inspiron-22-3000-all-in-one-desktop/spd/inspiron-22-3275-aio" TargetMode="External"/><Relationship Id="rId7" Type="http://schemas.openxmlformats.org/officeDocument/2006/relationships/hyperlink" Target="https://www.logitech.com/en-us/product/unifying-receiver-usb" TargetMode="External"/><Relationship Id="rId12" Type="http://schemas.openxmlformats.org/officeDocument/2006/relationships/hyperlink" Target="https://www.amazon.com/pack-Acoustic-Panels-Soundproof-Insulation/dp/B07WDQSD6D/ref=sxin_3_ac_d_pm?ac_md=1-0-VW5kZXIgJDIw-ac_d_pm&amp;crid=23Y2T97SF4IOB&amp;keywords=sound+absorbing+panel&amp;pd_rd_i=B07WDQSD6D&amp;pd_rd_r=3f09463c-dd3c-4ab6-b904-1d68dc682c25&amp;pd_rd_w=8sJb0&amp;pd_rd_wg=hdmuL&amp;pf_rd_p=24d053a8-30a1-4822-a2ff-4d1ab2b984fc&amp;pf_rd_r=BS9DSNZNTW29JQP959W6&amp;psc=1&amp;qid=1571359388&amp;sprefix=sound+absor%2Caps%2C261"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n-us.sennheiser.com/professional-headset-call-center-office-sc-660-630" TargetMode="External"/><Relationship Id="rId11" Type="http://schemas.openxmlformats.org/officeDocument/2006/relationships/hyperlink" Target="https://secure.logitech.com/en-us/product/rally-ultra-hd-ptz-camera" TargetMode="External"/><Relationship Id="rId5" Type="http://schemas.openxmlformats.org/officeDocument/2006/relationships/hyperlink" Target="https://www.apple.com/imac/" TargetMode="External"/><Relationship Id="rId10" Type="http://schemas.openxmlformats.org/officeDocument/2006/relationships/hyperlink" Target="https://www.intel.com/content/www/us/en/products/boards-kits/nuc/mini-pcs.html" TargetMode="External"/><Relationship Id="rId4" Type="http://schemas.openxmlformats.org/officeDocument/2006/relationships/hyperlink" Target="https://www.lenovo.com/us/en/desktops-and-all-in-ones/ideacentre/c/Ideacentre" TargetMode="External"/><Relationship Id="rId9" Type="http://schemas.openxmlformats.org/officeDocument/2006/relationships/hyperlink" Target="https://www.jabra.com/business/speakerphones/jabra-speak-series/jabra-speak-410#/%237410-10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logitech.com/en-us/product/c930e-webcam?crid=34" TargetMode="External"/><Relationship Id="rId3" Type="http://schemas.openxmlformats.org/officeDocument/2006/relationships/hyperlink" Target="https://www.dell.com/en-us/shop/dell-desktop-computers/inspiron-22-3000-all-in-one-desktop/spd/inspiron-22-3275-aio" TargetMode="External"/><Relationship Id="rId7" Type="http://schemas.openxmlformats.org/officeDocument/2006/relationships/hyperlink" Target="https://www.logitech.com/en-us/product/unifying-receiver-usb" TargetMode="External"/><Relationship Id="rId12" Type="http://schemas.openxmlformats.org/officeDocument/2006/relationships/hyperlink" Target="https://www.amazon.com/pack-Acoustic-Panels-Soundproof-Insulation/dp/B07WDQSD6D/ref=sxin_3_ac_d_pm?ac_md=1-0-VW5kZXIgJDIw-ac_d_pm&amp;crid=23Y2T97SF4IOB&amp;keywords=sound+absorbing+panel&amp;pd_rd_i=B07WDQSD6D&amp;pd_rd_r=3f09463c-dd3c-4ab6-b904-1d68dc682c25&amp;pd_rd_w=8sJb0&amp;pd_rd_wg=hdmuL&amp;pf_rd_p=24d053a8-30a1-4822-a2ff-4d1ab2b984fc&amp;pf_rd_r=BS9DSNZNTW29JQP959W6&amp;psc=1&amp;qid=1571359388&amp;sprefix=sound+absor%2Caps%2C261"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en-us.sennheiser.com/professional-headset-call-center-office-sc-660-630" TargetMode="External"/><Relationship Id="rId11" Type="http://schemas.openxmlformats.org/officeDocument/2006/relationships/hyperlink" Target="https://secure.logitech.com/en-us/product/rally-ultra-hd-ptz-camera" TargetMode="External"/><Relationship Id="rId5" Type="http://schemas.openxmlformats.org/officeDocument/2006/relationships/hyperlink" Target="https://www.apple.com/imac/" TargetMode="External"/><Relationship Id="rId10" Type="http://schemas.openxmlformats.org/officeDocument/2006/relationships/hyperlink" Target="https://www.intel.com/content/www/us/en/products/boards-kits/nuc/mini-pcs.html" TargetMode="External"/><Relationship Id="rId4" Type="http://schemas.openxmlformats.org/officeDocument/2006/relationships/hyperlink" Target="https://www.lenovo.com/us/en/desktops-and-all-in-ones/ideacentre/c/Ideacentre" TargetMode="External"/><Relationship Id="rId9" Type="http://schemas.openxmlformats.org/officeDocument/2006/relationships/hyperlink" Target="https://www.jabra.com/business/speakerphones/jabra-speak-series/jabra-speak-410#/%237410-10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endParaRPr dirty="0"/>
          </a:p>
        </p:txBody>
      </p:sp>
      <p:sp>
        <p:nvSpPr>
          <p:cNvPr id="155" name="Google Shape;15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982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8cb6f794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8cb6f7943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7531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8cb6f794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8cb6f7943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54879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8cb6f794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8cb6f7943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US" sz="1030" b="0" i="0" u="none" strike="noStrike" cap="none" dirty="0">
                <a:solidFill>
                  <a:srgbClr val="000000"/>
                </a:solidFill>
                <a:effectLst/>
                <a:latin typeface="Arial"/>
                <a:ea typeface="Arial"/>
                <a:cs typeface="Arial"/>
                <a:sym typeface="Arial"/>
              </a:rPr>
              <a:t>Why is it important to have a home office:</a:t>
            </a:r>
          </a:p>
          <a:p>
            <a:r>
              <a:rPr lang="en-US" sz="1030" b="0" i="0" u="none" strike="noStrike" cap="none" dirty="0">
                <a:solidFill>
                  <a:srgbClr val="000000"/>
                </a:solidFill>
                <a:effectLst/>
                <a:latin typeface="Arial"/>
                <a:ea typeface="Arial"/>
                <a:cs typeface="Arial"/>
                <a:sym typeface="Arial"/>
              </a:rPr>
              <a:t>- For you:</a:t>
            </a:r>
          </a:p>
          <a:p>
            <a:r>
              <a:rPr lang="en-US" sz="1050" dirty="0"/>
              <a:t>- </a:t>
            </a:r>
            <a:r>
              <a:rPr lang="en-US" sz="1050" b="1" dirty="0"/>
              <a:t>It helps you focus, concentrate and be more productive.</a:t>
            </a:r>
            <a:r>
              <a:rPr lang="en-US" sz="1050" dirty="0"/>
              <a:t> Have a place without noise, distractions and temptations helps you focus. Having all the tools you need in one place helps you be more productive.</a:t>
            </a:r>
          </a:p>
          <a:p>
            <a:r>
              <a:rPr lang="en-US" sz="1050" dirty="0"/>
              <a:t>- </a:t>
            </a:r>
            <a:r>
              <a:rPr lang="en-US" sz="1050" b="1" dirty="0"/>
              <a:t>It helps you separate work from the rest of your life.</a:t>
            </a:r>
            <a:r>
              <a:rPr lang="en-US" sz="1050" dirty="0"/>
              <a:t> We places where we work with working. If you work in your living room, your kitchen and your bedroom you will associate all of those places with working and soon you will be working everywhere all the time in a way that come become unhealthy and can lead to being burned out or depressed.</a:t>
            </a:r>
          </a:p>
          <a:p>
            <a:r>
              <a:rPr lang="en-US" sz="1050" dirty="0"/>
              <a:t>- </a:t>
            </a:r>
            <a:r>
              <a:rPr lang="en-US" sz="1050" b="1" dirty="0"/>
              <a:t>It helps you develop and maintain a healthy and productive habits.</a:t>
            </a:r>
            <a:r>
              <a:rPr lang="en-US" sz="1050" dirty="0"/>
              <a:t> Working from home makes it hard to maintain a healthy routine. Simple things like getting out of bed, taking a shower, getting dressed, having a healthy and nutritious meal, exercising, having time for your loved you and for your interests, etc. are things that may be a lot harder to do when you work remotely and neglecting them may lead to being burned out or depressed. Having a separate place for work makes it a lot easier for you to develop </a:t>
            </a:r>
            <a:r>
              <a:rPr lang="en-US" sz="1030" b="0" i="0" u="none" strike="noStrike" cap="none" dirty="0">
                <a:solidFill>
                  <a:srgbClr val="000000"/>
                </a:solidFill>
                <a:effectLst/>
                <a:latin typeface="Arial"/>
                <a:ea typeface="Arial"/>
                <a:cs typeface="Arial"/>
                <a:sym typeface="Arial"/>
              </a:rPr>
              <a:t>- For others: </a:t>
            </a:r>
          </a:p>
          <a:p>
            <a:r>
              <a:rPr lang="en-US" sz="1050" dirty="0"/>
              <a:t>- </a:t>
            </a:r>
            <a:r>
              <a:rPr lang="en-US" sz="1050" b="1" dirty="0"/>
              <a:t>It helps others perceive you as professional.</a:t>
            </a:r>
            <a:r>
              <a:rPr lang="en-US" sz="1050" dirty="0"/>
              <a:t> Even though we know that we can be professional AND work from home, many people still think that if you are working from home you are not professional, and they will not take you seriously or even will prefer not working with you.</a:t>
            </a:r>
            <a:br>
              <a:rPr lang="en-US" sz="1050" dirty="0"/>
            </a:br>
            <a:r>
              <a:rPr lang="en-US" sz="1050" dirty="0"/>
              <a:t>- </a:t>
            </a:r>
            <a:r>
              <a:rPr lang="en-US" sz="1050" b="1" dirty="0"/>
              <a:t>It helps others feel like you respect them.</a:t>
            </a:r>
            <a:r>
              <a:rPr lang="en-US" sz="1050" dirty="0"/>
              <a:t> The wrong home office setup can lead to us being distracted in a video call and not paying attention to the people who are in the call with us which makes them feel like we don't care about them or that we don't respect them. That may make them wish they did not work with us or that they worked with someone who was not remote.</a:t>
            </a:r>
            <a:br>
              <a:rPr lang="en-US" sz="1050" dirty="0"/>
            </a:br>
            <a:r>
              <a:rPr lang="en-US" sz="1050" dirty="0"/>
              <a:t>- </a:t>
            </a:r>
            <a:r>
              <a:rPr lang="en-US" sz="1050" b="1" dirty="0"/>
              <a:t>It helps others be more productive working remotely with you.</a:t>
            </a:r>
            <a:r>
              <a:rPr lang="en-US" sz="1050" dirty="0"/>
              <a:t> When people feel like you are paying attention to them and you respect them, they are more engaged and productive, they enjoy working with you more and they do not need to meet you in person as much.</a:t>
            </a:r>
            <a:br>
              <a:rPr lang="en-US" sz="1050" dirty="0"/>
            </a:br>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Home office guidelines:</a:t>
            </a:r>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1) Home office. Have a separate office at home where you can eliminate noise and where you can have a professional looking background. Que no se </a:t>
            </a:r>
            <a:r>
              <a:rPr lang="en-US" sz="1030" b="0" i="0" u="none" strike="noStrike" cap="none" dirty="0" err="1">
                <a:solidFill>
                  <a:srgbClr val="000000"/>
                </a:solidFill>
                <a:effectLst/>
                <a:latin typeface="Arial"/>
                <a:ea typeface="Arial"/>
                <a:cs typeface="Arial"/>
                <a:sym typeface="Arial"/>
              </a:rPr>
              <a:t>esuchen</a:t>
            </a:r>
            <a:r>
              <a:rPr lang="en-US" sz="1030" b="0" i="0" u="none" strike="noStrike" cap="none" dirty="0">
                <a:solidFill>
                  <a:srgbClr val="000000"/>
                </a:solidFill>
                <a:effectLst/>
                <a:latin typeface="Arial"/>
                <a:ea typeface="Arial"/>
                <a:cs typeface="Arial"/>
                <a:sym typeface="Arial"/>
              </a:rPr>
              <a:t> </a:t>
            </a:r>
            <a:r>
              <a:rPr lang="en-US" sz="1030" b="0" i="0" u="none" strike="noStrike" cap="none" dirty="0" err="1">
                <a:solidFill>
                  <a:srgbClr val="000000"/>
                </a:solidFill>
                <a:effectLst/>
                <a:latin typeface="Arial"/>
                <a:ea typeface="Arial"/>
                <a:cs typeface="Arial"/>
                <a:sym typeface="Arial"/>
              </a:rPr>
              <a:t>otros</a:t>
            </a:r>
            <a:r>
              <a:rPr lang="en-US" sz="1030" b="0" i="0" u="none" strike="noStrike" cap="none" dirty="0">
                <a:solidFill>
                  <a:srgbClr val="000000"/>
                </a:solidFill>
                <a:effectLst/>
                <a:latin typeface="Arial"/>
                <a:ea typeface="Arial"/>
                <a:cs typeface="Arial"/>
                <a:sym typeface="Arial"/>
              </a:rPr>
              <a:t> </a:t>
            </a:r>
            <a:r>
              <a:rPr lang="en-US" sz="1030" b="0" i="0" u="none" strike="noStrike" cap="none" dirty="0" err="1">
                <a:solidFill>
                  <a:srgbClr val="000000"/>
                </a:solidFill>
                <a:effectLst/>
                <a:latin typeface="Arial"/>
                <a:ea typeface="Arial"/>
                <a:cs typeface="Arial"/>
                <a:sym typeface="Arial"/>
              </a:rPr>
              <a:t>ruidos</a:t>
            </a:r>
            <a:r>
              <a:rPr lang="en-US" sz="1030" b="0" i="0" u="none" strike="noStrike" cap="none" dirty="0">
                <a:solidFill>
                  <a:srgbClr val="000000"/>
                </a:solidFill>
                <a:effectLst/>
                <a:latin typeface="Arial"/>
                <a:ea typeface="Arial"/>
                <a:cs typeface="Arial"/>
                <a:sym typeface="Arial"/>
              </a:rPr>
              <a:t> o personas de </a:t>
            </a:r>
            <a:r>
              <a:rPr lang="en-US" sz="1030" b="0" i="0" u="none" strike="noStrike" cap="none" dirty="0" err="1">
                <a:solidFill>
                  <a:srgbClr val="000000"/>
                </a:solidFill>
                <a:effectLst/>
                <a:latin typeface="Arial"/>
                <a:ea typeface="Arial"/>
                <a:cs typeface="Arial"/>
                <a:sym typeface="Arial"/>
              </a:rPr>
              <a:t>fondo</a:t>
            </a:r>
            <a:r>
              <a:rPr lang="en-US" sz="1030" b="0" i="0" u="none" strike="noStrike" cap="none" dirty="0">
                <a:solidFill>
                  <a:srgbClr val="000000"/>
                </a:solidFill>
                <a:effectLst/>
                <a:latin typeface="Arial"/>
                <a:ea typeface="Arial"/>
                <a:cs typeface="Arial"/>
                <a:sym typeface="Arial"/>
              </a:rPr>
              <a:t>. Que a la </a:t>
            </a:r>
            <a:r>
              <a:rPr lang="en-US" sz="1030" b="0" i="0" u="none" strike="noStrike" cap="none" dirty="0" err="1">
                <a:solidFill>
                  <a:srgbClr val="000000"/>
                </a:solidFill>
                <a:effectLst/>
                <a:latin typeface="Arial"/>
                <a:ea typeface="Arial"/>
                <a:cs typeface="Arial"/>
                <a:sym typeface="Arial"/>
              </a:rPr>
              <a:t>gente</a:t>
            </a:r>
            <a:r>
              <a:rPr lang="en-US" sz="1030" b="0" i="0" u="none" strike="noStrike" cap="none" dirty="0">
                <a:solidFill>
                  <a:srgbClr val="000000"/>
                </a:solidFill>
                <a:effectLst/>
                <a:latin typeface="Arial"/>
                <a:ea typeface="Arial"/>
                <a:cs typeface="Arial"/>
                <a:sym typeface="Arial"/>
              </a:rPr>
              <a:t> que </a:t>
            </a:r>
            <a:r>
              <a:rPr lang="en-US" sz="1030" b="0" i="0" u="none" strike="noStrike" cap="none" dirty="0" err="1">
                <a:solidFill>
                  <a:srgbClr val="000000"/>
                </a:solidFill>
                <a:effectLst/>
                <a:latin typeface="Arial"/>
                <a:ea typeface="Arial"/>
                <a:cs typeface="Arial"/>
                <a:sym typeface="Arial"/>
              </a:rPr>
              <a:t>participa</a:t>
            </a:r>
            <a:r>
              <a:rPr lang="en-US" sz="1030" b="0" i="0" u="none" strike="noStrike" cap="none" dirty="0">
                <a:solidFill>
                  <a:srgbClr val="000000"/>
                </a:solidFill>
                <a:effectLst/>
                <a:latin typeface="Arial"/>
                <a:ea typeface="Arial"/>
                <a:cs typeface="Arial"/>
                <a:sym typeface="Arial"/>
              </a:rPr>
              <a:t> de una </a:t>
            </a:r>
            <a:r>
              <a:rPr lang="en-US" sz="1030" b="0" i="0" u="none" strike="noStrike" cap="none" dirty="0" err="1">
                <a:solidFill>
                  <a:srgbClr val="000000"/>
                </a:solidFill>
                <a:effectLst/>
                <a:latin typeface="Arial"/>
                <a:ea typeface="Arial"/>
                <a:cs typeface="Arial"/>
                <a:sym typeface="Arial"/>
              </a:rPr>
              <a:t>videoconferencia</a:t>
            </a:r>
            <a:r>
              <a:rPr lang="en-US" sz="1030" b="0" i="0" u="none" strike="noStrike" cap="none" dirty="0">
                <a:solidFill>
                  <a:srgbClr val="000000"/>
                </a:solidFill>
                <a:effectLst/>
                <a:latin typeface="Arial"/>
                <a:ea typeface="Arial"/>
                <a:cs typeface="Arial"/>
                <a:sym typeface="Arial"/>
              </a:rPr>
              <a:t> con </a:t>
            </a:r>
            <a:r>
              <a:rPr lang="en-US" sz="1030" b="0" i="0" u="none" strike="noStrike" cap="none" dirty="0" err="1">
                <a:solidFill>
                  <a:srgbClr val="000000"/>
                </a:solidFill>
                <a:effectLst/>
                <a:latin typeface="Arial"/>
                <a:ea typeface="Arial"/>
                <a:cs typeface="Arial"/>
                <a:sym typeface="Arial"/>
              </a:rPr>
              <a:t>vos</a:t>
            </a:r>
            <a:r>
              <a:rPr lang="en-US" sz="1030" b="0" i="0" u="none" strike="noStrike" cap="none" dirty="0">
                <a:solidFill>
                  <a:srgbClr val="000000"/>
                </a:solidFill>
                <a:effectLst/>
                <a:latin typeface="Arial"/>
                <a:ea typeface="Arial"/>
                <a:cs typeface="Arial"/>
                <a:sym typeface="Arial"/>
              </a:rPr>
              <a:t> le de la </a:t>
            </a:r>
            <a:r>
              <a:rPr lang="en-US" sz="1030" b="0" i="0" u="none" strike="noStrike" cap="none" dirty="0" err="1">
                <a:solidFill>
                  <a:srgbClr val="000000"/>
                </a:solidFill>
                <a:effectLst/>
                <a:latin typeface="Arial"/>
                <a:ea typeface="Arial"/>
                <a:cs typeface="Arial"/>
                <a:sym typeface="Arial"/>
              </a:rPr>
              <a:t>impresion</a:t>
            </a:r>
            <a:r>
              <a:rPr lang="en-US" sz="1030" b="0" i="0" u="none" strike="noStrike" cap="none" dirty="0">
                <a:solidFill>
                  <a:srgbClr val="000000"/>
                </a:solidFill>
                <a:effectLst/>
                <a:latin typeface="Arial"/>
                <a:ea typeface="Arial"/>
                <a:cs typeface="Arial"/>
                <a:sym typeface="Arial"/>
              </a:rPr>
              <a:t>, por lo que </a:t>
            </a:r>
            <a:r>
              <a:rPr lang="en-US" sz="1030" b="0" i="0" u="none" strike="noStrike" cap="none" dirty="0" err="1">
                <a:solidFill>
                  <a:srgbClr val="000000"/>
                </a:solidFill>
                <a:effectLst/>
                <a:latin typeface="Arial"/>
                <a:ea typeface="Arial"/>
                <a:cs typeface="Arial"/>
                <a:sym typeface="Arial"/>
              </a:rPr>
              <a:t>ve</a:t>
            </a:r>
            <a:r>
              <a:rPr lang="en-US" sz="1030" b="0" i="0" u="none" strike="noStrike" cap="none" dirty="0">
                <a:solidFill>
                  <a:srgbClr val="000000"/>
                </a:solidFill>
                <a:effectLst/>
                <a:latin typeface="Arial"/>
                <a:ea typeface="Arial"/>
                <a:cs typeface="Arial"/>
                <a:sym typeface="Arial"/>
              </a:rPr>
              <a:t> y lo que </a:t>
            </a:r>
            <a:r>
              <a:rPr lang="en-US" sz="1030" b="0" i="0" u="none" strike="noStrike" cap="none" dirty="0" err="1">
                <a:solidFill>
                  <a:srgbClr val="000000"/>
                </a:solidFill>
                <a:effectLst/>
                <a:latin typeface="Arial"/>
                <a:ea typeface="Arial"/>
                <a:cs typeface="Arial"/>
                <a:sym typeface="Arial"/>
              </a:rPr>
              <a:t>escucha</a:t>
            </a:r>
            <a:r>
              <a:rPr lang="en-US" sz="1030" b="0" i="0" u="none" strike="noStrike" cap="none" dirty="0">
                <a:solidFill>
                  <a:srgbClr val="000000"/>
                </a:solidFill>
                <a:effectLst/>
                <a:latin typeface="Arial"/>
                <a:ea typeface="Arial"/>
                <a:cs typeface="Arial"/>
                <a:sym typeface="Arial"/>
              </a:rPr>
              <a:t>, que </a:t>
            </a:r>
            <a:r>
              <a:rPr lang="en-US" sz="1030" b="0" i="0" u="none" strike="noStrike" cap="none" dirty="0" err="1">
                <a:solidFill>
                  <a:srgbClr val="000000"/>
                </a:solidFill>
                <a:effectLst/>
                <a:latin typeface="Arial"/>
                <a:ea typeface="Arial"/>
                <a:cs typeface="Arial"/>
                <a:sym typeface="Arial"/>
              </a:rPr>
              <a:t>fue</a:t>
            </a:r>
            <a:r>
              <a:rPr lang="en-US" sz="1030" b="0" i="0" u="none" strike="noStrike" cap="none" dirty="0">
                <a:solidFill>
                  <a:srgbClr val="000000"/>
                </a:solidFill>
                <a:effectLst/>
                <a:latin typeface="Arial"/>
                <a:ea typeface="Arial"/>
                <a:cs typeface="Arial"/>
                <a:sym typeface="Arial"/>
              </a:rPr>
              <a:t> a </a:t>
            </a:r>
            <a:r>
              <a:rPr lang="en-US" sz="1030" b="0" i="0" u="none" strike="noStrike" cap="none" dirty="0" err="1">
                <a:solidFill>
                  <a:srgbClr val="000000"/>
                </a:solidFill>
                <a:effectLst/>
                <a:latin typeface="Arial"/>
                <a:ea typeface="Arial"/>
                <a:cs typeface="Arial"/>
                <a:sym typeface="Arial"/>
              </a:rPr>
              <a:t>tu</a:t>
            </a:r>
            <a:r>
              <a:rPr lang="en-US" sz="1030" b="0" i="0" u="none" strike="noStrike" cap="none" dirty="0">
                <a:solidFill>
                  <a:srgbClr val="000000"/>
                </a:solidFill>
                <a:effectLst/>
                <a:latin typeface="Arial"/>
                <a:ea typeface="Arial"/>
                <a:cs typeface="Arial"/>
                <a:sym typeface="Arial"/>
              </a:rPr>
              <a:t> </a:t>
            </a:r>
            <a:r>
              <a:rPr lang="en-US" sz="1030" b="0" i="0" u="none" strike="noStrike" cap="none" dirty="0" err="1">
                <a:solidFill>
                  <a:srgbClr val="000000"/>
                </a:solidFill>
                <a:effectLst/>
                <a:latin typeface="Arial"/>
                <a:ea typeface="Arial"/>
                <a:cs typeface="Arial"/>
                <a:sym typeface="Arial"/>
              </a:rPr>
              <a:t>oficina</a:t>
            </a:r>
            <a:r>
              <a:rPr lang="en-US" sz="1030" b="0" i="0" u="none" strike="noStrike" cap="none" dirty="0">
                <a:solidFill>
                  <a:srgbClr val="000000"/>
                </a:solidFill>
                <a:effectLst/>
                <a:latin typeface="Arial"/>
                <a:ea typeface="Arial"/>
                <a:cs typeface="Arial"/>
                <a:sym typeface="Arial"/>
              </a:rPr>
              <a:t>, NO a </a:t>
            </a:r>
            <a:r>
              <a:rPr lang="en-US" sz="1030" b="0" i="0" u="none" strike="noStrike" cap="none" dirty="0" err="1">
                <a:solidFill>
                  <a:srgbClr val="000000"/>
                </a:solidFill>
                <a:effectLst/>
                <a:latin typeface="Arial"/>
                <a:ea typeface="Arial"/>
                <a:cs typeface="Arial"/>
                <a:sym typeface="Arial"/>
              </a:rPr>
              <a:t>tu</a:t>
            </a:r>
            <a:r>
              <a:rPr lang="en-US" sz="1030" b="0" i="0" u="none" strike="noStrike" cap="none" dirty="0">
                <a:solidFill>
                  <a:srgbClr val="000000"/>
                </a:solidFill>
                <a:effectLst/>
                <a:latin typeface="Arial"/>
                <a:ea typeface="Arial"/>
                <a:cs typeface="Arial"/>
                <a:sym typeface="Arial"/>
              </a:rPr>
              <a:t> </a:t>
            </a:r>
            <a:r>
              <a:rPr lang="en-US" sz="1030" b="0" i="0" u="none" strike="noStrike" cap="none" dirty="0" err="1">
                <a:solidFill>
                  <a:srgbClr val="000000"/>
                </a:solidFill>
                <a:effectLst/>
                <a:latin typeface="Arial"/>
                <a:ea typeface="Arial"/>
                <a:cs typeface="Arial"/>
                <a:sym typeface="Arial"/>
              </a:rPr>
              <a:t>cocina</a:t>
            </a:r>
            <a:r>
              <a:rPr lang="en-US" sz="1030" b="0" i="0" u="none" strike="noStrike" cap="none" dirty="0">
                <a:solidFill>
                  <a:srgbClr val="000000"/>
                </a:solidFill>
                <a:effectLst/>
                <a:latin typeface="Arial"/>
                <a:ea typeface="Arial"/>
                <a:cs typeface="Arial"/>
                <a:sym typeface="Arial"/>
              </a:rPr>
              <a:t>, a </a:t>
            </a:r>
            <a:r>
              <a:rPr lang="en-US" sz="1030" b="0" i="0" u="none" strike="noStrike" cap="none" dirty="0" err="1">
                <a:solidFill>
                  <a:srgbClr val="000000"/>
                </a:solidFill>
                <a:effectLst/>
                <a:latin typeface="Arial"/>
                <a:ea typeface="Arial"/>
                <a:cs typeface="Arial"/>
                <a:sym typeface="Arial"/>
              </a:rPr>
              <a:t>tu</a:t>
            </a:r>
            <a:r>
              <a:rPr lang="en-US" sz="1030" b="0" i="0" u="none" strike="noStrike" cap="none" dirty="0">
                <a:solidFill>
                  <a:srgbClr val="000000"/>
                </a:solidFill>
                <a:effectLst/>
                <a:latin typeface="Arial"/>
                <a:ea typeface="Arial"/>
                <a:cs typeface="Arial"/>
                <a:sym typeface="Arial"/>
              </a:rPr>
              <a:t> living, a </a:t>
            </a:r>
            <a:r>
              <a:rPr lang="en-US" sz="1030" b="0" i="0" u="none" strike="noStrike" cap="none" dirty="0" err="1">
                <a:solidFill>
                  <a:srgbClr val="000000"/>
                </a:solidFill>
                <a:effectLst/>
                <a:latin typeface="Arial"/>
                <a:ea typeface="Arial"/>
                <a:cs typeface="Arial"/>
                <a:sym typeface="Arial"/>
              </a:rPr>
              <a:t>tu</a:t>
            </a:r>
            <a:r>
              <a:rPr lang="en-US" sz="1030" b="0" i="0" u="none" strike="noStrike" cap="none" dirty="0">
                <a:solidFill>
                  <a:srgbClr val="000000"/>
                </a:solidFill>
                <a:effectLst/>
                <a:latin typeface="Arial"/>
                <a:ea typeface="Arial"/>
                <a:cs typeface="Arial"/>
                <a:sym typeface="Arial"/>
              </a:rPr>
              <a:t> </a:t>
            </a:r>
            <a:r>
              <a:rPr lang="en-US" sz="1030" b="0" i="0" u="none" strike="noStrike" cap="none" dirty="0" err="1">
                <a:solidFill>
                  <a:srgbClr val="000000"/>
                </a:solidFill>
                <a:effectLst/>
                <a:latin typeface="Arial"/>
                <a:ea typeface="Arial"/>
                <a:cs typeface="Arial"/>
                <a:sym typeface="Arial"/>
              </a:rPr>
              <a:t>dormitorio</a:t>
            </a:r>
            <a:r>
              <a:rPr lang="en-US" sz="1030" b="0" i="0" u="none" strike="noStrike" cap="none" dirty="0">
                <a:solidFill>
                  <a:srgbClr val="000000"/>
                </a:solidFill>
                <a:effectLst/>
                <a:latin typeface="Arial"/>
                <a:ea typeface="Arial"/>
                <a:cs typeface="Arial"/>
                <a:sym typeface="Arial"/>
              </a:rPr>
              <a:t> u </a:t>
            </a:r>
            <a:r>
              <a:rPr lang="en-US" sz="1030" b="0" i="0" u="none" strike="noStrike" cap="none" dirty="0" err="1">
                <a:solidFill>
                  <a:srgbClr val="000000"/>
                </a:solidFill>
                <a:effectLst/>
                <a:latin typeface="Arial"/>
                <a:ea typeface="Arial"/>
                <a:cs typeface="Arial"/>
                <a:sym typeface="Arial"/>
              </a:rPr>
              <a:t>otro</a:t>
            </a:r>
            <a:r>
              <a:rPr lang="en-US" sz="1030" b="0" i="0" u="none" strike="noStrike" cap="none" dirty="0">
                <a:solidFill>
                  <a:srgbClr val="000000"/>
                </a:solidFill>
                <a:effectLst/>
                <a:latin typeface="Arial"/>
                <a:ea typeface="Arial"/>
                <a:cs typeface="Arial"/>
                <a:sym typeface="Arial"/>
              </a:rPr>
              <a:t> </a:t>
            </a:r>
            <a:r>
              <a:rPr lang="en-US" sz="1030" b="0" i="0" u="none" strike="noStrike" cap="none" dirty="0" err="1">
                <a:solidFill>
                  <a:srgbClr val="000000"/>
                </a:solidFill>
                <a:effectLst/>
                <a:latin typeface="Arial"/>
                <a:ea typeface="Arial"/>
                <a:cs typeface="Arial"/>
                <a:sym typeface="Arial"/>
              </a:rPr>
              <a:t>espacio</a:t>
            </a:r>
            <a:r>
              <a:rPr lang="en-US" sz="1030" b="0" i="0" u="none" strike="noStrike" cap="none" dirty="0">
                <a:solidFill>
                  <a:srgbClr val="000000"/>
                </a:solidFill>
                <a:effectLst/>
                <a:latin typeface="Arial"/>
                <a:ea typeface="Arial"/>
                <a:cs typeface="Arial"/>
                <a:sym typeface="Arial"/>
              </a:rPr>
              <a:t> personal.</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2) </a:t>
            </a:r>
            <a:r>
              <a:rPr lang="en-US" sz="1030" b="0" i="0" u="none" strike="noStrike" cap="none" dirty="0" err="1">
                <a:solidFill>
                  <a:srgbClr val="000000"/>
                </a:solidFill>
                <a:effectLst/>
                <a:latin typeface="Arial"/>
                <a:ea typeface="Arial"/>
                <a:cs typeface="Arial"/>
                <a:sym typeface="Arial"/>
              </a:rPr>
              <a:t>Videconferencing</a:t>
            </a:r>
            <a:r>
              <a:rPr lang="en-US" sz="1030" b="0" i="0" u="none" strike="noStrike" cap="none" dirty="0">
                <a:solidFill>
                  <a:srgbClr val="000000"/>
                </a:solidFill>
                <a:effectLst/>
                <a:latin typeface="Arial"/>
                <a:ea typeface="Arial"/>
                <a:cs typeface="Arial"/>
                <a:sym typeface="Arial"/>
              </a:rPr>
              <a:t> PC. Have a separate PC for videoconferencing </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3) Office layout. Have an L shaped desk with a desktop positioned in on side of the L and the </a:t>
            </a:r>
            <a:r>
              <a:rPr lang="en-US" sz="1030" b="0" i="0" u="none" strike="noStrike" cap="none" dirty="0" err="1">
                <a:solidFill>
                  <a:srgbClr val="000000"/>
                </a:solidFill>
                <a:effectLst/>
                <a:latin typeface="Arial"/>
                <a:ea typeface="Arial"/>
                <a:cs typeface="Arial"/>
                <a:sym typeface="Arial"/>
              </a:rPr>
              <a:t>videconferencing</a:t>
            </a:r>
            <a:r>
              <a:rPr lang="en-US" sz="1030" b="0" i="0" u="none" strike="noStrike" cap="none" dirty="0">
                <a:solidFill>
                  <a:srgbClr val="000000"/>
                </a:solidFill>
                <a:effectLst/>
                <a:latin typeface="Arial"/>
                <a:ea typeface="Arial"/>
                <a:cs typeface="Arial"/>
                <a:sym typeface="Arial"/>
              </a:rPr>
              <a:t> PC </a:t>
            </a:r>
            <a:r>
              <a:rPr lang="en-US" sz="1030" b="0" i="0" u="none" strike="noStrike" cap="none" dirty="0" err="1">
                <a:solidFill>
                  <a:srgbClr val="000000"/>
                </a:solidFill>
                <a:effectLst/>
                <a:latin typeface="Arial"/>
                <a:ea typeface="Arial"/>
                <a:cs typeface="Arial"/>
                <a:sym typeface="Arial"/>
              </a:rPr>
              <a:t>positionend</a:t>
            </a:r>
            <a:r>
              <a:rPr lang="en-US" sz="1030" b="0" i="0" u="none" strike="noStrike" cap="none" dirty="0">
                <a:solidFill>
                  <a:srgbClr val="000000"/>
                </a:solidFill>
                <a:effectLst/>
                <a:latin typeface="Arial"/>
                <a:ea typeface="Arial"/>
                <a:cs typeface="Arial"/>
                <a:sym typeface="Arial"/>
              </a:rPr>
              <a:t> in the other side of the L. Make sure that in the videoconferencing position the remote participants can see your hands and that the remote participants can see that you are paying full attention to them, that you do not have another keyboard or screen between them and you. </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4) Videoconferencing screen &amp; camera distance. Que la </a:t>
            </a:r>
            <a:r>
              <a:rPr lang="en-US" sz="1030" b="0" i="0" u="none" strike="noStrike" cap="none" dirty="0" err="1">
                <a:solidFill>
                  <a:srgbClr val="000000"/>
                </a:solidFill>
                <a:effectLst/>
                <a:latin typeface="Arial"/>
                <a:ea typeface="Arial"/>
                <a:cs typeface="Arial"/>
                <a:sym typeface="Arial"/>
              </a:rPr>
              <a:t>pantalla</a:t>
            </a:r>
            <a:r>
              <a:rPr lang="en-US" sz="1030" b="0" i="0" u="none" strike="noStrike" cap="none" dirty="0">
                <a:solidFill>
                  <a:srgbClr val="000000"/>
                </a:solidFill>
                <a:effectLst/>
                <a:latin typeface="Arial"/>
                <a:ea typeface="Arial"/>
                <a:cs typeface="Arial"/>
                <a:sym typeface="Arial"/>
              </a:rPr>
              <a:t> y la </a:t>
            </a:r>
            <a:r>
              <a:rPr lang="en-US" sz="1030" b="0" i="0" u="none" strike="noStrike" cap="none" dirty="0" err="1">
                <a:solidFill>
                  <a:srgbClr val="000000"/>
                </a:solidFill>
                <a:effectLst/>
                <a:latin typeface="Arial"/>
                <a:ea typeface="Arial"/>
                <a:cs typeface="Arial"/>
                <a:sym typeface="Arial"/>
              </a:rPr>
              <a:t>camara</a:t>
            </a:r>
            <a:r>
              <a:rPr lang="en-US" sz="1030" b="0" i="0" u="none" strike="noStrike" cap="none" dirty="0">
                <a:solidFill>
                  <a:srgbClr val="000000"/>
                </a:solidFill>
                <a:effectLst/>
                <a:latin typeface="Arial"/>
                <a:ea typeface="Arial"/>
                <a:cs typeface="Arial"/>
                <a:sym typeface="Arial"/>
              </a:rPr>
              <a:t> de la videoconferencing PC </a:t>
            </a:r>
            <a:r>
              <a:rPr lang="en-US" sz="1030" b="0" i="0" u="none" strike="noStrike" cap="none" dirty="0" err="1">
                <a:solidFill>
                  <a:srgbClr val="000000"/>
                </a:solidFill>
                <a:effectLst/>
                <a:latin typeface="Arial"/>
                <a:ea typeface="Arial"/>
                <a:cs typeface="Arial"/>
                <a:sym typeface="Arial"/>
              </a:rPr>
              <a:t>este</a:t>
            </a:r>
            <a:r>
              <a:rPr lang="en-US" sz="1030" b="0" i="0" u="none" strike="noStrike" cap="none" dirty="0">
                <a:solidFill>
                  <a:srgbClr val="000000"/>
                </a:solidFill>
                <a:effectLst/>
                <a:latin typeface="Arial"/>
                <a:ea typeface="Arial"/>
                <a:cs typeface="Arial"/>
                <a:sym typeface="Arial"/>
              </a:rPr>
              <a:t> por lo </a:t>
            </a:r>
            <a:r>
              <a:rPr lang="en-US" sz="1030" b="0" i="0" u="none" strike="noStrike" cap="none" dirty="0" err="1">
                <a:solidFill>
                  <a:srgbClr val="000000"/>
                </a:solidFill>
                <a:effectLst/>
                <a:latin typeface="Arial"/>
                <a:ea typeface="Arial"/>
                <a:cs typeface="Arial"/>
                <a:sym typeface="Arial"/>
              </a:rPr>
              <a:t>menos</a:t>
            </a:r>
            <a:r>
              <a:rPr lang="en-US" sz="1030" b="0" i="0" u="none" strike="noStrike" cap="none" dirty="0">
                <a:solidFill>
                  <a:srgbClr val="000000"/>
                </a:solidFill>
                <a:effectLst/>
                <a:latin typeface="Arial"/>
                <a:ea typeface="Arial"/>
                <a:cs typeface="Arial"/>
                <a:sym typeface="Arial"/>
              </a:rPr>
              <a:t> a 3 metros de </a:t>
            </a:r>
            <a:r>
              <a:rPr lang="en-US" sz="1030" b="0" i="0" u="none" strike="noStrike" cap="none" dirty="0" err="1">
                <a:solidFill>
                  <a:srgbClr val="000000"/>
                </a:solidFill>
                <a:effectLst/>
                <a:latin typeface="Arial"/>
                <a:ea typeface="Arial"/>
                <a:cs typeface="Arial"/>
                <a:sym typeface="Arial"/>
              </a:rPr>
              <a:t>distancia</a:t>
            </a:r>
            <a:r>
              <a:rPr lang="en-US" sz="1030" b="0" i="0" u="none" strike="noStrike" cap="none" dirty="0">
                <a:solidFill>
                  <a:srgbClr val="000000"/>
                </a:solidFill>
                <a:effectLst/>
                <a:latin typeface="Arial"/>
                <a:ea typeface="Arial"/>
                <a:cs typeface="Arial"/>
                <a:sym typeface="Arial"/>
              </a:rPr>
              <a:t> de </a:t>
            </a:r>
            <a:r>
              <a:rPr lang="en-US" sz="1030" b="0" i="0" u="none" strike="noStrike" cap="none" dirty="0" err="1">
                <a:solidFill>
                  <a:srgbClr val="000000"/>
                </a:solidFill>
                <a:effectLst/>
                <a:latin typeface="Arial"/>
                <a:ea typeface="Arial"/>
                <a:cs typeface="Arial"/>
                <a:sym typeface="Arial"/>
              </a:rPr>
              <a:t>tus</a:t>
            </a:r>
            <a:r>
              <a:rPr lang="en-US" sz="1030" b="0" i="0" u="none" strike="noStrike" cap="none" dirty="0">
                <a:solidFill>
                  <a:srgbClr val="000000"/>
                </a:solidFill>
                <a:effectLst/>
                <a:latin typeface="Arial"/>
                <a:ea typeface="Arial"/>
                <a:cs typeface="Arial"/>
                <a:sym typeface="Arial"/>
              </a:rPr>
              <a:t> </a:t>
            </a:r>
            <a:r>
              <a:rPr lang="en-US" sz="1030" b="0" i="0" u="none" strike="noStrike" cap="none" dirty="0" err="1">
                <a:solidFill>
                  <a:srgbClr val="000000"/>
                </a:solidFill>
                <a:effectLst/>
                <a:latin typeface="Arial"/>
                <a:ea typeface="Arial"/>
                <a:cs typeface="Arial"/>
                <a:sym typeface="Arial"/>
              </a:rPr>
              <a:t>ojos</a:t>
            </a:r>
            <a:r>
              <a:rPr lang="en-US" sz="1030" b="0" i="0" u="none" strike="noStrike" cap="none" dirty="0">
                <a:solidFill>
                  <a:srgbClr val="000000"/>
                </a:solidFill>
                <a:effectLst/>
                <a:latin typeface="Arial"/>
                <a:ea typeface="Arial"/>
                <a:cs typeface="Arial"/>
                <a:sym typeface="Arial"/>
              </a:rPr>
              <a:t>, e </a:t>
            </a:r>
            <a:r>
              <a:rPr lang="en-US" sz="1030" b="0" i="0" u="none" strike="noStrike" cap="none" dirty="0" err="1">
                <a:solidFill>
                  <a:srgbClr val="000000"/>
                </a:solidFill>
                <a:effectLst/>
                <a:latin typeface="Arial"/>
                <a:ea typeface="Arial"/>
                <a:cs typeface="Arial"/>
                <a:sym typeface="Arial"/>
              </a:rPr>
              <a:t>idealmente</a:t>
            </a:r>
            <a:r>
              <a:rPr lang="en-US" sz="1030" b="0" i="0" u="none" strike="noStrike" cap="none" dirty="0">
                <a:solidFill>
                  <a:srgbClr val="000000"/>
                </a:solidFill>
                <a:effectLst/>
                <a:latin typeface="Arial"/>
                <a:ea typeface="Arial"/>
                <a:cs typeface="Arial"/>
                <a:sym typeface="Arial"/>
              </a:rPr>
              <a:t> a 5 metros. </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5) Videoconferencing screen &amp; camera height. Place the videoconferencing screen should be as low as possible, much lower than screens are normally placed. The eyes of the local participant should be halfway between the videoconferencing camera at the top of the screen and the middle of the screen.</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6) Headset. It is important to use a wired headset with a boom microphone, preferably with a microphone that filters your background noise. Do not use a wireless headset or a headset without a boom microphone. Only use a hands free speaker if more than one person are participating locally.</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7) Lighting. Make sure you have good lighting coming from the direction of the camera so your face is seen clearly. Light coming from behind you will make it hard to see your face.</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8) Open Broadcaster Software. Use this virtual webcam plugin to add </a:t>
            </a:r>
            <a:r>
              <a:rPr lang="en-US" sz="1030" b="0" i="0" u="none" strike="noStrike" cap="none" dirty="0" err="1">
                <a:solidFill>
                  <a:srgbClr val="000000"/>
                </a:solidFill>
                <a:effectLst/>
                <a:latin typeface="Arial"/>
                <a:ea typeface="Arial"/>
                <a:cs typeface="Arial"/>
                <a:sym typeface="Arial"/>
              </a:rPr>
              <a:t>Xapo's</a:t>
            </a:r>
            <a:r>
              <a:rPr lang="en-US" sz="1030" b="0" i="0" u="none" strike="noStrike" cap="none" dirty="0">
                <a:solidFill>
                  <a:srgbClr val="000000"/>
                </a:solidFill>
                <a:effectLst/>
                <a:latin typeface="Arial"/>
                <a:ea typeface="Arial"/>
                <a:cs typeface="Arial"/>
                <a:sym typeface="Arial"/>
              </a:rPr>
              <a:t> logo, your title and any disclaimer you need to add to your video stream.</a:t>
            </a:r>
          </a:p>
          <a:p>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9) Test: Once the setup is finished it is important to test it remotely FIRST. Focus on how remote participants will see you and hear you BEFORE you focus on how you will see and hear them. To do this ask someone to stand in for you in your home office while you go to a place where you cannot see them or hear them and you join their videoconference with them so you can check how people will see you and hear you and make any adjustments. When you test your home office setup as a remote participant make sure that:</a:t>
            </a:r>
          </a:p>
          <a:p>
            <a:r>
              <a:rPr lang="en-US" sz="1030" b="0" i="0" u="none" strike="noStrike" cap="none" dirty="0">
                <a:solidFill>
                  <a:srgbClr val="000000"/>
                </a:solidFill>
                <a:effectLst/>
                <a:latin typeface="Arial"/>
                <a:ea typeface="Arial"/>
                <a:cs typeface="Arial"/>
                <a:sym typeface="Arial"/>
              </a:rPr>
              <a:t>- You can hear the person in your office clearly and without echo or noise</a:t>
            </a:r>
          </a:p>
          <a:p>
            <a:r>
              <a:rPr lang="en-US" sz="1030" b="0" i="0" u="none" strike="noStrike" cap="none" dirty="0">
                <a:solidFill>
                  <a:srgbClr val="000000"/>
                </a:solidFill>
                <a:effectLst/>
                <a:latin typeface="Arial"/>
                <a:ea typeface="Arial"/>
                <a:cs typeface="Arial"/>
                <a:sym typeface="Arial"/>
              </a:rPr>
              <a:t>- You can see the face of the person in your office clearly</a:t>
            </a:r>
          </a:p>
          <a:p>
            <a:r>
              <a:rPr lang="en-US" sz="1030" b="0" i="0" u="none" strike="noStrike" cap="none" dirty="0">
                <a:solidFill>
                  <a:srgbClr val="000000"/>
                </a:solidFill>
                <a:effectLst/>
                <a:latin typeface="Arial"/>
                <a:ea typeface="Arial"/>
                <a:cs typeface="Arial"/>
                <a:sym typeface="Arial"/>
              </a:rPr>
              <a:t>- You can see the hands of the person in your office and you cannot see any keyboards or screens in your field of vision so you know the person in your office if giving you their full attention.</a:t>
            </a:r>
          </a:p>
          <a:p>
            <a:r>
              <a:rPr lang="en-US" sz="1030" b="0" i="0" u="none" strike="noStrike" cap="none" dirty="0">
                <a:solidFill>
                  <a:srgbClr val="000000"/>
                </a:solidFill>
                <a:effectLst/>
                <a:latin typeface="Arial"/>
                <a:ea typeface="Arial"/>
                <a:cs typeface="Arial"/>
                <a:sym typeface="Arial"/>
              </a:rPr>
              <a:t>- You feel like the person in your office is looking at you (approximately) when they talk to you.</a:t>
            </a:r>
          </a:p>
          <a:p>
            <a:r>
              <a:rPr lang="en-US" sz="1030" b="0" i="0" u="none" strike="noStrike" cap="none" dirty="0">
                <a:solidFill>
                  <a:srgbClr val="000000"/>
                </a:solidFill>
                <a:effectLst/>
                <a:latin typeface="Arial"/>
                <a:ea typeface="Arial"/>
                <a:cs typeface="Arial"/>
                <a:sym typeface="Arial"/>
              </a:rPr>
              <a:t>- That the background looks professional, like an office (not personal)</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10) Upgrade option 1: Use two videoconferencing screens. Use the biggest possible screens you can fit in your space, the bigger the screens the better. Two screens are useful because you can still see all the remote participants faces in one screen when the speaker or a shared document is shown in the other screen. When using two screens they should be centered in front of the local participant, as close together as possible (ideally touching each other) with the camera sitting between the two screens two thirds of the way up the screen.</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11) Upgrade option 2: Use Zoom Rooms software in the videoconferencing PC instead of the personal Zoom client. The main advantage is that it allows you to control the videoconferencing PC with a dedicated iPad or Android device instead of a keyboard and mouse.</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12) Hardware recommendations for all-in-one s:</a:t>
            </a:r>
          </a:p>
          <a:p>
            <a:r>
              <a:rPr lang="en-US" sz="1030" b="0" i="0" u="none" strike="noStrike" cap="none" dirty="0">
                <a:solidFill>
                  <a:srgbClr val="000000"/>
                </a:solidFill>
                <a:effectLst/>
                <a:latin typeface="Arial"/>
                <a:ea typeface="Arial"/>
                <a:cs typeface="Arial"/>
                <a:sym typeface="Arial"/>
              </a:rPr>
              <a:t>- Recommended PCs:</a:t>
            </a:r>
          </a:p>
          <a:p>
            <a:r>
              <a:rPr lang="en-US" sz="1030" b="0" i="0" u="none" strike="noStrike" cap="none" dirty="0">
                <a:solidFill>
                  <a:srgbClr val="000000"/>
                </a:solidFill>
                <a:effectLst/>
                <a:latin typeface="Arial"/>
                <a:ea typeface="Arial"/>
                <a:cs typeface="Arial"/>
                <a:sym typeface="Arial"/>
              </a:rPr>
              <a:t>- </a:t>
            </a:r>
            <a:r>
              <a:rPr lang="en-US" sz="1030" b="0" i="0" u="none" strike="noStrike" cap="none" dirty="0">
                <a:solidFill>
                  <a:srgbClr val="000000"/>
                </a:solidFill>
                <a:effectLst/>
                <a:latin typeface="Arial"/>
                <a:ea typeface="Arial"/>
                <a:cs typeface="Arial"/>
                <a:sym typeface="Arial"/>
                <a:hlinkClick r:id="rId3"/>
              </a:rPr>
              <a:t>https://www.dell.com/en-us/shop/dell-desktop-computers/inspiron-22-3000-all-in-one-desktop/spd/inspiron-22-3275-aio</a:t>
            </a: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 </a:t>
            </a:r>
            <a:r>
              <a:rPr lang="en-US" sz="1030" b="0" i="0" u="none" strike="noStrike" cap="none" dirty="0">
                <a:solidFill>
                  <a:srgbClr val="000000"/>
                </a:solidFill>
                <a:effectLst/>
                <a:latin typeface="Arial"/>
                <a:ea typeface="Arial"/>
                <a:cs typeface="Arial"/>
                <a:sym typeface="Arial"/>
                <a:hlinkClick r:id="rId4"/>
              </a:rPr>
              <a:t>https://www.lenovo.com/us/en/desktops-and-all-in-ones/ideacentre/c/Ideacentre</a:t>
            </a:r>
            <a:br>
              <a:rPr lang="en-US" sz="1030" b="0" i="0" u="none" strike="noStrike" cap="none" dirty="0">
                <a:solidFill>
                  <a:srgbClr val="000000"/>
                </a:solidFill>
                <a:effectLst/>
                <a:latin typeface="Arial"/>
                <a:ea typeface="Arial"/>
                <a:cs typeface="Arial"/>
                <a:sym typeface="Arial"/>
                <a:hlinkClick r:id="rId4"/>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  </a:t>
            </a:r>
            <a:r>
              <a:rPr lang="en-US" sz="1030" b="0" i="0" u="none" strike="noStrike" cap="none" dirty="0">
                <a:solidFill>
                  <a:srgbClr val="000000"/>
                </a:solidFill>
                <a:effectLst/>
                <a:latin typeface="Arial"/>
                <a:ea typeface="Arial"/>
                <a:cs typeface="Arial"/>
                <a:sym typeface="Arial"/>
                <a:hlinkClick r:id="rId5"/>
              </a:rPr>
              <a:t>https://www.apple.com/imac/</a:t>
            </a:r>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 Recommended headset: Sennheiser SC 660 </a:t>
            </a:r>
            <a:r>
              <a:rPr lang="en-US" sz="1030" b="0" i="0" u="none" strike="noStrike" cap="none" dirty="0">
                <a:solidFill>
                  <a:srgbClr val="000000"/>
                </a:solidFill>
                <a:effectLst/>
                <a:latin typeface="Arial"/>
                <a:ea typeface="Arial"/>
                <a:cs typeface="Arial"/>
                <a:sym typeface="Arial"/>
                <a:hlinkClick r:id="rId6"/>
              </a:rPr>
              <a:t>https://en-us.sennheiser.com/professional-headset-call-center-office-sc-660-630</a:t>
            </a:r>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 Recommended system to use one keyboard and mouse and with them easily between the desktop PC and the videoconferencing PC </a:t>
            </a:r>
            <a:r>
              <a:rPr lang="en-US" sz="1030" b="0" i="0" u="none" strike="noStrike" cap="none" dirty="0">
                <a:solidFill>
                  <a:srgbClr val="000000"/>
                </a:solidFill>
                <a:effectLst/>
                <a:latin typeface="Arial"/>
                <a:ea typeface="Arial"/>
                <a:cs typeface="Arial"/>
                <a:sym typeface="Arial"/>
                <a:hlinkClick r:id="rId7"/>
              </a:rPr>
              <a:t>https://www.logitech.com/en-us/product/unifying-receiver-usb</a:t>
            </a:r>
            <a:r>
              <a:rPr lang="en-US" sz="1030" b="0" i="0" u="none" strike="noStrike" cap="none" dirty="0">
                <a:solidFill>
                  <a:srgbClr val="000000"/>
                </a:solidFill>
                <a:effectLst/>
                <a:latin typeface="Arial"/>
                <a:ea typeface="Arial"/>
                <a:cs typeface="Arial"/>
                <a:sym typeface="Arial"/>
              </a:rPr>
              <a:t>  (requires a compatible Logitech keyboard and mouse)</a:t>
            </a:r>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 Recommended camera for when the all-in-one PC does not have an embedded camera: </a:t>
            </a:r>
            <a:r>
              <a:rPr lang="en-US" sz="1030" b="0" i="0" u="none" strike="noStrike" cap="none" dirty="0">
                <a:solidFill>
                  <a:srgbClr val="000000"/>
                </a:solidFill>
                <a:effectLst/>
                <a:latin typeface="Arial"/>
                <a:ea typeface="Arial"/>
                <a:cs typeface="Arial"/>
                <a:sym typeface="Arial"/>
                <a:hlinkClick r:id="rId8"/>
              </a:rPr>
              <a:t>https://www.logitech.com/en-us/product/c930e-webcam?crid=34</a:t>
            </a:r>
            <a:br>
              <a:rPr lang="en-US" sz="1030" b="0" i="0" u="none" strike="noStrike" cap="none" dirty="0">
                <a:solidFill>
                  <a:srgbClr val="000000"/>
                </a:solidFill>
                <a:effectLst/>
                <a:latin typeface="Arial"/>
                <a:ea typeface="Arial"/>
                <a:cs typeface="Arial"/>
                <a:sym typeface="Arial"/>
                <a:hlinkClick r:id="rId8"/>
              </a:rPr>
            </a:br>
            <a:r>
              <a:rPr lang="en-US" sz="1030" b="0" i="0" u="none" strike="noStrike" cap="none" dirty="0">
                <a:solidFill>
                  <a:srgbClr val="000000"/>
                </a:solidFill>
                <a:effectLst/>
                <a:latin typeface="Arial"/>
                <a:ea typeface="Arial"/>
                <a:cs typeface="Arial"/>
                <a:sym typeface="Arial"/>
              </a:rPr>
              <a:t>- Recommended speaker for when you have more than one local participant: </a:t>
            </a:r>
            <a:r>
              <a:rPr lang="en-US" sz="1030" b="0" i="0" u="none" strike="noStrike" cap="none" dirty="0">
                <a:solidFill>
                  <a:srgbClr val="000000"/>
                </a:solidFill>
                <a:effectLst/>
                <a:latin typeface="Arial"/>
                <a:ea typeface="Arial"/>
                <a:cs typeface="Arial"/>
                <a:sym typeface="Arial"/>
                <a:hlinkClick r:id="rId9"/>
              </a:rPr>
              <a:t>https://www.jabra.com/business/speakerphones/jabra-speak-series/jabra-speak-410#/#7410-109</a:t>
            </a:r>
            <a:r>
              <a:rPr lang="en-US" sz="1030" b="0" i="0" u="none" strike="noStrike" cap="none" dirty="0">
                <a:solidFill>
                  <a:srgbClr val="000000"/>
                </a:solidFill>
                <a:effectLst/>
                <a:latin typeface="Arial"/>
                <a:ea typeface="Arial"/>
                <a:cs typeface="Arial"/>
                <a:sym typeface="Arial"/>
              </a:rPr>
              <a:t> (used the wired version, not the wireless one)</a:t>
            </a:r>
            <a:br>
              <a:rPr lang="en-US" sz="1030" b="0" i="0" u="none" strike="noStrike" cap="none" dirty="0">
                <a:solidFill>
                  <a:srgbClr val="000000"/>
                </a:solidFill>
                <a:effectLst/>
                <a:latin typeface="Arial"/>
                <a:ea typeface="Arial"/>
                <a:cs typeface="Arial"/>
                <a:sym typeface="Arial"/>
              </a:rPr>
            </a:br>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13) Hardware recommendations for a 2-screen setup:- Recommended PC: </a:t>
            </a:r>
            <a:r>
              <a:rPr lang="en-US" sz="1030" b="0" i="0" u="none" strike="noStrike" cap="none" dirty="0">
                <a:solidFill>
                  <a:srgbClr val="000000"/>
                </a:solidFill>
                <a:effectLst/>
                <a:latin typeface="Arial"/>
                <a:ea typeface="Arial"/>
                <a:cs typeface="Arial"/>
                <a:sym typeface="Arial"/>
                <a:hlinkClick r:id="rId10"/>
              </a:rPr>
              <a:t>https://www.intel.com/content/www/us/en/products/boards-kits/nuc/mini-pcs.html</a:t>
            </a: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 Recommended camera: </a:t>
            </a:r>
          </a:p>
          <a:p>
            <a:r>
              <a:rPr lang="en-US" sz="1030" b="0" i="0" u="none" strike="noStrike" cap="none" dirty="0">
                <a:solidFill>
                  <a:srgbClr val="000000"/>
                </a:solidFill>
                <a:effectLst/>
                <a:latin typeface="Arial"/>
                <a:ea typeface="Arial"/>
                <a:cs typeface="Arial"/>
                <a:sym typeface="Arial"/>
                <a:hlinkClick r:id="rId11"/>
              </a:rPr>
              <a:t>https://secure.logitech.com/en-us/product/rally-ultra-hd-ptz-camera</a:t>
            </a:r>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 Recommended headset: Sennheiser SC 660 </a:t>
            </a:r>
            <a:r>
              <a:rPr lang="en-US" sz="1030" b="0" i="0" u="none" strike="noStrike" cap="none" dirty="0">
                <a:solidFill>
                  <a:srgbClr val="000000"/>
                </a:solidFill>
                <a:effectLst/>
                <a:latin typeface="Arial"/>
                <a:ea typeface="Arial"/>
                <a:cs typeface="Arial"/>
                <a:sym typeface="Arial"/>
                <a:hlinkClick r:id="rId6"/>
              </a:rPr>
              <a:t>https://en-us.sennheiser.com/professional-headset-call-center-office-sc-660-630</a:t>
            </a:r>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 Recommended speaker for when you have more than one local participant: </a:t>
            </a:r>
            <a:r>
              <a:rPr lang="en-US" sz="1030" b="0" i="0" u="none" strike="noStrike" cap="none" dirty="0">
                <a:solidFill>
                  <a:srgbClr val="000000"/>
                </a:solidFill>
                <a:effectLst/>
                <a:latin typeface="Arial"/>
                <a:ea typeface="Arial"/>
                <a:cs typeface="Arial"/>
                <a:sym typeface="Arial"/>
                <a:hlinkClick r:id="rId9"/>
              </a:rPr>
              <a:t>https://www.jabra.com/business/speakerphones/jabra-speak-series/jabra-speak-410#/#7410-109</a:t>
            </a:r>
            <a:r>
              <a:rPr lang="en-US" sz="1030" b="0" i="0" u="none" strike="noStrike" cap="none" dirty="0">
                <a:solidFill>
                  <a:srgbClr val="000000"/>
                </a:solidFill>
                <a:effectLst/>
                <a:latin typeface="Arial"/>
                <a:ea typeface="Arial"/>
                <a:cs typeface="Arial"/>
                <a:sym typeface="Arial"/>
              </a:rPr>
              <a:t> (used the wired version, not the wireless one)</a:t>
            </a:r>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 Recommended system to use one keyboard and mouse and </a:t>
            </a:r>
            <a:r>
              <a:rPr lang="en-US" sz="1030" b="0" i="0" u="none" strike="noStrike" cap="none" dirty="0" err="1">
                <a:solidFill>
                  <a:srgbClr val="000000"/>
                </a:solidFill>
                <a:effectLst/>
                <a:latin typeface="Arial"/>
                <a:ea typeface="Arial"/>
                <a:cs typeface="Arial"/>
                <a:sym typeface="Arial"/>
              </a:rPr>
              <a:t>swith</a:t>
            </a:r>
            <a:r>
              <a:rPr lang="en-US" sz="1030" b="0" i="0" u="none" strike="noStrike" cap="none" dirty="0">
                <a:solidFill>
                  <a:srgbClr val="000000"/>
                </a:solidFill>
                <a:effectLst/>
                <a:latin typeface="Arial"/>
                <a:ea typeface="Arial"/>
                <a:cs typeface="Arial"/>
                <a:sym typeface="Arial"/>
              </a:rPr>
              <a:t> them easily between the desktop PC and the videoconferencing PC </a:t>
            </a:r>
            <a:r>
              <a:rPr lang="en-US" sz="1030" b="0" i="0" u="none" strike="noStrike" cap="none" dirty="0">
                <a:solidFill>
                  <a:srgbClr val="000000"/>
                </a:solidFill>
                <a:effectLst/>
                <a:latin typeface="Arial"/>
                <a:ea typeface="Arial"/>
                <a:cs typeface="Arial"/>
                <a:sym typeface="Arial"/>
                <a:hlinkClick r:id="rId7"/>
              </a:rPr>
              <a:t>https://www.logitech.com/en-us/product/unifying-receiver-usb</a:t>
            </a:r>
            <a:r>
              <a:rPr lang="en-US" sz="1030" b="0" i="0" u="none" strike="noStrike" cap="none" dirty="0">
                <a:solidFill>
                  <a:srgbClr val="000000"/>
                </a:solidFill>
                <a:effectLst/>
                <a:latin typeface="Arial"/>
                <a:ea typeface="Arial"/>
                <a:cs typeface="Arial"/>
                <a:sym typeface="Arial"/>
              </a:rPr>
              <a:t>  (requires a compatible Logitech keyboard and mouse)</a:t>
            </a:r>
            <a:br>
              <a:rPr lang="en-US" sz="1030" b="0" i="0" u="none" strike="noStrike" cap="none" dirty="0">
                <a:solidFill>
                  <a:srgbClr val="000000"/>
                </a:solidFill>
                <a:effectLst/>
                <a:latin typeface="Arial"/>
                <a:ea typeface="Arial"/>
                <a:cs typeface="Arial"/>
                <a:sym typeface="Arial"/>
              </a:rPr>
            </a:br>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14) The videoconferencing screen and camera distance and height is important for two reasons:</a:t>
            </a:r>
          </a:p>
          <a:p>
            <a:r>
              <a:rPr lang="en-US" sz="1050" dirty="0"/>
              <a:t>1) For the remote participants feel like they are sitting at your desk. For them to have the same field of vision they would see if they came to meet with you in person. For example: the distance from your laptop camera to your face is too small, in person we do not talk to people so close to their face and being that close feels unconsciously uncomfortable, even if it is on video. Placing the videoconferencing camera at least 3 meters away (and ideally 5 meters away and then zooming in a bit) allows for the remote participants to have the same field of view they would have if they came to see you in person.</a:t>
            </a:r>
          </a:p>
          <a:p>
            <a:r>
              <a:rPr lang="en-US" sz="1050" dirty="0"/>
              <a:t>2) For remote participants to feel like you are looking at them. When you are participating in a videoconference you intuitively look at the remote participants in the screen but to the remote participants it does not look like you are looking at them because you are not looking at the camera. This can be fixed by placing the camera as close as possible to where you are going to be looking at and by placing it as far away from you as possible (at least 3 meters away and, ideally, 5 meters away). The further away the camera is the smaller the angle between where you are looking at and the camera and the more it feels like you are looking at the remote participants instead of looking away. That's why it is also important that the </a:t>
            </a:r>
            <a:r>
              <a:rPr lang="en-US" sz="1050" dirty="0" err="1"/>
              <a:t>videconferencing</a:t>
            </a:r>
            <a:r>
              <a:rPr lang="en-US" sz="1050" dirty="0"/>
              <a:t> screen be low enough so the eyes of the participants are more or less at the same height of your eyes, so it does not look like you are looking up (or down) and the camera should also be as aligned with your eyes as possible.</a:t>
            </a:r>
          </a:p>
          <a:p>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15) Noise reduction tips. If you have noise or echo in your home office you can use the following tips to reduce and even eliminate it:</a:t>
            </a:r>
          </a:p>
          <a:p>
            <a:r>
              <a:rPr lang="en-US" sz="1050" dirty="0"/>
              <a:t>- Rugs. </a:t>
            </a:r>
            <a:r>
              <a:rPr lang="en-US" sz="1050" dirty="0" err="1"/>
              <a:t>Certaint</a:t>
            </a:r>
            <a:r>
              <a:rPr lang="en-US" sz="1050" dirty="0"/>
              <a:t> types of rugs are powerful sound absorbers.</a:t>
            </a:r>
          </a:p>
          <a:p>
            <a:r>
              <a:rPr lang="en-US" sz="1050" dirty="0"/>
              <a:t>- Books: Books are powerful sound </a:t>
            </a:r>
            <a:r>
              <a:rPr lang="en-US" sz="1050" dirty="0" err="1"/>
              <a:t>abosorbers</a:t>
            </a:r>
            <a:r>
              <a:rPr lang="en-US" sz="1050" dirty="0"/>
              <a:t>, a shelf full of books can be more effective than sound absorbing panels.</a:t>
            </a:r>
          </a:p>
          <a:p>
            <a:r>
              <a:rPr lang="en-US" sz="1050" dirty="0"/>
              <a:t>- Sound absorbing panels (like this </a:t>
            </a:r>
          </a:p>
          <a:p>
            <a:r>
              <a:rPr lang="en-US" sz="1030" b="0" i="0" u="none" strike="noStrike" cap="none" dirty="0">
                <a:solidFill>
                  <a:srgbClr val="000000"/>
                </a:solidFill>
                <a:effectLst/>
                <a:latin typeface="Arial"/>
                <a:ea typeface="Arial"/>
                <a:cs typeface="Arial"/>
                <a:sym typeface="Arial"/>
                <a:hlinkClick r:id="rId12"/>
              </a:rPr>
              <a:t>https://www.amazon.com/pack-Acoustic-Panels-Soundproof-Insulation/dp/B07WDQSD6D/ref=sxin_3_ac_d_pm?ac_md=1-0-VW5kZXIgJDIw-ac_d_pm&amp;crid=23Y2T97SF4IOB&amp;keywords=sound+absorbing+panel&amp;pd_rd_i=B07WDQSD6D&amp;pd_rd_r=3f09463c-dd3c-4ab6-b904-1d68dc682c25&amp;pd_rd_w=8sJb0&amp;pd_rd_wg=hdmuL&amp;pf_rd_p=24d053a8-30a1-4822-a2ff-4d1ab2b984fc&amp;pf_rd_r=BS9DSNZNTW29JQP959W6&amp;psc=1&amp;qid=1571359388&amp;sprefix=sound+absor%2Caps%2C261</a:t>
            </a:r>
            <a:r>
              <a:rPr lang="en-US" sz="1050" dirty="0"/>
              <a:t>) can be placed in the roof, walls, under the desk and under the chairs. If you have a serious echo problem is important to put sound absorber panels facing in as many directions as possible.</a:t>
            </a:r>
            <a:br>
              <a:rPr lang="en-US" sz="1050" b="0" i="0" u="none" strike="noStrike" cap="none" dirty="0">
                <a:solidFill>
                  <a:srgbClr val="000000"/>
                </a:solidFill>
                <a:effectLst/>
                <a:latin typeface="Arial"/>
                <a:ea typeface="Arial"/>
                <a:cs typeface="Arial"/>
                <a:sym typeface="Arial"/>
              </a:rPr>
            </a:br>
            <a:endParaRPr lang="en-US" sz="105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539881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8cb6f794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8cb6f7943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7248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8cb6f794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8cb6f7943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2330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8cb6f794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8cb6f7943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79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8cb6f794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8cb6f7943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368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8cb6f794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8cb6f7943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760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8cb6f794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8cb6f7943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US" sz="1030" b="0" i="0" u="none" strike="noStrike" cap="none" dirty="0">
                <a:solidFill>
                  <a:srgbClr val="000000"/>
                </a:solidFill>
                <a:effectLst/>
                <a:latin typeface="Arial"/>
                <a:ea typeface="Arial"/>
                <a:cs typeface="Arial"/>
                <a:sym typeface="Arial"/>
              </a:rPr>
              <a:t>Why is it important to have a home office:</a:t>
            </a:r>
          </a:p>
          <a:p>
            <a:r>
              <a:rPr lang="en-US" sz="1030" b="0" i="0" u="none" strike="noStrike" cap="none" dirty="0">
                <a:solidFill>
                  <a:srgbClr val="000000"/>
                </a:solidFill>
                <a:effectLst/>
                <a:latin typeface="Arial"/>
                <a:ea typeface="Arial"/>
                <a:cs typeface="Arial"/>
                <a:sym typeface="Arial"/>
              </a:rPr>
              <a:t>- For you:</a:t>
            </a:r>
          </a:p>
          <a:p>
            <a:r>
              <a:rPr lang="en-US" sz="1050" dirty="0"/>
              <a:t>- </a:t>
            </a:r>
            <a:r>
              <a:rPr lang="en-US" sz="1050" b="1" dirty="0"/>
              <a:t>It helps you focus, concentrate and be more productive.</a:t>
            </a:r>
            <a:r>
              <a:rPr lang="en-US" sz="1050" dirty="0"/>
              <a:t> Have a place without noise, distractions and temptations helps you focus. Having all the tools you need in one place helps you be more productive.</a:t>
            </a:r>
          </a:p>
          <a:p>
            <a:r>
              <a:rPr lang="en-US" sz="1050" dirty="0"/>
              <a:t>- </a:t>
            </a:r>
            <a:r>
              <a:rPr lang="en-US" sz="1050" b="1" dirty="0"/>
              <a:t>It helps you separate work from the rest of your life.</a:t>
            </a:r>
            <a:r>
              <a:rPr lang="en-US" sz="1050" dirty="0"/>
              <a:t> We places where we work with working. If you work in your living room, your kitchen and your bedroom you will associate all of those places with working and soon you will be working everywhere all the time in a way that come become unhealthy and can lead to being burned out or depressed.</a:t>
            </a:r>
          </a:p>
          <a:p>
            <a:r>
              <a:rPr lang="en-US" sz="1050" dirty="0"/>
              <a:t>- </a:t>
            </a:r>
            <a:r>
              <a:rPr lang="en-US" sz="1050" b="1" dirty="0"/>
              <a:t>It helps you develop and maintain a healthy and productive habits.</a:t>
            </a:r>
            <a:r>
              <a:rPr lang="en-US" sz="1050" dirty="0"/>
              <a:t> Working from home makes it hard to maintain a healthy routine. Simple things like getting out of bed, taking a shower, getting dressed, having a healthy and nutritious meal, exercising, having time for your loved you and for your interests, etc. are things that may be a lot harder to do when you work remotely and neglecting them may lead to being burned out or depressed. Having a separate place for work makes it a lot easier for you to develop </a:t>
            </a:r>
            <a:r>
              <a:rPr lang="en-US" sz="1030" b="0" i="0" u="none" strike="noStrike" cap="none" dirty="0">
                <a:solidFill>
                  <a:srgbClr val="000000"/>
                </a:solidFill>
                <a:effectLst/>
                <a:latin typeface="Arial"/>
                <a:ea typeface="Arial"/>
                <a:cs typeface="Arial"/>
                <a:sym typeface="Arial"/>
              </a:rPr>
              <a:t>- For others: </a:t>
            </a:r>
          </a:p>
          <a:p>
            <a:r>
              <a:rPr lang="en-US" sz="1050" dirty="0"/>
              <a:t>- </a:t>
            </a:r>
            <a:r>
              <a:rPr lang="en-US" sz="1050" b="1" dirty="0"/>
              <a:t>It helps others perceive you as professional.</a:t>
            </a:r>
            <a:r>
              <a:rPr lang="en-US" sz="1050" dirty="0"/>
              <a:t> Even though we know that we can be professional AND work from home, many people still think that if you are working from home you are not professional, and they will not take you seriously or even will prefer not working with you.</a:t>
            </a:r>
            <a:br>
              <a:rPr lang="en-US" sz="1050" dirty="0"/>
            </a:br>
            <a:r>
              <a:rPr lang="en-US" sz="1050" dirty="0"/>
              <a:t>- </a:t>
            </a:r>
            <a:r>
              <a:rPr lang="en-US" sz="1050" b="1" dirty="0"/>
              <a:t>It helps others feel like you respect them.</a:t>
            </a:r>
            <a:r>
              <a:rPr lang="en-US" sz="1050" dirty="0"/>
              <a:t> The wrong home office setup can lead to us being distracted in a video call and not paying attention to the people who are in the call with us which makes them feel like we don't care about them or that we don't respect them. That may make them wish they did not work with us or that they worked with someone who was not remote.</a:t>
            </a:r>
            <a:br>
              <a:rPr lang="en-US" sz="1050" dirty="0"/>
            </a:br>
            <a:r>
              <a:rPr lang="en-US" sz="1050" dirty="0"/>
              <a:t>- </a:t>
            </a:r>
            <a:r>
              <a:rPr lang="en-US" sz="1050" b="1" dirty="0"/>
              <a:t>It helps others be more productive working remotely with you.</a:t>
            </a:r>
            <a:r>
              <a:rPr lang="en-US" sz="1050" dirty="0"/>
              <a:t> When people feel like you are paying attention to them and you respect them, they are more engaged and productive, they enjoy working with you more and they do not need to meet you in person as much.</a:t>
            </a:r>
            <a:br>
              <a:rPr lang="en-US" sz="1050" dirty="0"/>
            </a:br>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Home office guidelines:</a:t>
            </a:r>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1) Home office. Have a separate office at home where you can eliminate noise and where you can have a professional looking background. Que no se </a:t>
            </a:r>
            <a:r>
              <a:rPr lang="en-US" sz="1030" b="0" i="0" u="none" strike="noStrike" cap="none" dirty="0" err="1">
                <a:solidFill>
                  <a:srgbClr val="000000"/>
                </a:solidFill>
                <a:effectLst/>
                <a:latin typeface="Arial"/>
                <a:ea typeface="Arial"/>
                <a:cs typeface="Arial"/>
                <a:sym typeface="Arial"/>
              </a:rPr>
              <a:t>esuchen</a:t>
            </a:r>
            <a:r>
              <a:rPr lang="en-US" sz="1030" b="0" i="0" u="none" strike="noStrike" cap="none" dirty="0">
                <a:solidFill>
                  <a:srgbClr val="000000"/>
                </a:solidFill>
                <a:effectLst/>
                <a:latin typeface="Arial"/>
                <a:ea typeface="Arial"/>
                <a:cs typeface="Arial"/>
                <a:sym typeface="Arial"/>
              </a:rPr>
              <a:t> </a:t>
            </a:r>
            <a:r>
              <a:rPr lang="en-US" sz="1030" b="0" i="0" u="none" strike="noStrike" cap="none" dirty="0" err="1">
                <a:solidFill>
                  <a:srgbClr val="000000"/>
                </a:solidFill>
                <a:effectLst/>
                <a:latin typeface="Arial"/>
                <a:ea typeface="Arial"/>
                <a:cs typeface="Arial"/>
                <a:sym typeface="Arial"/>
              </a:rPr>
              <a:t>otros</a:t>
            </a:r>
            <a:r>
              <a:rPr lang="en-US" sz="1030" b="0" i="0" u="none" strike="noStrike" cap="none" dirty="0">
                <a:solidFill>
                  <a:srgbClr val="000000"/>
                </a:solidFill>
                <a:effectLst/>
                <a:latin typeface="Arial"/>
                <a:ea typeface="Arial"/>
                <a:cs typeface="Arial"/>
                <a:sym typeface="Arial"/>
              </a:rPr>
              <a:t> </a:t>
            </a:r>
            <a:r>
              <a:rPr lang="en-US" sz="1030" b="0" i="0" u="none" strike="noStrike" cap="none" dirty="0" err="1">
                <a:solidFill>
                  <a:srgbClr val="000000"/>
                </a:solidFill>
                <a:effectLst/>
                <a:latin typeface="Arial"/>
                <a:ea typeface="Arial"/>
                <a:cs typeface="Arial"/>
                <a:sym typeface="Arial"/>
              </a:rPr>
              <a:t>ruidos</a:t>
            </a:r>
            <a:r>
              <a:rPr lang="en-US" sz="1030" b="0" i="0" u="none" strike="noStrike" cap="none" dirty="0">
                <a:solidFill>
                  <a:srgbClr val="000000"/>
                </a:solidFill>
                <a:effectLst/>
                <a:latin typeface="Arial"/>
                <a:ea typeface="Arial"/>
                <a:cs typeface="Arial"/>
                <a:sym typeface="Arial"/>
              </a:rPr>
              <a:t> o personas de </a:t>
            </a:r>
            <a:r>
              <a:rPr lang="en-US" sz="1030" b="0" i="0" u="none" strike="noStrike" cap="none" dirty="0" err="1">
                <a:solidFill>
                  <a:srgbClr val="000000"/>
                </a:solidFill>
                <a:effectLst/>
                <a:latin typeface="Arial"/>
                <a:ea typeface="Arial"/>
                <a:cs typeface="Arial"/>
                <a:sym typeface="Arial"/>
              </a:rPr>
              <a:t>fondo</a:t>
            </a:r>
            <a:r>
              <a:rPr lang="en-US" sz="1030" b="0" i="0" u="none" strike="noStrike" cap="none" dirty="0">
                <a:solidFill>
                  <a:srgbClr val="000000"/>
                </a:solidFill>
                <a:effectLst/>
                <a:latin typeface="Arial"/>
                <a:ea typeface="Arial"/>
                <a:cs typeface="Arial"/>
                <a:sym typeface="Arial"/>
              </a:rPr>
              <a:t>. Que a la </a:t>
            </a:r>
            <a:r>
              <a:rPr lang="en-US" sz="1030" b="0" i="0" u="none" strike="noStrike" cap="none" dirty="0" err="1">
                <a:solidFill>
                  <a:srgbClr val="000000"/>
                </a:solidFill>
                <a:effectLst/>
                <a:latin typeface="Arial"/>
                <a:ea typeface="Arial"/>
                <a:cs typeface="Arial"/>
                <a:sym typeface="Arial"/>
              </a:rPr>
              <a:t>gente</a:t>
            </a:r>
            <a:r>
              <a:rPr lang="en-US" sz="1030" b="0" i="0" u="none" strike="noStrike" cap="none" dirty="0">
                <a:solidFill>
                  <a:srgbClr val="000000"/>
                </a:solidFill>
                <a:effectLst/>
                <a:latin typeface="Arial"/>
                <a:ea typeface="Arial"/>
                <a:cs typeface="Arial"/>
                <a:sym typeface="Arial"/>
              </a:rPr>
              <a:t> que </a:t>
            </a:r>
            <a:r>
              <a:rPr lang="en-US" sz="1030" b="0" i="0" u="none" strike="noStrike" cap="none" dirty="0" err="1">
                <a:solidFill>
                  <a:srgbClr val="000000"/>
                </a:solidFill>
                <a:effectLst/>
                <a:latin typeface="Arial"/>
                <a:ea typeface="Arial"/>
                <a:cs typeface="Arial"/>
                <a:sym typeface="Arial"/>
              </a:rPr>
              <a:t>participa</a:t>
            </a:r>
            <a:r>
              <a:rPr lang="en-US" sz="1030" b="0" i="0" u="none" strike="noStrike" cap="none" dirty="0">
                <a:solidFill>
                  <a:srgbClr val="000000"/>
                </a:solidFill>
                <a:effectLst/>
                <a:latin typeface="Arial"/>
                <a:ea typeface="Arial"/>
                <a:cs typeface="Arial"/>
                <a:sym typeface="Arial"/>
              </a:rPr>
              <a:t> de una </a:t>
            </a:r>
            <a:r>
              <a:rPr lang="en-US" sz="1030" b="0" i="0" u="none" strike="noStrike" cap="none" dirty="0" err="1">
                <a:solidFill>
                  <a:srgbClr val="000000"/>
                </a:solidFill>
                <a:effectLst/>
                <a:latin typeface="Arial"/>
                <a:ea typeface="Arial"/>
                <a:cs typeface="Arial"/>
                <a:sym typeface="Arial"/>
              </a:rPr>
              <a:t>videoconferencia</a:t>
            </a:r>
            <a:r>
              <a:rPr lang="en-US" sz="1030" b="0" i="0" u="none" strike="noStrike" cap="none" dirty="0">
                <a:solidFill>
                  <a:srgbClr val="000000"/>
                </a:solidFill>
                <a:effectLst/>
                <a:latin typeface="Arial"/>
                <a:ea typeface="Arial"/>
                <a:cs typeface="Arial"/>
                <a:sym typeface="Arial"/>
              </a:rPr>
              <a:t> con </a:t>
            </a:r>
            <a:r>
              <a:rPr lang="en-US" sz="1030" b="0" i="0" u="none" strike="noStrike" cap="none" dirty="0" err="1">
                <a:solidFill>
                  <a:srgbClr val="000000"/>
                </a:solidFill>
                <a:effectLst/>
                <a:latin typeface="Arial"/>
                <a:ea typeface="Arial"/>
                <a:cs typeface="Arial"/>
                <a:sym typeface="Arial"/>
              </a:rPr>
              <a:t>vos</a:t>
            </a:r>
            <a:r>
              <a:rPr lang="en-US" sz="1030" b="0" i="0" u="none" strike="noStrike" cap="none" dirty="0">
                <a:solidFill>
                  <a:srgbClr val="000000"/>
                </a:solidFill>
                <a:effectLst/>
                <a:latin typeface="Arial"/>
                <a:ea typeface="Arial"/>
                <a:cs typeface="Arial"/>
                <a:sym typeface="Arial"/>
              </a:rPr>
              <a:t> le de la </a:t>
            </a:r>
            <a:r>
              <a:rPr lang="en-US" sz="1030" b="0" i="0" u="none" strike="noStrike" cap="none" dirty="0" err="1">
                <a:solidFill>
                  <a:srgbClr val="000000"/>
                </a:solidFill>
                <a:effectLst/>
                <a:latin typeface="Arial"/>
                <a:ea typeface="Arial"/>
                <a:cs typeface="Arial"/>
                <a:sym typeface="Arial"/>
              </a:rPr>
              <a:t>impresion</a:t>
            </a:r>
            <a:r>
              <a:rPr lang="en-US" sz="1030" b="0" i="0" u="none" strike="noStrike" cap="none" dirty="0">
                <a:solidFill>
                  <a:srgbClr val="000000"/>
                </a:solidFill>
                <a:effectLst/>
                <a:latin typeface="Arial"/>
                <a:ea typeface="Arial"/>
                <a:cs typeface="Arial"/>
                <a:sym typeface="Arial"/>
              </a:rPr>
              <a:t>, por lo que </a:t>
            </a:r>
            <a:r>
              <a:rPr lang="en-US" sz="1030" b="0" i="0" u="none" strike="noStrike" cap="none" dirty="0" err="1">
                <a:solidFill>
                  <a:srgbClr val="000000"/>
                </a:solidFill>
                <a:effectLst/>
                <a:latin typeface="Arial"/>
                <a:ea typeface="Arial"/>
                <a:cs typeface="Arial"/>
                <a:sym typeface="Arial"/>
              </a:rPr>
              <a:t>ve</a:t>
            </a:r>
            <a:r>
              <a:rPr lang="en-US" sz="1030" b="0" i="0" u="none" strike="noStrike" cap="none" dirty="0">
                <a:solidFill>
                  <a:srgbClr val="000000"/>
                </a:solidFill>
                <a:effectLst/>
                <a:latin typeface="Arial"/>
                <a:ea typeface="Arial"/>
                <a:cs typeface="Arial"/>
                <a:sym typeface="Arial"/>
              </a:rPr>
              <a:t> y lo que </a:t>
            </a:r>
            <a:r>
              <a:rPr lang="en-US" sz="1030" b="0" i="0" u="none" strike="noStrike" cap="none" dirty="0" err="1">
                <a:solidFill>
                  <a:srgbClr val="000000"/>
                </a:solidFill>
                <a:effectLst/>
                <a:latin typeface="Arial"/>
                <a:ea typeface="Arial"/>
                <a:cs typeface="Arial"/>
                <a:sym typeface="Arial"/>
              </a:rPr>
              <a:t>escucha</a:t>
            </a:r>
            <a:r>
              <a:rPr lang="en-US" sz="1030" b="0" i="0" u="none" strike="noStrike" cap="none" dirty="0">
                <a:solidFill>
                  <a:srgbClr val="000000"/>
                </a:solidFill>
                <a:effectLst/>
                <a:latin typeface="Arial"/>
                <a:ea typeface="Arial"/>
                <a:cs typeface="Arial"/>
                <a:sym typeface="Arial"/>
              </a:rPr>
              <a:t>, que </a:t>
            </a:r>
            <a:r>
              <a:rPr lang="en-US" sz="1030" b="0" i="0" u="none" strike="noStrike" cap="none" dirty="0" err="1">
                <a:solidFill>
                  <a:srgbClr val="000000"/>
                </a:solidFill>
                <a:effectLst/>
                <a:latin typeface="Arial"/>
                <a:ea typeface="Arial"/>
                <a:cs typeface="Arial"/>
                <a:sym typeface="Arial"/>
              </a:rPr>
              <a:t>fue</a:t>
            </a:r>
            <a:r>
              <a:rPr lang="en-US" sz="1030" b="0" i="0" u="none" strike="noStrike" cap="none" dirty="0">
                <a:solidFill>
                  <a:srgbClr val="000000"/>
                </a:solidFill>
                <a:effectLst/>
                <a:latin typeface="Arial"/>
                <a:ea typeface="Arial"/>
                <a:cs typeface="Arial"/>
                <a:sym typeface="Arial"/>
              </a:rPr>
              <a:t> a </a:t>
            </a:r>
            <a:r>
              <a:rPr lang="en-US" sz="1030" b="0" i="0" u="none" strike="noStrike" cap="none" dirty="0" err="1">
                <a:solidFill>
                  <a:srgbClr val="000000"/>
                </a:solidFill>
                <a:effectLst/>
                <a:latin typeface="Arial"/>
                <a:ea typeface="Arial"/>
                <a:cs typeface="Arial"/>
                <a:sym typeface="Arial"/>
              </a:rPr>
              <a:t>tu</a:t>
            </a:r>
            <a:r>
              <a:rPr lang="en-US" sz="1030" b="0" i="0" u="none" strike="noStrike" cap="none" dirty="0">
                <a:solidFill>
                  <a:srgbClr val="000000"/>
                </a:solidFill>
                <a:effectLst/>
                <a:latin typeface="Arial"/>
                <a:ea typeface="Arial"/>
                <a:cs typeface="Arial"/>
                <a:sym typeface="Arial"/>
              </a:rPr>
              <a:t> </a:t>
            </a:r>
            <a:r>
              <a:rPr lang="en-US" sz="1030" b="0" i="0" u="none" strike="noStrike" cap="none" dirty="0" err="1">
                <a:solidFill>
                  <a:srgbClr val="000000"/>
                </a:solidFill>
                <a:effectLst/>
                <a:latin typeface="Arial"/>
                <a:ea typeface="Arial"/>
                <a:cs typeface="Arial"/>
                <a:sym typeface="Arial"/>
              </a:rPr>
              <a:t>oficina</a:t>
            </a:r>
            <a:r>
              <a:rPr lang="en-US" sz="1030" b="0" i="0" u="none" strike="noStrike" cap="none" dirty="0">
                <a:solidFill>
                  <a:srgbClr val="000000"/>
                </a:solidFill>
                <a:effectLst/>
                <a:latin typeface="Arial"/>
                <a:ea typeface="Arial"/>
                <a:cs typeface="Arial"/>
                <a:sym typeface="Arial"/>
              </a:rPr>
              <a:t>, NO a </a:t>
            </a:r>
            <a:r>
              <a:rPr lang="en-US" sz="1030" b="0" i="0" u="none" strike="noStrike" cap="none" dirty="0" err="1">
                <a:solidFill>
                  <a:srgbClr val="000000"/>
                </a:solidFill>
                <a:effectLst/>
                <a:latin typeface="Arial"/>
                <a:ea typeface="Arial"/>
                <a:cs typeface="Arial"/>
                <a:sym typeface="Arial"/>
              </a:rPr>
              <a:t>tu</a:t>
            </a:r>
            <a:r>
              <a:rPr lang="en-US" sz="1030" b="0" i="0" u="none" strike="noStrike" cap="none" dirty="0">
                <a:solidFill>
                  <a:srgbClr val="000000"/>
                </a:solidFill>
                <a:effectLst/>
                <a:latin typeface="Arial"/>
                <a:ea typeface="Arial"/>
                <a:cs typeface="Arial"/>
                <a:sym typeface="Arial"/>
              </a:rPr>
              <a:t> </a:t>
            </a:r>
            <a:r>
              <a:rPr lang="en-US" sz="1030" b="0" i="0" u="none" strike="noStrike" cap="none" dirty="0" err="1">
                <a:solidFill>
                  <a:srgbClr val="000000"/>
                </a:solidFill>
                <a:effectLst/>
                <a:latin typeface="Arial"/>
                <a:ea typeface="Arial"/>
                <a:cs typeface="Arial"/>
                <a:sym typeface="Arial"/>
              </a:rPr>
              <a:t>cocina</a:t>
            </a:r>
            <a:r>
              <a:rPr lang="en-US" sz="1030" b="0" i="0" u="none" strike="noStrike" cap="none" dirty="0">
                <a:solidFill>
                  <a:srgbClr val="000000"/>
                </a:solidFill>
                <a:effectLst/>
                <a:latin typeface="Arial"/>
                <a:ea typeface="Arial"/>
                <a:cs typeface="Arial"/>
                <a:sym typeface="Arial"/>
              </a:rPr>
              <a:t>, a </a:t>
            </a:r>
            <a:r>
              <a:rPr lang="en-US" sz="1030" b="0" i="0" u="none" strike="noStrike" cap="none" dirty="0" err="1">
                <a:solidFill>
                  <a:srgbClr val="000000"/>
                </a:solidFill>
                <a:effectLst/>
                <a:latin typeface="Arial"/>
                <a:ea typeface="Arial"/>
                <a:cs typeface="Arial"/>
                <a:sym typeface="Arial"/>
              </a:rPr>
              <a:t>tu</a:t>
            </a:r>
            <a:r>
              <a:rPr lang="en-US" sz="1030" b="0" i="0" u="none" strike="noStrike" cap="none" dirty="0">
                <a:solidFill>
                  <a:srgbClr val="000000"/>
                </a:solidFill>
                <a:effectLst/>
                <a:latin typeface="Arial"/>
                <a:ea typeface="Arial"/>
                <a:cs typeface="Arial"/>
                <a:sym typeface="Arial"/>
              </a:rPr>
              <a:t> living, a </a:t>
            </a:r>
            <a:r>
              <a:rPr lang="en-US" sz="1030" b="0" i="0" u="none" strike="noStrike" cap="none" dirty="0" err="1">
                <a:solidFill>
                  <a:srgbClr val="000000"/>
                </a:solidFill>
                <a:effectLst/>
                <a:latin typeface="Arial"/>
                <a:ea typeface="Arial"/>
                <a:cs typeface="Arial"/>
                <a:sym typeface="Arial"/>
              </a:rPr>
              <a:t>tu</a:t>
            </a:r>
            <a:r>
              <a:rPr lang="en-US" sz="1030" b="0" i="0" u="none" strike="noStrike" cap="none" dirty="0">
                <a:solidFill>
                  <a:srgbClr val="000000"/>
                </a:solidFill>
                <a:effectLst/>
                <a:latin typeface="Arial"/>
                <a:ea typeface="Arial"/>
                <a:cs typeface="Arial"/>
                <a:sym typeface="Arial"/>
              </a:rPr>
              <a:t> </a:t>
            </a:r>
            <a:r>
              <a:rPr lang="en-US" sz="1030" b="0" i="0" u="none" strike="noStrike" cap="none" dirty="0" err="1">
                <a:solidFill>
                  <a:srgbClr val="000000"/>
                </a:solidFill>
                <a:effectLst/>
                <a:latin typeface="Arial"/>
                <a:ea typeface="Arial"/>
                <a:cs typeface="Arial"/>
                <a:sym typeface="Arial"/>
              </a:rPr>
              <a:t>dormitorio</a:t>
            </a:r>
            <a:r>
              <a:rPr lang="en-US" sz="1030" b="0" i="0" u="none" strike="noStrike" cap="none" dirty="0">
                <a:solidFill>
                  <a:srgbClr val="000000"/>
                </a:solidFill>
                <a:effectLst/>
                <a:latin typeface="Arial"/>
                <a:ea typeface="Arial"/>
                <a:cs typeface="Arial"/>
                <a:sym typeface="Arial"/>
              </a:rPr>
              <a:t> u </a:t>
            </a:r>
            <a:r>
              <a:rPr lang="en-US" sz="1030" b="0" i="0" u="none" strike="noStrike" cap="none" dirty="0" err="1">
                <a:solidFill>
                  <a:srgbClr val="000000"/>
                </a:solidFill>
                <a:effectLst/>
                <a:latin typeface="Arial"/>
                <a:ea typeface="Arial"/>
                <a:cs typeface="Arial"/>
                <a:sym typeface="Arial"/>
              </a:rPr>
              <a:t>otro</a:t>
            </a:r>
            <a:r>
              <a:rPr lang="en-US" sz="1030" b="0" i="0" u="none" strike="noStrike" cap="none" dirty="0">
                <a:solidFill>
                  <a:srgbClr val="000000"/>
                </a:solidFill>
                <a:effectLst/>
                <a:latin typeface="Arial"/>
                <a:ea typeface="Arial"/>
                <a:cs typeface="Arial"/>
                <a:sym typeface="Arial"/>
              </a:rPr>
              <a:t> </a:t>
            </a:r>
            <a:r>
              <a:rPr lang="en-US" sz="1030" b="0" i="0" u="none" strike="noStrike" cap="none" dirty="0" err="1">
                <a:solidFill>
                  <a:srgbClr val="000000"/>
                </a:solidFill>
                <a:effectLst/>
                <a:latin typeface="Arial"/>
                <a:ea typeface="Arial"/>
                <a:cs typeface="Arial"/>
                <a:sym typeface="Arial"/>
              </a:rPr>
              <a:t>espacio</a:t>
            </a:r>
            <a:r>
              <a:rPr lang="en-US" sz="1030" b="0" i="0" u="none" strike="noStrike" cap="none" dirty="0">
                <a:solidFill>
                  <a:srgbClr val="000000"/>
                </a:solidFill>
                <a:effectLst/>
                <a:latin typeface="Arial"/>
                <a:ea typeface="Arial"/>
                <a:cs typeface="Arial"/>
                <a:sym typeface="Arial"/>
              </a:rPr>
              <a:t> personal.</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2) </a:t>
            </a:r>
            <a:r>
              <a:rPr lang="en-US" sz="1030" b="0" i="0" u="none" strike="noStrike" cap="none" dirty="0" err="1">
                <a:solidFill>
                  <a:srgbClr val="000000"/>
                </a:solidFill>
                <a:effectLst/>
                <a:latin typeface="Arial"/>
                <a:ea typeface="Arial"/>
                <a:cs typeface="Arial"/>
                <a:sym typeface="Arial"/>
              </a:rPr>
              <a:t>Videconferencing</a:t>
            </a:r>
            <a:r>
              <a:rPr lang="en-US" sz="1030" b="0" i="0" u="none" strike="noStrike" cap="none" dirty="0">
                <a:solidFill>
                  <a:srgbClr val="000000"/>
                </a:solidFill>
                <a:effectLst/>
                <a:latin typeface="Arial"/>
                <a:ea typeface="Arial"/>
                <a:cs typeface="Arial"/>
                <a:sym typeface="Arial"/>
              </a:rPr>
              <a:t> PC. Have a separate PC for videoconferencing </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3) Office layout. Have an L shaped desk with a desktop positioned in on side of the L and the </a:t>
            </a:r>
            <a:r>
              <a:rPr lang="en-US" sz="1030" b="0" i="0" u="none" strike="noStrike" cap="none" dirty="0" err="1">
                <a:solidFill>
                  <a:srgbClr val="000000"/>
                </a:solidFill>
                <a:effectLst/>
                <a:latin typeface="Arial"/>
                <a:ea typeface="Arial"/>
                <a:cs typeface="Arial"/>
                <a:sym typeface="Arial"/>
              </a:rPr>
              <a:t>videconferencing</a:t>
            </a:r>
            <a:r>
              <a:rPr lang="en-US" sz="1030" b="0" i="0" u="none" strike="noStrike" cap="none" dirty="0">
                <a:solidFill>
                  <a:srgbClr val="000000"/>
                </a:solidFill>
                <a:effectLst/>
                <a:latin typeface="Arial"/>
                <a:ea typeface="Arial"/>
                <a:cs typeface="Arial"/>
                <a:sym typeface="Arial"/>
              </a:rPr>
              <a:t> PC </a:t>
            </a:r>
            <a:r>
              <a:rPr lang="en-US" sz="1030" b="0" i="0" u="none" strike="noStrike" cap="none" dirty="0" err="1">
                <a:solidFill>
                  <a:srgbClr val="000000"/>
                </a:solidFill>
                <a:effectLst/>
                <a:latin typeface="Arial"/>
                <a:ea typeface="Arial"/>
                <a:cs typeface="Arial"/>
                <a:sym typeface="Arial"/>
              </a:rPr>
              <a:t>positionend</a:t>
            </a:r>
            <a:r>
              <a:rPr lang="en-US" sz="1030" b="0" i="0" u="none" strike="noStrike" cap="none" dirty="0">
                <a:solidFill>
                  <a:srgbClr val="000000"/>
                </a:solidFill>
                <a:effectLst/>
                <a:latin typeface="Arial"/>
                <a:ea typeface="Arial"/>
                <a:cs typeface="Arial"/>
                <a:sym typeface="Arial"/>
              </a:rPr>
              <a:t> in the other side of the L. Make sure that in the videoconferencing position the remote participants can see your hands and that the remote participants can see that you are paying full attention to them, that you do not have another keyboard or screen between them and you. </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4) Videoconferencing screen &amp; camera distance. Que la </a:t>
            </a:r>
            <a:r>
              <a:rPr lang="en-US" sz="1030" b="0" i="0" u="none" strike="noStrike" cap="none" dirty="0" err="1">
                <a:solidFill>
                  <a:srgbClr val="000000"/>
                </a:solidFill>
                <a:effectLst/>
                <a:latin typeface="Arial"/>
                <a:ea typeface="Arial"/>
                <a:cs typeface="Arial"/>
                <a:sym typeface="Arial"/>
              </a:rPr>
              <a:t>pantalla</a:t>
            </a:r>
            <a:r>
              <a:rPr lang="en-US" sz="1030" b="0" i="0" u="none" strike="noStrike" cap="none" dirty="0">
                <a:solidFill>
                  <a:srgbClr val="000000"/>
                </a:solidFill>
                <a:effectLst/>
                <a:latin typeface="Arial"/>
                <a:ea typeface="Arial"/>
                <a:cs typeface="Arial"/>
                <a:sym typeface="Arial"/>
              </a:rPr>
              <a:t> y la </a:t>
            </a:r>
            <a:r>
              <a:rPr lang="en-US" sz="1030" b="0" i="0" u="none" strike="noStrike" cap="none" dirty="0" err="1">
                <a:solidFill>
                  <a:srgbClr val="000000"/>
                </a:solidFill>
                <a:effectLst/>
                <a:latin typeface="Arial"/>
                <a:ea typeface="Arial"/>
                <a:cs typeface="Arial"/>
                <a:sym typeface="Arial"/>
              </a:rPr>
              <a:t>camara</a:t>
            </a:r>
            <a:r>
              <a:rPr lang="en-US" sz="1030" b="0" i="0" u="none" strike="noStrike" cap="none" dirty="0">
                <a:solidFill>
                  <a:srgbClr val="000000"/>
                </a:solidFill>
                <a:effectLst/>
                <a:latin typeface="Arial"/>
                <a:ea typeface="Arial"/>
                <a:cs typeface="Arial"/>
                <a:sym typeface="Arial"/>
              </a:rPr>
              <a:t> de la videoconferencing PC </a:t>
            </a:r>
            <a:r>
              <a:rPr lang="en-US" sz="1030" b="0" i="0" u="none" strike="noStrike" cap="none" dirty="0" err="1">
                <a:solidFill>
                  <a:srgbClr val="000000"/>
                </a:solidFill>
                <a:effectLst/>
                <a:latin typeface="Arial"/>
                <a:ea typeface="Arial"/>
                <a:cs typeface="Arial"/>
                <a:sym typeface="Arial"/>
              </a:rPr>
              <a:t>este</a:t>
            </a:r>
            <a:r>
              <a:rPr lang="en-US" sz="1030" b="0" i="0" u="none" strike="noStrike" cap="none" dirty="0">
                <a:solidFill>
                  <a:srgbClr val="000000"/>
                </a:solidFill>
                <a:effectLst/>
                <a:latin typeface="Arial"/>
                <a:ea typeface="Arial"/>
                <a:cs typeface="Arial"/>
                <a:sym typeface="Arial"/>
              </a:rPr>
              <a:t> por lo </a:t>
            </a:r>
            <a:r>
              <a:rPr lang="en-US" sz="1030" b="0" i="0" u="none" strike="noStrike" cap="none" dirty="0" err="1">
                <a:solidFill>
                  <a:srgbClr val="000000"/>
                </a:solidFill>
                <a:effectLst/>
                <a:latin typeface="Arial"/>
                <a:ea typeface="Arial"/>
                <a:cs typeface="Arial"/>
                <a:sym typeface="Arial"/>
              </a:rPr>
              <a:t>menos</a:t>
            </a:r>
            <a:r>
              <a:rPr lang="en-US" sz="1030" b="0" i="0" u="none" strike="noStrike" cap="none" dirty="0">
                <a:solidFill>
                  <a:srgbClr val="000000"/>
                </a:solidFill>
                <a:effectLst/>
                <a:latin typeface="Arial"/>
                <a:ea typeface="Arial"/>
                <a:cs typeface="Arial"/>
                <a:sym typeface="Arial"/>
              </a:rPr>
              <a:t> a 3 metros de </a:t>
            </a:r>
            <a:r>
              <a:rPr lang="en-US" sz="1030" b="0" i="0" u="none" strike="noStrike" cap="none" dirty="0" err="1">
                <a:solidFill>
                  <a:srgbClr val="000000"/>
                </a:solidFill>
                <a:effectLst/>
                <a:latin typeface="Arial"/>
                <a:ea typeface="Arial"/>
                <a:cs typeface="Arial"/>
                <a:sym typeface="Arial"/>
              </a:rPr>
              <a:t>distancia</a:t>
            </a:r>
            <a:r>
              <a:rPr lang="en-US" sz="1030" b="0" i="0" u="none" strike="noStrike" cap="none" dirty="0">
                <a:solidFill>
                  <a:srgbClr val="000000"/>
                </a:solidFill>
                <a:effectLst/>
                <a:latin typeface="Arial"/>
                <a:ea typeface="Arial"/>
                <a:cs typeface="Arial"/>
                <a:sym typeface="Arial"/>
              </a:rPr>
              <a:t> de </a:t>
            </a:r>
            <a:r>
              <a:rPr lang="en-US" sz="1030" b="0" i="0" u="none" strike="noStrike" cap="none" dirty="0" err="1">
                <a:solidFill>
                  <a:srgbClr val="000000"/>
                </a:solidFill>
                <a:effectLst/>
                <a:latin typeface="Arial"/>
                <a:ea typeface="Arial"/>
                <a:cs typeface="Arial"/>
                <a:sym typeface="Arial"/>
              </a:rPr>
              <a:t>tus</a:t>
            </a:r>
            <a:r>
              <a:rPr lang="en-US" sz="1030" b="0" i="0" u="none" strike="noStrike" cap="none" dirty="0">
                <a:solidFill>
                  <a:srgbClr val="000000"/>
                </a:solidFill>
                <a:effectLst/>
                <a:latin typeface="Arial"/>
                <a:ea typeface="Arial"/>
                <a:cs typeface="Arial"/>
                <a:sym typeface="Arial"/>
              </a:rPr>
              <a:t> </a:t>
            </a:r>
            <a:r>
              <a:rPr lang="en-US" sz="1030" b="0" i="0" u="none" strike="noStrike" cap="none" dirty="0" err="1">
                <a:solidFill>
                  <a:srgbClr val="000000"/>
                </a:solidFill>
                <a:effectLst/>
                <a:latin typeface="Arial"/>
                <a:ea typeface="Arial"/>
                <a:cs typeface="Arial"/>
                <a:sym typeface="Arial"/>
              </a:rPr>
              <a:t>ojos</a:t>
            </a:r>
            <a:r>
              <a:rPr lang="en-US" sz="1030" b="0" i="0" u="none" strike="noStrike" cap="none" dirty="0">
                <a:solidFill>
                  <a:srgbClr val="000000"/>
                </a:solidFill>
                <a:effectLst/>
                <a:latin typeface="Arial"/>
                <a:ea typeface="Arial"/>
                <a:cs typeface="Arial"/>
                <a:sym typeface="Arial"/>
              </a:rPr>
              <a:t>, e </a:t>
            </a:r>
            <a:r>
              <a:rPr lang="en-US" sz="1030" b="0" i="0" u="none" strike="noStrike" cap="none" dirty="0" err="1">
                <a:solidFill>
                  <a:srgbClr val="000000"/>
                </a:solidFill>
                <a:effectLst/>
                <a:latin typeface="Arial"/>
                <a:ea typeface="Arial"/>
                <a:cs typeface="Arial"/>
                <a:sym typeface="Arial"/>
              </a:rPr>
              <a:t>idealmente</a:t>
            </a:r>
            <a:r>
              <a:rPr lang="en-US" sz="1030" b="0" i="0" u="none" strike="noStrike" cap="none" dirty="0">
                <a:solidFill>
                  <a:srgbClr val="000000"/>
                </a:solidFill>
                <a:effectLst/>
                <a:latin typeface="Arial"/>
                <a:ea typeface="Arial"/>
                <a:cs typeface="Arial"/>
                <a:sym typeface="Arial"/>
              </a:rPr>
              <a:t> a 5 metros. </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5) Videoconferencing screen &amp; camera height. Place the videoconferencing screen should be as low as possible, much lower than screens are normally placed. The eyes of the local participant should be halfway between the videoconferencing camera at the top of the screen and the middle of the screen.</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6) Headset. It is important to use a wired headset with a boom microphone, preferably with a microphone that filters your background noise. Do not use a wireless headset or a headset without a boom microphone. Only use a hands free speaker if more than one person are participating locally.</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7) Lighting. Make sure you have good lighting coming from the direction of the camera so your face is seen clearly. Light coming from behind you will make it hard to see your face.</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8) Open Broadcaster Software. Use this virtual webcam plugin to add </a:t>
            </a:r>
            <a:r>
              <a:rPr lang="en-US" sz="1030" b="0" i="0" u="none" strike="noStrike" cap="none" dirty="0" err="1">
                <a:solidFill>
                  <a:srgbClr val="000000"/>
                </a:solidFill>
                <a:effectLst/>
                <a:latin typeface="Arial"/>
                <a:ea typeface="Arial"/>
                <a:cs typeface="Arial"/>
                <a:sym typeface="Arial"/>
              </a:rPr>
              <a:t>Xapo's</a:t>
            </a:r>
            <a:r>
              <a:rPr lang="en-US" sz="1030" b="0" i="0" u="none" strike="noStrike" cap="none" dirty="0">
                <a:solidFill>
                  <a:srgbClr val="000000"/>
                </a:solidFill>
                <a:effectLst/>
                <a:latin typeface="Arial"/>
                <a:ea typeface="Arial"/>
                <a:cs typeface="Arial"/>
                <a:sym typeface="Arial"/>
              </a:rPr>
              <a:t> logo, your title and any disclaimer you need to add to your video stream.</a:t>
            </a:r>
          </a:p>
          <a:p>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9) Test: Once the setup is finished it is important to test it remotely FIRST. Focus on how remote participants will see you and hear you BEFORE you focus on how you will see and hear them. To do this ask someone to stand in for you in your home office while you go to a place where you cannot see them or hear them and you join their videoconference with them so you can check how people will see you and hear you and make any adjustments. When you test your home office setup as a remote participant make sure that:</a:t>
            </a:r>
          </a:p>
          <a:p>
            <a:r>
              <a:rPr lang="en-US" sz="1030" b="0" i="0" u="none" strike="noStrike" cap="none" dirty="0">
                <a:solidFill>
                  <a:srgbClr val="000000"/>
                </a:solidFill>
                <a:effectLst/>
                <a:latin typeface="Arial"/>
                <a:ea typeface="Arial"/>
                <a:cs typeface="Arial"/>
                <a:sym typeface="Arial"/>
              </a:rPr>
              <a:t>- You can hear the person in your office clearly and without echo or noise</a:t>
            </a:r>
          </a:p>
          <a:p>
            <a:r>
              <a:rPr lang="en-US" sz="1030" b="0" i="0" u="none" strike="noStrike" cap="none" dirty="0">
                <a:solidFill>
                  <a:srgbClr val="000000"/>
                </a:solidFill>
                <a:effectLst/>
                <a:latin typeface="Arial"/>
                <a:ea typeface="Arial"/>
                <a:cs typeface="Arial"/>
                <a:sym typeface="Arial"/>
              </a:rPr>
              <a:t>- You can see the face of the person in your office clearly</a:t>
            </a:r>
          </a:p>
          <a:p>
            <a:r>
              <a:rPr lang="en-US" sz="1030" b="0" i="0" u="none" strike="noStrike" cap="none" dirty="0">
                <a:solidFill>
                  <a:srgbClr val="000000"/>
                </a:solidFill>
                <a:effectLst/>
                <a:latin typeface="Arial"/>
                <a:ea typeface="Arial"/>
                <a:cs typeface="Arial"/>
                <a:sym typeface="Arial"/>
              </a:rPr>
              <a:t>- You can see the hands of the person in your office and you cannot see any keyboards or screens in your field of vision so you know the person in your office if giving you their full attention.</a:t>
            </a:r>
          </a:p>
          <a:p>
            <a:r>
              <a:rPr lang="en-US" sz="1030" b="0" i="0" u="none" strike="noStrike" cap="none" dirty="0">
                <a:solidFill>
                  <a:srgbClr val="000000"/>
                </a:solidFill>
                <a:effectLst/>
                <a:latin typeface="Arial"/>
                <a:ea typeface="Arial"/>
                <a:cs typeface="Arial"/>
                <a:sym typeface="Arial"/>
              </a:rPr>
              <a:t>- You feel like the person in your office is looking at you (approximately) when they talk to you.</a:t>
            </a:r>
          </a:p>
          <a:p>
            <a:r>
              <a:rPr lang="en-US" sz="1030" b="0" i="0" u="none" strike="noStrike" cap="none" dirty="0">
                <a:solidFill>
                  <a:srgbClr val="000000"/>
                </a:solidFill>
                <a:effectLst/>
                <a:latin typeface="Arial"/>
                <a:ea typeface="Arial"/>
                <a:cs typeface="Arial"/>
                <a:sym typeface="Arial"/>
              </a:rPr>
              <a:t>- That the background looks professional, like an office (not personal)</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10) Upgrade option 1: Use two videoconferencing screens. Use the biggest possible screens you can fit in your space, the bigger the screens the better. Two screens are useful because you can still see all the remote participants faces in one screen when the speaker or a shared document is shown in the other screen. When using two screens they should be centered in front of the local participant, as close together as possible (ideally touching each other) with the camera sitting between the two screens two thirds of the way up the screen.</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11) Upgrade option 2: Use Zoom Rooms software in the videoconferencing PC instead of the personal Zoom client. The main advantage is that it allows you to control the videoconferencing PC with a dedicated iPad or Android device instead of a keyboard and mouse.</a:t>
            </a:r>
          </a:p>
          <a:p>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12) Hardware recommendations for all-in-one s:</a:t>
            </a:r>
          </a:p>
          <a:p>
            <a:r>
              <a:rPr lang="en-US" sz="1030" b="0" i="0" u="none" strike="noStrike" cap="none" dirty="0">
                <a:solidFill>
                  <a:srgbClr val="000000"/>
                </a:solidFill>
                <a:effectLst/>
                <a:latin typeface="Arial"/>
                <a:ea typeface="Arial"/>
                <a:cs typeface="Arial"/>
                <a:sym typeface="Arial"/>
              </a:rPr>
              <a:t>- Recommended PCs:</a:t>
            </a:r>
          </a:p>
          <a:p>
            <a:r>
              <a:rPr lang="en-US" sz="1030" b="0" i="0" u="none" strike="noStrike" cap="none" dirty="0">
                <a:solidFill>
                  <a:srgbClr val="000000"/>
                </a:solidFill>
                <a:effectLst/>
                <a:latin typeface="Arial"/>
                <a:ea typeface="Arial"/>
                <a:cs typeface="Arial"/>
                <a:sym typeface="Arial"/>
              </a:rPr>
              <a:t>- </a:t>
            </a:r>
            <a:r>
              <a:rPr lang="en-US" sz="1030" b="0" i="0" u="none" strike="noStrike" cap="none" dirty="0">
                <a:solidFill>
                  <a:srgbClr val="000000"/>
                </a:solidFill>
                <a:effectLst/>
                <a:latin typeface="Arial"/>
                <a:ea typeface="Arial"/>
                <a:cs typeface="Arial"/>
                <a:sym typeface="Arial"/>
                <a:hlinkClick r:id="rId3"/>
              </a:rPr>
              <a:t>https://www.dell.com/en-us/shop/dell-desktop-computers/inspiron-22-3000-all-in-one-desktop/spd/inspiron-22-3275-aio</a:t>
            </a: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 </a:t>
            </a:r>
            <a:r>
              <a:rPr lang="en-US" sz="1030" b="0" i="0" u="none" strike="noStrike" cap="none" dirty="0">
                <a:solidFill>
                  <a:srgbClr val="000000"/>
                </a:solidFill>
                <a:effectLst/>
                <a:latin typeface="Arial"/>
                <a:ea typeface="Arial"/>
                <a:cs typeface="Arial"/>
                <a:sym typeface="Arial"/>
                <a:hlinkClick r:id="rId4"/>
              </a:rPr>
              <a:t>https://www.lenovo.com/us/en/desktops-and-all-in-ones/ideacentre/c/Ideacentre</a:t>
            </a:r>
            <a:br>
              <a:rPr lang="en-US" sz="1030" b="0" i="0" u="none" strike="noStrike" cap="none" dirty="0">
                <a:solidFill>
                  <a:srgbClr val="000000"/>
                </a:solidFill>
                <a:effectLst/>
                <a:latin typeface="Arial"/>
                <a:ea typeface="Arial"/>
                <a:cs typeface="Arial"/>
                <a:sym typeface="Arial"/>
                <a:hlinkClick r:id="rId4"/>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  </a:t>
            </a:r>
            <a:r>
              <a:rPr lang="en-US" sz="1030" b="0" i="0" u="none" strike="noStrike" cap="none" dirty="0">
                <a:solidFill>
                  <a:srgbClr val="000000"/>
                </a:solidFill>
                <a:effectLst/>
                <a:latin typeface="Arial"/>
                <a:ea typeface="Arial"/>
                <a:cs typeface="Arial"/>
                <a:sym typeface="Arial"/>
                <a:hlinkClick r:id="rId5"/>
              </a:rPr>
              <a:t>https://www.apple.com/imac/</a:t>
            </a:r>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 Recommended headset: Sennheiser SC 660 </a:t>
            </a:r>
            <a:r>
              <a:rPr lang="en-US" sz="1030" b="0" i="0" u="none" strike="noStrike" cap="none" dirty="0">
                <a:solidFill>
                  <a:srgbClr val="000000"/>
                </a:solidFill>
                <a:effectLst/>
                <a:latin typeface="Arial"/>
                <a:ea typeface="Arial"/>
                <a:cs typeface="Arial"/>
                <a:sym typeface="Arial"/>
                <a:hlinkClick r:id="rId6"/>
              </a:rPr>
              <a:t>https://en-us.sennheiser.com/professional-headset-call-center-office-sc-660-630</a:t>
            </a:r>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 Recommended system to use one keyboard and mouse and with them easily between the desktop PC and the videoconferencing PC </a:t>
            </a:r>
            <a:r>
              <a:rPr lang="en-US" sz="1030" b="0" i="0" u="none" strike="noStrike" cap="none" dirty="0">
                <a:solidFill>
                  <a:srgbClr val="000000"/>
                </a:solidFill>
                <a:effectLst/>
                <a:latin typeface="Arial"/>
                <a:ea typeface="Arial"/>
                <a:cs typeface="Arial"/>
                <a:sym typeface="Arial"/>
                <a:hlinkClick r:id="rId7"/>
              </a:rPr>
              <a:t>https://www.logitech.com/en-us/product/unifying-receiver-usb</a:t>
            </a:r>
            <a:r>
              <a:rPr lang="en-US" sz="1030" b="0" i="0" u="none" strike="noStrike" cap="none" dirty="0">
                <a:solidFill>
                  <a:srgbClr val="000000"/>
                </a:solidFill>
                <a:effectLst/>
                <a:latin typeface="Arial"/>
                <a:ea typeface="Arial"/>
                <a:cs typeface="Arial"/>
                <a:sym typeface="Arial"/>
              </a:rPr>
              <a:t>  (requires a compatible Logitech keyboard and mouse)</a:t>
            </a:r>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 Recommended camera for when the all-in-one PC does not have an embedded camera: </a:t>
            </a:r>
            <a:r>
              <a:rPr lang="en-US" sz="1030" b="0" i="0" u="none" strike="noStrike" cap="none" dirty="0">
                <a:solidFill>
                  <a:srgbClr val="000000"/>
                </a:solidFill>
                <a:effectLst/>
                <a:latin typeface="Arial"/>
                <a:ea typeface="Arial"/>
                <a:cs typeface="Arial"/>
                <a:sym typeface="Arial"/>
                <a:hlinkClick r:id="rId8"/>
              </a:rPr>
              <a:t>https://www.logitech.com/en-us/product/c930e-webcam?crid=34</a:t>
            </a:r>
            <a:br>
              <a:rPr lang="en-US" sz="1030" b="0" i="0" u="none" strike="noStrike" cap="none" dirty="0">
                <a:solidFill>
                  <a:srgbClr val="000000"/>
                </a:solidFill>
                <a:effectLst/>
                <a:latin typeface="Arial"/>
                <a:ea typeface="Arial"/>
                <a:cs typeface="Arial"/>
                <a:sym typeface="Arial"/>
                <a:hlinkClick r:id="rId8"/>
              </a:rPr>
            </a:br>
            <a:r>
              <a:rPr lang="en-US" sz="1030" b="0" i="0" u="none" strike="noStrike" cap="none" dirty="0">
                <a:solidFill>
                  <a:srgbClr val="000000"/>
                </a:solidFill>
                <a:effectLst/>
                <a:latin typeface="Arial"/>
                <a:ea typeface="Arial"/>
                <a:cs typeface="Arial"/>
                <a:sym typeface="Arial"/>
              </a:rPr>
              <a:t>- Recommended speaker for when you have more than one local participant: </a:t>
            </a:r>
            <a:r>
              <a:rPr lang="en-US" sz="1030" b="0" i="0" u="none" strike="noStrike" cap="none" dirty="0">
                <a:solidFill>
                  <a:srgbClr val="000000"/>
                </a:solidFill>
                <a:effectLst/>
                <a:latin typeface="Arial"/>
                <a:ea typeface="Arial"/>
                <a:cs typeface="Arial"/>
                <a:sym typeface="Arial"/>
                <a:hlinkClick r:id="rId9"/>
              </a:rPr>
              <a:t>https://www.jabra.com/business/speakerphones/jabra-speak-series/jabra-speak-410#/#7410-109</a:t>
            </a:r>
            <a:r>
              <a:rPr lang="en-US" sz="1030" b="0" i="0" u="none" strike="noStrike" cap="none" dirty="0">
                <a:solidFill>
                  <a:srgbClr val="000000"/>
                </a:solidFill>
                <a:effectLst/>
                <a:latin typeface="Arial"/>
                <a:ea typeface="Arial"/>
                <a:cs typeface="Arial"/>
                <a:sym typeface="Arial"/>
              </a:rPr>
              <a:t> (used the wired version, not the wireless one)</a:t>
            </a:r>
            <a:br>
              <a:rPr lang="en-US" sz="1030" b="0" i="0" u="none" strike="noStrike" cap="none" dirty="0">
                <a:solidFill>
                  <a:srgbClr val="000000"/>
                </a:solidFill>
                <a:effectLst/>
                <a:latin typeface="Arial"/>
                <a:ea typeface="Arial"/>
                <a:cs typeface="Arial"/>
                <a:sym typeface="Arial"/>
              </a:rPr>
            </a:br>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13) Hardware recommendations for a 2-screen setup:- Recommended PC: </a:t>
            </a:r>
            <a:r>
              <a:rPr lang="en-US" sz="1030" b="0" i="0" u="none" strike="noStrike" cap="none" dirty="0">
                <a:solidFill>
                  <a:srgbClr val="000000"/>
                </a:solidFill>
                <a:effectLst/>
                <a:latin typeface="Arial"/>
                <a:ea typeface="Arial"/>
                <a:cs typeface="Arial"/>
                <a:sym typeface="Arial"/>
                <a:hlinkClick r:id="rId10"/>
              </a:rPr>
              <a:t>https://www.intel.com/content/www/us/en/products/boards-kits/nuc/mini-pcs.html</a:t>
            </a: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 Recommended camera: </a:t>
            </a:r>
          </a:p>
          <a:p>
            <a:r>
              <a:rPr lang="en-US" sz="1030" b="0" i="0" u="none" strike="noStrike" cap="none" dirty="0">
                <a:solidFill>
                  <a:srgbClr val="000000"/>
                </a:solidFill>
                <a:effectLst/>
                <a:latin typeface="Arial"/>
                <a:ea typeface="Arial"/>
                <a:cs typeface="Arial"/>
                <a:sym typeface="Arial"/>
                <a:hlinkClick r:id="rId11"/>
              </a:rPr>
              <a:t>https://secure.logitech.com/en-us/product/rally-ultra-hd-ptz-camera</a:t>
            </a:r>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 Recommended headset: Sennheiser SC 660 </a:t>
            </a:r>
            <a:r>
              <a:rPr lang="en-US" sz="1030" b="0" i="0" u="none" strike="noStrike" cap="none" dirty="0">
                <a:solidFill>
                  <a:srgbClr val="000000"/>
                </a:solidFill>
                <a:effectLst/>
                <a:latin typeface="Arial"/>
                <a:ea typeface="Arial"/>
                <a:cs typeface="Arial"/>
                <a:sym typeface="Arial"/>
                <a:hlinkClick r:id="rId6"/>
              </a:rPr>
              <a:t>https://en-us.sennheiser.com/professional-headset-call-center-office-sc-660-630</a:t>
            </a:r>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 Recommended speaker for when you have more than one local participant: </a:t>
            </a:r>
            <a:r>
              <a:rPr lang="en-US" sz="1030" b="0" i="0" u="none" strike="noStrike" cap="none" dirty="0">
                <a:solidFill>
                  <a:srgbClr val="000000"/>
                </a:solidFill>
                <a:effectLst/>
                <a:latin typeface="Arial"/>
                <a:ea typeface="Arial"/>
                <a:cs typeface="Arial"/>
                <a:sym typeface="Arial"/>
                <a:hlinkClick r:id="rId9"/>
              </a:rPr>
              <a:t>https://www.jabra.com/business/speakerphones/jabra-speak-series/jabra-speak-410#/#7410-109</a:t>
            </a:r>
            <a:r>
              <a:rPr lang="en-US" sz="1030" b="0" i="0" u="none" strike="noStrike" cap="none" dirty="0">
                <a:solidFill>
                  <a:srgbClr val="000000"/>
                </a:solidFill>
                <a:effectLst/>
                <a:latin typeface="Arial"/>
                <a:ea typeface="Arial"/>
                <a:cs typeface="Arial"/>
                <a:sym typeface="Arial"/>
              </a:rPr>
              <a:t> (used the wired version, not the wireless one)</a:t>
            </a:r>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 Recommended system to use one keyboard and mouse and </a:t>
            </a:r>
            <a:r>
              <a:rPr lang="en-US" sz="1030" b="0" i="0" u="none" strike="noStrike" cap="none" dirty="0" err="1">
                <a:solidFill>
                  <a:srgbClr val="000000"/>
                </a:solidFill>
                <a:effectLst/>
                <a:latin typeface="Arial"/>
                <a:ea typeface="Arial"/>
                <a:cs typeface="Arial"/>
                <a:sym typeface="Arial"/>
              </a:rPr>
              <a:t>swith</a:t>
            </a:r>
            <a:r>
              <a:rPr lang="en-US" sz="1030" b="0" i="0" u="none" strike="noStrike" cap="none" dirty="0">
                <a:solidFill>
                  <a:srgbClr val="000000"/>
                </a:solidFill>
                <a:effectLst/>
                <a:latin typeface="Arial"/>
                <a:ea typeface="Arial"/>
                <a:cs typeface="Arial"/>
                <a:sym typeface="Arial"/>
              </a:rPr>
              <a:t> them easily between the desktop PC and the videoconferencing PC </a:t>
            </a:r>
            <a:r>
              <a:rPr lang="en-US" sz="1030" b="0" i="0" u="none" strike="noStrike" cap="none" dirty="0">
                <a:solidFill>
                  <a:srgbClr val="000000"/>
                </a:solidFill>
                <a:effectLst/>
                <a:latin typeface="Arial"/>
                <a:ea typeface="Arial"/>
                <a:cs typeface="Arial"/>
                <a:sym typeface="Arial"/>
                <a:hlinkClick r:id="rId7"/>
              </a:rPr>
              <a:t>https://www.logitech.com/en-us/product/unifying-receiver-usb</a:t>
            </a:r>
            <a:r>
              <a:rPr lang="en-US" sz="1030" b="0" i="0" u="none" strike="noStrike" cap="none" dirty="0">
                <a:solidFill>
                  <a:srgbClr val="000000"/>
                </a:solidFill>
                <a:effectLst/>
                <a:latin typeface="Arial"/>
                <a:ea typeface="Arial"/>
                <a:cs typeface="Arial"/>
                <a:sym typeface="Arial"/>
              </a:rPr>
              <a:t>  (requires a compatible Logitech keyboard and mouse)</a:t>
            </a:r>
            <a:br>
              <a:rPr lang="en-US" sz="1030" b="0" i="0" u="none" strike="noStrike" cap="none" dirty="0">
                <a:solidFill>
                  <a:srgbClr val="000000"/>
                </a:solidFill>
                <a:effectLst/>
                <a:latin typeface="Arial"/>
                <a:ea typeface="Arial"/>
                <a:cs typeface="Arial"/>
                <a:sym typeface="Arial"/>
              </a:rPr>
            </a:br>
            <a:br>
              <a:rPr lang="en-US" sz="1030" b="0" i="0" u="none" strike="noStrike" cap="none" dirty="0">
                <a:solidFill>
                  <a:srgbClr val="000000"/>
                </a:solidFill>
                <a:effectLst/>
                <a:latin typeface="Arial"/>
                <a:ea typeface="Arial"/>
                <a:cs typeface="Arial"/>
                <a:sym typeface="Arial"/>
              </a:rPr>
            </a:br>
            <a:endParaRPr lang="en-US" sz="1030" b="0" i="0" u="none" strike="noStrike" cap="none" dirty="0">
              <a:solidFill>
                <a:srgbClr val="000000"/>
              </a:solidFill>
              <a:effectLst/>
              <a:latin typeface="Arial"/>
              <a:ea typeface="Arial"/>
              <a:cs typeface="Arial"/>
              <a:sym typeface="Arial"/>
            </a:endParaRPr>
          </a:p>
          <a:p>
            <a:r>
              <a:rPr lang="en-US" sz="1030" b="0" i="0" u="none" strike="noStrike" cap="none" dirty="0">
                <a:solidFill>
                  <a:srgbClr val="000000"/>
                </a:solidFill>
                <a:effectLst/>
                <a:latin typeface="Arial"/>
                <a:ea typeface="Arial"/>
                <a:cs typeface="Arial"/>
                <a:sym typeface="Arial"/>
              </a:rPr>
              <a:t>14) The videoconferencing screen and camera distance and height is important for two reasons:</a:t>
            </a:r>
          </a:p>
          <a:p>
            <a:r>
              <a:rPr lang="en-US" sz="1050" dirty="0"/>
              <a:t>1) For the remote participants feel like they are sitting at your desk. For them to have the same field of vision they would see if they came to meet with you in person. For example: the distance from your laptop camera to your face is too small, in person we do not talk to people so close to their face and being that close feels unconsciously uncomfortable, even if it is on video. Placing the videoconferencing camera at least 3 meters away (and ideally 5 meters away and then zooming in a bit) allows for the remote participants to have the same field of view they would have if they came to see you in person.</a:t>
            </a:r>
          </a:p>
          <a:p>
            <a:r>
              <a:rPr lang="en-US" sz="1050" dirty="0"/>
              <a:t>2) For remote participants to feel like you are looking at them. When you are participating in a videoconference you intuitively look at the remote participants in the screen but to the remote participants it does not look like you are looking at them because you are not looking at the camera. This can be fixed by placing the camera as close as possible to where you are going to be looking at and by placing it as far away from you as possible (at least 3 meters away and, ideally, 5 meters away). The further away the camera is the smaller the angle between where you are looking at and the camera and the more it feels like you are looking at the remote participants instead of looking away. That's why it is also important that the </a:t>
            </a:r>
            <a:r>
              <a:rPr lang="en-US" sz="1050" dirty="0" err="1"/>
              <a:t>videconferencing</a:t>
            </a:r>
            <a:r>
              <a:rPr lang="en-US" sz="1050" dirty="0"/>
              <a:t> screen be low enough so the eyes of the participants are more or less at the same height of your eyes, so it does not look like you are looking up (or down) and the camera should also be as aligned with your eyes as possible.</a:t>
            </a:r>
          </a:p>
          <a:p>
            <a:br>
              <a:rPr lang="en-US" sz="1030" b="0" i="0" u="none" strike="noStrike" cap="none" dirty="0">
                <a:solidFill>
                  <a:srgbClr val="000000"/>
                </a:solidFill>
                <a:effectLst/>
                <a:latin typeface="Arial"/>
                <a:ea typeface="Arial"/>
                <a:cs typeface="Arial"/>
                <a:sym typeface="Arial"/>
              </a:rPr>
            </a:br>
            <a:r>
              <a:rPr lang="en-US" sz="1030" b="0" i="0" u="none" strike="noStrike" cap="none" dirty="0">
                <a:solidFill>
                  <a:srgbClr val="000000"/>
                </a:solidFill>
                <a:effectLst/>
                <a:latin typeface="Arial"/>
                <a:ea typeface="Arial"/>
                <a:cs typeface="Arial"/>
                <a:sym typeface="Arial"/>
              </a:rPr>
              <a:t>15) Noise reduction tips. If you have noise or echo in your home office you can use the following tips to reduce and even eliminate it:</a:t>
            </a:r>
          </a:p>
          <a:p>
            <a:r>
              <a:rPr lang="en-US" sz="1050" dirty="0"/>
              <a:t>- Rugs. </a:t>
            </a:r>
            <a:r>
              <a:rPr lang="en-US" sz="1050" dirty="0" err="1"/>
              <a:t>Certaint</a:t>
            </a:r>
            <a:r>
              <a:rPr lang="en-US" sz="1050" dirty="0"/>
              <a:t> types of rugs are powerful sound absorbers.</a:t>
            </a:r>
          </a:p>
          <a:p>
            <a:r>
              <a:rPr lang="en-US" sz="1050" dirty="0"/>
              <a:t>- Books: Books are powerful sound </a:t>
            </a:r>
            <a:r>
              <a:rPr lang="en-US" sz="1050" dirty="0" err="1"/>
              <a:t>abosorbers</a:t>
            </a:r>
            <a:r>
              <a:rPr lang="en-US" sz="1050" dirty="0"/>
              <a:t>, a shelf full of books can be more effective than sound absorbing panels.</a:t>
            </a:r>
          </a:p>
          <a:p>
            <a:r>
              <a:rPr lang="en-US" sz="1050" dirty="0"/>
              <a:t>- Sound absorbing panels (like this </a:t>
            </a:r>
          </a:p>
          <a:p>
            <a:r>
              <a:rPr lang="en-US" sz="1030" b="0" i="0" u="none" strike="noStrike" cap="none" dirty="0">
                <a:solidFill>
                  <a:srgbClr val="000000"/>
                </a:solidFill>
                <a:effectLst/>
                <a:latin typeface="Arial"/>
                <a:ea typeface="Arial"/>
                <a:cs typeface="Arial"/>
                <a:sym typeface="Arial"/>
                <a:hlinkClick r:id="rId12"/>
              </a:rPr>
              <a:t>https://www.amazon.com/pack-Acoustic-Panels-Soundproof-Insulation/dp/B07WDQSD6D/ref=sxin_3_ac_d_pm?ac_md=1-0-VW5kZXIgJDIw-ac_d_pm&amp;crid=23Y2T97SF4IOB&amp;keywords=sound+absorbing+panel&amp;pd_rd_i=B07WDQSD6D&amp;pd_rd_r=3f09463c-dd3c-4ab6-b904-1d68dc682c25&amp;pd_rd_w=8sJb0&amp;pd_rd_wg=hdmuL&amp;pf_rd_p=24d053a8-30a1-4822-a2ff-4d1ab2b984fc&amp;pf_rd_r=BS9DSNZNTW29JQP959W6&amp;psc=1&amp;qid=1571359388&amp;sprefix=sound+absor%2Caps%2C261</a:t>
            </a:r>
            <a:r>
              <a:rPr lang="en-US" sz="1050" dirty="0"/>
              <a:t>) can be placed in the roof, walls, under the desk and under the chairs. If you have a serious echo problem is important to put sound absorber panels facing in as many directions as possible.</a:t>
            </a:r>
            <a:br>
              <a:rPr lang="en-US" sz="1050" b="0" i="0" u="none" strike="noStrike" cap="none" dirty="0">
                <a:solidFill>
                  <a:srgbClr val="000000"/>
                </a:solidFill>
                <a:effectLst/>
                <a:latin typeface="Arial"/>
                <a:ea typeface="Arial"/>
                <a:cs typeface="Arial"/>
                <a:sym typeface="Arial"/>
              </a:rPr>
            </a:br>
            <a:endParaRPr lang="en-US" sz="105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287001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5" name="Google Shape;185;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5c0a60a49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5" name="Google Shape;1485;g5c0a60a49f_0_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606967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5c0a60a49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5" name="Google Shape;1485;g5c0a60a49f_0_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741463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5c0a60a49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5" name="Google Shape;1485;g5c0a60a49f_0_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546762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5c0a60a49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8" name="Google Shape;1478;g5c0a60a49f_0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827798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5c0a60a49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8" name="Google Shape;1478;g5c0a60a49f_0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952803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5c0a60a49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8" name="Google Shape;1478;g5c0a60a49f_0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163462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5c0a60a49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8" name="Google Shape;1478;g5c0a60a49f_0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053120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5c0a60a49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8" name="Google Shape;1478;g5c0a60a49f_0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985470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5c0a60a49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8" name="Google Shape;1478;g5c0a60a49f_0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102118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8cb6f794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8cb6f7943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469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8cb6f794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8cb6f7943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9094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11" name="Google Shape;1411;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9978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8cb6f794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8cb6f7943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8526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8cb6f794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8cb6f7943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737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8cb6f794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8cb6f7943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En</a:t>
            </a:r>
            <a:r>
              <a:rPr lang="en-US" dirty="0"/>
              <a:t> el slide 25 </a:t>
            </a:r>
            <a:r>
              <a:rPr lang="en-US" dirty="0" err="1"/>
              <a:t>agregaria</a:t>
            </a:r>
            <a:r>
              <a:rPr lang="en-US" dirty="0"/>
              <a:t> "if you don't state clearly to whom you are writing, what you are asking and by when, do not expect a reply"</a:t>
            </a:r>
          </a:p>
          <a:p>
            <a:pPr marL="0" lvl="0" indent="0" algn="l" rtl="0">
              <a:spcBef>
                <a:spcPts val="0"/>
              </a:spcBef>
              <a:spcAft>
                <a:spcPts val="0"/>
              </a:spcAft>
              <a:buNone/>
            </a:pPr>
            <a:br>
              <a:rPr lang="en-US" dirty="0"/>
            </a:br>
            <a:endParaRPr dirty="0"/>
          </a:p>
        </p:txBody>
      </p:sp>
    </p:spTree>
    <p:extLst>
      <p:ext uri="{BB962C8B-B14F-4D97-AF65-F5344CB8AC3E}">
        <p14:creationId xmlns:p14="http://schemas.microsoft.com/office/powerpoint/2010/main" val="1075069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8cb6f794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8cb6f7943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58542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8cb6f794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8cb6f7943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3004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5c0a60a49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5" name="Google Shape;1485;g5c0a60a49f_0_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962794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p:cSld name="Title and text">
    <p:spTree>
      <p:nvGrpSpPr>
        <p:cNvPr id="1" name="Shape 30"/>
        <p:cNvGrpSpPr/>
        <p:nvPr/>
      </p:nvGrpSpPr>
      <p:grpSpPr>
        <a:xfrm>
          <a:off x="0" y="0"/>
          <a:ext cx="0" cy="0"/>
          <a:chOff x="0" y="0"/>
          <a:chExt cx="0" cy="0"/>
        </a:xfrm>
      </p:grpSpPr>
      <p:sp>
        <p:nvSpPr>
          <p:cNvPr id="31" name="Google Shape;31;p2"/>
          <p:cNvSpPr/>
          <p:nvPr/>
        </p:nvSpPr>
        <p:spPr>
          <a:xfrm>
            <a:off x="-7378" y="0"/>
            <a:ext cx="12259192" cy="6858000"/>
          </a:xfrm>
          <a:prstGeom prst="rect">
            <a:avLst/>
          </a:prstGeom>
          <a:gradFill>
            <a:gsLst>
              <a:gs pos="0">
                <a:schemeClr val="accent1"/>
              </a:gs>
              <a:gs pos="100000">
                <a:schemeClr val="accent3"/>
              </a:gs>
            </a:gsLst>
            <a:lin ang="54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Arial"/>
              <a:ea typeface="Arial"/>
              <a:cs typeface="Arial"/>
              <a:sym typeface="Arial"/>
            </a:endParaRPr>
          </a:p>
        </p:txBody>
      </p:sp>
      <p:grpSp>
        <p:nvGrpSpPr>
          <p:cNvPr id="32" name="Google Shape;32;p2"/>
          <p:cNvGrpSpPr/>
          <p:nvPr/>
        </p:nvGrpSpPr>
        <p:grpSpPr>
          <a:xfrm>
            <a:off x="-333942" y="-663840"/>
            <a:ext cx="12813821" cy="8086806"/>
            <a:chOff x="-250457" y="-212130"/>
            <a:chExt cx="9610365" cy="6065105"/>
          </a:xfrm>
        </p:grpSpPr>
        <p:sp>
          <p:nvSpPr>
            <p:cNvPr id="33" name="Google Shape;33;p2"/>
            <p:cNvSpPr/>
            <p:nvPr/>
          </p:nvSpPr>
          <p:spPr>
            <a:xfrm>
              <a:off x="3860303" y="96524"/>
              <a:ext cx="321843" cy="359206"/>
            </a:xfrm>
            <a:custGeom>
              <a:avLst/>
              <a:gdLst/>
              <a:ahLst/>
              <a:cxnLst/>
              <a:rect l="l" t="t" r="r" b="b"/>
              <a:pathLst>
                <a:path w="21425" h="21530" extrusionOk="0">
                  <a:moveTo>
                    <a:pt x="0" y="0"/>
                  </a:moveTo>
                  <a:close/>
                  <a:moveTo>
                    <a:pt x="18435" y="21338"/>
                  </a:moveTo>
                  <a:cubicBezTo>
                    <a:pt x="18433" y="21342"/>
                    <a:pt x="18404" y="21474"/>
                    <a:pt x="18360" y="21478"/>
                  </a:cubicBezTo>
                  <a:cubicBezTo>
                    <a:pt x="17335" y="21579"/>
                    <a:pt x="16330" y="21600"/>
                    <a:pt x="15504" y="20893"/>
                  </a:cubicBezTo>
                  <a:cubicBezTo>
                    <a:pt x="15049" y="20503"/>
                    <a:pt x="14579" y="20128"/>
                    <a:pt x="14107" y="19756"/>
                  </a:cubicBezTo>
                  <a:cubicBezTo>
                    <a:pt x="13855" y="19557"/>
                    <a:pt x="13562" y="19399"/>
                    <a:pt x="13328" y="19187"/>
                  </a:cubicBezTo>
                  <a:cubicBezTo>
                    <a:pt x="12536" y="18467"/>
                    <a:pt x="11766" y="17728"/>
                    <a:pt x="10978" y="17005"/>
                  </a:cubicBezTo>
                  <a:cubicBezTo>
                    <a:pt x="10640" y="16695"/>
                    <a:pt x="10262" y="16419"/>
                    <a:pt x="9936" y="16100"/>
                  </a:cubicBezTo>
                  <a:cubicBezTo>
                    <a:pt x="9829" y="15994"/>
                    <a:pt x="9827" y="15801"/>
                    <a:pt x="9767" y="15619"/>
                  </a:cubicBezTo>
                  <a:cubicBezTo>
                    <a:pt x="9303" y="15363"/>
                    <a:pt x="9034" y="15784"/>
                    <a:pt x="8733" y="15973"/>
                  </a:cubicBezTo>
                  <a:cubicBezTo>
                    <a:pt x="8090" y="16375"/>
                    <a:pt x="7490" y="16834"/>
                    <a:pt x="6888" y="17286"/>
                  </a:cubicBezTo>
                  <a:cubicBezTo>
                    <a:pt x="6403" y="17651"/>
                    <a:pt x="5940" y="18038"/>
                    <a:pt x="5558" y="18344"/>
                  </a:cubicBezTo>
                  <a:cubicBezTo>
                    <a:pt x="5224" y="18285"/>
                    <a:pt x="5006" y="18247"/>
                    <a:pt x="4689" y="18191"/>
                  </a:cubicBezTo>
                  <a:cubicBezTo>
                    <a:pt x="4764" y="18425"/>
                    <a:pt x="4805" y="18551"/>
                    <a:pt x="4852" y="18700"/>
                  </a:cubicBezTo>
                  <a:cubicBezTo>
                    <a:pt x="4353" y="19019"/>
                    <a:pt x="4218" y="19646"/>
                    <a:pt x="3630" y="19911"/>
                  </a:cubicBezTo>
                  <a:cubicBezTo>
                    <a:pt x="3112" y="20145"/>
                    <a:pt x="2711" y="20571"/>
                    <a:pt x="2088" y="20632"/>
                  </a:cubicBezTo>
                  <a:cubicBezTo>
                    <a:pt x="1300" y="20708"/>
                    <a:pt x="488" y="20165"/>
                    <a:pt x="238" y="19485"/>
                  </a:cubicBezTo>
                  <a:cubicBezTo>
                    <a:pt x="0" y="18835"/>
                    <a:pt x="184" y="18250"/>
                    <a:pt x="365" y="17640"/>
                  </a:cubicBezTo>
                  <a:cubicBezTo>
                    <a:pt x="516" y="17131"/>
                    <a:pt x="603" y="16606"/>
                    <a:pt x="755" y="16097"/>
                  </a:cubicBezTo>
                  <a:cubicBezTo>
                    <a:pt x="788" y="15983"/>
                    <a:pt x="974" y="15906"/>
                    <a:pt x="1028" y="15784"/>
                  </a:cubicBezTo>
                  <a:cubicBezTo>
                    <a:pt x="1163" y="15577"/>
                    <a:pt x="1355" y="15385"/>
                    <a:pt x="1424" y="15162"/>
                  </a:cubicBezTo>
                  <a:cubicBezTo>
                    <a:pt x="1608" y="14566"/>
                    <a:pt x="1960" y="14079"/>
                    <a:pt x="2419" y="13625"/>
                  </a:cubicBezTo>
                  <a:cubicBezTo>
                    <a:pt x="2663" y="13383"/>
                    <a:pt x="2791" y="13047"/>
                    <a:pt x="2977" y="12756"/>
                  </a:cubicBezTo>
                  <a:cubicBezTo>
                    <a:pt x="3052" y="12638"/>
                    <a:pt x="3143" y="12528"/>
                    <a:pt x="3228" y="12414"/>
                  </a:cubicBezTo>
                  <a:cubicBezTo>
                    <a:pt x="3440" y="12130"/>
                    <a:pt x="3650" y="11843"/>
                    <a:pt x="3868" y="11561"/>
                  </a:cubicBezTo>
                  <a:cubicBezTo>
                    <a:pt x="3941" y="11467"/>
                    <a:pt x="4039" y="11387"/>
                    <a:pt x="4120" y="11296"/>
                  </a:cubicBezTo>
                  <a:cubicBezTo>
                    <a:pt x="4374" y="11011"/>
                    <a:pt x="4648" y="10735"/>
                    <a:pt x="4862" y="10427"/>
                  </a:cubicBezTo>
                  <a:cubicBezTo>
                    <a:pt x="4920" y="10344"/>
                    <a:pt x="4832" y="10126"/>
                    <a:pt x="4739" y="10022"/>
                  </a:cubicBezTo>
                  <a:cubicBezTo>
                    <a:pt x="4259" y="9477"/>
                    <a:pt x="3700" y="8982"/>
                    <a:pt x="3274" y="8406"/>
                  </a:cubicBezTo>
                  <a:cubicBezTo>
                    <a:pt x="2825" y="7798"/>
                    <a:pt x="2195" y="7310"/>
                    <a:pt x="1930" y="6571"/>
                  </a:cubicBezTo>
                  <a:cubicBezTo>
                    <a:pt x="1763" y="6106"/>
                    <a:pt x="1294" y="5736"/>
                    <a:pt x="1078" y="5279"/>
                  </a:cubicBezTo>
                  <a:cubicBezTo>
                    <a:pt x="729" y="4544"/>
                    <a:pt x="380" y="3795"/>
                    <a:pt x="547" y="2950"/>
                  </a:cubicBezTo>
                  <a:cubicBezTo>
                    <a:pt x="603" y="2669"/>
                    <a:pt x="570" y="2372"/>
                    <a:pt x="559" y="2083"/>
                  </a:cubicBezTo>
                  <a:cubicBezTo>
                    <a:pt x="534" y="1437"/>
                    <a:pt x="915" y="1069"/>
                    <a:pt x="1470" y="677"/>
                  </a:cubicBezTo>
                  <a:cubicBezTo>
                    <a:pt x="2050" y="267"/>
                    <a:pt x="2745" y="197"/>
                    <a:pt x="3326" y="181"/>
                  </a:cubicBezTo>
                  <a:cubicBezTo>
                    <a:pt x="4536" y="148"/>
                    <a:pt x="5742" y="394"/>
                    <a:pt x="6629" y="1299"/>
                  </a:cubicBezTo>
                  <a:cubicBezTo>
                    <a:pt x="7061" y="1740"/>
                    <a:pt x="7577" y="2114"/>
                    <a:pt x="8011" y="2554"/>
                  </a:cubicBezTo>
                  <a:cubicBezTo>
                    <a:pt x="8651" y="3205"/>
                    <a:pt x="9241" y="3896"/>
                    <a:pt x="9879" y="4549"/>
                  </a:cubicBezTo>
                  <a:cubicBezTo>
                    <a:pt x="10034" y="4707"/>
                    <a:pt x="10286" y="4854"/>
                    <a:pt x="10507" y="4870"/>
                  </a:cubicBezTo>
                  <a:cubicBezTo>
                    <a:pt x="10613" y="4877"/>
                    <a:pt x="10745" y="4568"/>
                    <a:pt x="10869" y="4404"/>
                  </a:cubicBezTo>
                  <a:cubicBezTo>
                    <a:pt x="10920" y="4337"/>
                    <a:pt x="10973" y="4225"/>
                    <a:pt x="11037" y="4218"/>
                  </a:cubicBezTo>
                  <a:cubicBezTo>
                    <a:pt x="11828" y="4131"/>
                    <a:pt x="12043" y="3420"/>
                    <a:pt x="12586" y="3062"/>
                  </a:cubicBezTo>
                  <a:cubicBezTo>
                    <a:pt x="13070" y="2743"/>
                    <a:pt x="13450" y="2298"/>
                    <a:pt x="13884" y="1917"/>
                  </a:cubicBezTo>
                  <a:cubicBezTo>
                    <a:pt x="14470" y="1403"/>
                    <a:pt x="15068" y="898"/>
                    <a:pt x="15654" y="384"/>
                  </a:cubicBezTo>
                  <a:cubicBezTo>
                    <a:pt x="16053" y="35"/>
                    <a:pt x="17315" y="0"/>
                    <a:pt x="17876" y="247"/>
                  </a:cubicBezTo>
                  <a:cubicBezTo>
                    <a:pt x="18592" y="562"/>
                    <a:pt x="18964" y="1122"/>
                    <a:pt x="19321" y="1700"/>
                  </a:cubicBezTo>
                  <a:cubicBezTo>
                    <a:pt x="19418" y="1856"/>
                    <a:pt x="19365" y="2082"/>
                    <a:pt x="19421" y="2266"/>
                  </a:cubicBezTo>
                  <a:cubicBezTo>
                    <a:pt x="19695" y="3161"/>
                    <a:pt x="19603" y="4054"/>
                    <a:pt x="19412" y="4944"/>
                  </a:cubicBezTo>
                  <a:cubicBezTo>
                    <a:pt x="19322" y="5362"/>
                    <a:pt x="19217" y="5780"/>
                    <a:pt x="19071" y="6184"/>
                  </a:cubicBezTo>
                  <a:cubicBezTo>
                    <a:pt x="18974" y="6452"/>
                    <a:pt x="18806" y="6703"/>
                    <a:pt x="18644" y="6948"/>
                  </a:cubicBezTo>
                  <a:cubicBezTo>
                    <a:pt x="18267" y="7521"/>
                    <a:pt x="17915" y="8113"/>
                    <a:pt x="17477" y="8647"/>
                  </a:cubicBezTo>
                  <a:cubicBezTo>
                    <a:pt x="17033" y="9187"/>
                    <a:pt x="16511" y="9677"/>
                    <a:pt x="15998" y="10167"/>
                  </a:cubicBezTo>
                  <a:cubicBezTo>
                    <a:pt x="15727" y="10426"/>
                    <a:pt x="15734" y="10613"/>
                    <a:pt x="15991" y="10883"/>
                  </a:cubicBezTo>
                  <a:cubicBezTo>
                    <a:pt x="16870" y="11803"/>
                    <a:pt x="17749" y="12725"/>
                    <a:pt x="18570" y="13687"/>
                  </a:cubicBezTo>
                  <a:cubicBezTo>
                    <a:pt x="18845" y="14011"/>
                    <a:pt x="19108" y="14285"/>
                    <a:pt x="19485" y="14527"/>
                  </a:cubicBezTo>
                  <a:cubicBezTo>
                    <a:pt x="19830" y="14749"/>
                    <a:pt x="20029" y="15164"/>
                    <a:pt x="20275" y="15504"/>
                  </a:cubicBezTo>
                  <a:cubicBezTo>
                    <a:pt x="20596" y="15948"/>
                    <a:pt x="20897" y="16403"/>
                    <a:pt x="21212" y="16851"/>
                  </a:cubicBezTo>
                  <a:cubicBezTo>
                    <a:pt x="21401" y="17117"/>
                    <a:pt x="21600" y="17370"/>
                    <a:pt x="21160" y="17610"/>
                  </a:cubicBezTo>
                  <a:cubicBezTo>
                    <a:pt x="21088" y="17649"/>
                    <a:pt x="21042" y="17815"/>
                    <a:pt x="21069" y="17899"/>
                  </a:cubicBezTo>
                  <a:cubicBezTo>
                    <a:pt x="21469" y="19120"/>
                    <a:pt x="20921" y="20012"/>
                    <a:pt x="19877" y="20736"/>
                  </a:cubicBezTo>
                  <a:cubicBezTo>
                    <a:pt x="19570" y="20949"/>
                    <a:pt x="19263" y="21168"/>
                    <a:pt x="18929" y="21342"/>
                  </a:cubicBezTo>
                  <a:cubicBezTo>
                    <a:pt x="18809" y="21405"/>
                    <a:pt x="18609" y="21343"/>
                    <a:pt x="18435" y="21338"/>
                  </a:cubicBezTo>
                  <a:close/>
                  <a:moveTo>
                    <a:pt x="10527" y="7485"/>
                  </a:moveTo>
                  <a:cubicBezTo>
                    <a:pt x="10197" y="7773"/>
                    <a:pt x="9788" y="7965"/>
                    <a:pt x="9565" y="8390"/>
                  </a:cubicBezTo>
                  <a:cubicBezTo>
                    <a:pt x="9374" y="8754"/>
                    <a:pt x="8952" y="9017"/>
                    <a:pt x="8640" y="9332"/>
                  </a:cubicBezTo>
                  <a:cubicBezTo>
                    <a:pt x="8389" y="9584"/>
                    <a:pt x="8133" y="9836"/>
                    <a:pt x="7909" y="10108"/>
                  </a:cubicBezTo>
                  <a:cubicBezTo>
                    <a:pt x="7696" y="10366"/>
                    <a:pt x="7473" y="10594"/>
                    <a:pt x="7823" y="10967"/>
                  </a:cubicBezTo>
                  <a:cubicBezTo>
                    <a:pt x="8362" y="11544"/>
                    <a:pt x="8797" y="12200"/>
                    <a:pt x="9291" y="12812"/>
                  </a:cubicBezTo>
                  <a:cubicBezTo>
                    <a:pt x="9489" y="13058"/>
                    <a:pt x="9781" y="13207"/>
                    <a:pt x="10086" y="12992"/>
                  </a:cubicBezTo>
                  <a:cubicBezTo>
                    <a:pt x="10520" y="12686"/>
                    <a:pt x="10913" y="12332"/>
                    <a:pt x="11322" y="11996"/>
                  </a:cubicBezTo>
                  <a:cubicBezTo>
                    <a:pt x="11837" y="11574"/>
                    <a:pt x="12306" y="11091"/>
                    <a:pt x="12880" y="10749"/>
                  </a:cubicBezTo>
                  <a:cubicBezTo>
                    <a:pt x="13242" y="10533"/>
                    <a:pt x="13255" y="10347"/>
                    <a:pt x="13106" y="10089"/>
                  </a:cubicBezTo>
                  <a:cubicBezTo>
                    <a:pt x="12806" y="9569"/>
                    <a:pt x="12219" y="9265"/>
                    <a:pt x="11911" y="8707"/>
                  </a:cubicBezTo>
                  <a:cubicBezTo>
                    <a:pt x="11644" y="8222"/>
                    <a:pt x="11018" y="7899"/>
                    <a:pt x="10527" y="7485"/>
                  </a:cubicBezTo>
                  <a:close/>
                  <a:moveTo>
                    <a:pt x="15971" y="7581"/>
                  </a:moveTo>
                  <a:cubicBezTo>
                    <a:pt x="15979" y="7562"/>
                    <a:pt x="15995" y="7389"/>
                    <a:pt x="16098" y="7314"/>
                  </a:cubicBezTo>
                  <a:cubicBezTo>
                    <a:pt x="16563" y="6977"/>
                    <a:pt x="16514" y="6325"/>
                    <a:pt x="17072" y="6052"/>
                  </a:cubicBezTo>
                  <a:cubicBezTo>
                    <a:pt x="17106" y="6035"/>
                    <a:pt x="17092" y="5946"/>
                    <a:pt x="17107" y="5893"/>
                  </a:cubicBezTo>
                  <a:cubicBezTo>
                    <a:pt x="17253" y="5380"/>
                    <a:pt x="17428" y="4872"/>
                    <a:pt x="17536" y="4353"/>
                  </a:cubicBezTo>
                  <a:cubicBezTo>
                    <a:pt x="17605" y="4021"/>
                    <a:pt x="17578" y="3672"/>
                    <a:pt x="17589" y="3331"/>
                  </a:cubicBezTo>
                  <a:cubicBezTo>
                    <a:pt x="17596" y="3100"/>
                    <a:pt x="17628" y="2864"/>
                    <a:pt x="17591" y="2639"/>
                  </a:cubicBezTo>
                  <a:cubicBezTo>
                    <a:pt x="17547" y="2377"/>
                    <a:pt x="17524" y="2047"/>
                    <a:pt x="17341" y="1883"/>
                  </a:cubicBezTo>
                  <a:cubicBezTo>
                    <a:pt x="17088" y="1655"/>
                    <a:pt x="16860" y="1959"/>
                    <a:pt x="16665" y="2109"/>
                  </a:cubicBezTo>
                  <a:cubicBezTo>
                    <a:pt x="16028" y="2599"/>
                    <a:pt x="15408" y="3106"/>
                    <a:pt x="14767" y="3592"/>
                  </a:cubicBezTo>
                  <a:cubicBezTo>
                    <a:pt x="14355" y="3904"/>
                    <a:pt x="13891" y="4162"/>
                    <a:pt x="13499" y="4491"/>
                  </a:cubicBezTo>
                  <a:cubicBezTo>
                    <a:pt x="12917" y="4979"/>
                    <a:pt x="12367" y="5500"/>
                    <a:pt x="11828" y="6028"/>
                  </a:cubicBezTo>
                  <a:cubicBezTo>
                    <a:pt x="11736" y="6119"/>
                    <a:pt x="11690" y="6371"/>
                    <a:pt x="11760" y="6452"/>
                  </a:cubicBezTo>
                  <a:cubicBezTo>
                    <a:pt x="12140" y="6889"/>
                    <a:pt x="12568" y="7290"/>
                    <a:pt x="12968" y="7713"/>
                  </a:cubicBezTo>
                  <a:cubicBezTo>
                    <a:pt x="13353" y="8121"/>
                    <a:pt x="13722" y="8541"/>
                    <a:pt x="14098" y="8955"/>
                  </a:cubicBezTo>
                  <a:cubicBezTo>
                    <a:pt x="14264" y="9137"/>
                    <a:pt x="14441" y="9264"/>
                    <a:pt x="14653" y="9007"/>
                  </a:cubicBezTo>
                  <a:cubicBezTo>
                    <a:pt x="14886" y="8724"/>
                    <a:pt x="15099" y="8427"/>
                    <a:pt x="15343" y="8153"/>
                  </a:cubicBezTo>
                  <a:cubicBezTo>
                    <a:pt x="15509" y="7967"/>
                    <a:pt x="15715" y="7811"/>
                    <a:pt x="15971" y="7581"/>
                  </a:cubicBezTo>
                  <a:close/>
                  <a:moveTo>
                    <a:pt x="8639" y="5545"/>
                  </a:moveTo>
                  <a:cubicBezTo>
                    <a:pt x="8673" y="5536"/>
                    <a:pt x="8707" y="5528"/>
                    <a:pt x="8741" y="5519"/>
                  </a:cubicBezTo>
                  <a:cubicBezTo>
                    <a:pt x="8719" y="5401"/>
                    <a:pt x="8724" y="5272"/>
                    <a:pt x="8670" y="5168"/>
                  </a:cubicBezTo>
                  <a:cubicBezTo>
                    <a:pt x="8328" y="4505"/>
                    <a:pt x="7538" y="4216"/>
                    <a:pt x="7085" y="3641"/>
                  </a:cubicBezTo>
                  <a:cubicBezTo>
                    <a:pt x="6930" y="3446"/>
                    <a:pt x="6792" y="3203"/>
                    <a:pt x="6576" y="3093"/>
                  </a:cubicBezTo>
                  <a:cubicBezTo>
                    <a:pt x="6325" y="2964"/>
                    <a:pt x="6138" y="2827"/>
                    <a:pt x="6005" y="2600"/>
                  </a:cubicBezTo>
                  <a:cubicBezTo>
                    <a:pt x="5954" y="2512"/>
                    <a:pt x="5850" y="2430"/>
                    <a:pt x="5747" y="2386"/>
                  </a:cubicBezTo>
                  <a:cubicBezTo>
                    <a:pt x="5101" y="2107"/>
                    <a:pt x="4465" y="1796"/>
                    <a:pt x="3791" y="1586"/>
                  </a:cubicBezTo>
                  <a:cubicBezTo>
                    <a:pt x="3479" y="1489"/>
                    <a:pt x="3080" y="1560"/>
                    <a:pt x="2736" y="1622"/>
                  </a:cubicBezTo>
                  <a:cubicBezTo>
                    <a:pt x="2493" y="1667"/>
                    <a:pt x="2537" y="1927"/>
                    <a:pt x="2458" y="2092"/>
                  </a:cubicBezTo>
                  <a:cubicBezTo>
                    <a:pt x="2097" y="2843"/>
                    <a:pt x="2506" y="3529"/>
                    <a:pt x="2658" y="4183"/>
                  </a:cubicBezTo>
                  <a:cubicBezTo>
                    <a:pt x="2887" y="5170"/>
                    <a:pt x="3463" y="6075"/>
                    <a:pt x="4226" y="6860"/>
                  </a:cubicBezTo>
                  <a:cubicBezTo>
                    <a:pt x="4870" y="7522"/>
                    <a:pt x="5467" y="8222"/>
                    <a:pt x="6096" y="8897"/>
                  </a:cubicBezTo>
                  <a:cubicBezTo>
                    <a:pt x="6144" y="8948"/>
                    <a:pt x="6286" y="8930"/>
                    <a:pt x="6384" y="8944"/>
                  </a:cubicBezTo>
                  <a:cubicBezTo>
                    <a:pt x="6383" y="8512"/>
                    <a:pt x="6642" y="8902"/>
                    <a:pt x="6750" y="8851"/>
                  </a:cubicBezTo>
                  <a:cubicBezTo>
                    <a:pt x="6998" y="8532"/>
                    <a:pt x="7216" y="8203"/>
                    <a:pt x="7487" y="7912"/>
                  </a:cubicBezTo>
                  <a:cubicBezTo>
                    <a:pt x="7989" y="7373"/>
                    <a:pt x="8537" y="6868"/>
                    <a:pt x="9028" y="6322"/>
                  </a:cubicBezTo>
                  <a:cubicBezTo>
                    <a:pt x="9113" y="6227"/>
                    <a:pt x="9058" y="5982"/>
                    <a:pt x="8990" y="5836"/>
                  </a:cubicBezTo>
                  <a:cubicBezTo>
                    <a:pt x="8933" y="5716"/>
                    <a:pt x="8760" y="5640"/>
                    <a:pt x="8639" y="5545"/>
                  </a:cubicBezTo>
                  <a:close/>
                  <a:moveTo>
                    <a:pt x="10810" y="14324"/>
                  </a:moveTo>
                  <a:cubicBezTo>
                    <a:pt x="10916" y="14490"/>
                    <a:pt x="10978" y="14638"/>
                    <a:pt x="11087" y="14750"/>
                  </a:cubicBezTo>
                  <a:cubicBezTo>
                    <a:pt x="11835" y="15526"/>
                    <a:pt x="12484" y="16375"/>
                    <a:pt x="13398" y="17029"/>
                  </a:cubicBezTo>
                  <a:cubicBezTo>
                    <a:pt x="13963" y="17434"/>
                    <a:pt x="14377" y="18005"/>
                    <a:pt x="14900" y="18464"/>
                  </a:cubicBezTo>
                  <a:cubicBezTo>
                    <a:pt x="15610" y="19085"/>
                    <a:pt x="16353" y="19676"/>
                    <a:pt x="17093" y="20267"/>
                  </a:cubicBezTo>
                  <a:cubicBezTo>
                    <a:pt x="17340" y="20465"/>
                    <a:pt x="18145" y="20510"/>
                    <a:pt x="18285" y="20324"/>
                  </a:cubicBezTo>
                  <a:cubicBezTo>
                    <a:pt x="18712" y="19757"/>
                    <a:pt x="19411" y="19324"/>
                    <a:pt x="19432" y="18552"/>
                  </a:cubicBezTo>
                  <a:cubicBezTo>
                    <a:pt x="19442" y="18196"/>
                    <a:pt x="19469" y="17821"/>
                    <a:pt x="19360" y="17489"/>
                  </a:cubicBezTo>
                  <a:cubicBezTo>
                    <a:pt x="19258" y="17180"/>
                    <a:pt x="18997" y="16910"/>
                    <a:pt x="18788" y="16634"/>
                  </a:cubicBezTo>
                  <a:cubicBezTo>
                    <a:pt x="18033" y="15638"/>
                    <a:pt x="17295" y="14632"/>
                    <a:pt x="16503" y="13660"/>
                  </a:cubicBezTo>
                  <a:cubicBezTo>
                    <a:pt x="16071" y="13130"/>
                    <a:pt x="15533" y="12672"/>
                    <a:pt x="15062" y="12166"/>
                  </a:cubicBezTo>
                  <a:cubicBezTo>
                    <a:pt x="14563" y="11629"/>
                    <a:pt x="14086" y="11621"/>
                    <a:pt x="13591" y="12172"/>
                  </a:cubicBezTo>
                  <a:cubicBezTo>
                    <a:pt x="13486" y="12289"/>
                    <a:pt x="13433" y="12455"/>
                    <a:pt x="13309" y="12546"/>
                  </a:cubicBezTo>
                  <a:cubicBezTo>
                    <a:pt x="12483" y="13146"/>
                    <a:pt x="11645" y="13732"/>
                    <a:pt x="10810" y="14324"/>
                  </a:cubicBezTo>
                  <a:close/>
                  <a:moveTo>
                    <a:pt x="2294" y="17760"/>
                  </a:moveTo>
                  <a:cubicBezTo>
                    <a:pt x="2191" y="18269"/>
                    <a:pt x="2271" y="18363"/>
                    <a:pt x="2830" y="18361"/>
                  </a:cubicBezTo>
                  <a:cubicBezTo>
                    <a:pt x="2875" y="18361"/>
                    <a:pt x="2929" y="18365"/>
                    <a:pt x="2965" y="18386"/>
                  </a:cubicBezTo>
                  <a:cubicBezTo>
                    <a:pt x="3406" y="18644"/>
                    <a:pt x="3662" y="18451"/>
                    <a:pt x="3956" y="18135"/>
                  </a:cubicBezTo>
                  <a:cubicBezTo>
                    <a:pt x="4216" y="17853"/>
                    <a:pt x="4234" y="17446"/>
                    <a:pt x="4662" y="17241"/>
                  </a:cubicBezTo>
                  <a:cubicBezTo>
                    <a:pt x="5006" y="17076"/>
                    <a:pt x="5255" y="16754"/>
                    <a:pt x="5560" y="16516"/>
                  </a:cubicBezTo>
                  <a:cubicBezTo>
                    <a:pt x="5840" y="16298"/>
                    <a:pt x="6145" y="16107"/>
                    <a:pt x="6426" y="15891"/>
                  </a:cubicBezTo>
                  <a:cubicBezTo>
                    <a:pt x="6875" y="15547"/>
                    <a:pt x="7323" y="15200"/>
                    <a:pt x="7753" y="14836"/>
                  </a:cubicBezTo>
                  <a:cubicBezTo>
                    <a:pt x="7939" y="14678"/>
                    <a:pt x="8248" y="14429"/>
                    <a:pt x="8205" y="14303"/>
                  </a:cubicBezTo>
                  <a:cubicBezTo>
                    <a:pt x="8090" y="13966"/>
                    <a:pt x="7840" y="13656"/>
                    <a:pt x="7598" y="13368"/>
                  </a:cubicBezTo>
                  <a:cubicBezTo>
                    <a:pt x="7314" y="13030"/>
                    <a:pt x="6977" y="12728"/>
                    <a:pt x="6670" y="12406"/>
                  </a:cubicBezTo>
                  <a:cubicBezTo>
                    <a:pt x="6494" y="12223"/>
                    <a:pt x="6257" y="12079"/>
                    <a:pt x="6052" y="12272"/>
                  </a:cubicBezTo>
                  <a:cubicBezTo>
                    <a:pt x="5634" y="12665"/>
                    <a:pt x="5125" y="13059"/>
                    <a:pt x="4930" y="13543"/>
                  </a:cubicBezTo>
                  <a:cubicBezTo>
                    <a:pt x="4727" y="14046"/>
                    <a:pt x="4256" y="14345"/>
                    <a:pt x="4056" y="14838"/>
                  </a:cubicBezTo>
                  <a:cubicBezTo>
                    <a:pt x="3839" y="15370"/>
                    <a:pt x="3399" y="15826"/>
                    <a:pt x="3088" y="16330"/>
                  </a:cubicBezTo>
                  <a:cubicBezTo>
                    <a:pt x="2805" y="16789"/>
                    <a:pt x="2565" y="17269"/>
                    <a:pt x="2294" y="17760"/>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34" name="Google Shape;34;p2"/>
            <p:cNvSpPr/>
            <p:nvPr/>
          </p:nvSpPr>
          <p:spPr>
            <a:xfrm>
              <a:off x="1323524" y="226410"/>
              <a:ext cx="569183" cy="590444"/>
            </a:xfrm>
            <a:custGeom>
              <a:avLst/>
              <a:gdLst/>
              <a:ahLst/>
              <a:cxnLst/>
              <a:rect l="l" t="t" r="r" b="b"/>
              <a:pathLst>
                <a:path w="21584" h="21522" extrusionOk="0">
                  <a:moveTo>
                    <a:pt x="0" y="0"/>
                  </a:moveTo>
                  <a:close/>
                  <a:moveTo>
                    <a:pt x="2721" y="20806"/>
                  </a:moveTo>
                  <a:cubicBezTo>
                    <a:pt x="2589" y="20885"/>
                    <a:pt x="2466" y="21007"/>
                    <a:pt x="2323" y="21035"/>
                  </a:cubicBezTo>
                  <a:cubicBezTo>
                    <a:pt x="2026" y="21095"/>
                    <a:pt x="1690" y="21192"/>
                    <a:pt x="1425" y="21110"/>
                  </a:cubicBezTo>
                  <a:cubicBezTo>
                    <a:pt x="1186" y="21036"/>
                    <a:pt x="960" y="20774"/>
                    <a:pt x="834" y="20542"/>
                  </a:cubicBezTo>
                  <a:cubicBezTo>
                    <a:pt x="587" y="20088"/>
                    <a:pt x="387" y="19604"/>
                    <a:pt x="455" y="19066"/>
                  </a:cubicBezTo>
                  <a:cubicBezTo>
                    <a:pt x="459" y="19033"/>
                    <a:pt x="435" y="18981"/>
                    <a:pt x="451" y="18965"/>
                  </a:cubicBezTo>
                  <a:cubicBezTo>
                    <a:pt x="682" y="18748"/>
                    <a:pt x="586" y="18450"/>
                    <a:pt x="666" y="18197"/>
                  </a:cubicBezTo>
                  <a:cubicBezTo>
                    <a:pt x="843" y="17637"/>
                    <a:pt x="1053" y="17086"/>
                    <a:pt x="1217" y="16523"/>
                  </a:cubicBezTo>
                  <a:cubicBezTo>
                    <a:pt x="1414" y="15848"/>
                    <a:pt x="1800" y="15291"/>
                    <a:pt x="2234" y="14737"/>
                  </a:cubicBezTo>
                  <a:cubicBezTo>
                    <a:pt x="2577" y="14298"/>
                    <a:pt x="2780" y="13761"/>
                    <a:pt x="3075" y="13285"/>
                  </a:cubicBezTo>
                  <a:cubicBezTo>
                    <a:pt x="3287" y="12942"/>
                    <a:pt x="3538" y="12620"/>
                    <a:pt x="3788" y="12301"/>
                  </a:cubicBezTo>
                  <a:cubicBezTo>
                    <a:pt x="4277" y="11675"/>
                    <a:pt x="4793" y="11067"/>
                    <a:pt x="5258" y="10424"/>
                  </a:cubicBezTo>
                  <a:cubicBezTo>
                    <a:pt x="5330" y="10325"/>
                    <a:pt x="5248" y="10021"/>
                    <a:pt x="5133" y="9917"/>
                  </a:cubicBezTo>
                  <a:cubicBezTo>
                    <a:pt x="4599" y="9436"/>
                    <a:pt x="4305" y="8808"/>
                    <a:pt x="3916" y="8234"/>
                  </a:cubicBezTo>
                  <a:cubicBezTo>
                    <a:pt x="3576" y="7734"/>
                    <a:pt x="3119" y="7307"/>
                    <a:pt x="2731" y="6835"/>
                  </a:cubicBezTo>
                  <a:cubicBezTo>
                    <a:pt x="2563" y="6631"/>
                    <a:pt x="2443" y="6389"/>
                    <a:pt x="2291" y="6171"/>
                  </a:cubicBezTo>
                  <a:cubicBezTo>
                    <a:pt x="1706" y="5331"/>
                    <a:pt x="1082" y="4514"/>
                    <a:pt x="541" y="3649"/>
                  </a:cubicBezTo>
                  <a:cubicBezTo>
                    <a:pt x="164" y="3047"/>
                    <a:pt x="0" y="2357"/>
                    <a:pt x="27" y="1641"/>
                  </a:cubicBezTo>
                  <a:cubicBezTo>
                    <a:pt x="29" y="1597"/>
                    <a:pt x="36" y="1542"/>
                    <a:pt x="63" y="1511"/>
                  </a:cubicBezTo>
                  <a:cubicBezTo>
                    <a:pt x="582" y="927"/>
                    <a:pt x="1111" y="336"/>
                    <a:pt x="1964" y="237"/>
                  </a:cubicBezTo>
                  <a:cubicBezTo>
                    <a:pt x="2258" y="203"/>
                    <a:pt x="2575" y="304"/>
                    <a:pt x="2874" y="372"/>
                  </a:cubicBezTo>
                  <a:cubicBezTo>
                    <a:pt x="3138" y="432"/>
                    <a:pt x="3403" y="508"/>
                    <a:pt x="3646" y="619"/>
                  </a:cubicBezTo>
                  <a:cubicBezTo>
                    <a:pt x="3891" y="731"/>
                    <a:pt x="4110" y="892"/>
                    <a:pt x="4339" y="1034"/>
                  </a:cubicBezTo>
                  <a:cubicBezTo>
                    <a:pt x="5088" y="1500"/>
                    <a:pt x="5838" y="1967"/>
                    <a:pt x="6585" y="2436"/>
                  </a:cubicBezTo>
                  <a:cubicBezTo>
                    <a:pt x="6628" y="2464"/>
                    <a:pt x="6650" y="2523"/>
                    <a:pt x="6706" y="2600"/>
                  </a:cubicBezTo>
                  <a:cubicBezTo>
                    <a:pt x="6604" y="2603"/>
                    <a:pt x="6542" y="2605"/>
                    <a:pt x="6466" y="2608"/>
                  </a:cubicBezTo>
                  <a:cubicBezTo>
                    <a:pt x="6483" y="2641"/>
                    <a:pt x="6489" y="2677"/>
                    <a:pt x="6511" y="2693"/>
                  </a:cubicBezTo>
                  <a:cubicBezTo>
                    <a:pt x="6769" y="2879"/>
                    <a:pt x="7043" y="3047"/>
                    <a:pt x="7286" y="3248"/>
                  </a:cubicBezTo>
                  <a:cubicBezTo>
                    <a:pt x="8059" y="3889"/>
                    <a:pt x="8823" y="4538"/>
                    <a:pt x="9584" y="5191"/>
                  </a:cubicBezTo>
                  <a:cubicBezTo>
                    <a:pt x="9890" y="5453"/>
                    <a:pt x="10077" y="5453"/>
                    <a:pt x="10367" y="5167"/>
                  </a:cubicBezTo>
                  <a:cubicBezTo>
                    <a:pt x="11178" y="4368"/>
                    <a:pt x="11993" y="3572"/>
                    <a:pt x="12807" y="2775"/>
                  </a:cubicBezTo>
                  <a:cubicBezTo>
                    <a:pt x="13267" y="2324"/>
                    <a:pt x="13715" y="1861"/>
                    <a:pt x="14191" y="1426"/>
                  </a:cubicBezTo>
                  <a:cubicBezTo>
                    <a:pt x="14541" y="1105"/>
                    <a:pt x="14952" y="846"/>
                    <a:pt x="15289" y="516"/>
                  </a:cubicBezTo>
                  <a:cubicBezTo>
                    <a:pt x="15814" y="0"/>
                    <a:pt x="16408" y="89"/>
                    <a:pt x="17063" y="171"/>
                  </a:cubicBezTo>
                  <a:cubicBezTo>
                    <a:pt x="17862" y="270"/>
                    <a:pt x="18372" y="775"/>
                    <a:pt x="18939" y="1210"/>
                  </a:cubicBezTo>
                  <a:cubicBezTo>
                    <a:pt x="19076" y="1316"/>
                    <a:pt x="19139" y="1515"/>
                    <a:pt x="19226" y="1676"/>
                  </a:cubicBezTo>
                  <a:cubicBezTo>
                    <a:pt x="19765" y="2677"/>
                    <a:pt x="19603" y="3714"/>
                    <a:pt x="19364" y="4745"/>
                  </a:cubicBezTo>
                  <a:cubicBezTo>
                    <a:pt x="19259" y="5199"/>
                    <a:pt x="19079" y="5636"/>
                    <a:pt x="18941" y="6083"/>
                  </a:cubicBezTo>
                  <a:cubicBezTo>
                    <a:pt x="18906" y="6195"/>
                    <a:pt x="18923" y="6324"/>
                    <a:pt x="18878" y="6432"/>
                  </a:cubicBezTo>
                  <a:cubicBezTo>
                    <a:pt x="18488" y="7379"/>
                    <a:pt x="17958" y="8259"/>
                    <a:pt x="17380" y="9108"/>
                  </a:cubicBezTo>
                  <a:cubicBezTo>
                    <a:pt x="17108" y="9507"/>
                    <a:pt x="16744" y="9850"/>
                    <a:pt x="16410" y="10209"/>
                  </a:cubicBezTo>
                  <a:cubicBezTo>
                    <a:pt x="16203" y="10431"/>
                    <a:pt x="16209" y="10630"/>
                    <a:pt x="16406" y="10852"/>
                  </a:cubicBezTo>
                  <a:cubicBezTo>
                    <a:pt x="17028" y="11553"/>
                    <a:pt x="17637" y="12266"/>
                    <a:pt x="18266" y="12962"/>
                  </a:cubicBezTo>
                  <a:cubicBezTo>
                    <a:pt x="18888" y="13650"/>
                    <a:pt x="19556" y="14302"/>
                    <a:pt x="20151" y="15011"/>
                  </a:cubicBezTo>
                  <a:cubicBezTo>
                    <a:pt x="20530" y="15463"/>
                    <a:pt x="20832" y="15980"/>
                    <a:pt x="21133" y="16488"/>
                  </a:cubicBezTo>
                  <a:cubicBezTo>
                    <a:pt x="21595" y="17268"/>
                    <a:pt x="21600" y="18142"/>
                    <a:pt x="21576" y="19000"/>
                  </a:cubicBezTo>
                  <a:cubicBezTo>
                    <a:pt x="21569" y="19289"/>
                    <a:pt x="21404" y="19607"/>
                    <a:pt x="21222" y="19851"/>
                  </a:cubicBezTo>
                  <a:cubicBezTo>
                    <a:pt x="20866" y="20328"/>
                    <a:pt x="20442" y="20721"/>
                    <a:pt x="19889" y="21042"/>
                  </a:cubicBezTo>
                  <a:cubicBezTo>
                    <a:pt x="19311" y="21378"/>
                    <a:pt x="18683" y="21327"/>
                    <a:pt x="18095" y="21478"/>
                  </a:cubicBezTo>
                  <a:cubicBezTo>
                    <a:pt x="17624" y="21600"/>
                    <a:pt x="17017" y="21444"/>
                    <a:pt x="16532" y="21260"/>
                  </a:cubicBezTo>
                  <a:cubicBezTo>
                    <a:pt x="15443" y="20847"/>
                    <a:pt x="14469" y="20206"/>
                    <a:pt x="13556" y="19515"/>
                  </a:cubicBezTo>
                  <a:cubicBezTo>
                    <a:pt x="12608" y="18798"/>
                    <a:pt x="11747" y="17976"/>
                    <a:pt x="10851" y="17196"/>
                  </a:cubicBezTo>
                  <a:cubicBezTo>
                    <a:pt x="10689" y="17054"/>
                    <a:pt x="10641" y="16748"/>
                    <a:pt x="10352" y="16863"/>
                  </a:cubicBezTo>
                  <a:cubicBezTo>
                    <a:pt x="10198" y="17025"/>
                    <a:pt x="10075" y="17179"/>
                    <a:pt x="9926" y="17305"/>
                  </a:cubicBezTo>
                  <a:cubicBezTo>
                    <a:pt x="8773" y="18284"/>
                    <a:pt x="7706" y="19343"/>
                    <a:pt x="6702" y="20462"/>
                  </a:cubicBezTo>
                  <a:cubicBezTo>
                    <a:pt x="6465" y="20727"/>
                    <a:pt x="6176" y="20918"/>
                    <a:pt x="5821" y="21006"/>
                  </a:cubicBezTo>
                  <a:cubicBezTo>
                    <a:pt x="5493" y="21087"/>
                    <a:pt x="5144" y="20759"/>
                    <a:pt x="5122" y="20435"/>
                  </a:cubicBezTo>
                  <a:cubicBezTo>
                    <a:pt x="5093" y="20014"/>
                    <a:pt x="5433" y="19825"/>
                    <a:pt x="5646" y="19567"/>
                  </a:cubicBezTo>
                  <a:cubicBezTo>
                    <a:pt x="6037" y="19093"/>
                    <a:pt x="6467" y="18650"/>
                    <a:pt x="6891" y="18203"/>
                  </a:cubicBezTo>
                  <a:cubicBezTo>
                    <a:pt x="7043" y="18043"/>
                    <a:pt x="7236" y="17920"/>
                    <a:pt x="7390" y="17762"/>
                  </a:cubicBezTo>
                  <a:cubicBezTo>
                    <a:pt x="7970" y="17166"/>
                    <a:pt x="8539" y="16559"/>
                    <a:pt x="9117" y="15962"/>
                  </a:cubicBezTo>
                  <a:cubicBezTo>
                    <a:pt x="9291" y="15783"/>
                    <a:pt x="9275" y="15618"/>
                    <a:pt x="9125" y="15441"/>
                  </a:cubicBezTo>
                  <a:cubicBezTo>
                    <a:pt x="8718" y="14961"/>
                    <a:pt x="8283" y="14500"/>
                    <a:pt x="7912" y="13996"/>
                  </a:cubicBezTo>
                  <a:cubicBezTo>
                    <a:pt x="7383" y="13277"/>
                    <a:pt x="6901" y="12526"/>
                    <a:pt x="6371" y="11749"/>
                  </a:cubicBezTo>
                  <a:cubicBezTo>
                    <a:pt x="6326" y="11768"/>
                    <a:pt x="6200" y="11783"/>
                    <a:pt x="6146" y="11851"/>
                  </a:cubicBezTo>
                  <a:cubicBezTo>
                    <a:pt x="5857" y="12217"/>
                    <a:pt x="5590" y="12600"/>
                    <a:pt x="5304" y="12969"/>
                  </a:cubicBezTo>
                  <a:cubicBezTo>
                    <a:pt x="5216" y="13084"/>
                    <a:pt x="5085" y="13168"/>
                    <a:pt x="4990" y="13280"/>
                  </a:cubicBezTo>
                  <a:cubicBezTo>
                    <a:pt x="4742" y="13575"/>
                    <a:pt x="4494" y="13872"/>
                    <a:pt x="4262" y="14179"/>
                  </a:cubicBezTo>
                  <a:cubicBezTo>
                    <a:pt x="4081" y="14417"/>
                    <a:pt x="3917" y="14668"/>
                    <a:pt x="3759" y="14921"/>
                  </a:cubicBezTo>
                  <a:cubicBezTo>
                    <a:pt x="3640" y="15111"/>
                    <a:pt x="3548" y="15318"/>
                    <a:pt x="3432" y="15509"/>
                  </a:cubicBezTo>
                  <a:cubicBezTo>
                    <a:pt x="3105" y="16047"/>
                    <a:pt x="2769" y="16579"/>
                    <a:pt x="2446" y="17119"/>
                  </a:cubicBezTo>
                  <a:cubicBezTo>
                    <a:pt x="2390" y="17213"/>
                    <a:pt x="2386" y="17336"/>
                    <a:pt x="2353" y="17444"/>
                  </a:cubicBezTo>
                  <a:cubicBezTo>
                    <a:pt x="2321" y="17552"/>
                    <a:pt x="2315" y="17692"/>
                    <a:pt x="2241" y="17759"/>
                  </a:cubicBezTo>
                  <a:cubicBezTo>
                    <a:pt x="1961" y="18012"/>
                    <a:pt x="1947" y="18358"/>
                    <a:pt x="1842" y="18674"/>
                  </a:cubicBezTo>
                  <a:cubicBezTo>
                    <a:pt x="1803" y="18791"/>
                    <a:pt x="1744" y="18909"/>
                    <a:pt x="1669" y="19009"/>
                  </a:cubicBezTo>
                  <a:cubicBezTo>
                    <a:pt x="1421" y="19334"/>
                    <a:pt x="1444" y="19721"/>
                    <a:pt x="1459" y="20076"/>
                  </a:cubicBezTo>
                  <a:cubicBezTo>
                    <a:pt x="1475" y="20487"/>
                    <a:pt x="2002" y="20789"/>
                    <a:pt x="2520" y="20764"/>
                  </a:cubicBezTo>
                  <a:cubicBezTo>
                    <a:pt x="2575" y="20761"/>
                    <a:pt x="2631" y="20746"/>
                    <a:pt x="2686" y="20737"/>
                  </a:cubicBezTo>
                  <a:cubicBezTo>
                    <a:pt x="2698" y="20760"/>
                    <a:pt x="2709" y="20783"/>
                    <a:pt x="2721" y="20806"/>
                  </a:cubicBezTo>
                  <a:close/>
                  <a:moveTo>
                    <a:pt x="14775" y="11827"/>
                  </a:moveTo>
                  <a:cubicBezTo>
                    <a:pt x="14590" y="12027"/>
                    <a:pt x="14426" y="12200"/>
                    <a:pt x="14265" y="12378"/>
                  </a:cubicBezTo>
                  <a:cubicBezTo>
                    <a:pt x="13712" y="12989"/>
                    <a:pt x="13168" y="13607"/>
                    <a:pt x="12604" y="14209"/>
                  </a:cubicBezTo>
                  <a:cubicBezTo>
                    <a:pt x="12359" y="14470"/>
                    <a:pt x="12240" y="14777"/>
                    <a:pt x="12094" y="15090"/>
                  </a:cubicBezTo>
                  <a:cubicBezTo>
                    <a:pt x="11904" y="15495"/>
                    <a:pt x="11846" y="15665"/>
                    <a:pt x="12189" y="15967"/>
                  </a:cubicBezTo>
                  <a:cubicBezTo>
                    <a:pt x="12743" y="16455"/>
                    <a:pt x="13287" y="16959"/>
                    <a:pt x="13878" y="17401"/>
                  </a:cubicBezTo>
                  <a:cubicBezTo>
                    <a:pt x="14496" y="17863"/>
                    <a:pt x="15154" y="18276"/>
                    <a:pt x="15814" y="18682"/>
                  </a:cubicBezTo>
                  <a:cubicBezTo>
                    <a:pt x="16570" y="19148"/>
                    <a:pt x="17353" y="19570"/>
                    <a:pt x="18111" y="20032"/>
                  </a:cubicBezTo>
                  <a:cubicBezTo>
                    <a:pt x="18781" y="20441"/>
                    <a:pt x="19619" y="20242"/>
                    <a:pt x="19642" y="19213"/>
                  </a:cubicBezTo>
                  <a:cubicBezTo>
                    <a:pt x="19660" y="18420"/>
                    <a:pt x="19539" y="17661"/>
                    <a:pt x="19068" y="16987"/>
                  </a:cubicBezTo>
                  <a:cubicBezTo>
                    <a:pt x="18613" y="16335"/>
                    <a:pt x="18186" y="15662"/>
                    <a:pt x="17683" y="15047"/>
                  </a:cubicBezTo>
                  <a:cubicBezTo>
                    <a:pt x="17099" y="14335"/>
                    <a:pt x="16445" y="13676"/>
                    <a:pt x="15823" y="12992"/>
                  </a:cubicBezTo>
                  <a:cubicBezTo>
                    <a:pt x="15480" y="12615"/>
                    <a:pt x="15142" y="12235"/>
                    <a:pt x="14775" y="11827"/>
                  </a:cubicBezTo>
                  <a:close/>
                  <a:moveTo>
                    <a:pt x="7551" y="10255"/>
                  </a:moveTo>
                  <a:cubicBezTo>
                    <a:pt x="7569" y="10336"/>
                    <a:pt x="7559" y="10497"/>
                    <a:pt x="7636" y="10596"/>
                  </a:cubicBezTo>
                  <a:cubicBezTo>
                    <a:pt x="8044" y="11127"/>
                    <a:pt x="8474" y="11642"/>
                    <a:pt x="8897" y="12163"/>
                  </a:cubicBezTo>
                  <a:cubicBezTo>
                    <a:pt x="9388" y="12769"/>
                    <a:pt x="9876" y="13377"/>
                    <a:pt x="10370" y="13981"/>
                  </a:cubicBezTo>
                  <a:cubicBezTo>
                    <a:pt x="10550" y="14200"/>
                    <a:pt x="10727" y="14210"/>
                    <a:pt x="10924" y="13978"/>
                  </a:cubicBezTo>
                  <a:cubicBezTo>
                    <a:pt x="11417" y="13396"/>
                    <a:pt x="11931" y="12830"/>
                    <a:pt x="12422" y="12246"/>
                  </a:cubicBezTo>
                  <a:cubicBezTo>
                    <a:pt x="12837" y="11752"/>
                    <a:pt x="13237" y="11247"/>
                    <a:pt x="13626" y="10734"/>
                  </a:cubicBezTo>
                  <a:cubicBezTo>
                    <a:pt x="13686" y="10655"/>
                    <a:pt x="13693" y="10490"/>
                    <a:pt x="13650" y="10396"/>
                  </a:cubicBezTo>
                  <a:cubicBezTo>
                    <a:pt x="13521" y="10118"/>
                    <a:pt x="13344" y="9860"/>
                    <a:pt x="13205" y="9585"/>
                  </a:cubicBezTo>
                  <a:cubicBezTo>
                    <a:pt x="13066" y="9308"/>
                    <a:pt x="13110" y="9003"/>
                    <a:pt x="13346" y="8834"/>
                  </a:cubicBezTo>
                  <a:cubicBezTo>
                    <a:pt x="13542" y="8694"/>
                    <a:pt x="13842" y="8636"/>
                    <a:pt x="14094" y="8641"/>
                  </a:cubicBezTo>
                  <a:cubicBezTo>
                    <a:pt x="14270" y="8644"/>
                    <a:pt x="14465" y="8791"/>
                    <a:pt x="14612" y="8917"/>
                  </a:cubicBezTo>
                  <a:cubicBezTo>
                    <a:pt x="14849" y="9122"/>
                    <a:pt x="15055" y="9042"/>
                    <a:pt x="15199" y="8857"/>
                  </a:cubicBezTo>
                  <a:cubicBezTo>
                    <a:pt x="15458" y="8527"/>
                    <a:pt x="15696" y="8177"/>
                    <a:pt x="15902" y="7814"/>
                  </a:cubicBezTo>
                  <a:cubicBezTo>
                    <a:pt x="16501" y="6760"/>
                    <a:pt x="16988" y="5659"/>
                    <a:pt x="17282" y="4490"/>
                  </a:cubicBezTo>
                  <a:cubicBezTo>
                    <a:pt x="17426" y="3920"/>
                    <a:pt x="17548" y="3337"/>
                    <a:pt x="17591" y="2753"/>
                  </a:cubicBezTo>
                  <a:cubicBezTo>
                    <a:pt x="17610" y="2489"/>
                    <a:pt x="17410" y="2211"/>
                    <a:pt x="17309" y="1939"/>
                  </a:cubicBezTo>
                  <a:cubicBezTo>
                    <a:pt x="17081" y="2020"/>
                    <a:pt x="16817" y="2056"/>
                    <a:pt x="16631" y="2191"/>
                  </a:cubicBezTo>
                  <a:cubicBezTo>
                    <a:pt x="16211" y="2497"/>
                    <a:pt x="15829" y="2852"/>
                    <a:pt x="15431" y="3185"/>
                  </a:cubicBezTo>
                  <a:cubicBezTo>
                    <a:pt x="15147" y="3423"/>
                    <a:pt x="14856" y="3652"/>
                    <a:pt x="14579" y="3897"/>
                  </a:cubicBezTo>
                  <a:cubicBezTo>
                    <a:pt x="14011" y="4400"/>
                    <a:pt x="13451" y="4912"/>
                    <a:pt x="12887" y="5420"/>
                  </a:cubicBezTo>
                  <a:cubicBezTo>
                    <a:pt x="12433" y="5828"/>
                    <a:pt x="11972" y="6228"/>
                    <a:pt x="11530" y="6648"/>
                  </a:cubicBezTo>
                  <a:cubicBezTo>
                    <a:pt x="11440" y="6733"/>
                    <a:pt x="11423" y="6889"/>
                    <a:pt x="11373" y="7012"/>
                  </a:cubicBezTo>
                  <a:cubicBezTo>
                    <a:pt x="11399" y="7025"/>
                    <a:pt x="11426" y="7039"/>
                    <a:pt x="11453" y="7052"/>
                  </a:cubicBezTo>
                  <a:cubicBezTo>
                    <a:pt x="11381" y="7070"/>
                    <a:pt x="11310" y="7088"/>
                    <a:pt x="11197" y="7116"/>
                  </a:cubicBezTo>
                  <a:cubicBezTo>
                    <a:pt x="11514" y="7457"/>
                    <a:pt x="11801" y="7767"/>
                    <a:pt x="12136" y="8128"/>
                  </a:cubicBezTo>
                  <a:cubicBezTo>
                    <a:pt x="11632" y="8111"/>
                    <a:pt x="11408" y="7833"/>
                    <a:pt x="11173" y="7555"/>
                  </a:cubicBezTo>
                  <a:cubicBezTo>
                    <a:pt x="11092" y="7459"/>
                    <a:pt x="10915" y="7323"/>
                    <a:pt x="10851" y="7351"/>
                  </a:cubicBezTo>
                  <a:cubicBezTo>
                    <a:pt x="10588" y="7465"/>
                    <a:pt x="10345" y="7625"/>
                    <a:pt x="10110" y="7787"/>
                  </a:cubicBezTo>
                  <a:cubicBezTo>
                    <a:pt x="9940" y="7905"/>
                    <a:pt x="9791" y="8052"/>
                    <a:pt x="9636" y="8189"/>
                  </a:cubicBezTo>
                  <a:cubicBezTo>
                    <a:pt x="9285" y="8495"/>
                    <a:pt x="8919" y="8788"/>
                    <a:pt x="8589" y="9115"/>
                  </a:cubicBezTo>
                  <a:cubicBezTo>
                    <a:pt x="8234" y="9469"/>
                    <a:pt x="7914" y="9854"/>
                    <a:pt x="7551" y="10255"/>
                  </a:cubicBezTo>
                  <a:close/>
                  <a:moveTo>
                    <a:pt x="9397" y="6181"/>
                  </a:moveTo>
                  <a:cubicBezTo>
                    <a:pt x="9242" y="6005"/>
                    <a:pt x="9121" y="5830"/>
                    <a:pt x="8962" y="5695"/>
                  </a:cubicBezTo>
                  <a:cubicBezTo>
                    <a:pt x="8424" y="5239"/>
                    <a:pt x="7876" y="4792"/>
                    <a:pt x="7322" y="4353"/>
                  </a:cubicBezTo>
                  <a:cubicBezTo>
                    <a:pt x="7141" y="4210"/>
                    <a:pt x="6937" y="4088"/>
                    <a:pt x="6728" y="3985"/>
                  </a:cubicBezTo>
                  <a:cubicBezTo>
                    <a:pt x="6392" y="3819"/>
                    <a:pt x="6029" y="3699"/>
                    <a:pt x="5703" y="3517"/>
                  </a:cubicBezTo>
                  <a:cubicBezTo>
                    <a:pt x="5379" y="3337"/>
                    <a:pt x="5108" y="3059"/>
                    <a:pt x="4774" y="2906"/>
                  </a:cubicBezTo>
                  <a:cubicBezTo>
                    <a:pt x="4080" y="2587"/>
                    <a:pt x="3369" y="2301"/>
                    <a:pt x="2648" y="2046"/>
                  </a:cubicBezTo>
                  <a:cubicBezTo>
                    <a:pt x="2371" y="1947"/>
                    <a:pt x="2050" y="1967"/>
                    <a:pt x="1723" y="1931"/>
                  </a:cubicBezTo>
                  <a:cubicBezTo>
                    <a:pt x="1736" y="2063"/>
                    <a:pt x="1723" y="2131"/>
                    <a:pt x="1750" y="2175"/>
                  </a:cubicBezTo>
                  <a:cubicBezTo>
                    <a:pt x="2291" y="3038"/>
                    <a:pt x="2821" y="3908"/>
                    <a:pt x="3386" y="4757"/>
                  </a:cubicBezTo>
                  <a:cubicBezTo>
                    <a:pt x="3771" y="5335"/>
                    <a:pt x="4201" y="5887"/>
                    <a:pt x="4623" y="6441"/>
                  </a:cubicBezTo>
                  <a:cubicBezTo>
                    <a:pt x="5037" y="6986"/>
                    <a:pt x="5468" y="7517"/>
                    <a:pt x="5887" y="8057"/>
                  </a:cubicBezTo>
                  <a:cubicBezTo>
                    <a:pt x="6113" y="8348"/>
                    <a:pt x="6328" y="8646"/>
                    <a:pt x="6597" y="9005"/>
                  </a:cubicBezTo>
                  <a:cubicBezTo>
                    <a:pt x="7598" y="8102"/>
                    <a:pt x="8529" y="7187"/>
                    <a:pt x="9397" y="6181"/>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35" name="Google Shape;35;p2"/>
            <p:cNvSpPr/>
            <p:nvPr/>
          </p:nvSpPr>
          <p:spPr>
            <a:xfrm>
              <a:off x="-242879" y="3461504"/>
              <a:ext cx="552599" cy="617323"/>
            </a:xfrm>
            <a:custGeom>
              <a:avLst/>
              <a:gdLst/>
              <a:ahLst/>
              <a:cxnLst/>
              <a:rect l="l" t="t" r="r" b="b"/>
              <a:pathLst>
                <a:path w="21423" h="21517" extrusionOk="0">
                  <a:moveTo>
                    <a:pt x="0" y="0"/>
                  </a:moveTo>
                  <a:close/>
                  <a:moveTo>
                    <a:pt x="18487" y="21314"/>
                  </a:moveTo>
                  <a:cubicBezTo>
                    <a:pt x="18485" y="21319"/>
                    <a:pt x="18458" y="21450"/>
                    <a:pt x="18414" y="21455"/>
                  </a:cubicBezTo>
                  <a:cubicBezTo>
                    <a:pt x="17390" y="21568"/>
                    <a:pt x="16384" y="21600"/>
                    <a:pt x="15547" y="20903"/>
                  </a:cubicBezTo>
                  <a:cubicBezTo>
                    <a:pt x="15086" y="20519"/>
                    <a:pt x="14610" y="20149"/>
                    <a:pt x="14133" y="19782"/>
                  </a:cubicBezTo>
                  <a:cubicBezTo>
                    <a:pt x="13878" y="19586"/>
                    <a:pt x="13583" y="19431"/>
                    <a:pt x="13345" y="19222"/>
                  </a:cubicBezTo>
                  <a:cubicBezTo>
                    <a:pt x="12542" y="18512"/>
                    <a:pt x="11762" y="17782"/>
                    <a:pt x="10963" y="17068"/>
                  </a:cubicBezTo>
                  <a:cubicBezTo>
                    <a:pt x="10620" y="16761"/>
                    <a:pt x="10238" y="16490"/>
                    <a:pt x="9907" y="16174"/>
                  </a:cubicBezTo>
                  <a:cubicBezTo>
                    <a:pt x="9798" y="16070"/>
                    <a:pt x="9794" y="15877"/>
                    <a:pt x="9731" y="15696"/>
                  </a:cubicBezTo>
                  <a:cubicBezTo>
                    <a:pt x="9263" y="15445"/>
                    <a:pt x="9001" y="15869"/>
                    <a:pt x="8701" y="16062"/>
                  </a:cubicBezTo>
                  <a:cubicBezTo>
                    <a:pt x="8063" y="16471"/>
                    <a:pt x="7469" y="16937"/>
                    <a:pt x="6873" y="17395"/>
                  </a:cubicBezTo>
                  <a:cubicBezTo>
                    <a:pt x="6392" y="17765"/>
                    <a:pt x="5935" y="18157"/>
                    <a:pt x="5556" y="18467"/>
                  </a:cubicBezTo>
                  <a:cubicBezTo>
                    <a:pt x="5221" y="18412"/>
                    <a:pt x="5002" y="18376"/>
                    <a:pt x="4685" y="18324"/>
                  </a:cubicBezTo>
                  <a:cubicBezTo>
                    <a:pt x="4763" y="18557"/>
                    <a:pt x="4805" y="18683"/>
                    <a:pt x="4855" y="18831"/>
                  </a:cubicBezTo>
                  <a:cubicBezTo>
                    <a:pt x="4359" y="19156"/>
                    <a:pt x="4233" y="19783"/>
                    <a:pt x="3648" y="20055"/>
                  </a:cubicBezTo>
                  <a:cubicBezTo>
                    <a:pt x="3134" y="20295"/>
                    <a:pt x="2738" y="20725"/>
                    <a:pt x="2115" y="20793"/>
                  </a:cubicBezTo>
                  <a:cubicBezTo>
                    <a:pt x="1327" y="20878"/>
                    <a:pt x="507" y="20344"/>
                    <a:pt x="248" y="19667"/>
                  </a:cubicBezTo>
                  <a:cubicBezTo>
                    <a:pt x="0" y="19021"/>
                    <a:pt x="176" y="18434"/>
                    <a:pt x="349" y="17822"/>
                  </a:cubicBezTo>
                  <a:cubicBezTo>
                    <a:pt x="493" y="17312"/>
                    <a:pt x="572" y="16786"/>
                    <a:pt x="717" y="16275"/>
                  </a:cubicBezTo>
                  <a:cubicBezTo>
                    <a:pt x="750" y="16161"/>
                    <a:pt x="935" y="16082"/>
                    <a:pt x="986" y="15959"/>
                  </a:cubicBezTo>
                  <a:cubicBezTo>
                    <a:pt x="1119" y="15751"/>
                    <a:pt x="1308" y="15557"/>
                    <a:pt x="1374" y="15334"/>
                  </a:cubicBezTo>
                  <a:cubicBezTo>
                    <a:pt x="1550" y="14735"/>
                    <a:pt x="1895" y="14245"/>
                    <a:pt x="2348" y="13786"/>
                  </a:cubicBezTo>
                  <a:cubicBezTo>
                    <a:pt x="2590" y="13542"/>
                    <a:pt x="2712" y="13204"/>
                    <a:pt x="2895" y="12912"/>
                  </a:cubicBezTo>
                  <a:cubicBezTo>
                    <a:pt x="2969" y="12793"/>
                    <a:pt x="3058" y="12681"/>
                    <a:pt x="3141" y="12567"/>
                  </a:cubicBezTo>
                  <a:cubicBezTo>
                    <a:pt x="3350" y="12280"/>
                    <a:pt x="3556" y="11991"/>
                    <a:pt x="3770" y="11707"/>
                  </a:cubicBezTo>
                  <a:cubicBezTo>
                    <a:pt x="3842" y="11612"/>
                    <a:pt x="3939" y="11531"/>
                    <a:pt x="4018" y="11439"/>
                  </a:cubicBezTo>
                  <a:cubicBezTo>
                    <a:pt x="4269" y="11151"/>
                    <a:pt x="4540" y="10873"/>
                    <a:pt x="4750" y="10562"/>
                  </a:cubicBezTo>
                  <a:cubicBezTo>
                    <a:pt x="4806" y="10479"/>
                    <a:pt x="4715" y="10262"/>
                    <a:pt x="4621" y="10158"/>
                  </a:cubicBezTo>
                  <a:cubicBezTo>
                    <a:pt x="4132" y="9619"/>
                    <a:pt x="3566" y="9131"/>
                    <a:pt x="3132" y="8560"/>
                  </a:cubicBezTo>
                  <a:cubicBezTo>
                    <a:pt x="2675" y="7958"/>
                    <a:pt x="2036" y="7477"/>
                    <a:pt x="1761" y="6741"/>
                  </a:cubicBezTo>
                  <a:cubicBezTo>
                    <a:pt x="1588" y="6278"/>
                    <a:pt x="1113" y="5914"/>
                    <a:pt x="890" y="5459"/>
                  </a:cubicBezTo>
                  <a:cubicBezTo>
                    <a:pt x="531" y="4729"/>
                    <a:pt x="171" y="3984"/>
                    <a:pt x="327" y="3138"/>
                  </a:cubicBezTo>
                  <a:cubicBezTo>
                    <a:pt x="379" y="2857"/>
                    <a:pt x="341" y="2560"/>
                    <a:pt x="326" y="2271"/>
                  </a:cubicBezTo>
                  <a:cubicBezTo>
                    <a:pt x="292" y="1625"/>
                    <a:pt x="668" y="1253"/>
                    <a:pt x="1218" y="856"/>
                  </a:cubicBezTo>
                  <a:cubicBezTo>
                    <a:pt x="1793" y="439"/>
                    <a:pt x="2488" y="361"/>
                    <a:pt x="3069" y="338"/>
                  </a:cubicBezTo>
                  <a:cubicBezTo>
                    <a:pt x="4280" y="292"/>
                    <a:pt x="5491" y="524"/>
                    <a:pt x="6391" y="1418"/>
                  </a:cubicBezTo>
                  <a:cubicBezTo>
                    <a:pt x="6829" y="1854"/>
                    <a:pt x="7351" y="2223"/>
                    <a:pt x="7791" y="2658"/>
                  </a:cubicBezTo>
                  <a:cubicBezTo>
                    <a:pt x="8442" y="3301"/>
                    <a:pt x="9042" y="3985"/>
                    <a:pt x="9689" y="4630"/>
                  </a:cubicBezTo>
                  <a:cubicBezTo>
                    <a:pt x="9847" y="4787"/>
                    <a:pt x="10102" y="4931"/>
                    <a:pt x="10322" y="4944"/>
                  </a:cubicBezTo>
                  <a:cubicBezTo>
                    <a:pt x="10428" y="4951"/>
                    <a:pt x="10557" y="4640"/>
                    <a:pt x="10679" y="4474"/>
                  </a:cubicBezTo>
                  <a:cubicBezTo>
                    <a:pt x="10729" y="4407"/>
                    <a:pt x="10780" y="4294"/>
                    <a:pt x="10844" y="4286"/>
                  </a:cubicBezTo>
                  <a:cubicBezTo>
                    <a:pt x="11634" y="4191"/>
                    <a:pt x="11839" y="3478"/>
                    <a:pt x="12378" y="3113"/>
                  </a:cubicBezTo>
                  <a:cubicBezTo>
                    <a:pt x="12858" y="2789"/>
                    <a:pt x="13232" y="2341"/>
                    <a:pt x="13661" y="1955"/>
                  </a:cubicBezTo>
                  <a:cubicBezTo>
                    <a:pt x="14241" y="1434"/>
                    <a:pt x="14832" y="923"/>
                    <a:pt x="15412" y="402"/>
                  </a:cubicBezTo>
                  <a:cubicBezTo>
                    <a:pt x="15806" y="49"/>
                    <a:pt x="17069" y="0"/>
                    <a:pt x="17634" y="240"/>
                  </a:cubicBezTo>
                  <a:cubicBezTo>
                    <a:pt x="18355" y="547"/>
                    <a:pt x="18735" y="1103"/>
                    <a:pt x="19101" y="1677"/>
                  </a:cubicBezTo>
                  <a:cubicBezTo>
                    <a:pt x="19200" y="1832"/>
                    <a:pt x="19150" y="2058"/>
                    <a:pt x="19209" y="2241"/>
                  </a:cubicBezTo>
                  <a:cubicBezTo>
                    <a:pt x="19495" y="3133"/>
                    <a:pt x="19416" y="4026"/>
                    <a:pt x="19237" y="4918"/>
                  </a:cubicBezTo>
                  <a:cubicBezTo>
                    <a:pt x="19152" y="5337"/>
                    <a:pt x="19053" y="5756"/>
                    <a:pt x="18912" y="6161"/>
                  </a:cubicBezTo>
                  <a:cubicBezTo>
                    <a:pt x="18819" y="6430"/>
                    <a:pt x="18654" y="6683"/>
                    <a:pt x="18496" y="6929"/>
                  </a:cubicBezTo>
                  <a:cubicBezTo>
                    <a:pt x="18126" y="7506"/>
                    <a:pt x="17782" y="8102"/>
                    <a:pt x="17351" y="8641"/>
                  </a:cubicBezTo>
                  <a:cubicBezTo>
                    <a:pt x="16915" y="9185"/>
                    <a:pt x="16399" y="9681"/>
                    <a:pt x="15893" y="10177"/>
                  </a:cubicBezTo>
                  <a:cubicBezTo>
                    <a:pt x="15625" y="10439"/>
                    <a:pt x="15634" y="10625"/>
                    <a:pt x="15896" y="10892"/>
                  </a:cubicBezTo>
                  <a:cubicBezTo>
                    <a:pt x="16788" y="11802"/>
                    <a:pt x="17681" y="12714"/>
                    <a:pt x="18515" y="13666"/>
                  </a:cubicBezTo>
                  <a:cubicBezTo>
                    <a:pt x="18796" y="13986"/>
                    <a:pt x="19063" y="14257"/>
                    <a:pt x="19443" y="14495"/>
                  </a:cubicBezTo>
                  <a:cubicBezTo>
                    <a:pt x="19792" y="14714"/>
                    <a:pt x="19996" y="15126"/>
                    <a:pt x="20248" y="15463"/>
                  </a:cubicBezTo>
                  <a:cubicBezTo>
                    <a:pt x="20575" y="15903"/>
                    <a:pt x="20883" y="16355"/>
                    <a:pt x="21205" y="16798"/>
                  </a:cubicBezTo>
                  <a:cubicBezTo>
                    <a:pt x="21397" y="17063"/>
                    <a:pt x="21600" y="17312"/>
                    <a:pt x="21162" y="17557"/>
                  </a:cubicBezTo>
                  <a:cubicBezTo>
                    <a:pt x="21091" y="17597"/>
                    <a:pt x="21047" y="17763"/>
                    <a:pt x="21076" y="17848"/>
                  </a:cubicBezTo>
                  <a:cubicBezTo>
                    <a:pt x="21493" y="19063"/>
                    <a:pt x="20957" y="19961"/>
                    <a:pt x="19923" y="20696"/>
                  </a:cubicBezTo>
                  <a:cubicBezTo>
                    <a:pt x="19618" y="20913"/>
                    <a:pt x="19314" y="21135"/>
                    <a:pt x="18981" y="21313"/>
                  </a:cubicBezTo>
                  <a:cubicBezTo>
                    <a:pt x="18862" y="21377"/>
                    <a:pt x="18661" y="21317"/>
                    <a:pt x="18487" y="21314"/>
                  </a:cubicBezTo>
                  <a:close/>
                  <a:moveTo>
                    <a:pt x="10379" y="7558"/>
                  </a:moveTo>
                  <a:cubicBezTo>
                    <a:pt x="10053" y="7849"/>
                    <a:pt x="9645" y="8045"/>
                    <a:pt x="9428" y="8473"/>
                  </a:cubicBezTo>
                  <a:cubicBezTo>
                    <a:pt x="9242" y="8839"/>
                    <a:pt x="8824" y="9107"/>
                    <a:pt x="8516" y="9424"/>
                  </a:cubicBezTo>
                  <a:cubicBezTo>
                    <a:pt x="8268" y="9680"/>
                    <a:pt x="8015" y="9934"/>
                    <a:pt x="7795" y="10208"/>
                  </a:cubicBezTo>
                  <a:cubicBezTo>
                    <a:pt x="7585" y="10469"/>
                    <a:pt x="7365" y="10700"/>
                    <a:pt x="7720" y="11069"/>
                  </a:cubicBezTo>
                  <a:cubicBezTo>
                    <a:pt x="8269" y="11639"/>
                    <a:pt x="8712" y="12290"/>
                    <a:pt x="9216" y="12896"/>
                  </a:cubicBezTo>
                  <a:cubicBezTo>
                    <a:pt x="9417" y="13140"/>
                    <a:pt x="9712" y="13285"/>
                    <a:pt x="10014" y="13067"/>
                  </a:cubicBezTo>
                  <a:cubicBezTo>
                    <a:pt x="10444" y="12756"/>
                    <a:pt x="10833" y="12397"/>
                    <a:pt x="11237" y="12058"/>
                  </a:cubicBezTo>
                  <a:cubicBezTo>
                    <a:pt x="11747" y="11630"/>
                    <a:pt x="12210" y="11141"/>
                    <a:pt x="12780" y="10793"/>
                  </a:cubicBezTo>
                  <a:cubicBezTo>
                    <a:pt x="13139" y="10574"/>
                    <a:pt x="13149" y="10387"/>
                    <a:pt x="12996" y="10131"/>
                  </a:cubicBezTo>
                  <a:cubicBezTo>
                    <a:pt x="12689" y="9615"/>
                    <a:pt x="12097" y="9318"/>
                    <a:pt x="11781" y="8763"/>
                  </a:cubicBezTo>
                  <a:cubicBezTo>
                    <a:pt x="11507" y="8282"/>
                    <a:pt x="10876" y="7966"/>
                    <a:pt x="10379" y="7558"/>
                  </a:cubicBezTo>
                  <a:close/>
                  <a:moveTo>
                    <a:pt x="15829" y="7592"/>
                  </a:moveTo>
                  <a:cubicBezTo>
                    <a:pt x="15837" y="7574"/>
                    <a:pt x="15851" y="7400"/>
                    <a:pt x="15953" y="7324"/>
                  </a:cubicBezTo>
                  <a:cubicBezTo>
                    <a:pt x="16413" y="6982"/>
                    <a:pt x="16355" y="6331"/>
                    <a:pt x="16910" y="6051"/>
                  </a:cubicBezTo>
                  <a:cubicBezTo>
                    <a:pt x="16943" y="6034"/>
                    <a:pt x="16929" y="5946"/>
                    <a:pt x="16943" y="5892"/>
                  </a:cubicBezTo>
                  <a:cubicBezTo>
                    <a:pt x="17082" y="5378"/>
                    <a:pt x="17250" y="4868"/>
                    <a:pt x="17351" y="4348"/>
                  </a:cubicBezTo>
                  <a:cubicBezTo>
                    <a:pt x="17416" y="4015"/>
                    <a:pt x="17383" y="3668"/>
                    <a:pt x="17389" y="3326"/>
                  </a:cubicBezTo>
                  <a:cubicBezTo>
                    <a:pt x="17394" y="3095"/>
                    <a:pt x="17422" y="2860"/>
                    <a:pt x="17382" y="2634"/>
                  </a:cubicBezTo>
                  <a:cubicBezTo>
                    <a:pt x="17334" y="2373"/>
                    <a:pt x="17306" y="2044"/>
                    <a:pt x="17121" y="1882"/>
                  </a:cubicBezTo>
                  <a:cubicBezTo>
                    <a:pt x="16865" y="1657"/>
                    <a:pt x="16641" y="1963"/>
                    <a:pt x="16448" y="2115"/>
                  </a:cubicBezTo>
                  <a:cubicBezTo>
                    <a:pt x="15817" y="2612"/>
                    <a:pt x="15203" y="3126"/>
                    <a:pt x="14568" y="3619"/>
                  </a:cubicBezTo>
                  <a:cubicBezTo>
                    <a:pt x="14160" y="3935"/>
                    <a:pt x="13700" y="4199"/>
                    <a:pt x="13312" y="4532"/>
                  </a:cubicBezTo>
                  <a:cubicBezTo>
                    <a:pt x="12736" y="5026"/>
                    <a:pt x="12193" y="5553"/>
                    <a:pt x="11661" y="6087"/>
                  </a:cubicBezTo>
                  <a:cubicBezTo>
                    <a:pt x="11570" y="6178"/>
                    <a:pt x="11527" y="6431"/>
                    <a:pt x="11599" y="6511"/>
                  </a:cubicBezTo>
                  <a:cubicBezTo>
                    <a:pt x="11984" y="6944"/>
                    <a:pt x="12420" y="7340"/>
                    <a:pt x="12825" y="7758"/>
                  </a:cubicBezTo>
                  <a:cubicBezTo>
                    <a:pt x="13216" y="8161"/>
                    <a:pt x="13591" y="8577"/>
                    <a:pt x="13974" y="8987"/>
                  </a:cubicBezTo>
                  <a:cubicBezTo>
                    <a:pt x="14142" y="9167"/>
                    <a:pt x="14321" y="9292"/>
                    <a:pt x="14530" y="9032"/>
                  </a:cubicBezTo>
                  <a:cubicBezTo>
                    <a:pt x="14759" y="8747"/>
                    <a:pt x="14968" y="8448"/>
                    <a:pt x="15209" y="8171"/>
                  </a:cubicBezTo>
                  <a:cubicBezTo>
                    <a:pt x="15372" y="7984"/>
                    <a:pt x="15576" y="7825"/>
                    <a:pt x="15829" y="7592"/>
                  </a:cubicBezTo>
                  <a:close/>
                  <a:moveTo>
                    <a:pt x="8462" y="5640"/>
                  </a:moveTo>
                  <a:cubicBezTo>
                    <a:pt x="8496" y="5631"/>
                    <a:pt x="8530" y="5622"/>
                    <a:pt x="8564" y="5613"/>
                  </a:cubicBezTo>
                  <a:cubicBezTo>
                    <a:pt x="8540" y="5496"/>
                    <a:pt x="8543" y="5367"/>
                    <a:pt x="8488" y="5263"/>
                  </a:cubicBezTo>
                  <a:cubicBezTo>
                    <a:pt x="8137" y="4604"/>
                    <a:pt x="7341" y="4324"/>
                    <a:pt x="6880" y="3755"/>
                  </a:cubicBezTo>
                  <a:cubicBezTo>
                    <a:pt x="6723" y="3561"/>
                    <a:pt x="6581" y="3319"/>
                    <a:pt x="6363" y="3212"/>
                  </a:cubicBezTo>
                  <a:cubicBezTo>
                    <a:pt x="6110" y="3087"/>
                    <a:pt x="5921" y="2951"/>
                    <a:pt x="5785" y="2727"/>
                  </a:cubicBezTo>
                  <a:cubicBezTo>
                    <a:pt x="5732" y="2639"/>
                    <a:pt x="5627" y="2558"/>
                    <a:pt x="5524" y="2516"/>
                  </a:cubicBezTo>
                  <a:cubicBezTo>
                    <a:pt x="4873" y="2244"/>
                    <a:pt x="4232" y="1940"/>
                    <a:pt x="3554" y="1738"/>
                  </a:cubicBezTo>
                  <a:cubicBezTo>
                    <a:pt x="3241" y="1644"/>
                    <a:pt x="2842" y="1719"/>
                    <a:pt x="2499" y="1786"/>
                  </a:cubicBezTo>
                  <a:cubicBezTo>
                    <a:pt x="2256" y="1833"/>
                    <a:pt x="2304" y="2093"/>
                    <a:pt x="2227" y="2259"/>
                  </a:cubicBezTo>
                  <a:cubicBezTo>
                    <a:pt x="1876" y="3013"/>
                    <a:pt x="2295" y="3693"/>
                    <a:pt x="2457" y="4346"/>
                  </a:cubicBezTo>
                  <a:cubicBezTo>
                    <a:pt x="2700" y="5330"/>
                    <a:pt x="3289" y="6228"/>
                    <a:pt x="4063" y="7004"/>
                  </a:cubicBezTo>
                  <a:cubicBezTo>
                    <a:pt x="4717" y="7659"/>
                    <a:pt x="5324" y="8352"/>
                    <a:pt x="5963" y="9018"/>
                  </a:cubicBezTo>
                  <a:cubicBezTo>
                    <a:pt x="6012" y="9070"/>
                    <a:pt x="6154" y="9049"/>
                    <a:pt x="6252" y="9062"/>
                  </a:cubicBezTo>
                  <a:cubicBezTo>
                    <a:pt x="6245" y="8631"/>
                    <a:pt x="6510" y="9018"/>
                    <a:pt x="6618" y="8966"/>
                  </a:cubicBezTo>
                  <a:cubicBezTo>
                    <a:pt x="6861" y="8644"/>
                    <a:pt x="7075" y="8312"/>
                    <a:pt x="7342" y="8019"/>
                  </a:cubicBezTo>
                  <a:cubicBezTo>
                    <a:pt x="7837" y="7475"/>
                    <a:pt x="8378" y="6964"/>
                    <a:pt x="8862" y="6412"/>
                  </a:cubicBezTo>
                  <a:cubicBezTo>
                    <a:pt x="8946" y="6316"/>
                    <a:pt x="8888" y="6072"/>
                    <a:pt x="8817" y="5927"/>
                  </a:cubicBezTo>
                  <a:cubicBezTo>
                    <a:pt x="8759" y="5807"/>
                    <a:pt x="8585" y="5734"/>
                    <a:pt x="8462" y="5640"/>
                  </a:cubicBezTo>
                  <a:close/>
                  <a:moveTo>
                    <a:pt x="10757" y="14390"/>
                  </a:moveTo>
                  <a:cubicBezTo>
                    <a:pt x="10865" y="14555"/>
                    <a:pt x="10930" y="14702"/>
                    <a:pt x="11040" y="14813"/>
                  </a:cubicBezTo>
                  <a:cubicBezTo>
                    <a:pt x="11800" y="15580"/>
                    <a:pt x="12462" y="16421"/>
                    <a:pt x="13385" y="17064"/>
                  </a:cubicBezTo>
                  <a:cubicBezTo>
                    <a:pt x="13957" y="17463"/>
                    <a:pt x="14379" y="18029"/>
                    <a:pt x="14909" y="18482"/>
                  </a:cubicBezTo>
                  <a:cubicBezTo>
                    <a:pt x="15628" y="19095"/>
                    <a:pt x="16380" y="19677"/>
                    <a:pt x="17129" y="20260"/>
                  </a:cubicBezTo>
                  <a:cubicBezTo>
                    <a:pt x="17380" y="20455"/>
                    <a:pt x="18185" y="20490"/>
                    <a:pt x="18323" y="20302"/>
                  </a:cubicBezTo>
                  <a:cubicBezTo>
                    <a:pt x="18742" y="19731"/>
                    <a:pt x="19436" y="19290"/>
                    <a:pt x="19446" y="18518"/>
                  </a:cubicBezTo>
                  <a:cubicBezTo>
                    <a:pt x="19451" y="18163"/>
                    <a:pt x="19473" y="17788"/>
                    <a:pt x="19359" y="17457"/>
                  </a:cubicBezTo>
                  <a:cubicBezTo>
                    <a:pt x="19254" y="17149"/>
                    <a:pt x="18988" y="16882"/>
                    <a:pt x="18775" y="16609"/>
                  </a:cubicBezTo>
                  <a:cubicBezTo>
                    <a:pt x="18006" y="15622"/>
                    <a:pt x="17253" y="14624"/>
                    <a:pt x="16447" y="13663"/>
                  </a:cubicBezTo>
                  <a:cubicBezTo>
                    <a:pt x="16007" y="13138"/>
                    <a:pt x="15462" y="12685"/>
                    <a:pt x="14984" y="12185"/>
                  </a:cubicBezTo>
                  <a:cubicBezTo>
                    <a:pt x="14476" y="11654"/>
                    <a:pt x="13999" y="11651"/>
                    <a:pt x="13511" y="12208"/>
                  </a:cubicBezTo>
                  <a:cubicBezTo>
                    <a:pt x="13407" y="12326"/>
                    <a:pt x="13357" y="12492"/>
                    <a:pt x="13233" y="12584"/>
                  </a:cubicBezTo>
                  <a:cubicBezTo>
                    <a:pt x="12416" y="13194"/>
                    <a:pt x="11585" y="13789"/>
                    <a:pt x="10757" y="14390"/>
                  </a:cubicBezTo>
                  <a:close/>
                  <a:moveTo>
                    <a:pt x="2281" y="17920"/>
                  </a:moveTo>
                  <a:cubicBezTo>
                    <a:pt x="2185" y="18431"/>
                    <a:pt x="2267" y="18524"/>
                    <a:pt x="2826" y="18515"/>
                  </a:cubicBezTo>
                  <a:cubicBezTo>
                    <a:pt x="2872" y="18515"/>
                    <a:pt x="2925" y="18518"/>
                    <a:pt x="2961" y="18538"/>
                  </a:cubicBezTo>
                  <a:cubicBezTo>
                    <a:pt x="3407" y="18791"/>
                    <a:pt x="3660" y="18596"/>
                    <a:pt x="3950" y="18276"/>
                  </a:cubicBezTo>
                  <a:cubicBezTo>
                    <a:pt x="4207" y="17992"/>
                    <a:pt x="4219" y="17585"/>
                    <a:pt x="4644" y="17375"/>
                  </a:cubicBezTo>
                  <a:cubicBezTo>
                    <a:pt x="4987" y="17206"/>
                    <a:pt x="5231" y="16881"/>
                    <a:pt x="5533" y="16640"/>
                  </a:cubicBezTo>
                  <a:cubicBezTo>
                    <a:pt x="5810" y="16419"/>
                    <a:pt x="6113" y="16225"/>
                    <a:pt x="6391" y="16006"/>
                  </a:cubicBezTo>
                  <a:cubicBezTo>
                    <a:pt x="6836" y="15656"/>
                    <a:pt x="7280" y="15305"/>
                    <a:pt x="7705" y="14936"/>
                  </a:cubicBezTo>
                  <a:cubicBezTo>
                    <a:pt x="7888" y="14777"/>
                    <a:pt x="8194" y="14524"/>
                    <a:pt x="8149" y="14398"/>
                  </a:cubicBezTo>
                  <a:cubicBezTo>
                    <a:pt x="8030" y="14063"/>
                    <a:pt x="7776" y="13756"/>
                    <a:pt x="7529" y="13470"/>
                  </a:cubicBezTo>
                  <a:cubicBezTo>
                    <a:pt x="7240" y="13136"/>
                    <a:pt x="6899" y="12838"/>
                    <a:pt x="6586" y="12520"/>
                  </a:cubicBezTo>
                  <a:cubicBezTo>
                    <a:pt x="6408" y="12339"/>
                    <a:pt x="6169" y="12198"/>
                    <a:pt x="5966" y="12393"/>
                  </a:cubicBezTo>
                  <a:cubicBezTo>
                    <a:pt x="5554" y="12790"/>
                    <a:pt x="5050" y="13190"/>
                    <a:pt x="4861" y="13676"/>
                  </a:cubicBezTo>
                  <a:cubicBezTo>
                    <a:pt x="4665" y="14181"/>
                    <a:pt x="4198" y="14485"/>
                    <a:pt x="4004" y="14980"/>
                  </a:cubicBezTo>
                  <a:cubicBezTo>
                    <a:pt x="3795" y="15515"/>
                    <a:pt x="3360" y="15975"/>
                    <a:pt x="3056" y="16482"/>
                  </a:cubicBezTo>
                  <a:cubicBezTo>
                    <a:pt x="2779" y="16944"/>
                    <a:pt x="2545" y="17426"/>
                    <a:pt x="2281" y="17920"/>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36" name="Google Shape;36;p2"/>
            <p:cNvSpPr/>
            <p:nvPr/>
          </p:nvSpPr>
          <p:spPr>
            <a:xfrm>
              <a:off x="2053221" y="106252"/>
              <a:ext cx="397103" cy="411799"/>
            </a:xfrm>
            <a:custGeom>
              <a:avLst/>
              <a:gdLst/>
              <a:ahLst/>
              <a:cxnLst/>
              <a:rect l="l" t="t" r="r" b="b"/>
              <a:pathLst>
                <a:path w="21455" h="21462" extrusionOk="0">
                  <a:moveTo>
                    <a:pt x="0" y="0"/>
                  </a:moveTo>
                  <a:close/>
                  <a:moveTo>
                    <a:pt x="15941" y="10351"/>
                  </a:moveTo>
                  <a:cubicBezTo>
                    <a:pt x="16242" y="10800"/>
                    <a:pt x="16491" y="11159"/>
                    <a:pt x="16726" y="11526"/>
                  </a:cubicBezTo>
                  <a:cubicBezTo>
                    <a:pt x="17215" y="12289"/>
                    <a:pt x="17712" y="13049"/>
                    <a:pt x="18177" y="13826"/>
                  </a:cubicBezTo>
                  <a:cubicBezTo>
                    <a:pt x="18664" y="14639"/>
                    <a:pt x="19307" y="15347"/>
                    <a:pt x="19663" y="16260"/>
                  </a:cubicBezTo>
                  <a:cubicBezTo>
                    <a:pt x="19823" y="16672"/>
                    <a:pt x="20073" y="17105"/>
                    <a:pt x="20209" y="17541"/>
                  </a:cubicBezTo>
                  <a:cubicBezTo>
                    <a:pt x="20266" y="17723"/>
                    <a:pt x="20069" y="18083"/>
                    <a:pt x="19879" y="18206"/>
                  </a:cubicBezTo>
                  <a:cubicBezTo>
                    <a:pt x="19667" y="18344"/>
                    <a:pt x="19377" y="18204"/>
                    <a:pt x="19235" y="17944"/>
                  </a:cubicBezTo>
                  <a:cubicBezTo>
                    <a:pt x="18978" y="17475"/>
                    <a:pt x="18726" y="17003"/>
                    <a:pt x="18466" y="16535"/>
                  </a:cubicBezTo>
                  <a:cubicBezTo>
                    <a:pt x="18360" y="16346"/>
                    <a:pt x="18237" y="16165"/>
                    <a:pt x="18118" y="15973"/>
                  </a:cubicBezTo>
                  <a:cubicBezTo>
                    <a:pt x="17803" y="16387"/>
                    <a:pt x="18178" y="17696"/>
                    <a:pt x="18716" y="18143"/>
                  </a:cubicBezTo>
                  <a:cubicBezTo>
                    <a:pt x="18660" y="18294"/>
                    <a:pt x="18604" y="18445"/>
                    <a:pt x="18535" y="18631"/>
                  </a:cubicBezTo>
                  <a:cubicBezTo>
                    <a:pt x="18672" y="18656"/>
                    <a:pt x="18775" y="18675"/>
                    <a:pt x="18886" y="18696"/>
                  </a:cubicBezTo>
                  <a:cubicBezTo>
                    <a:pt x="18948" y="19191"/>
                    <a:pt x="19058" y="19684"/>
                    <a:pt x="19050" y="20176"/>
                  </a:cubicBezTo>
                  <a:cubicBezTo>
                    <a:pt x="19046" y="20409"/>
                    <a:pt x="18875" y="20728"/>
                    <a:pt x="18675" y="20850"/>
                  </a:cubicBezTo>
                  <a:cubicBezTo>
                    <a:pt x="18268" y="21100"/>
                    <a:pt x="17950" y="21600"/>
                    <a:pt x="17340" y="21426"/>
                  </a:cubicBezTo>
                  <a:cubicBezTo>
                    <a:pt x="17237" y="21396"/>
                    <a:pt x="17130" y="21382"/>
                    <a:pt x="17026" y="21355"/>
                  </a:cubicBezTo>
                  <a:cubicBezTo>
                    <a:pt x="16827" y="21304"/>
                    <a:pt x="16628" y="21252"/>
                    <a:pt x="16431" y="21194"/>
                  </a:cubicBezTo>
                  <a:cubicBezTo>
                    <a:pt x="16316" y="21161"/>
                    <a:pt x="16194" y="21132"/>
                    <a:pt x="16094" y="21072"/>
                  </a:cubicBezTo>
                  <a:cubicBezTo>
                    <a:pt x="15684" y="20829"/>
                    <a:pt x="15274" y="20585"/>
                    <a:pt x="14879" y="20321"/>
                  </a:cubicBezTo>
                  <a:cubicBezTo>
                    <a:pt x="14518" y="20080"/>
                    <a:pt x="14176" y="19813"/>
                    <a:pt x="13822" y="19561"/>
                  </a:cubicBezTo>
                  <a:cubicBezTo>
                    <a:pt x="13777" y="19529"/>
                    <a:pt x="13712" y="19516"/>
                    <a:pt x="13654" y="19510"/>
                  </a:cubicBezTo>
                  <a:cubicBezTo>
                    <a:pt x="13607" y="19505"/>
                    <a:pt x="13517" y="19537"/>
                    <a:pt x="13514" y="19530"/>
                  </a:cubicBezTo>
                  <a:cubicBezTo>
                    <a:pt x="13368" y="19110"/>
                    <a:pt x="12868" y="19083"/>
                    <a:pt x="12625" y="18778"/>
                  </a:cubicBezTo>
                  <a:cubicBezTo>
                    <a:pt x="12561" y="18698"/>
                    <a:pt x="12523" y="18589"/>
                    <a:pt x="12504" y="18488"/>
                  </a:cubicBezTo>
                  <a:cubicBezTo>
                    <a:pt x="12469" y="18300"/>
                    <a:pt x="12506" y="18068"/>
                    <a:pt x="12172" y="18149"/>
                  </a:cubicBezTo>
                  <a:cubicBezTo>
                    <a:pt x="12133" y="18159"/>
                    <a:pt x="12063" y="18093"/>
                    <a:pt x="12023" y="18049"/>
                  </a:cubicBezTo>
                  <a:cubicBezTo>
                    <a:pt x="11925" y="17944"/>
                    <a:pt x="11857" y="17768"/>
                    <a:pt x="11740" y="17731"/>
                  </a:cubicBezTo>
                  <a:cubicBezTo>
                    <a:pt x="11302" y="17594"/>
                    <a:pt x="11275" y="17208"/>
                    <a:pt x="11103" y="16895"/>
                  </a:cubicBezTo>
                  <a:cubicBezTo>
                    <a:pt x="10885" y="16497"/>
                    <a:pt x="10630" y="16112"/>
                    <a:pt x="10335" y="15765"/>
                  </a:cubicBezTo>
                  <a:cubicBezTo>
                    <a:pt x="10247" y="15662"/>
                    <a:pt x="9910" y="15621"/>
                    <a:pt x="9795" y="15699"/>
                  </a:cubicBezTo>
                  <a:cubicBezTo>
                    <a:pt x="9259" y="16063"/>
                    <a:pt x="8768" y="16486"/>
                    <a:pt x="8249" y="16872"/>
                  </a:cubicBezTo>
                  <a:cubicBezTo>
                    <a:pt x="7900" y="17132"/>
                    <a:pt x="7613" y="17490"/>
                    <a:pt x="7127" y="17549"/>
                  </a:cubicBezTo>
                  <a:cubicBezTo>
                    <a:pt x="7061" y="17556"/>
                    <a:pt x="7006" y="17652"/>
                    <a:pt x="6946" y="17707"/>
                  </a:cubicBezTo>
                  <a:cubicBezTo>
                    <a:pt x="6666" y="17960"/>
                    <a:pt x="6410" y="18247"/>
                    <a:pt x="6098" y="18455"/>
                  </a:cubicBezTo>
                  <a:cubicBezTo>
                    <a:pt x="5851" y="18620"/>
                    <a:pt x="5605" y="18755"/>
                    <a:pt x="5417" y="18999"/>
                  </a:cubicBezTo>
                  <a:cubicBezTo>
                    <a:pt x="5313" y="19135"/>
                    <a:pt x="5079" y="19174"/>
                    <a:pt x="4919" y="19278"/>
                  </a:cubicBezTo>
                  <a:cubicBezTo>
                    <a:pt x="4361" y="19640"/>
                    <a:pt x="3743" y="19783"/>
                    <a:pt x="3085" y="19718"/>
                  </a:cubicBezTo>
                  <a:cubicBezTo>
                    <a:pt x="2489" y="19658"/>
                    <a:pt x="1978" y="19069"/>
                    <a:pt x="1833" y="18513"/>
                  </a:cubicBezTo>
                  <a:cubicBezTo>
                    <a:pt x="1777" y="18297"/>
                    <a:pt x="1452" y="18140"/>
                    <a:pt x="1238" y="17969"/>
                  </a:cubicBezTo>
                  <a:cubicBezTo>
                    <a:pt x="745" y="17573"/>
                    <a:pt x="166" y="17169"/>
                    <a:pt x="98" y="16544"/>
                  </a:cubicBezTo>
                  <a:cubicBezTo>
                    <a:pt x="0" y="15636"/>
                    <a:pt x="3" y="14714"/>
                    <a:pt x="844" y="13996"/>
                  </a:cubicBezTo>
                  <a:cubicBezTo>
                    <a:pt x="1292" y="13613"/>
                    <a:pt x="1575" y="13055"/>
                    <a:pt x="1958" y="12596"/>
                  </a:cubicBezTo>
                  <a:cubicBezTo>
                    <a:pt x="2275" y="12216"/>
                    <a:pt x="2632" y="11868"/>
                    <a:pt x="2968" y="11502"/>
                  </a:cubicBezTo>
                  <a:cubicBezTo>
                    <a:pt x="3448" y="10978"/>
                    <a:pt x="3917" y="10443"/>
                    <a:pt x="4493" y="10010"/>
                  </a:cubicBezTo>
                  <a:cubicBezTo>
                    <a:pt x="4767" y="9804"/>
                    <a:pt x="5035" y="9590"/>
                    <a:pt x="5300" y="9373"/>
                  </a:cubicBezTo>
                  <a:cubicBezTo>
                    <a:pt x="5993" y="8805"/>
                    <a:pt x="5901" y="8715"/>
                    <a:pt x="5462" y="8017"/>
                  </a:cubicBezTo>
                  <a:cubicBezTo>
                    <a:pt x="5271" y="7714"/>
                    <a:pt x="5023" y="7434"/>
                    <a:pt x="4894" y="7109"/>
                  </a:cubicBezTo>
                  <a:cubicBezTo>
                    <a:pt x="4750" y="6748"/>
                    <a:pt x="4765" y="6328"/>
                    <a:pt x="4615" y="5970"/>
                  </a:cubicBezTo>
                  <a:cubicBezTo>
                    <a:pt x="4402" y="5459"/>
                    <a:pt x="4089" y="4988"/>
                    <a:pt x="3845" y="4487"/>
                  </a:cubicBezTo>
                  <a:cubicBezTo>
                    <a:pt x="3743" y="4278"/>
                    <a:pt x="3710" y="4037"/>
                    <a:pt x="3649" y="3810"/>
                  </a:cubicBezTo>
                  <a:cubicBezTo>
                    <a:pt x="3624" y="3718"/>
                    <a:pt x="3644" y="3588"/>
                    <a:pt x="3585" y="3534"/>
                  </a:cubicBezTo>
                  <a:cubicBezTo>
                    <a:pt x="3002" y="2998"/>
                    <a:pt x="3168" y="2309"/>
                    <a:pt x="3193" y="1667"/>
                  </a:cubicBezTo>
                  <a:cubicBezTo>
                    <a:pt x="3207" y="1311"/>
                    <a:pt x="3427" y="1016"/>
                    <a:pt x="3784" y="829"/>
                  </a:cubicBezTo>
                  <a:cubicBezTo>
                    <a:pt x="4474" y="469"/>
                    <a:pt x="5135" y="468"/>
                    <a:pt x="5906" y="678"/>
                  </a:cubicBezTo>
                  <a:cubicBezTo>
                    <a:pt x="6942" y="962"/>
                    <a:pt x="7794" y="1523"/>
                    <a:pt x="8674" y="2053"/>
                  </a:cubicBezTo>
                  <a:cubicBezTo>
                    <a:pt x="9318" y="2442"/>
                    <a:pt x="9922" y="2895"/>
                    <a:pt x="10523" y="3347"/>
                  </a:cubicBezTo>
                  <a:cubicBezTo>
                    <a:pt x="10682" y="3466"/>
                    <a:pt x="10794" y="3672"/>
                    <a:pt x="10873" y="3860"/>
                  </a:cubicBezTo>
                  <a:cubicBezTo>
                    <a:pt x="11144" y="4508"/>
                    <a:pt x="11914" y="4458"/>
                    <a:pt x="12329" y="3955"/>
                  </a:cubicBezTo>
                  <a:cubicBezTo>
                    <a:pt x="12390" y="3881"/>
                    <a:pt x="12455" y="3767"/>
                    <a:pt x="12531" y="3755"/>
                  </a:cubicBezTo>
                  <a:cubicBezTo>
                    <a:pt x="13228" y="3646"/>
                    <a:pt x="13708" y="3222"/>
                    <a:pt x="14210" y="2786"/>
                  </a:cubicBezTo>
                  <a:cubicBezTo>
                    <a:pt x="14745" y="2321"/>
                    <a:pt x="15372" y="1956"/>
                    <a:pt x="15931" y="1514"/>
                  </a:cubicBezTo>
                  <a:cubicBezTo>
                    <a:pt x="16384" y="1155"/>
                    <a:pt x="16794" y="745"/>
                    <a:pt x="17227" y="362"/>
                  </a:cubicBezTo>
                  <a:cubicBezTo>
                    <a:pt x="17635" y="0"/>
                    <a:pt x="18154" y="134"/>
                    <a:pt x="18626" y="106"/>
                  </a:cubicBezTo>
                  <a:cubicBezTo>
                    <a:pt x="19038" y="81"/>
                    <a:pt x="19515" y="55"/>
                    <a:pt x="19859" y="225"/>
                  </a:cubicBezTo>
                  <a:cubicBezTo>
                    <a:pt x="20347" y="467"/>
                    <a:pt x="20888" y="648"/>
                    <a:pt x="21178" y="1241"/>
                  </a:cubicBezTo>
                  <a:cubicBezTo>
                    <a:pt x="21600" y="2103"/>
                    <a:pt x="21435" y="2961"/>
                    <a:pt x="21354" y="3814"/>
                  </a:cubicBezTo>
                  <a:cubicBezTo>
                    <a:pt x="21319" y="4193"/>
                    <a:pt x="21024" y="4578"/>
                    <a:pt x="20770" y="4904"/>
                  </a:cubicBezTo>
                  <a:cubicBezTo>
                    <a:pt x="20311" y="5495"/>
                    <a:pt x="19800" y="6050"/>
                    <a:pt x="19299" y="6609"/>
                  </a:cubicBezTo>
                  <a:cubicBezTo>
                    <a:pt x="18973" y="6974"/>
                    <a:pt x="18617" y="7314"/>
                    <a:pt x="18290" y="7678"/>
                  </a:cubicBezTo>
                  <a:cubicBezTo>
                    <a:pt x="18180" y="7799"/>
                    <a:pt x="18125" y="7964"/>
                    <a:pt x="18031" y="8100"/>
                  </a:cubicBezTo>
                  <a:cubicBezTo>
                    <a:pt x="17676" y="8617"/>
                    <a:pt x="17377" y="9190"/>
                    <a:pt x="16931" y="9620"/>
                  </a:cubicBezTo>
                  <a:cubicBezTo>
                    <a:pt x="16681" y="9860"/>
                    <a:pt x="16469" y="10108"/>
                    <a:pt x="16263" y="10373"/>
                  </a:cubicBezTo>
                  <a:cubicBezTo>
                    <a:pt x="16243" y="10398"/>
                    <a:pt x="16145" y="10367"/>
                    <a:pt x="15941" y="10351"/>
                  </a:cubicBezTo>
                  <a:close/>
                  <a:moveTo>
                    <a:pt x="14232" y="10006"/>
                  </a:moveTo>
                  <a:cubicBezTo>
                    <a:pt x="13955" y="9575"/>
                    <a:pt x="13727" y="9160"/>
                    <a:pt x="13440" y="8787"/>
                  </a:cubicBezTo>
                  <a:cubicBezTo>
                    <a:pt x="12907" y="8094"/>
                    <a:pt x="12435" y="7354"/>
                    <a:pt x="11766" y="6764"/>
                  </a:cubicBezTo>
                  <a:cubicBezTo>
                    <a:pt x="11547" y="6570"/>
                    <a:pt x="11377" y="6574"/>
                    <a:pt x="11171" y="6768"/>
                  </a:cubicBezTo>
                  <a:cubicBezTo>
                    <a:pt x="10905" y="7017"/>
                    <a:pt x="10635" y="7263"/>
                    <a:pt x="10348" y="7489"/>
                  </a:cubicBezTo>
                  <a:cubicBezTo>
                    <a:pt x="9599" y="8080"/>
                    <a:pt x="8838" y="8657"/>
                    <a:pt x="8089" y="9249"/>
                  </a:cubicBezTo>
                  <a:cubicBezTo>
                    <a:pt x="8022" y="9302"/>
                    <a:pt x="7959" y="9443"/>
                    <a:pt x="7986" y="9509"/>
                  </a:cubicBezTo>
                  <a:cubicBezTo>
                    <a:pt x="8146" y="9900"/>
                    <a:pt x="8302" y="10297"/>
                    <a:pt x="8517" y="10660"/>
                  </a:cubicBezTo>
                  <a:cubicBezTo>
                    <a:pt x="8909" y="11323"/>
                    <a:pt x="9338" y="11967"/>
                    <a:pt x="9759" y="12615"/>
                  </a:cubicBezTo>
                  <a:cubicBezTo>
                    <a:pt x="9931" y="12878"/>
                    <a:pt x="10123" y="13128"/>
                    <a:pt x="10299" y="13375"/>
                  </a:cubicBezTo>
                  <a:cubicBezTo>
                    <a:pt x="10836" y="12955"/>
                    <a:pt x="11344" y="12565"/>
                    <a:pt x="11843" y="12164"/>
                  </a:cubicBezTo>
                  <a:cubicBezTo>
                    <a:pt x="11999" y="12038"/>
                    <a:pt x="12121" y="11873"/>
                    <a:pt x="12274" y="11743"/>
                  </a:cubicBezTo>
                  <a:cubicBezTo>
                    <a:pt x="12570" y="11492"/>
                    <a:pt x="12893" y="11270"/>
                    <a:pt x="13173" y="11005"/>
                  </a:cubicBezTo>
                  <a:cubicBezTo>
                    <a:pt x="13416" y="10775"/>
                    <a:pt x="13603" y="10493"/>
                    <a:pt x="13836" y="10252"/>
                  </a:cubicBezTo>
                  <a:cubicBezTo>
                    <a:pt x="13936" y="10149"/>
                    <a:pt x="14089" y="10093"/>
                    <a:pt x="14232" y="10006"/>
                  </a:cubicBezTo>
                  <a:close/>
                  <a:moveTo>
                    <a:pt x="12412" y="5986"/>
                  </a:moveTo>
                  <a:cubicBezTo>
                    <a:pt x="12948" y="6462"/>
                    <a:pt x="13402" y="6873"/>
                    <a:pt x="13729" y="7392"/>
                  </a:cubicBezTo>
                  <a:cubicBezTo>
                    <a:pt x="13825" y="7545"/>
                    <a:pt x="13908" y="7709"/>
                    <a:pt x="14021" y="7850"/>
                  </a:cubicBezTo>
                  <a:cubicBezTo>
                    <a:pt x="14296" y="8193"/>
                    <a:pt x="14569" y="8540"/>
                    <a:pt x="14882" y="8848"/>
                  </a:cubicBezTo>
                  <a:cubicBezTo>
                    <a:pt x="14954" y="8919"/>
                    <a:pt x="15252" y="8899"/>
                    <a:pt x="15336" y="8817"/>
                  </a:cubicBezTo>
                  <a:cubicBezTo>
                    <a:pt x="15930" y="8235"/>
                    <a:pt x="16142" y="7365"/>
                    <a:pt x="16878" y="6881"/>
                  </a:cubicBezTo>
                  <a:cubicBezTo>
                    <a:pt x="16911" y="6860"/>
                    <a:pt x="16924" y="6811"/>
                    <a:pt x="16950" y="6778"/>
                  </a:cubicBezTo>
                  <a:cubicBezTo>
                    <a:pt x="17234" y="6412"/>
                    <a:pt x="17519" y="6048"/>
                    <a:pt x="17802" y="5682"/>
                  </a:cubicBezTo>
                  <a:cubicBezTo>
                    <a:pt x="18194" y="5176"/>
                    <a:pt x="18592" y="4674"/>
                    <a:pt x="18973" y="4160"/>
                  </a:cubicBezTo>
                  <a:cubicBezTo>
                    <a:pt x="19431" y="3541"/>
                    <a:pt x="19842" y="2899"/>
                    <a:pt x="19582" y="2087"/>
                  </a:cubicBezTo>
                  <a:cubicBezTo>
                    <a:pt x="19537" y="1945"/>
                    <a:pt x="19387" y="1714"/>
                    <a:pt x="19308" y="1722"/>
                  </a:cubicBezTo>
                  <a:cubicBezTo>
                    <a:pt x="18817" y="1775"/>
                    <a:pt x="18257" y="1767"/>
                    <a:pt x="17861" y="2001"/>
                  </a:cubicBezTo>
                  <a:cubicBezTo>
                    <a:pt x="17085" y="2461"/>
                    <a:pt x="16407" y="3074"/>
                    <a:pt x="15677" y="3610"/>
                  </a:cubicBezTo>
                  <a:cubicBezTo>
                    <a:pt x="15477" y="3757"/>
                    <a:pt x="15228" y="3841"/>
                    <a:pt x="15022" y="3982"/>
                  </a:cubicBezTo>
                  <a:cubicBezTo>
                    <a:pt x="14920" y="4051"/>
                    <a:pt x="14863" y="4183"/>
                    <a:pt x="14831" y="4226"/>
                  </a:cubicBezTo>
                  <a:cubicBezTo>
                    <a:pt x="14618" y="4331"/>
                    <a:pt x="14438" y="4392"/>
                    <a:pt x="14293" y="4498"/>
                  </a:cubicBezTo>
                  <a:cubicBezTo>
                    <a:pt x="14045" y="4679"/>
                    <a:pt x="13823" y="4894"/>
                    <a:pt x="13581" y="5085"/>
                  </a:cubicBezTo>
                  <a:cubicBezTo>
                    <a:pt x="13203" y="5383"/>
                    <a:pt x="12819" y="5674"/>
                    <a:pt x="12412" y="5986"/>
                  </a:cubicBezTo>
                  <a:close/>
                  <a:moveTo>
                    <a:pt x="6924" y="16126"/>
                  </a:moveTo>
                  <a:cubicBezTo>
                    <a:pt x="6586" y="15555"/>
                    <a:pt x="7368" y="15607"/>
                    <a:pt x="7342" y="15221"/>
                  </a:cubicBezTo>
                  <a:cubicBezTo>
                    <a:pt x="7845" y="15433"/>
                    <a:pt x="8322" y="15274"/>
                    <a:pt x="8517" y="14896"/>
                  </a:cubicBezTo>
                  <a:cubicBezTo>
                    <a:pt x="8670" y="14598"/>
                    <a:pt x="8875" y="14325"/>
                    <a:pt x="9126" y="13935"/>
                  </a:cubicBezTo>
                  <a:cubicBezTo>
                    <a:pt x="8838" y="13448"/>
                    <a:pt x="8462" y="12827"/>
                    <a:pt x="8104" y="12195"/>
                  </a:cubicBezTo>
                  <a:cubicBezTo>
                    <a:pt x="7982" y="11980"/>
                    <a:pt x="7970" y="11661"/>
                    <a:pt x="7795" y="11529"/>
                  </a:cubicBezTo>
                  <a:cubicBezTo>
                    <a:pt x="7440" y="11261"/>
                    <a:pt x="7245" y="10942"/>
                    <a:pt x="7165" y="10534"/>
                  </a:cubicBezTo>
                  <a:cubicBezTo>
                    <a:pt x="7104" y="10223"/>
                    <a:pt x="6942" y="10256"/>
                    <a:pt x="6743" y="10415"/>
                  </a:cubicBezTo>
                  <a:cubicBezTo>
                    <a:pt x="6437" y="10659"/>
                    <a:pt x="6122" y="10893"/>
                    <a:pt x="5830" y="11151"/>
                  </a:cubicBezTo>
                  <a:cubicBezTo>
                    <a:pt x="5509" y="11434"/>
                    <a:pt x="5201" y="11733"/>
                    <a:pt x="4901" y="12037"/>
                  </a:cubicBezTo>
                  <a:cubicBezTo>
                    <a:pt x="4593" y="12348"/>
                    <a:pt x="4347" y="12739"/>
                    <a:pt x="3988" y="12972"/>
                  </a:cubicBezTo>
                  <a:cubicBezTo>
                    <a:pt x="3719" y="13146"/>
                    <a:pt x="3679" y="13286"/>
                    <a:pt x="3762" y="13550"/>
                  </a:cubicBezTo>
                  <a:cubicBezTo>
                    <a:pt x="2994" y="13670"/>
                    <a:pt x="2715" y="14287"/>
                    <a:pt x="2318" y="14802"/>
                  </a:cubicBezTo>
                  <a:cubicBezTo>
                    <a:pt x="1887" y="15361"/>
                    <a:pt x="1645" y="15962"/>
                    <a:pt x="1654" y="16736"/>
                  </a:cubicBezTo>
                  <a:cubicBezTo>
                    <a:pt x="2109" y="16760"/>
                    <a:pt x="2565" y="16806"/>
                    <a:pt x="3021" y="16797"/>
                  </a:cubicBezTo>
                  <a:cubicBezTo>
                    <a:pt x="3247" y="16792"/>
                    <a:pt x="3468" y="16655"/>
                    <a:pt x="3697" y="16634"/>
                  </a:cubicBezTo>
                  <a:cubicBezTo>
                    <a:pt x="4025" y="16603"/>
                    <a:pt x="4358" y="16625"/>
                    <a:pt x="4793" y="16624"/>
                  </a:cubicBezTo>
                  <a:cubicBezTo>
                    <a:pt x="4814" y="16606"/>
                    <a:pt x="4910" y="16475"/>
                    <a:pt x="5042" y="16413"/>
                  </a:cubicBezTo>
                  <a:cubicBezTo>
                    <a:pt x="5243" y="16318"/>
                    <a:pt x="5611" y="16163"/>
                    <a:pt x="5659" y="16222"/>
                  </a:cubicBezTo>
                  <a:cubicBezTo>
                    <a:pt x="6001" y="16641"/>
                    <a:pt x="6161" y="16296"/>
                    <a:pt x="6388" y="16108"/>
                  </a:cubicBezTo>
                  <a:cubicBezTo>
                    <a:pt x="6311" y="16022"/>
                    <a:pt x="6245" y="15949"/>
                    <a:pt x="6211" y="15911"/>
                  </a:cubicBezTo>
                  <a:cubicBezTo>
                    <a:pt x="6380" y="15776"/>
                    <a:pt x="6527" y="15658"/>
                    <a:pt x="6667" y="15545"/>
                  </a:cubicBezTo>
                  <a:cubicBezTo>
                    <a:pt x="6386" y="16094"/>
                    <a:pt x="6386" y="16094"/>
                    <a:pt x="6924" y="16126"/>
                  </a:cubicBezTo>
                  <a:close/>
                  <a:moveTo>
                    <a:pt x="17472" y="16971"/>
                  </a:moveTo>
                  <a:cubicBezTo>
                    <a:pt x="17497" y="16969"/>
                    <a:pt x="17521" y="16966"/>
                    <a:pt x="17546" y="16963"/>
                  </a:cubicBezTo>
                  <a:cubicBezTo>
                    <a:pt x="17538" y="16881"/>
                    <a:pt x="17545" y="16794"/>
                    <a:pt x="17520" y="16718"/>
                  </a:cubicBezTo>
                  <a:cubicBezTo>
                    <a:pt x="17396" y="16344"/>
                    <a:pt x="17252" y="15975"/>
                    <a:pt x="17136" y="15598"/>
                  </a:cubicBezTo>
                  <a:cubicBezTo>
                    <a:pt x="16958" y="15022"/>
                    <a:pt x="16817" y="14435"/>
                    <a:pt x="16624" y="13863"/>
                  </a:cubicBezTo>
                  <a:cubicBezTo>
                    <a:pt x="16464" y="13387"/>
                    <a:pt x="16377" y="12869"/>
                    <a:pt x="15945" y="12515"/>
                  </a:cubicBezTo>
                  <a:cubicBezTo>
                    <a:pt x="15909" y="12485"/>
                    <a:pt x="15897" y="12425"/>
                    <a:pt x="15877" y="12378"/>
                  </a:cubicBezTo>
                  <a:cubicBezTo>
                    <a:pt x="15757" y="12103"/>
                    <a:pt x="15657" y="11817"/>
                    <a:pt x="15504" y="11560"/>
                  </a:cubicBezTo>
                  <a:cubicBezTo>
                    <a:pt x="15467" y="11497"/>
                    <a:pt x="15215" y="11473"/>
                    <a:pt x="15134" y="11529"/>
                  </a:cubicBezTo>
                  <a:cubicBezTo>
                    <a:pt x="14790" y="11765"/>
                    <a:pt x="14476" y="12040"/>
                    <a:pt x="14147" y="12297"/>
                  </a:cubicBezTo>
                  <a:cubicBezTo>
                    <a:pt x="13754" y="12605"/>
                    <a:pt x="13289" y="12855"/>
                    <a:pt x="12979" y="13227"/>
                  </a:cubicBezTo>
                  <a:cubicBezTo>
                    <a:pt x="12546" y="13747"/>
                    <a:pt x="11992" y="14105"/>
                    <a:pt x="11435" y="14441"/>
                  </a:cubicBezTo>
                  <a:cubicBezTo>
                    <a:pt x="11051" y="14672"/>
                    <a:pt x="11175" y="14946"/>
                    <a:pt x="11344" y="15036"/>
                  </a:cubicBezTo>
                  <a:cubicBezTo>
                    <a:pt x="11589" y="15168"/>
                    <a:pt x="11569" y="15382"/>
                    <a:pt x="11687" y="15542"/>
                  </a:cubicBezTo>
                  <a:cubicBezTo>
                    <a:pt x="11915" y="15853"/>
                    <a:pt x="12105" y="16192"/>
                    <a:pt x="12356" y="16484"/>
                  </a:cubicBezTo>
                  <a:cubicBezTo>
                    <a:pt x="12914" y="17132"/>
                    <a:pt x="13469" y="17789"/>
                    <a:pt x="14084" y="18385"/>
                  </a:cubicBezTo>
                  <a:cubicBezTo>
                    <a:pt x="14551" y="18837"/>
                    <a:pt x="15098" y="19216"/>
                    <a:pt x="15631" y="19599"/>
                  </a:cubicBezTo>
                  <a:cubicBezTo>
                    <a:pt x="15984" y="19854"/>
                    <a:pt x="16389" y="20042"/>
                    <a:pt x="16747" y="20291"/>
                  </a:cubicBezTo>
                  <a:cubicBezTo>
                    <a:pt x="17057" y="20507"/>
                    <a:pt x="17317" y="20444"/>
                    <a:pt x="17377" y="20078"/>
                  </a:cubicBezTo>
                  <a:cubicBezTo>
                    <a:pt x="17473" y="19496"/>
                    <a:pt x="17773" y="18925"/>
                    <a:pt x="17497" y="18317"/>
                  </a:cubicBezTo>
                  <a:cubicBezTo>
                    <a:pt x="17464" y="18247"/>
                    <a:pt x="17445" y="18107"/>
                    <a:pt x="17482" y="18081"/>
                  </a:cubicBezTo>
                  <a:cubicBezTo>
                    <a:pt x="17825" y="17838"/>
                    <a:pt x="17467" y="17583"/>
                    <a:pt x="17504" y="17338"/>
                  </a:cubicBezTo>
                  <a:cubicBezTo>
                    <a:pt x="17522" y="17220"/>
                    <a:pt x="17484" y="17094"/>
                    <a:pt x="17472" y="16971"/>
                  </a:cubicBezTo>
                  <a:close/>
                  <a:moveTo>
                    <a:pt x="6755" y="7983"/>
                  </a:moveTo>
                  <a:cubicBezTo>
                    <a:pt x="6810" y="7957"/>
                    <a:pt x="6864" y="7931"/>
                    <a:pt x="6918" y="7905"/>
                  </a:cubicBezTo>
                  <a:cubicBezTo>
                    <a:pt x="7045" y="7845"/>
                    <a:pt x="7191" y="7806"/>
                    <a:pt x="7296" y="7721"/>
                  </a:cubicBezTo>
                  <a:cubicBezTo>
                    <a:pt x="7627" y="7452"/>
                    <a:pt x="7936" y="7156"/>
                    <a:pt x="8266" y="6886"/>
                  </a:cubicBezTo>
                  <a:cubicBezTo>
                    <a:pt x="8805" y="6445"/>
                    <a:pt x="9349" y="6011"/>
                    <a:pt x="9900" y="5585"/>
                  </a:cubicBezTo>
                  <a:cubicBezTo>
                    <a:pt x="10130" y="5407"/>
                    <a:pt x="10232" y="5241"/>
                    <a:pt x="9982" y="5008"/>
                  </a:cubicBezTo>
                  <a:cubicBezTo>
                    <a:pt x="9819" y="4855"/>
                    <a:pt x="9669" y="4690"/>
                    <a:pt x="9509" y="4534"/>
                  </a:cubicBezTo>
                  <a:cubicBezTo>
                    <a:pt x="9153" y="4186"/>
                    <a:pt x="8822" y="3808"/>
                    <a:pt x="8429" y="3504"/>
                  </a:cubicBezTo>
                  <a:cubicBezTo>
                    <a:pt x="7962" y="3143"/>
                    <a:pt x="7468" y="2794"/>
                    <a:pt x="6934" y="2538"/>
                  </a:cubicBezTo>
                  <a:cubicBezTo>
                    <a:pt x="6429" y="2297"/>
                    <a:pt x="5852" y="2198"/>
                    <a:pt x="5318" y="2007"/>
                  </a:cubicBezTo>
                  <a:cubicBezTo>
                    <a:pt x="4987" y="1889"/>
                    <a:pt x="4966" y="2013"/>
                    <a:pt x="5024" y="2270"/>
                  </a:cubicBezTo>
                  <a:cubicBezTo>
                    <a:pt x="5082" y="2530"/>
                    <a:pt x="5113" y="2796"/>
                    <a:pt x="5182" y="3052"/>
                  </a:cubicBezTo>
                  <a:cubicBezTo>
                    <a:pt x="5315" y="3539"/>
                    <a:pt x="5574" y="4020"/>
                    <a:pt x="5584" y="4507"/>
                  </a:cubicBezTo>
                  <a:cubicBezTo>
                    <a:pt x="5598" y="5172"/>
                    <a:pt x="5933" y="5713"/>
                    <a:pt x="6111" y="6311"/>
                  </a:cubicBezTo>
                  <a:cubicBezTo>
                    <a:pt x="6244" y="6759"/>
                    <a:pt x="6460" y="7184"/>
                    <a:pt x="6636" y="7621"/>
                  </a:cubicBezTo>
                  <a:cubicBezTo>
                    <a:pt x="6683" y="7739"/>
                    <a:pt x="6716" y="7862"/>
                    <a:pt x="6755" y="7983"/>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37" name="Google Shape;37;p2"/>
            <p:cNvSpPr/>
            <p:nvPr/>
          </p:nvSpPr>
          <p:spPr>
            <a:xfrm>
              <a:off x="-55712" y="4270139"/>
              <a:ext cx="613862" cy="636951"/>
            </a:xfrm>
            <a:custGeom>
              <a:avLst/>
              <a:gdLst/>
              <a:ahLst/>
              <a:cxnLst/>
              <a:rect l="l" t="t" r="r" b="b"/>
              <a:pathLst>
                <a:path w="21331" h="21461" extrusionOk="0">
                  <a:moveTo>
                    <a:pt x="0" y="0"/>
                  </a:moveTo>
                  <a:close/>
                  <a:moveTo>
                    <a:pt x="5516" y="18575"/>
                  </a:moveTo>
                  <a:cubicBezTo>
                    <a:pt x="5380" y="19782"/>
                    <a:pt x="3469" y="20462"/>
                    <a:pt x="2592" y="19710"/>
                  </a:cubicBezTo>
                  <a:cubicBezTo>
                    <a:pt x="2367" y="19517"/>
                    <a:pt x="2121" y="19282"/>
                    <a:pt x="2028" y="19019"/>
                  </a:cubicBezTo>
                  <a:cubicBezTo>
                    <a:pt x="1791" y="18348"/>
                    <a:pt x="1609" y="17654"/>
                    <a:pt x="1463" y="16959"/>
                  </a:cubicBezTo>
                  <a:cubicBezTo>
                    <a:pt x="1417" y="16741"/>
                    <a:pt x="1526" y="16478"/>
                    <a:pt x="1611" y="16253"/>
                  </a:cubicBezTo>
                  <a:cubicBezTo>
                    <a:pt x="1728" y="15946"/>
                    <a:pt x="1888" y="15654"/>
                    <a:pt x="2035" y="15358"/>
                  </a:cubicBezTo>
                  <a:cubicBezTo>
                    <a:pt x="2096" y="15236"/>
                    <a:pt x="2163" y="15115"/>
                    <a:pt x="2246" y="15007"/>
                  </a:cubicBezTo>
                  <a:cubicBezTo>
                    <a:pt x="2535" y="14631"/>
                    <a:pt x="2830" y="14259"/>
                    <a:pt x="3127" y="13890"/>
                  </a:cubicBezTo>
                  <a:cubicBezTo>
                    <a:pt x="3425" y="13519"/>
                    <a:pt x="3736" y="13159"/>
                    <a:pt x="4027" y="12783"/>
                  </a:cubicBezTo>
                  <a:cubicBezTo>
                    <a:pt x="4280" y="12456"/>
                    <a:pt x="4508" y="12111"/>
                    <a:pt x="4757" y="11782"/>
                  </a:cubicBezTo>
                  <a:cubicBezTo>
                    <a:pt x="4840" y="11672"/>
                    <a:pt x="4942" y="11569"/>
                    <a:pt x="5057" y="11492"/>
                  </a:cubicBezTo>
                  <a:cubicBezTo>
                    <a:pt x="5346" y="11300"/>
                    <a:pt x="5331" y="11129"/>
                    <a:pt x="5086" y="10902"/>
                  </a:cubicBezTo>
                  <a:cubicBezTo>
                    <a:pt x="4380" y="10249"/>
                    <a:pt x="3660" y="9607"/>
                    <a:pt x="2998" y="8914"/>
                  </a:cubicBezTo>
                  <a:cubicBezTo>
                    <a:pt x="1913" y="7780"/>
                    <a:pt x="1039" y="6507"/>
                    <a:pt x="412" y="5073"/>
                  </a:cubicBezTo>
                  <a:cubicBezTo>
                    <a:pt x="0" y="4132"/>
                    <a:pt x="130" y="3328"/>
                    <a:pt x="851" y="2589"/>
                  </a:cubicBezTo>
                  <a:cubicBezTo>
                    <a:pt x="1480" y="1944"/>
                    <a:pt x="2201" y="1442"/>
                    <a:pt x="3027" y="1048"/>
                  </a:cubicBezTo>
                  <a:cubicBezTo>
                    <a:pt x="3754" y="701"/>
                    <a:pt x="4387" y="1006"/>
                    <a:pt x="5034" y="1197"/>
                  </a:cubicBezTo>
                  <a:cubicBezTo>
                    <a:pt x="5859" y="1441"/>
                    <a:pt x="6405" y="2086"/>
                    <a:pt x="7033" y="2612"/>
                  </a:cubicBezTo>
                  <a:cubicBezTo>
                    <a:pt x="7931" y="3366"/>
                    <a:pt x="8842" y="4105"/>
                    <a:pt x="9747" y="4852"/>
                  </a:cubicBezTo>
                  <a:cubicBezTo>
                    <a:pt x="9973" y="5038"/>
                    <a:pt x="10215" y="5212"/>
                    <a:pt x="10413" y="5424"/>
                  </a:cubicBezTo>
                  <a:cubicBezTo>
                    <a:pt x="10594" y="5617"/>
                    <a:pt x="10752" y="5610"/>
                    <a:pt x="10920" y="5450"/>
                  </a:cubicBezTo>
                  <a:cubicBezTo>
                    <a:pt x="11411" y="4982"/>
                    <a:pt x="11891" y="4503"/>
                    <a:pt x="12381" y="4034"/>
                  </a:cubicBezTo>
                  <a:cubicBezTo>
                    <a:pt x="12600" y="3824"/>
                    <a:pt x="12847" y="3640"/>
                    <a:pt x="13056" y="3422"/>
                  </a:cubicBezTo>
                  <a:cubicBezTo>
                    <a:pt x="13755" y="2690"/>
                    <a:pt x="14419" y="1926"/>
                    <a:pt x="15140" y="1215"/>
                  </a:cubicBezTo>
                  <a:cubicBezTo>
                    <a:pt x="16245" y="126"/>
                    <a:pt x="17587" y="0"/>
                    <a:pt x="18972" y="565"/>
                  </a:cubicBezTo>
                  <a:cubicBezTo>
                    <a:pt x="20030" y="997"/>
                    <a:pt x="20462" y="1831"/>
                    <a:pt x="20271" y="3034"/>
                  </a:cubicBezTo>
                  <a:cubicBezTo>
                    <a:pt x="20123" y="3966"/>
                    <a:pt x="19539" y="4733"/>
                    <a:pt x="19087" y="5544"/>
                  </a:cubicBezTo>
                  <a:cubicBezTo>
                    <a:pt x="18727" y="6188"/>
                    <a:pt x="18352" y="6825"/>
                    <a:pt x="17969" y="7455"/>
                  </a:cubicBezTo>
                  <a:cubicBezTo>
                    <a:pt x="17673" y="7942"/>
                    <a:pt x="17377" y="8430"/>
                    <a:pt x="17038" y="8888"/>
                  </a:cubicBezTo>
                  <a:cubicBezTo>
                    <a:pt x="16644" y="9421"/>
                    <a:pt x="16214" y="9931"/>
                    <a:pt x="15779" y="10434"/>
                  </a:cubicBezTo>
                  <a:cubicBezTo>
                    <a:pt x="15550" y="10698"/>
                    <a:pt x="15565" y="10923"/>
                    <a:pt x="15788" y="11164"/>
                  </a:cubicBezTo>
                  <a:cubicBezTo>
                    <a:pt x="16601" y="12043"/>
                    <a:pt x="17414" y="12921"/>
                    <a:pt x="18225" y="13803"/>
                  </a:cubicBezTo>
                  <a:cubicBezTo>
                    <a:pt x="18317" y="13904"/>
                    <a:pt x="18373" y="14041"/>
                    <a:pt x="18475" y="14129"/>
                  </a:cubicBezTo>
                  <a:cubicBezTo>
                    <a:pt x="18571" y="14213"/>
                    <a:pt x="18742" y="14335"/>
                    <a:pt x="18816" y="14302"/>
                  </a:cubicBezTo>
                  <a:cubicBezTo>
                    <a:pt x="19216" y="14127"/>
                    <a:pt x="19264" y="14429"/>
                    <a:pt x="19388" y="14649"/>
                  </a:cubicBezTo>
                  <a:cubicBezTo>
                    <a:pt x="19494" y="14837"/>
                    <a:pt x="19614" y="15017"/>
                    <a:pt x="19727" y="15201"/>
                  </a:cubicBezTo>
                  <a:cubicBezTo>
                    <a:pt x="19787" y="15168"/>
                    <a:pt x="19847" y="15135"/>
                    <a:pt x="19907" y="15101"/>
                  </a:cubicBezTo>
                  <a:cubicBezTo>
                    <a:pt x="19837" y="14984"/>
                    <a:pt x="19751" y="14872"/>
                    <a:pt x="19700" y="14746"/>
                  </a:cubicBezTo>
                  <a:cubicBezTo>
                    <a:pt x="19655" y="14634"/>
                    <a:pt x="19648" y="14508"/>
                    <a:pt x="19623" y="14387"/>
                  </a:cubicBezTo>
                  <a:cubicBezTo>
                    <a:pt x="19752" y="14400"/>
                    <a:pt x="19923" y="14368"/>
                    <a:pt x="19999" y="14436"/>
                  </a:cubicBezTo>
                  <a:cubicBezTo>
                    <a:pt x="20137" y="14560"/>
                    <a:pt x="20251" y="14732"/>
                    <a:pt x="20318" y="14905"/>
                  </a:cubicBezTo>
                  <a:cubicBezTo>
                    <a:pt x="20590" y="15611"/>
                    <a:pt x="20970" y="16311"/>
                    <a:pt x="21064" y="17042"/>
                  </a:cubicBezTo>
                  <a:cubicBezTo>
                    <a:pt x="21177" y="17926"/>
                    <a:pt x="21600" y="18843"/>
                    <a:pt x="21068" y="19741"/>
                  </a:cubicBezTo>
                  <a:cubicBezTo>
                    <a:pt x="20627" y="20487"/>
                    <a:pt x="19941" y="21006"/>
                    <a:pt x="19166" y="21316"/>
                  </a:cubicBezTo>
                  <a:cubicBezTo>
                    <a:pt x="18458" y="21600"/>
                    <a:pt x="17652" y="21447"/>
                    <a:pt x="17008" y="21040"/>
                  </a:cubicBezTo>
                  <a:cubicBezTo>
                    <a:pt x="16257" y="20567"/>
                    <a:pt x="15557" y="20007"/>
                    <a:pt x="14882" y="19433"/>
                  </a:cubicBezTo>
                  <a:cubicBezTo>
                    <a:pt x="14009" y="18691"/>
                    <a:pt x="13186" y="17895"/>
                    <a:pt x="12337" y="17127"/>
                  </a:cubicBezTo>
                  <a:cubicBezTo>
                    <a:pt x="12036" y="16855"/>
                    <a:pt x="11727" y="16590"/>
                    <a:pt x="11412" y="16334"/>
                  </a:cubicBezTo>
                  <a:cubicBezTo>
                    <a:pt x="11094" y="16075"/>
                    <a:pt x="10869" y="16097"/>
                    <a:pt x="10612" y="16409"/>
                  </a:cubicBezTo>
                  <a:cubicBezTo>
                    <a:pt x="10369" y="16703"/>
                    <a:pt x="10264" y="17091"/>
                    <a:pt x="9769" y="17187"/>
                  </a:cubicBezTo>
                  <a:cubicBezTo>
                    <a:pt x="9541" y="17231"/>
                    <a:pt x="9374" y="17575"/>
                    <a:pt x="9182" y="17786"/>
                  </a:cubicBezTo>
                  <a:cubicBezTo>
                    <a:pt x="8858" y="18142"/>
                    <a:pt x="8531" y="18496"/>
                    <a:pt x="8216" y="18860"/>
                  </a:cubicBezTo>
                  <a:cubicBezTo>
                    <a:pt x="8021" y="19084"/>
                    <a:pt x="7831" y="19316"/>
                    <a:pt x="7663" y="19560"/>
                  </a:cubicBezTo>
                  <a:cubicBezTo>
                    <a:pt x="7331" y="20044"/>
                    <a:pt x="6946" y="20484"/>
                    <a:pt x="6784" y="21083"/>
                  </a:cubicBezTo>
                  <a:cubicBezTo>
                    <a:pt x="6668" y="21513"/>
                    <a:pt x="6069" y="21572"/>
                    <a:pt x="5752" y="21227"/>
                  </a:cubicBezTo>
                  <a:cubicBezTo>
                    <a:pt x="5503" y="20956"/>
                    <a:pt x="5291" y="20648"/>
                    <a:pt x="5096" y="20336"/>
                  </a:cubicBezTo>
                  <a:cubicBezTo>
                    <a:pt x="4918" y="20053"/>
                    <a:pt x="5052" y="19848"/>
                    <a:pt x="5300" y="19634"/>
                  </a:cubicBezTo>
                  <a:cubicBezTo>
                    <a:pt x="5875" y="19138"/>
                    <a:pt x="6414" y="18603"/>
                    <a:pt x="6965" y="18081"/>
                  </a:cubicBezTo>
                  <a:cubicBezTo>
                    <a:pt x="7309" y="17755"/>
                    <a:pt x="7670" y="17443"/>
                    <a:pt x="7983" y="17091"/>
                  </a:cubicBezTo>
                  <a:cubicBezTo>
                    <a:pt x="8561" y="16445"/>
                    <a:pt x="9110" y="15773"/>
                    <a:pt x="9737" y="15034"/>
                  </a:cubicBezTo>
                  <a:cubicBezTo>
                    <a:pt x="9472" y="14794"/>
                    <a:pt x="9099" y="14452"/>
                    <a:pt x="8721" y="14116"/>
                  </a:cubicBezTo>
                  <a:cubicBezTo>
                    <a:pt x="8072" y="13540"/>
                    <a:pt x="7409" y="12979"/>
                    <a:pt x="6776" y="12387"/>
                  </a:cubicBezTo>
                  <a:cubicBezTo>
                    <a:pt x="6537" y="12163"/>
                    <a:pt x="6379" y="12137"/>
                    <a:pt x="6148" y="12381"/>
                  </a:cubicBezTo>
                  <a:cubicBezTo>
                    <a:pt x="5739" y="12812"/>
                    <a:pt x="5271" y="13194"/>
                    <a:pt x="4894" y="13649"/>
                  </a:cubicBezTo>
                  <a:cubicBezTo>
                    <a:pt x="4400" y="14245"/>
                    <a:pt x="3970" y="14891"/>
                    <a:pt x="3514" y="15517"/>
                  </a:cubicBezTo>
                  <a:cubicBezTo>
                    <a:pt x="3466" y="15584"/>
                    <a:pt x="3450" y="15678"/>
                    <a:pt x="3392" y="15734"/>
                  </a:cubicBezTo>
                  <a:cubicBezTo>
                    <a:pt x="2638" y="16453"/>
                    <a:pt x="2700" y="17332"/>
                    <a:pt x="2843" y="18238"/>
                  </a:cubicBezTo>
                  <a:cubicBezTo>
                    <a:pt x="2936" y="18836"/>
                    <a:pt x="3093" y="18975"/>
                    <a:pt x="3685" y="18812"/>
                  </a:cubicBezTo>
                  <a:cubicBezTo>
                    <a:pt x="4016" y="18721"/>
                    <a:pt x="4364" y="18594"/>
                    <a:pt x="4627" y="18390"/>
                  </a:cubicBezTo>
                  <a:cubicBezTo>
                    <a:pt x="5047" y="18064"/>
                    <a:pt x="5261" y="18336"/>
                    <a:pt x="5516" y="18575"/>
                  </a:cubicBezTo>
                  <a:close/>
                  <a:moveTo>
                    <a:pt x="13666" y="10402"/>
                  </a:moveTo>
                  <a:cubicBezTo>
                    <a:pt x="13597" y="10283"/>
                    <a:pt x="13554" y="10159"/>
                    <a:pt x="13471" y="10072"/>
                  </a:cubicBezTo>
                  <a:cubicBezTo>
                    <a:pt x="12735" y="9295"/>
                    <a:pt x="11994" y="8523"/>
                    <a:pt x="11250" y="7753"/>
                  </a:cubicBezTo>
                  <a:cubicBezTo>
                    <a:pt x="11072" y="7569"/>
                    <a:pt x="10856" y="7460"/>
                    <a:pt x="10626" y="7663"/>
                  </a:cubicBezTo>
                  <a:cubicBezTo>
                    <a:pt x="10356" y="7901"/>
                    <a:pt x="10099" y="8156"/>
                    <a:pt x="9849" y="8415"/>
                  </a:cubicBezTo>
                  <a:cubicBezTo>
                    <a:pt x="9454" y="8825"/>
                    <a:pt x="9069" y="9244"/>
                    <a:pt x="8679" y="9659"/>
                  </a:cubicBezTo>
                  <a:cubicBezTo>
                    <a:pt x="8270" y="10094"/>
                    <a:pt x="7856" y="10523"/>
                    <a:pt x="7455" y="10964"/>
                  </a:cubicBezTo>
                  <a:cubicBezTo>
                    <a:pt x="7222" y="11220"/>
                    <a:pt x="7273" y="11456"/>
                    <a:pt x="7541" y="11675"/>
                  </a:cubicBezTo>
                  <a:cubicBezTo>
                    <a:pt x="8123" y="12150"/>
                    <a:pt x="8701" y="12631"/>
                    <a:pt x="9273" y="13117"/>
                  </a:cubicBezTo>
                  <a:cubicBezTo>
                    <a:pt x="9612" y="13406"/>
                    <a:pt x="9935" y="13712"/>
                    <a:pt x="10270" y="14006"/>
                  </a:cubicBezTo>
                  <a:cubicBezTo>
                    <a:pt x="10448" y="14163"/>
                    <a:pt x="10636" y="14223"/>
                    <a:pt x="10820" y="14010"/>
                  </a:cubicBezTo>
                  <a:cubicBezTo>
                    <a:pt x="11069" y="13721"/>
                    <a:pt x="11322" y="13436"/>
                    <a:pt x="11563" y="13142"/>
                  </a:cubicBezTo>
                  <a:cubicBezTo>
                    <a:pt x="12184" y="12387"/>
                    <a:pt x="12804" y="11630"/>
                    <a:pt x="13414" y="10866"/>
                  </a:cubicBezTo>
                  <a:cubicBezTo>
                    <a:pt x="13523" y="10730"/>
                    <a:pt x="13584" y="10557"/>
                    <a:pt x="13666" y="10402"/>
                  </a:cubicBezTo>
                  <a:close/>
                  <a:moveTo>
                    <a:pt x="18614" y="20577"/>
                  </a:moveTo>
                  <a:cubicBezTo>
                    <a:pt x="18986" y="20470"/>
                    <a:pt x="19323" y="20431"/>
                    <a:pt x="19483" y="20075"/>
                  </a:cubicBezTo>
                  <a:cubicBezTo>
                    <a:pt x="19626" y="19758"/>
                    <a:pt x="19810" y="19448"/>
                    <a:pt x="19886" y="19115"/>
                  </a:cubicBezTo>
                  <a:cubicBezTo>
                    <a:pt x="20029" y="18484"/>
                    <a:pt x="20091" y="17844"/>
                    <a:pt x="19629" y="17279"/>
                  </a:cubicBezTo>
                  <a:cubicBezTo>
                    <a:pt x="19121" y="16659"/>
                    <a:pt x="18622" y="16032"/>
                    <a:pt x="18125" y="15405"/>
                  </a:cubicBezTo>
                  <a:cubicBezTo>
                    <a:pt x="17673" y="14836"/>
                    <a:pt x="17251" y="14243"/>
                    <a:pt x="16772" y="13696"/>
                  </a:cubicBezTo>
                  <a:cubicBezTo>
                    <a:pt x="16269" y="13121"/>
                    <a:pt x="15715" y="12588"/>
                    <a:pt x="15181" y="12038"/>
                  </a:cubicBezTo>
                  <a:cubicBezTo>
                    <a:pt x="14890" y="11739"/>
                    <a:pt x="14713" y="11752"/>
                    <a:pt x="14467" y="12092"/>
                  </a:cubicBezTo>
                  <a:cubicBezTo>
                    <a:pt x="14282" y="12347"/>
                    <a:pt x="14125" y="12626"/>
                    <a:pt x="13916" y="12861"/>
                  </a:cubicBezTo>
                  <a:cubicBezTo>
                    <a:pt x="13305" y="13555"/>
                    <a:pt x="12681" y="14238"/>
                    <a:pt x="12046" y="14911"/>
                  </a:cubicBezTo>
                  <a:cubicBezTo>
                    <a:pt x="11838" y="15131"/>
                    <a:pt x="11760" y="15301"/>
                    <a:pt x="12026" y="15527"/>
                  </a:cubicBezTo>
                  <a:cubicBezTo>
                    <a:pt x="12669" y="16071"/>
                    <a:pt x="13298" y="16631"/>
                    <a:pt x="13940" y="17176"/>
                  </a:cubicBezTo>
                  <a:cubicBezTo>
                    <a:pt x="14140" y="17346"/>
                    <a:pt x="14384" y="17469"/>
                    <a:pt x="14578" y="17646"/>
                  </a:cubicBezTo>
                  <a:cubicBezTo>
                    <a:pt x="15081" y="18103"/>
                    <a:pt x="15550" y="18599"/>
                    <a:pt x="16067" y="19040"/>
                  </a:cubicBezTo>
                  <a:cubicBezTo>
                    <a:pt x="16543" y="19447"/>
                    <a:pt x="17044" y="19832"/>
                    <a:pt x="17573" y="20169"/>
                  </a:cubicBezTo>
                  <a:cubicBezTo>
                    <a:pt x="17880" y="20364"/>
                    <a:pt x="18265" y="20445"/>
                    <a:pt x="18614" y="20577"/>
                  </a:cubicBezTo>
                  <a:close/>
                  <a:moveTo>
                    <a:pt x="1714" y="4023"/>
                  </a:moveTo>
                  <a:cubicBezTo>
                    <a:pt x="1753" y="4225"/>
                    <a:pt x="1752" y="4446"/>
                    <a:pt x="1838" y="4627"/>
                  </a:cubicBezTo>
                  <a:cubicBezTo>
                    <a:pt x="2196" y="5382"/>
                    <a:pt x="2493" y="6184"/>
                    <a:pt x="2976" y="6858"/>
                  </a:cubicBezTo>
                  <a:cubicBezTo>
                    <a:pt x="3594" y="7718"/>
                    <a:pt x="4367" y="8473"/>
                    <a:pt x="5078" y="9270"/>
                  </a:cubicBezTo>
                  <a:cubicBezTo>
                    <a:pt x="5332" y="9556"/>
                    <a:pt x="5592" y="9839"/>
                    <a:pt x="5869" y="10105"/>
                  </a:cubicBezTo>
                  <a:cubicBezTo>
                    <a:pt x="5939" y="10171"/>
                    <a:pt x="6139" y="10221"/>
                    <a:pt x="6188" y="10179"/>
                  </a:cubicBezTo>
                  <a:cubicBezTo>
                    <a:pt x="6658" y="9773"/>
                    <a:pt x="7130" y="9365"/>
                    <a:pt x="7560" y="8919"/>
                  </a:cubicBezTo>
                  <a:cubicBezTo>
                    <a:pt x="8209" y="8248"/>
                    <a:pt x="8809" y="7533"/>
                    <a:pt x="9458" y="6862"/>
                  </a:cubicBezTo>
                  <a:cubicBezTo>
                    <a:pt x="9771" y="6539"/>
                    <a:pt x="9806" y="6352"/>
                    <a:pt x="9449" y="6042"/>
                  </a:cubicBezTo>
                  <a:cubicBezTo>
                    <a:pt x="8784" y="5463"/>
                    <a:pt x="8129" y="4873"/>
                    <a:pt x="7435" y="4329"/>
                  </a:cubicBezTo>
                  <a:cubicBezTo>
                    <a:pt x="6545" y="3630"/>
                    <a:pt x="5642" y="2940"/>
                    <a:pt x="4702" y="2307"/>
                  </a:cubicBezTo>
                  <a:cubicBezTo>
                    <a:pt x="4155" y="1938"/>
                    <a:pt x="3478" y="1848"/>
                    <a:pt x="2895" y="2216"/>
                  </a:cubicBezTo>
                  <a:cubicBezTo>
                    <a:pt x="2245" y="2627"/>
                    <a:pt x="1642" y="3129"/>
                    <a:pt x="1714" y="4023"/>
                  </a:cubicBezTo>
                  <a:close/>
                  <a:moveTo>
                    <a:pt x="17919" y="1543"/>
                  </a:moveTo>
                  <a:cubicBezTo>
                    <a:pt x="17407" y="1815"/>
                    <a:pt x="16920" y="2062"/>
                    <a:pt x="16447" y="2331"/>
                  </a:cubicBezTo>
                  <a:cubicBezTo>
                    <a:pt x="16231" y="2455"/>
                    <a:pt x="16021" y="2603"/>
                    <a:pt x="15843" y="2773"/>
                  </a:cubicBezTo>
                  <a:cubicBezTo>
                    <a:pt x="14901" y="3677"/>
                    <a:pt x="13969" y="4591"/>
                    <a:pt x="13035" y="5503"/>
                  </a:cubicBezTo>
                  <a:cubicBezTo>
                    <a:pt x="12776" y="5755"/>
                    <a:pt x="12545" y="6040"/>
                    <a:pt x="12258" y="6256"/>
                  </a:cubicBezTo>
                  <a:cubicBezTo>
                    <a:pt x="11691" y="6683"/>
                    <a:pt x="11675" y="6714"/>
                    <a:pt x="12164" y="7218"/>
                  </a:cubicBezTo>
                  <a:cubicBezTo>
                    <a:pt x="12782" y="7855"/>
                    <a:pt x="13415" y="8479"/>
                    <a:pt x="14004" y="9141"/>
                  </a:cubicBezTo>
                  <a:cubicBezTo>
                    <a:pt x="14244" y="9410"/>
                    <a:pt x="14408" y="9467"/>
                    <a:pt x="14620" y="9165"/>
                  </a:cubicBezTo>
                  <a:cubicBezTo>
                    <a:pt x="15341" y="8138"/>
                    <a:pt x="16070" y="7116"/>
                    <a:pt x="16768" y="6074"/>
                  </a:cubicBezTo>
                  <a:cubicBezTo>
                    <a:pt x="16977" y="5763"/>
                    <a:pt x="17102" y="5396"/>
                    <a:pt x="17255" y="5050"/>
                  </a:cubicBezTo>
                  <a:cubicBezTo>
                    <a:pt x="17562" y="4352"/>
                    <a:pt x="17909" y="3665"/>
                    <a:pt x="18149" y="2945"/>
                  </a:cubicBezTo>
                  <a:cubicBezTo>
                    <a:pt x="18300" y="2492"/>
                    <a:pt x="18394" y="1970"/>
                    <a:pt x="17919" y="1543"/>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38" name="Google Shape;38;p2"/>
            <p:cNvSpPr/>
            <p:nvPr/>
          </p:nvSpPr>
          <p:spPr>
            <a:xfrm>
              <a:off x="724909" y="92049"/>
              <a:ext cx="445482" cy="547632"/>
            </a:xfrm>
            <a:custGeom>
              <a:avLst/>
              <a:gdLst/>
              <a:ahLst/>
              <a:cxnLst/>
              <a:rect l="l" t="t" r="r" b="b"/>
              <a:pathLst>
                <a:path w="21376" h="21419" extrusionOk="0">
                  <a:moveTo>
                    <a:pt x="0" y="0"/>
                  </a:moveTo>
                  <a:close/>
                  <a:moveTo>
                    <a:pt x="16242" y="13310"/>
                  </a:moveTo>
                  <a:cubicBezTo>
                    <a:pt x="16747" y="14251"/>
                    <a:pt x="17258" y="15185"/>
                    <a:pt x="17746" y="16127"/>
                  </a:cubicBezTo>
                  <a:cubicBezTo>
                    <a:pt x="17898" y="16420"/>
                    <a:pt x="18023" y="16728"/>
                    <a:pt x="18101" y="17039"/>
                  </a:cubicBezTo>
                  <a:cubicBezTo>
                    <a:pt x="18275" y="17740"/>
                    <a:pt x="18433" y="18444"/>
                    <a:pt x="18559" y="19151"/>
                  </a:cubicBezTo>
                  <a:cubicBezTo>
                    <a:pt x="18638" y="19595"/>
                    <a:pt x="18748" y="20063"/>
                    <a:pt x="18650" y="20491"/>
                  </a:cubicBezTo>
                  <a:cubicBezTo>
                    <a:pt x="18589" y="20758"/>
                    <a:pt x="18194" y="20996"/>
                    <a:pt x="17899" y="21200"/>
                  </a:cubicBezTo>
                  <a:cubicBezTo>
                    <a:pt x="17320" y="21600"/>
                    <a:pt x="16321" y="21426"/>
                    <a:pt x="15611" y="20888"/>
                  </a:cubicBezTo>
                  <a:cubicBezTo>
                    <a:pt x="14276" y="19875"/>
                    <a:pt x="12907" y="18891"/>
                    <a:pt x="11565" y="17884"/>
                  </a:cubicBezTo>
                  <a:cubicBezTo>
                    <a:pt x="11221" y="17625"/>
                    <a:pt x="10929" y="17321"/>
                    <a:pt x="10607" y="17042"/>
                  </a:cubicBezTo>
                  <a:cubicBezTo>
                    <a:pt x="10243" y="16726"/>
                    <a:pt x="9878" y="16411"/>
                    <a:pt x="9502" y="16104"/>
                  </a:cubicBezTo>
                  <a:cubicBezTo>
                    <a:pt x="9284" y="15927"/>
                    <a:pt x="9056" y="15944"/>
                    <a:pt x="8840" y="16128"/>
                  </a:cubicBezTo>
                  <a:cubicBezTo>
                    <a:pt x="7855" y="16968"/>
                    <a:pt x="6862" y="17803"/>
                    <a:pt x="5883" y="18649"/>
                  </a:cubicBezTo>
                  <a:cubicBezTo>
                    <a:pt x="5444" y="19028"/>
                    <a:pt x="5038" y="19434"/>
                    <a:pt x="4605" y="19819"/>
                  </a:cubicBezTo>
                  <a:cubicBezTo>
                    <a:pt x="4200" y="20180"/>
                    <a:pt x="3566" y="20201"/>
                    <a:pt x="3028" y="19885"/>
                  </a:cubicBezTo>
                  <a:cubicBezTo>
                    <a:pt x="2926" y="19825"/>
                    <a:pt x="2830" y="19760"/>
                    <a:pt x="2600" y="19614"/>
                  </a:cubicBezTo>
                  <a:cubicBezTo>
                    <a:pt x="2513" y="19743"/>
                    <a:pt x="2436" y="19869"/>
                    <a:pt x="2347" y="19989"/>
                  </a:cubicBezTo>
                  <a:cubicBezTo>
                    <a:pt x="1949" y="20522"/>
                    <a:pt x="927" y="20760"/>
                    <a:pt x="274" y="20454"/>
                  </a:cubicBezTo>
                  <a:cubicBezTo>
                    <a:pt x="154" y="20398"/>
                    <a:pt x="41" y="20243"/>
                    <a:pt x="36" y="20130"/>
                  </a:cubicBezTo>
                  <a:cubicBezTo>
                    <a:pt x="0" y="19413"/>
                    <a:pt x="202" y="18744"/>
                    <a:pt x="625" y="18103"/>
                  </a:cubicBezTo>
                  <a:cubicBezTo>
                    <a:pt x="840" y="17777"/>
                    <a:pt x="875" y="17376"/>
                    <a:pt x="1052" y="17029"/>
                  </a:cubicBezTo>
                  <a:cubicBezTo>
                    <a:pt x="1252" y="16636"/>
                    <a:pt x="1511" y="16262"/>
                    <a:pt x="1759" y="15887"/>
                  </a:cubicBezTo>
                  <a:cubicBezTo>
                    <a:pt x="2214" y="15200"/>
                    <a:pt x="2686" y="14521"/>
                    <a:pt x="3140" y="13834"/>
                  </a:cubicBezTo>
                  <a:cubicBezTo>
                    <a:pt x="3776" y="12870"/>
                    <a:pt x="4354" y="11878"/>
                    <a:pt x="5049" y="10942"/>
                  </a:cubicBezTo>
                  <a:cubicBezTo>
                    <a:pt x="5530" y="10295"/>
                    <a:pt x="5310" y="9721"/>
                    <a:pt x="5030" y="9120"/>
                  </a:cubicBezTo>
                  <a:cubicBezTo>
                    <a:pt x="4795" y="8614"/>
                    <a:pt x="4535" y="8115"/>
                    <a:pt x="4281" y="7615"/>
                  </a:cubicBezTo>
                  <a:cubicBezTo>
                    <a:pt x="4173" y="7403"/>
                    <a:pt x="4061" y="7192"/>
                    <a:pt x="3931" y="6988"/>
                  </a:cubicBezTo>
                  <a:cubicBezTo>
                    <a:pt x="3445" y="6220"/>
                    <a:pt x="2928" y="5466"/>
                    <a:pt x="2466" y="4688"/>
                  </a:cubicBezTo>
                  <a:cubicBezTo>
                    <a:pt x="2050" y="3987"/>
                    <a:pt x="1677" y="3267"/>
                    <a:pt x="1313" y="2546"/>
                  </a:cubicBezTo>
                  <a:cubicBezTo>
                    <a:pt x="873" y="1676"/>
                    <a:pt x="1281" y="710"/>
                    <a:pt x="2188" y="390"/>
                  </a:cubicBezTo>
                  <a:cubicBezTo>
                    <a:pt x="3016" y="98"/>
                    <a:pt x="3805" y="259"/>
                    <a:pt x="4571" y="537"/>
                  </a:cubicBezTo>
                  <a:cubicBezTo>
                    <a:pt x="5671" y="937"/>
                    <a:pt x="6548" y="1596"/>
                    <a:pt x="7366" y="2289"/>
                  </a:cubicBezTo>
                  <a:cubicBezTo>
                    <a:pt x="8202" y="2999"/>
                    <a:pt x="8959" y="3771"/>
                    <a:pt x="9737" y="4525"/>
                  </a:cubicBezTo>
                  <a:cubicBezTo>
                    <a:pt x="9929" y="4711"/>
                    <a:pt x="10066" y="4934"/>
                    <a:pt x="10236" y="5135"/>
                  </a:cubicBezTo>
                  <a:cubicBezTo>
                    <a:pt x="10414" y="5345"/>
                    <a:pt x="10620" y="5387"/>
                    <a:pt x="10863" y="5194"/>
                  </a:cubicBezTo>
                  <a:cubicBezTo>
                    <a:pt x="11586" y="4620"/>
                    <a:pt x="12304" y="4041"/>
                    <a:pt x="13041" y="3480"/>
                  </a:cubicBezTo>
                  <a:cubicBezTo>
                    <a:pt x="13517" y="3117"/>
                    <a:pt x="14015" y="2772"/>
                    <a:pt x="14521" y="2437"/>
                  </a:cubicBezTo>
                  <a:cubicBezTo>
                    <a:pt x="15155" y="2017"/>
                    <a:pt x="15796" y="1604"/>
                    <a:pt x="16452" y="1208"/>
                  </a:cubicBezTo>
                  <a:cubicBezTo>
                    <a:pt x="17236" y="735"/>
                    <a:pt x="18069" y="320"/>
                    <a:pt x="19029" y="137"/>
                  </a:cubicBezTo>
                  <a:cubicBezTo>
                    <a:pt x="19744" y="0"/>
                    <a:pt x="20793" y="561"/>
                    <a:pt x="21156" y="1135"/>
                  </a:cubicBezTo>
                  <a:cubicBezTo>
                    <a:pt x="21600" y="1839"/>
                    <a:pt x="21270" y="2496"/>
                    <a:pt x="21050" y="3146"/>
                  </a:cubicBezTo>
                  <a:cubicBezTo>
                    <a:pt x="20637" y="4371"/>
                    <a:pt x="20084" y="5553"/>
                    <a:pt x="19170" y="6605"/>
                  </a:cubicBezTo>
                  <a:cubicBezTo>
                    <a:pt x="18198" y="7726"/>
                    <a:pt x="17270" y="8874"/>
                    <a:pt x="16291" y="9991"/>
                  </a:cubicBezTo>
                  <a:cubicBezTo>
                    <a:pt x="15935" y="10397"/>
                    <a:pt x="15516" y="10774"/>
                    <a:pt x="15069" y="11115"/>
                  </a:cubicBezTo>
                  <a:cubicBezTo>
                    <a:pt x="14751" y="11357"/>
                    <a:pt x="14778" y="11617"/>
                    <a:pt x="14928" y="11847"/>
                  </a:cubicBezTo>
                  <a:cubicBezTo>
                    <a:pt x="15236" y="12316"/>
                    <a:pt x="15609" y="12757"/>
                    <a:pt x="15974" y="13199"/>
                  </a:cubicBezTo>
                  <a:cubicBezTo>
                    <a:pt x="16034" y="13270"/>
                    <a:pt x="16190" y="13289"/>
                    <a:pt x="16242" y="13310"/>
                  </a:cubicBezTo>
                  <a:close/>
                  <a:moveTo>
                    <a:pt x="6463" y="9155"/>
                  </a:moveTo>
                  <a:cubicBezTo>
                    <a:pt x="7126" y="8594"/>
                    <a:pt x="7721" y="8106"/>
                    <a:pt x="8292" y="7600"/>
                  </a:cubicBezTo>
                  <a:cubicBezTo>
                    <a:pt x="8588" y="7337"/>
                    <a:pt x="8860" y="7053"/>
                    <a:pt x="9109" y="6759"/>
                  </a:cubicBezTo>
                  <a:cubicBezTo>
                    <a:pt x="9341" y="6487"/>
                    <a:pt x="9426" y="6196"/>
                    <a:pt x="9253" y="5853"/>
                  </a:cubicBezTo>
                  <a:cubicBezTo>
                    <a:pt x="8956" y="5262"/>
                    <a:pt x="8316" y="4901"/>
                    <a:pt x="7880" y="4404"/>
                  </a:cubicBezTo>
                  <a:cubicBezTo>
                    <a:pt x="7748" y="4253"/>
                    <a:pt x="7518" y="4161"/>
                    <a:pt x="7348" y="4028"/>
                  </a:cubicBezTo>
                  <a:cubicBezTo>
                    <a:pt x="6460" y="3337"/>
                    <a:pt x="5609" y="2610"/>
                    <a:pt x="4675" y="1962"/>
                  </a:cubicBezTo>
                  <a:cubicBezTo>
                    <a:pt x="4269" y="1680"/>
                    <a:pt x="3707" y="1536"/>
                    <a:pt x="3195" y="1371"/>
                  </a:cubicBezTo>
                  <a:cubicBezTo>
                    <a:pt x="2891" y="1272"/>
                    <a:pt x="2679" y="1376"/>
                    <a:pt x="2799" y="1681"/>
                  </a:cubicBezTo>
                  <a:cubicBezTo>
                    <a:pt x="3112" y="2478"/>
                    <a:pt x="3389" y="3288"/>
                    <a:pt x="3764" y="4066"/>
                  </a:cubicBezTo>
                  <a:cubicBezTo>
                    <a:pt x="4478" y="5546"/>
                    <a:pt x="5246" y="7009"/>
                    <a:pt x="6004" y="8475"/>
                  </a:cubicBezTo>
                  <a:cubicBezTo>
                    <a:pt x="6128" y="8715"/>
                    <a:pt x="6312" y="8934"/>
                    <a:pt x="6463" y="9155"/>
                  </a:cubicBezTo>
                  <a:close/>
                  <a:moveTo>
                    <a:pt x="5925" y="11519"/>
                  </a:moveTo>
                  <a:cubicBezTo>
                    <a:pt x="5115" y="12574"/>
                    <a:pt x="4396" y="13488"/>
                    <a:pt x="3706" y="14416"/>
                  </a:cubicBezTo>
                  <a:cubicBezTo>
                    <a:pt x="3214" y="15079"/>
                    <a:pt x="2717" y="15744"/>
                    <a:pt x="2301" y="16439"/>
                  </a:cubicBezTo>
                  <a:cubicBezTo>
                    <a:pt x="1900" y="17110"/>
                    <a:pt x="1583" y="17815"/>
                    <a:pt x="1272" y="18517"/>
                  </a:cubicBezTo>
                  <a:cubicBezTo>
                    <a:pt x="1193" y="18694"/>
                    <a:pt x="1183" y="18970"/>
                    <a:pt x="1303" y="19108"/>
                  </a:cubicBezTo>
                  <a:cubicBezTo>
                    <a:pt x="1493" y="19328"/>
                    <a:pt x="1822" y="19343"/>
                    <a:pt x="2156" y="19214"/>
                  </a:cubicBezTo>
                  <a:cubicBezTo>
                    <a:pt x="3105" y="18847"/>
                    <a:pt x="3986" y="18413"/>
                    <a:pt x="4739" y="17801"/>
                  </a:cubicBezTo>
                  <a:cubicBezTo>
                    <a:pt x="5816" y="16926"/>
                    <a:pt x="6925" y="16077"/>
                    <a:pt x="8022" y="15217"/>
                  </a:cubicBezTo>
                  <a:cubicBezTo>
                    <a:pt x="8318" y="14985"/>
                    <a:pt x="8400" y="14629"/>
                    <a:pt x="8134" y="14420"/>
                  </a:cubicBezTo>
                  <a:cubicBezTo>
                    <a:pt x="7338" y="13794"/>
                    <a:pt x="7065" y="12921"/>
                    <a:pt x="6492" y="12192"/>
                  </a:cubicBezTo>
                  <a:cubicBezTo>
                    <a:pt x="6332" y="11989"/>
                    <a:pt x="6156" y="11793"/>
                    <a:pt x="5925" y="11519"/>
                  </a:cubicBezTo>
                  <a:close/>
                  <a:moveTo>
                    <a:pt x="17036" y="20586"/>
                  </a:moveTo>
                  <a:cubicBezTo>
                    <a:pt x="17104" y="20309"/>
                    <a:pt x="17157" y="20088"/>
                    <a:pt x="17212" y="19869"/>
                  </a:cubicBezTo>
                  <a:cubicBezTo>
                    <a:pt x="17272" y="19633"/>
                    <a:pt x="17316" y="19394"/>
                    <a:pt x="17399" y="19164"/>
                  </a:cubicBezTo>
                  <a:cubicBezTo>
                    <a:pt x="17568" y="18698"/>
                    <a:pt x="17246" y="17961"/>
                    <a:pt x="16789" y="17662"/>
                  </a:cubicBezTo>
                  <a:cubicBezTo>
                    <a:pt x="16554" y="17509"/>
                    <a:pt x="16341" y="17296"/>
                    <a:pt x="16220" y="17073"/>
                  </a:cubicBezTo>
                  <a:cubicBezTo>
                    <a:pt x="15633" y="15992"/>
                    <a:pt x="15089" y="14895"/>
                    <a:pt x="14512" y="13811"/>
                  </a:cubicBezTo>
                  <a:cubicBezTo>
                    <a:pt x="14306" y="13422"/>
                    <a:pt x="14055" y="13048"/>
                    <a:pt x="13816" y="12671"/>
                  </a:cubicBezTo>
                  <a:cubicBezTo>
                    <a:pt x="13667" y="12437"/>
                    <a:pt x="13453" y="12435"/>
                    <a:pt x="13241" y="12607"/>
                  </a:cubicBezTo>
                  <a:cubicBezTo>
                    <a:pt x="12313" y="13359"/>
                    <a:pt x="11383" y="14110"/>
                    <a:pt x="10472" y="14876"/>
                  </a:cubicBezTo>
                  <a:cubicBezTo>
                    <a:pt x="10002" y="15272"/>
                    <a:pt x="10074" y="15430"/>
                    <a:pt x="10613" y="15768"/>
                  </a:cubicBezTo>
                  <a:cubicBezTo>
                    <a:pt x="11071" y="16055"/>
                    <a:pt x="11551" y="16365"/>
                    <a:pt x="11859" y="16751"/>
                  </a:cubicBezTo>
                  <a:cubicBezTo>
                    <a:pt x="12390" y="17414"/>
                    <a:pt x="12949" y="18033"/>
                    <a:pt x="13726" y="18520"/>
                  </a:cubicBezTo>
                  <a:cubicBezTo>
                    <a:pt x="14170" y="18798"/>
                    <a:pt x="14609" y="19092"/>
                    <a:pt x="14990" y="19426"/>
                  </a:cubicBezTo>
                  <a:cubicBezTo>
                    <a:pt x="15570" y="19934"/>
                    <a:pt x="16234" y="20321"/>
                    <a:pt x="17036" y="20586"/>
                  </a:cubicBezTo>
                  <a:close/>
                  <a:moveTo>
                    <a:pt x="14022" y="10110"/>
                  </a:moveTo>
                  <a:cubicBezTo>
                    <a:pt x="14181" y="10051"/>
                    <a:pt x="14289" y="10039"/>
                    <a:pt x="14339" y="9989"/>
                  </a:cubicBezTo>
                  <a:cubicBezTo>
                    <a:pt x="15063" y="9263"/>
                    <a:pt x="15801" y="8546"/>
                    <a:pt x="16488" y="7798"/>
                  </a:cubicBezTo>
                  <a:cubicBezTo>
                    <a:pt x="16919" y="7329"/>
                    <a:pt x="17286" y="6819"/>
                    <a:pt x="17655" y="6315"/>
                  </a:cubicBezTo>
                  <a:cubicBezTo>
                    <a:pt x="18073" y="5742"/>
                    <a:pt x="18524" y="5176"/>
                    <a:pt x="18847" y="4567"/>
                  </a:cubicBezTo>
                  <a:cubicBezTo>
                    <a:pt x="19236" y="3835"/>
                    <a:pt x="19538" y="3069"/>
                    <a:pt x="19804" y="2300"/>
                  </a:cubicBezTo>
                  <a:cubicBezTo>
                    <a:pt x="19883" y="2070"/>
                    <a:pt x="19754" y="1768"/>
                    <a:pt x="19629" y="1532"/>
                  </a:cubicBezTo>
                  <a:cubicBezTo>
                    <a:pt x="19600" y="1479"/>
                    <a:pt x="19148" y="1502"/>
                    <a:pt x="18961" y="1590"/>
                  </a:cubicBezTo>
                  <a:cubicBezTo>
                    <a:pt x="18221" y="1936"/>
                    <a:pt x="17491" y="2302"/>
                    <a:pt x="16790" y="2699"/>
                  </a:cubicBezTo>
                  <a:cubicBezTo>
                    <a:pt x="15814" y="3253"/>
                    <a:pt x="14837" y="3811"/>
                    <a:pt x="13917" y="4425"/>
                  </a:cubicBezTo>
                  <a:cubicBezTo>
                    <a:pt x="13106" y="4965"/>
                    <a:pt x="12377" y="5587"/>
                    <a:pt x="11605" y="6168"/>
                  </a:cubicBezTo>
                  <a:cubicBezTo>
                    <a:pt x="11313" y="6388"/>
                    <a:pt x="11357" y="6612"/>
                    <a:pt x="11546" y="6853"/>
                  </a:cubicBezTo>
                  <a:cubicBezTo>
                    <a:pt x="11760" y="7124"/>
                    <a:pt x="11993" y="7387"/>
                    <a:pt x="12180" y="7670"/>
                  </a:cubicBezTo>
                  <a:cubicBezTo>
                    <a:pt x="12648" y="8379"/>
                    <a:pt x="13083" y="9102"/>
                    <a:pt x="13560" y="9807"/>
                  </a:cubicBezTo>
                  <a:cubicBezTo>
                    <a:pt x="13650" y="9940"/>
                    <a:pt x="13871" y="10014"/>
                    <a:pt x="14022" y="10110"/>
                  </a:cubicBezTo>
                  <a:close/>
                  <a:moveTo>
                    <a:pt x="12862" y="11101"/>
                  </a:moveTo>
                  <a:cubicBezTo>
                    <a:pt x="12569" y="10627"/>
                    <a:pt x="12327" y="10195"/>
                    <a:pt x="12040" y="9783"/>
                  </a:cubicBezTo>
                  <a:cubicBezTo>
                    <a:pt x="11558" y="9091"/>
                    <a:pt x="11046" y="8413"/>
                    <a:pt x="10552" y="7727"/>
                  </a:cubicBezTo>
                  <a:cubicBezTo>
                    <a:pt x="10362" y="7464"/>
                    <a:pt x="10132" y="7418"/>
                    <a:pt x="9866" y="7633"/>
                  </a:cubicBezTo>
                  <a:cubicBezTo>
                    <a:pt x="9100" y="8252"/>
                    <a:pt x="8326" y="8866"/>
                    <a:pt x="7596" y="9512"/>
                  </a:cubicBezTo>
                  <a:cubicBezTo>
                    <a:pt x="6906" y="10121"/>
                    <a:pt x="6889" y="10484"/>
                    <a:pt x="7386" y="11195"/>
                  </a:cubicBezTo>
                  <a:cubicBezTo>
                    <a:pt x="7604" y="11507"/>
                    <a:pt x="7823" y="11819"/>
                    <a:pt x="8020" y="12140"/>
                  </a:cubicBezTo>
                  <a:cubicBezTo>
                    <a:pt x="8140" y="12335"/>
                    <a:pt x="8342" y="12572"/>
                    <a:pt x="8289" y="12747"/>
                  </a:cubicBezTo>
                  <a:cubicBezTo>
                    <a:pt x="8165" y="13153"/>
                    <a:pt x="8443" y="13400"/>
                    <a:pt x="8681" y="13667"/>
                  </a:cubicBezTo>
                  <a:cubicBezTo>
                    <a:pt x="8954" y="13973"/>
                    <a:pt x="9419" y="14070"/>
                    <a:pt x="9634" y="13891"/>
                  </a:cubicBezTo>
                  <a:cubicBezTo>
                    <a:pt x="9898" y="13673"/>
                    <a:pt x="10144" y="13440"/>
                    <a:pt x="10409" y="13223"/>
                  </a:cubicBezTo>
                  <a:cubicBezTo>
                    <a:pt x="11104" y="12652"/>
                    <a:pt x="11809" y="12089"/>
                    <a:pt x="12500" y="11515"/>
                  </a:cubicBezTo>
                  <a:cubicBezTo>
                    <a:pt x="12645" y="11394"/>
                    <a:pt x="12745" y="11237"/>
                    <a:pt x="12862" y="11101"/>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39" name="Google Shape;39;p2"/>
            <p:cNvSpPr/>
            <p:nvPr/>
          </p:nvSpPr>
          <p:spPr>
            <a:xfrm>
              <a:off x="574086" y="4986890"/>
              <a:ext cx="537105" cy="640471"/>
            </a:xfrm>
            <a:custGeom>
              <a:avLst/>
              <a:gdLst/>
              <a:ahLst/>
              <a:cxnLst/>
              <a:rect l="l" t="t" r="r" b="b"/>
              <a:pathLst>
                <a:path w="21481" h="21558" extrusionOk="0">
                  <a:moveTo>
                    <a:pt x="0" y="0"/>
                  </a:moveTo>
                  <a:close/>
                  <a:moveTo>
                    <a:pt x="577" y="18144"/>
                  </a:moveTo>
                  <a:cubicBezTo>
                    <a:pt x="652" y="17916"/>
                    <a:pt x="715" y="17685"/>
                    <a:pt x="804" y="17461"/>
                  </a:cubicBezTo>
                  <a:cubicBezTo>
                    <a:pt x="1003" y="16959"/>
                    <a:pt x="1218" y="16462"/>
                    <a:pt x="1422" y="15962"/>
                  </a:cubicBezTo>
                  <a:cubicBezTo>
                    <a:pt x="1506" y="15754"/>
                    <a:pt x="1580" y="15544"/>
                    <a:pt x="1654" y="15333"/>
                  </a:cubicBezTo>
                  <a:cubicBezTo>
                    <a:pt x="1696" y="15213"/>
                    <a:pt x="1700" y="15077"/>
                    <a:pt x="1770" y="14972"/>
                  </a:cubicBezTo>
                  <a:cubicBezTo>
                    <a:pt x="2003" y="14622"/>
                    <a:pt x="2243" y="14274"/>
                    <a:pt x="2514" y="13945"/>
                  </a:cubicBezTo>
                  <a:cubicBezTo>
                    <a:pt x="2627" y="13808"/>
                    <a:pt x="2827" y="13722"/>
                    <a:pt x="2986" y="13611"/>
                  </a:cubicBezTo>
                  <a:cubicBezTo>
                    <a:pt x="3063" y="13557"/>
                    <a:pt x="3176" y="13509"/>
                    <a:pt x="3204" y="13439"/>
                  </a:cubicBezTo>
                  <a:cubicBezTo>
                    <a:pt x="3311" y="13173"/>
                    <a:pt x="3352" y="12885"/>
                    <a:pt x="3492" y="12635"/>
                  </a:cubicBezTo>
                  <a:cubicBezTo>
                    <a:pt x="3578" y="12481"/>
                    <a:pt x="3799" y="12381"/>
                    <a:pt x="3992" y="12231"/>
                  </a:cubicBezTo>
                  <a:cubicBezTo>
                    <a:pt x="3879" y="11942"/>
                    <a:pt x="3977" y="11709"/>
                    <a:pt x="4327" y="11487"/>
                  </a:cubicBezTo>
                  <a:cubicBezTo>
                    <a:pt x="4675" y="11266"/>
                    <a:pt x="4595" y="10643"/>
                    <a:pt x="4302" y="10356"/>
                  </a:cubicBezTo>
                  <a:cubicBezTo>
                    <a:pt x="3180" y="9253"/>
                    <a:pt x="2268" y="8046"/>
                    <a:pt x="1732" y="6653"/>
                  </a:cubicBezTo>
                  <a:cubicBezTo>
                    <a:pt x="1681" y="6521"/>
                    <a:pt x="1578" y="6398"/>
                    <a:pt x="1474" y="6286"/>
                  </a:cubicBezTo>
                  <a:cubicBezTo>
                    <a:pt x="0" y="4705"/>
                    <a:pt x="828" y="3154"/>
                    <a:pt x="2172" y="2223"/>
                  </a:cubicBezTo>
                  <a:cubicBezTo>
                    <a:pt x="2583" y="1938"/>
                    <a:pt x="3178" y="1952"/>
                    <a:pt x="3606" y="2196"/>
                  </a:cubicBezTo>
                  <a:cubicBezTo>
                    <a:pt x="4574" y="2747"/>
                    <a:pt x="5509" y="3345"/>
                    <a:pt x="6414" y="3968"/>
                  </a:cubicBezTo>
                  <a:cubicBezTo>
                    <a:pt x="7271" y="4557"/>
                    <a:pt x="8081" y="5196"/>
                    <a:pt x="8895" y="5829"/>
                  </a:cubicBezTo>
                  <a:cubicBezTo>
                    <a:pt x="9112" y="5998"/>
                    <a:pt x="9245" y="5957"/>
                    <a:pt x="9409" y="5801"/>
                  </a:cubicBezTo>
                  <a:cubicBezTo>
                    <a:pt x="9856" y="5377"/>
                    <a:pt x="10312" y="4959"/>
                    <a:pt x="10755" y="4532"/>
                  </a:cubicBezTo>
                  <a:cubicBezTo>
                    <a:pt x="11262" y="4043"/>
                    <a:pt x="11761" y="3548"/>
                    <a:pt x="12261" y="3053"/>
                  </a:cubicBezTo>
                  <a:cubicBezTo>
                    <a:pt x="12504" y="2812"/>
                    <a:pt x="12748" y="2572"/>
                    <a:pt x="12977" y="2321"/>
                  </a:cubicBezTo>
                  <a:cubicBezTo>
                    <a:pt x="13488" y="1760"/>
                    <a:pt x="13967" y="1178"/>
                    <a:pt x="14507" y="637"/>
                  </a:cubicBezTo>
                  <a:cubicBezTo>
                    <a:pt x="14682" y="462"/>
                    <a:pt x="14988" y="340"/>
                    <a:pt x="15260" y="281"/>
                  </a:cubicBezTo>
                  <a:cubicBezTo>
                    <a:pt x="16497" y="9"/>
                    <a:pt x="17744" y="0"/>
                    <a:pt x="18896" y="504"/>
                  </a:cubicBezTo>
                  <a:cubicBezTo>
                    <a:pt x="20054" y="1010"/>
                    <a:pt x="20583" y="1718"/>
                    <a:pt x="20294" y="3019"/>
                  </a:cubicBezTo>
                  <a:cubicBezTo>
                    <a:pt x="20143" y="3697"/>
                    <a:pt x="19799" y="4355"/>
                    <a:pt x="19452" y="4987"/>
                  </a:cubicBezTo>
                  <a:cubicBezTo>
                    <a:pt x="19190" y="5464"/>
                    <a:pt x="18796" y="5891"/>
                    <a:pt x="18439" y="6327"/>
                  </a:cubicBezTo>
                  <a:cubicBezTo>
                    <a:pt x="17681" y="7256"/>
                    <a:pt x="16913" y="8180"/>
                    <a:pt x="16138" y="9100"/>
                  </a:cubicBezTo>
                  <a:cubicBezTo>
                    <a:pt x="15700" y="9619"/>
                    <a:pt x="15243" y="10126"/>
                    <a:pt x="14787" y="10634"/>
                  </a:cubicBezTo>
                  <a:cubicBezTo>
                    <a:pt x="14570" y="10877"/>
                    <a:pt x="14561" y="11072"/>
                    <a:pt x="14809" y="11331"/>
                  </a:cubicBezTo>
                  <a:cubicBezTo>
                    <a:pt x="15466" y="12018"/>
                    <a:pt x="16074" y="12738"/>
                    <a:pt x="16711" y="13439"/>
                  </a:cubicBezTo>
                  <a:cubicBezTo>
                    <a:pt x="16868" y="13611"/>
                    <a:pt x="17081" y="13748"/>
                    <a:pt x="17239" y="13920"/>
                  </a:cubicBezTo>
                  <a:cubicBezTo>
                    <a:pt x="18141" y="14910"/>
                    <a:pt x="19132" y="15856"/>
                    <a:pt x="19899" y="16915"/>
                  </a:cubicBezTo>
                  <a:cubicBezTo>
                    <a:pt x="20537" y="17797"/>
                    <a:pt x="20896" y="18819"/>
                    <a:pt x="21405" y="19769"/>
                  </a:cubicBezTo>
                  <a:cubicBezTo>
                    <a:pt x="21600" y="20134"/>
                    <a:pt x="21391" y="20339"/>
                    <a:pt x="21096" y="20543"/>
                  </a:cubicBezTo>
                  <a:cubicBezTo>
                    <a:pt x="20329" y="21076"/>
                    <a:pt x="19672" y="21084"/>
                    <a:pt x="18831" y="20631"/>
                  </a:cubicBezTo>
                  <a:cubicBezTo>
                    <a:pt x="18141" y="20260"/>
                    <a:pt x="17400" y="19955"/>
                    <a:pt x="16709" y="19586"/>
                  </a:cubicBezTo>
                  <a:cubicBezTo>
                    <a:pt x="15887" y="19147"/>
                    <a:pt x="15097" y="18665"/>
                    <a:pt x="14284" y="18214"/>
                  </a:cubicBezTo>
                  <a:cubicBezTo>
                    <a:pt x="13991" y="18052"/>
                    <a:pt x="13654" y="17943"/>
                    <a:pt x="13369" y="17773"/>
                  </a:cubicBezTo>
                  <a:cubicBezTo>
                    <a:pt x="13181" y="17660"/>
                    <a:pt x="12848" y="17600"/>
                    <a:pt x="12978" y="17266"/>
                  </a:cubicBezTo>
                  <a:cubicBezTo>
                    <a:pt x="12998" y="17215"/>
                    <a:pt x="12689" y="17023"/>
                    <a:pt x="12504" y="16974"/>
                  </a:cubicBezTo>
                  <a:cubicBezTo>
                    <a:pt x="11909" y="16818"/>
                    <a:pt x="11404" y="16563"/>
                    <a:pt x="10979" y="16177"/>
                  </a:cubicBezTo>
                  <a:cubicBezTo>
                    <a:pt x="10729" y="15951"/>
                    <a:pt x="10559" y="16051"/>
                    <a:pt x="10380" y="16293"/>
                  </a:cubicBezTo>
                  <a:cubicBezTo>
                    <a:pt x="9537" y="17438"/>
                    <a:pt x="8680" y="18577"/>
                    <a:pt x="7809" y="19707"/>
                  </a:cubicBezTo>
                  <a:cubicBezTo>
                    <a:pt x="7481" y="20132"/>
                    <a:pt x="7113" y="20537"/>
                    <a:pt x="6742" y="20938"/>
                  </a:cubicBezTo>
                  <a:cubicBezTo>
                    <a:pt x="6397" y="21312"/>
                    <a:pt x="6074" y="21316"/>
                    <a:pt x="5740" y="20938"/>
                  </a:cubicBezTo>
                  <a:cubicBezTo>
                    <a:pt x="5451" y="20610"/>
                    <a:pt x="5184" y="20655"/>
                    <a:pt x="4986" y="20958"/>
                  </a:cubicBezTo>
                  <a:cubicBezTo>
                    <a:pt x="4637" y="21490"/>
                    <a:pt x="4099" y="21600"/>
                    <a:pt x="3450" y="21545"/>
                  </a:cubicBezTo>
                  <a:cubicBezTo>
                    <a:pt x="2729" y="21484"/>
                    <a:pt x="2132" y="21210"/>
                    <a:pt x="1627" y="20789"/>
                  </a:cubicBezTo>
                  <a:cubicBezTo>
                    <a:pt x="1434" y="20628"/>
                    <a:pt x="1306" y="20404"/>
                    <a:pt x="1097" y="20264"/>
                  </a:cubicBezTo>
                  <a:cubicBezTo>
                    <a:pt x="461" y="19838"/>
                    <a:pt x="622" y="19255"/>
                    <a:pt x="615" y="18703"/>
                  </a:cubicBezTo>
                  <a:cubicBezTo>
                    <a:pt x="612" y="18516"/>
                    <a:pt x="621" y="18329"/>
                    <a:pt x="624" y="18142"/>
                  </a:cubicBezTo>
                  <a:cubicBezTo>
                    <a:pt x="608" y="18142"/>
                    <a:pt x="593" y="18143"/>
                    <a:pt x="577" y="18144"/>
                  </a:cubicBezTo>
                  <a:close/>
                  <a:moveTo>
                    <a:pt x="7253" y="10471"/>
                  </a:moveTo>
                  <a:cubicBezTo>
                    <a:pt x="7424" y="10691"/>
                    <a:pt x="7574" y="10968"/>
                    <a:pt x="7811" y="11173"/>
                  </a:cubicBezTo>
                  <a:cubicBezTo>
                    <a:pt x="8718" y="11964"/>
                    <a:pt x="9670" y="12720"/>
                    <a:pt x="10570" y="13517"/>
                  </a:cubicBezTo>
                  <a:cubicBezTo>
                    <a:pt x="10861" y="13775"/>
                    <a:pt x="11040" y="13656"/>
                    <a:pt x="11188" y="13468"/>
                  </a:cubicBezTo>
                  <a:cubicBezTo>
                    <a:pt x="11694" y="12822"/>
                    <a:pt x="12192" y="12170"/>
                    <a:pt x="12650" y="11500"/>
                  </a:cubicBezTo>
                  <a:cubicBezTo>
                    <a:pt x="12813" y="11262"/>
                    <a:pt x="12892" y="10963"/>
                    <a:pt x="12365" y="10890"/>
                  </a:cubicBezTo>
                  <a:cubicBezTo>
                    <a:pt x="12235" y="10872"/>
                    <a:pt x="12107" y="10764"/>
                    <a:pt x="12008" y="10674"/>
                  </a:cubicBezTo>
                  <a:cubicBezTo>
                    <a:pt x="11235" y="9970"/>
                    <a:pt x="10466" y="9261"/>
                    <a:pt x="9701" y="8551"/>
                  </a:cubicBezTo>
                  <a:cubicBezTo>
                    <a:pt x="9427" y="8296"/>
                    <a:pt x="9114" y="8328"/>
                    <a:pt x="8887" y="8542"/>
                  </a:cubicBezTo>
                  <a:cubicBezTo>
                    <a:pt x="8364" y="9037"/>
                    <a:pt x="7881" y="9563"/>
                    <a:pt x="7396" y="10086"/>
                  </a:cubicBezTo>
                  <a:cubicBezTo>
                    <a:pt x="7317" y="10171"/>
                    <a:pt x="7312" y="10305"/>
                    <a:pt x="7253" y="10471"/>
                  </a:cubicBezTo>
                  <a:close/>
                  <a:moveTo>
                    <a:pt x="19671" y="19297"/>
                  </a:moveTo>
                  <a:cubicBezTo>
                    <a:pt x="19653" y="19093"/>
                    <a:pt x="19646" y="18888"/>
                    <a:pt x="19616" y="18687"/>
                  </a:cubicBezTo>
                  <a:cubicBezTo>
                    <a:pt x="19582" y="18458"/>
                    <a:pt x="19495" y="18308"/>
                    <a:pt x="19138" y="18375"/>
                  </a:cubicBezTo>
                  <a:cubicBezTo>
                    <a:pt x="19008" y="18399"/>
                    <a:pt x="18771" y="18269"/>
                    <a:pt x="18680" y="18155"/>
                  </a:cubicBezTo>
                  <a:cubicBezTo>
                    <a:pt x="18148" y="17485"/>
                    <a:pt x="17677" y="16780"/>
                    <a:pt x="17124" y="16124"/>
                  </a:cubicBezTo>
                  <a:cubicBezTo>
                    <a:pt x="16099" y="14909"/>
                    <a:pt x="15022" y="13724"/>
                    <a:pt x="13987" y="12515"/>
                  </a:cubicBezTo>
                  <a:cubicBezTo>
                    <a:pt x="13746" y="12234"/>
                    <a:pt x="13578" y="12191"/>
                    <a:pt x="13330" y="12489"/>
                  </a:cubicBezTo>
                  <a:cubicBezTo>
                    <a:pt x="12976" y="12916"/>
                    <a:pt x="12583" y="13320"/>
                    <a:pt x="12247" y="13757"/>
                  </a:cubicBezTo>
                  <a:cubicBezTo>
                    <a:pt x="11796" y="14343"/>
                    <a:pt x="11811" y="14652"/>
                    <a:pt x="12227" y="14955"/>
                  </a:cubicBezTo>
                  <a:cubicBezTo>
                    <a:pt x="12904" y="15447"/>
                    <a:pt x="13563" y="15957"/>
                    <a:pt x="14257" y="16433"/>
                  </a:cubicBezTo>
                  <a:cubicBezTo>
                    <a:pt x="15479" y="17270"/>
                    <a:pt x="16710" y="18100"/>
                    <a:pt x="17961" y="18906"/>
                  </a:cubicBezTo>
                  <a:cubicBezTo>
                    <a:pt x="18367" y="19168"/>
                    <a:pt x="18839" y="19361"/>
                    <a:pt x="19296" y="19559"/>
                  </a:cubicBezTo>
                  <a:cubicBezTo>
                    <a:pt x="19600" y="19691"/>
                    <a:pt x="19764" y="19594"/>
                    <a:pt x="19671" y="19297"/>
                  </a:cubicBezTo>
                  <a:close/>
                  <a:moveTo>
                    <a:pt x="17382" y="1255"/>
                  </a:moveTo>
                  <a:cubicBezTo>
                    <a:pt x="16561" y="1445"/>
                    <a:pt x="15919" y="1905"/>
                    <a:pt x="15339" y="2379"/>
                  </a:cubicBezTo>
                  <a:cubicBezTo>
                    <a:pt x="14362" y="3177"/>
                    <a:pt x="13469" y="4048"/>
                    <a:pt x="12558" y="4901"/>
                  </a:cubicBezTo>
                  <a:cubicBezTo>
                    <a:pt x="11913" y="5504"/>
                    <a:pt x="11280" y="6115"/>
                    <a:pt x="10681" y="6750"/>
                  </a:cubicBezTo>
                  <a:cubicBezTo>
                    <a:pt x="10573" y="6864"/>
                    <a:pt x="10561" y="7174"/>
                    <a:pt x="10666" y="7281"/>
                  </a:cubicBezTo>
                  <a:cubicBezTo>
                    <a:pt x="11502" y="8132"/>
                    <a:pt x="12375" y="8956"/>
                    <a:pt x="13240" y="9788"/>
                  </a:cubicBezTo>
                  <a:cubicBezTo>
                    <a:pt x="13541" y="10077"/>
                    <a:pt x="13808" y="10068"/>
                    <a:pt x="14071" y="9735"/>
                  </a:cubicBezTo>
                  <a:cubicBezTo>
                    <a:pt x="14463" y="9239"/>
                    <a:pt x="14881" y="8758"/>
                    <a:pt x="15279" y="8266"/>
                  </a:cubicBezTo>
                  <a:cubicBezTo>
                    <a:pt x="15904" y="7492"/>
                    <a:pt x="16569" y="6736"/>
                    <a:pt x="17127" y="5929"/>
                  </a:cubicBezTo>
                  <a:cubicBezTo>
                    <a:pt x="17610" y="5231"/>
                    <a:pt x="17997" y="4482"/>
                    <a:pt x="18371" y="3736"/>
                  </a:cubicBezTo>
                  <a:cubicBezTo>
                    <a:pt x="18665" y="3150"/>
                    <a:pt x="18677" y="2513"/>
                    <a:pt x="18431" y="1918"/>
                  </a:cubicBezTo>
                  <a:cubicBezTo>
                    <a:pt x="18281" y="1556"/>
                    <a:pt x="18052" y="1130"/>
                    <a:pt x="17382" y="1255"/>
                  </a:cubicBezTo>
                  <a:close/>
                  <a:moveTo>
                    <a:pt x="5920" y="11879"/>
                  </a:moveTo>
                  <a:cubicBezTo>
                    <a:pt x="5622" y="12323"/>
                    <a:pt x="5385" y="12678"/>
                    <a:pt x="5147" y="13033"/>
                  </a:cubicBezTo>
                  <a:cubicBezTo>
                    <a:pt x="4763" y="13608"/>
                    <a:pt x="4344" y="14169"/>
                    <a:pt x="4002" y="14761"/>
                  </a:cubicBezTo>
                  <a:cubicBezTo>
                    <a:pt x="3614" y="15434"/>
                    <a:pt x="3307" y="16138"/>
                    <a:pt x="2944" y="16821"/>
                  </a:cubicBezTo>
                  <a:cubicBezTo>
                    <a:pt x="2473" y="17705"/>
                    <a:pt x="2298" y="18618"/>
                    <a:pt x="2495" y="19576"/>
                  </a:cubicBezTo>
                  <a:cubicBezTo>
                    <a:pt x="2608" y="20125"/>
                    <a:pt x="2841" y="20287"/>
                    <a:pt x="3493" y="20206"/>
                  </a:cubicBezTo>
                  <a:cubicBezTo>
                    <a:pt x="4022" y="20141"/>
                    <a:pt x="4568" y="20084"/>
                    <a:pt x="5062" y="19926"/>
                  </a:cubicBezTo>
                  <a:cubicBezTo>
                    <a:pt x="5697" y="19722"/>
                    <a:pt x="6431" y="19625"/>
                    <a:pt x="6808" y="19037"/>
                  </a:cubicBezTo>
                  <a:cubicBezTo>
                    <a:pt x="6944" y="18825"/>
                    <a:pt x="7133" y="18638"/>
                    <a:pt x="7294" y="18437"/>
                  </a:cubicBezTo>
                  <a:cubicBezTo>
                    <a:pt x="7694" y="17940"/>
                    <a:pt x="8087" y="17439"/>
                    <a:pt x="8490" y="16943"/>
                  </a:cubicBezTo>
                  <a:cubicBezTo>
                    <a:pt x="8842" y="16509"/>
                    <a:pt x="9193" y="16073"/>
                    <a:pt x="9566" y="15651"/>
                  </a:cubicBezTo>
                  <a:cubicBezTo>
                    <a:pt x="9782" y="15406"/>
                    <a:pt x="9852" y="15198"/>
                    <a:pt x="9548" y="14965"/>
                  </a:cubicBezTo>
                  <a:cubicBezTo>
                    <a:pt x="9101" y="14621"/>
                    <a:pt x="8658" y="14274"/>
                    <a:pt x="8234" y="13911"/>
                  </a:cubicBezTo>
                  <a:cubicBezTo>
                    <a:pt x="7478" y="13261"/>
                    <a:pt x="6737" y="12599"/>
                    <a:pt x="5920" y="11879"/>
                  </a:cubicBezTo>
                  <a:close/>
                  <a:moveTo>
                    <a:pt x="3194" y="3930"/>
                  </a:moveTo>
                  <a:cubicBezTo>
                    <a:pt x="3145" y="3973"/>
                    <a:pt x="3096" y="4016"/>
                    <a:pt x="3047" y="4059"/>
                  </a:cubicBezTo>
                  <a:cubicBezTo>
                    <a:pt x="3115" y="4836"/>
                    <a:pt x="3336" y="5566"/>
                    <a:pt x="3694" y="6306"/>
                  </a:cubicBezTo>
                  <a:cubicBezTo>
                    <a:pt x="4199" y="7350"/>
                    <a:pt x="5004" y="8208"/>
                    <a:pt x="5752" y="9110"/>
                  </a:cubicBezTo>
                  <a:cubicBezTo>
                    <a:pt x="5924" y="9317"/>
                    <a:pt x="6094" y="9358"/>
                    <a:pt x="6308" y="9095"/>
                  </a:cubicBezTo>
                  <a:cubicBezTo>
                    <a:pt x="6739" y="8564"/>
                    <a:pt x="7238" y="8070"/>
                    <a:pt x="7657" y="7533"/>
                  </a:cubicBezTo>
                  <a:cubicBezTo>
                    <a:pt x="7750" y="7414"/>
                    <a:pt x="7714" y="7100"/>
                    <a:pt x="7593" y="7007"/>
                  </a:cubicBezTo>
                  <a:cubicBezTo>
                    <a:pt x="6477" y="6141"/>
                    <a:pt x="5337" y="5296"/>
                    <a:pt x="4185" y="4464"/>
                  </a:cubicBezTo>
                  <a:cubicBezTo>
                    <a:pt x="3890" y="4252"/>
                    <a:pt x="3526" y="4107"/>
                    <a:pt x="3194" y="3930"/>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40" name="Google Shape;40;p2"/>
            <p:cNvSpPr/>
            <p:nvPr/>
          </p:nvSpPr>
          <p:spPr>
            <a:xfrm>
              <a:off x="7257" y="-86409"/>
              <a:ext cx="552598" cy="617321"/>
            </a:xfrm>
            <a:custGeom>
              <a:avLst/>
              <a:gdLst/>
              <a:ahLst/>
              <a:cxnLst/>
              <a:rect l="l" t="t" r="r" b="b"/>
              <a:pathLst>
                <a:path w="21423" h="21517" extrusionOk="0">
                  <a:moveTo>
                    <a:pt x="0" y="0"/>
                  </a:moveTo>
                  <a:close/>
                  <a:moveTo>
                    <a:pt x="18487" y="21314"/>
                  </a:moveTo>
                  <a:cubicBezTo>
                    <a:pt x="18485" y="21319"/>
                    <a:pt x="18458" y="21450"/>
                    <a:pt x="18414" y="21455"/>
                  </a:cubicBezTo>
                  <a:cubicBezTo>
                    <a:pt x="17390" y="21567"/>
                    <a:pt x="16384" y="21600"/>
                    <a:pt x="15547" y="20903"/>
                  </a:cubicBezTo>
                  <a:cubicBezTo>
                    <a:pt x="15086" y="20519"/>
                    <a:pt x="14610" y="20149"/>
                    <a:pt x="14132" y="19782"/>
                  </a:cubicBezTo>
                  <a:cubicBezTo>
                    <a:pt x="13878" y="19586"/>
                    <a:pt x="13583" y="19431"/>
                    <a:pt x="13345" y="19222"/>
                  </a:cubicBezTo>
                  <a:cubicBezTo>
                    <a:pt x="12542" y="18512"/>
                    <a:pt x="11762" y="17782"/>
                    <a:pt x="10963" y="17068"/>
                  </a:cubicBezTo>
                  <a:cubicBezTo>
                    <a:pt x="10620" y="16761"/>
                    <a:pt x="10238" y="16490"/>
                    <a:pt x="9907" y="16174"/>
                  </a:cubicBezTo>
                  <a:cubicBezTo>
                    <a:pt x="9798" y="16070"/>
                    <a:pt x="9794" y="15877"/>
                    <a:pt x="9731" y="15696"/>
                  </a:cubicBezTo>
                  <a:cubicBezTo>
                    <a:pt x="9263" y="15445"/>
                    <a:pt x="9001" y="15869"/>
                    <a:pt x="8701" y="16062"/>
                  </a:cubicBezTo>
                  <a:cubicBezTo>
                    <a:pt x="8063" y="16471"/>
                    <a:pt x="7469" y="16937"/>
                    <a:pt x="6872" y="17395"/>
                  </a:cubicBezTo>
                  <a:cubicBezTo>
                    <a:pt x="6392" y="17765"/>
                    <a:pt x="5935" y="18157"/>
                    <a:pt x="5556" y="18467"/>
                  </a:cubicBezTo>
                  <a:cubicBezTo>
                    <a:pt x="5221" y="18412"/>
                    <a:pt x="5002" y="18376"/>
                    <a:pt x="4685" y="18324"/>
                  </a:cubicBezTo>
                  <a:cubicBezTo>
                    <a:pt x="4763" y="18557"/>
                    <a:pt x="4805" y="18683"/>
                    <a:pt x="4855" y="18831"/>
                  </a:cubicBezTo>
                  <a:cubicBezTo>
                    <a:pt x="4359" y="19156"/>
                    <a:pt x="4233" y="19783"/>
                    <a:pt x="3648" y="20055"/>
                  </a:cubicBezTo>
                  <a:cubicBezTo>
                    <a:pt x="3133" y="20295"/>
                    <a:pt x="2738" y="20725"/>
                    <a:pt x="2115" y="20793"/>
                  </a:cubicBezTo>
                  <a:cubicBezTo>
                    <a:pt x="1327" y="20878"/>
                    <a:pt x="507" y="20344"/>
                    <a:pt x="248" y="19667"/>
                  </a:cubicBezTo>
                  <a:cubicBezTo>
                    <a:pt x="0" y="19021"/>
                    <a:pt x="176" y="18434"/>
                    <a:pt x="349" y="17822"/>
                  </a:cubicBezTo>
                  <a:cubicBezTo>
                    <a:pt x="493" y="17312"/>
                    <a:pt x="572" y="16786"/>
                    <a:pt x="717" y="16275"/>
                  </a:cubicBezTo>
                  <a:cubicBezTo>
                    <a:pt x="750" y="16161"/>
                    <a:pt x="935" y="16082"/>
                    <a:pt x="986" y="15959"/>
                  </a:cubicBezTo>
                  <a:cubicBezTo>
                    <a:pt x="1119" y="15751"/>
                    <a:pt x="1308" y="15557"/>
                    <a:pt x="1374" y="15334"/>
                  </a:cubicBezTo>
                  <a:cubicBezTo>
                    <a:pt x="1550" y="14735"/>
                    <a:pt x="1895" y="14245"/>
                    <a:pt x="2348" y="13786"/>
                  </a:cubicBezTo>
                  <a:cubicBezTo>
                    <a:pt x="2589" y="13542"/>
                    <a:pt x="2712" y="13204"/>
                    <a:pt x="2895" y="12912"/>
                  </a:cubicBezTo>
                  <a:cubicBezTo>
                    <a:pt x="2969" y="12793"/>
                    <a:pt x="3058" y="12681"/>
                    <a:pt x="3141" y="12567"/>
                  </a:cubicBezTo>
                  <a:cubicBezTo>
                    <a:pt x="3350" y="12280"/>
                    <a:pt x="3556" y="11991"/>
                    <a:pt x="3770" y="11707"/>
                  </a:cubicBezTo>
                  <a:cubicBezTo>
                    <a:pt x="3842" y="11612"/>
                    <a:pt x="3939" y="11531"/>
                    <a:pt x="4018" y="11439"/>
                  </a:cubicBezTo>
                  <a:cubicBezTo>
                    <a:pt x="4269" y="11151"/>
                    <a:pt x="4540" y="10873"/>
                    <a:pt x="4750" y="10562"/>
                  </a:cubicBezTo>
                  <a:cubicBezTo>
                    <a:pt x="4806" y="10478"/>
                    <a:pt x="4715" y="10262"/>
                    <a:pt x="4621" y="10158"/>
                  </a:cubicBezTo>
                  <a:cubicBezTo>
                    <a:pt x="4132" y="9619"/>
                    <a:pt x="3566" y="9131"/>
                    <a:pt x="3132" y="8560"/>
                  </a:cubicBezTo>
                  <a:cubicBezTo>
                    <a:pt x="2675" y="7958"/>
                    <a:pt x="2036" y="7477"/>
                    <a:pt x="1761" y="6741"/>
                  </a:cubicBezTo>
                  <a:cubicBezTo>
                    <a:pt x="1588" y="6278"/>
                    <a:pt x="1113" y="5914"/>
                    <a:pt x="890" y="5459"/>
                  </a:cubicBezTo>
                  <a:cubicBezTo>
                    <a:pt x="531" y="4729"/>
                    <a:pt x="171" y="3984"/>
                    <a:pt x="327" y="3138"/>
                  </a:cubicBezTo>
                  <a:cubicBezTo>
                    <a:pt x="379" y="2857"/>
                    <a:pt x="341" y="2560"/>
                    <a:pt x="326" y="2271"/>
                  </a:cubicBezTo>
                  <a:cubicBezTo>
                    <a:pt x="292" y="1625"/>
                    <a:pt x="668" y="1253"/>
                    <a:pt x="1218" y="855"/>
                  </a:cubicBezTo>
                  <a:cubicBezTo>
                    <a:pt x="1793" y="439"/>
                    <a:pt x="2488" y="361"/>
                    <a:pt x="3069" y="338"/>
                  </a:cubicBezTo>
                  <a:cubicBezTo>
                    <a:pt x="4280" y="292"/>
                    <a:pt x="5491" y="524"/>
                    <a:pt x="6391" y="1418"/>
                  </a:cubicBezTo>
                  <a:cubicBezTo>
                    <a:pt x="6829" y="1854"/>
                    <a:pt x="7351" y="2223"/>
                    <a:pt x="7791" y="2658"/>
                  </a:cubicBezTo>
                  <a:cubicBezTo>
                    <a:pt x="8442" y="3301"/>
                    <a:pt x="9042" y="3985"/>
                    <a:pt x="9689" y="4630"/>
                  </a:cubicBezTo>
                  <a:cubicBezTo>
                    <a:pt x="9847" y="4787"/>
                    <a:pt x="10102" y="4931"/>
                    <a:pt x="10322" y="4944"/>
                  </a:cubicBezTo>
                  <a:cubicBezTo>
                    <a:pt x="10428" y="4951"/>
                    <a:pt x="10557" y="4640"/>
                    <a:pt x="10679" y="4474"/>
                  </a:cubicBezTo>
                  <a:cubicBezTo>
                    <a:pt x="10729" y="4407"/>
                    <a:pt x="10780" y="4294"/>
                    <a:pt x="10844" y="4286"/>
                  </a:cubicBezTo>
                  <a:cubicBezTo>
                    <a:pt x="11634" y="4191"/>
                    <a:pt x="11839" y="3478"/>
                    <a:pt x="12378" y="3113"/>
                  </a:cubicBezTo>
                  <a:cubicBezTo>
                    <a:pt x="12858" y="2789"/>
                    <a:pt x="13232" y="2341"/>
                    <a:pt x="13661" y="1955"/>
                  </a:cubicBezTo>
                  <a:cubicBezTo>
                    <a:pt x="14241" y="1434"/>
                    <a:pt x="14832" y="923"/>
                    <a:pt x="15412" y="402"/>
                  </a:cubicBezTo>
                  <a:cubicBezTo>
                    <a:pt x="15806" y="49"/>
                    <a:pt x="17069" y="0"/>
                    <a:pt x="17634" y="240"/>
                  </a:cubicBezTo>
                  <a:cubicBezTo>
                    <a:pt x="18355" y="547"/>
                    <a:pt x="18735" y="1103"/>
                    <a:pt x="19101" y="1677"/>
                  </a:cubicBezTo>
                  <a:cubicBezTo>
                    <a:pt x="19200" y="1832"/>
                    <a:pt x="19150" y="2058"/>
                    <a:pt x="19209" y="2241"/>
                  </a:cubicBezTo>
                  <a:cubicBezTo>
                    <a:pt x="19495" y="3133"/>
                    <a:pt x="19416" y="4026"/>
                    <a:pt x="19236" y="4918"/>
                  </a:cubicBezTo>
                  <a:cubicBezTo>
                    <a:pt x="19152" y="5337"/>
                    <a:pt x="19053" y="5756"/>
                    <a:pt x="18912" y="6161"/>
                  </a:cubicBezTo>
                  <a:cubicBezTo>
                    <a:pt x="18819" y="6430"/>
                    <a:pt x="18654" y="6683"/>
                    <a:pt x="18496" y="6929"/>
                  </a:cubicBezTo>
                  <a:cubicBezTo>
                    <a:pt x="18126" y="7506"/>
                    <a:pt x="17782" y="8102"/>
                    <a:pt x="17351" y="8641"/>
                  </a:cubicBezTo>
                  <a:cubicBezTo>
                    <a:pt x="16915" y="9185"/>
                    <a:pt x="16399" y="9681"/>
                    <a:pt x="15892" y="10177"/>
                  </a:cubicBezTo>
                  <a:cubicBezTo>
                    <a:pt x="15625" y="10439"/>
                    <a:pt x="15634" y="10625"/>
                    <a:pt x="15896" y="10892"/>
                  </a:cubicBezTo>
                  <a:cubicBezTo>
                    <a:pt x="16788" y="11802"/>
                    <a:pt x="17681" y="12714"/>
                    <a:pt x="18515" y="13666"/>
                  </a:cubicBezTo>
                  <a:cubicBezTo>
                    <a:pt x="18796" y="13986"/>
                    <a:pt x="19063" y="14257"/>
                    <a:pt x="19443" y="14495"/>
                  </a:cubicBezTo>
                  <a:cubicBezTo>
                    <a:pt x="19792" y="14714"/>
                    <a:pt x="19996" y="15126"/>
                    <a:pt x="20248" y="15463"/>
                  </a:cubicBezTo>
                  <a:cubicBezTo>
                    <a:pt x="20575" y="15903"/>
                    <a:pt x="20883" y="16355"/>
                    <a:pt x="21205" y="16798"/>
                  </a:cubicBezTo>
                  <a:cubicBezTo>
                    <a:pt x="21397" y="17063"/>
                    <a:pt x="21600" y="17312"/>
                    <a:pt x="21162" y="17557"/>
                  </a:cubicBezTo>
                  <a:cubicBezTo>
                    <a:pt x="21091" y="17597"/>
                    <a:pt x="21047" y="17763"/>
                    <a:pt x="21076" y="17848"/>
                  </a:cubicBezTo>
                  <a:cubicBezTo>
                    <a:pt x="21493" y="19063"/>
                    <a:pt x="20957" y="19961"/>
                    <a:pt x="19922" y="20696"/>
                  </a:cubicBezTo>
                  <a:cubicBezTo>
                    <a:pt x="19618" y="20913"/>
                    <a:pt x="19314" y="21135"/>
                    <a:pt x="18981" y="21313"/>
                  </a:cubicBezTo>
                  <a:cubicBezTo>
                    <a:pt x="18862" y="21377"/>
                    <a:pt x="18661" y="21317"/>
                    <a:pt x="18487" y="21314"/>
                  </a:cubicBezTo>
                  <a:close/>
                  <a:moveTo>
                    <a:pt x="10379" y="7558"/>
                  </a:moveTo>
                  <a:cubicBezTo>
                    <a:pt x="10053" y="7849"/>
                    <a:pt x="9645" y="8045"/>
                    <a:pt x="9428" y="8473"/>
                  </a:cubicBezTo>
                  <a:cubicBezTo>
                    <a:pt x="9242" y="8839"/>
                    <a:pt x="8824" y="9107"/>
                    <a:pt x="8516" y="9424"/>
                  </a:cubicBezTo>
                  <a:cubicBezTo>
                    <a:pt x="8268" y="9680"/>
                    <a:pt x="8015" y="9934"/>
                    <a:pt x="7795" y="10208"/>
                  </a:cubicBezTo>
                  <a:cubicBezTo>
                    <a:pt x="7585" y="10469"/>
                    <a:pt x="7365" y="10700"/>
                    <a:pt x="7720" y="11069"/>
                  </a:cubicBezTo>
                  <a:cubicBezTo>
                    <a:pt x="8269" y="11639"/>
                    <a:pt x="8712" y="12290"/>
                    <a:pt x="9216" y="12896"/>
                  </a:cubicBezTo>
                  <a:cubicBezTo>
                    <a:pt x="9417" y="13140"/>
                    <a:pt x="9712" y="13285"/>
                    <a:pt x="10014" y="13067"/>
                  </a:cubicBezTo>
                  <a:cubicBezTo>
                    <a:pt x="10444" y="12756"/>
                    <a:pt x="10833" y="12397"/>
                    <a:pt x="11237" y="12058"/>
                  </a:cubicBezTo>
                  <a:cubicBezTo>
                    <a:pt x="11747" y="11630"/>
                    <a:pt x="12210" y="11141"/>
                    <a:pt x="12780" y="10793"/>
                  </a:cubicBezTo>
                  <a:cubicBezTo>
                    <a:pt x="13139" y="10574"/>
                    <a:pt x="13149" y="10387"/>
                    <a:pt x="12996" y="10131"/>
                  </a:cubicBezTo>
                  <a:cubicBezTo>
                    <a:pt x="12689" y="9615"/>
                    <a:pt x="12097" y="9318"/>
                    <a:pt x="11781" y="8763"/>
                  </a:cubicBezTo>
                  <a:cubicBezTo>
                    <a:pt x="11507" y="8282"/>
                    <a:pt x="10876" y="7966"/>
                    <a:pt x="10379" y="7558"/>
                  </a:cubicBezTo>
                  <a:close/>
                  <a:moveTo>
                    <a:pt x="15829" y="7592"/>
                  </a:moveTo>
                  <a:cubicBezTo>
                    <a:pt x="15837" y="7573"/>
                    <a:pt x="15850" y="7400"/>
                    <a:pt x="15953" y="7324"/>
                  </a:cubicBezTo>
                  <a:cubicBezTo>
                    <a:pt x="16413" y="6982"/>
                    <a:pt x="16355" y="6331"/>
                    <a:pt x="16910" y="6051"/>
                  </a:cubicBezTo>
                  <a:cubicBezTo>
                    <a:pt x="16943" y="6034"/>
                    <a:pt x="16929" y="5945"/>
                    <a:pt x="16943" y="5892"/>
                  </a:cubicBezTo>
                  <a:cubicBezTo>
                    <a:pt x="17082" y="5378"/>
                    <a:pt x="17250" y="4868"/>
                    <a:pt x="17351" y="4348"/>
                  </a:cubicBezTo>
                  <a:cubicBezTo>
                    <a:pt x="17416" y="4015"/>
                    <a:pt x="17383" y="3667"/>
                    <a:pt x="17389" y="3326"/>
                  </a:cubicBezTo>
                  <a:cubicBezTo>
                    <a:pt x="17394" y="3095"/>
                    <a:pt x="17422" y="2860"/>
                    <a:pt x="17382" y="2634"/>
                  </a:cubicBezTo>
                  <a:cubicBezTo>
                    <a:pt x="17334" y="2373"/>
                    <a:pt x="17306" y="2044"/>
                    <a:pt x="17121" y="1882"/>
                  </a:cubicBezTo>
                  <a:cubicBezTo>
                    <a:pt x="16865" y="1657"/>
                    <a:pt x="16641" y="1963"/>
                    <a:pt x="16448" y="2115"/>
                  </a:cubicBezTo>
                  <a:cubicBezTo>
                    <a:pt x="15817" y="2612"/>
                    <a:pt x="15203" y="3126"/>
                    <a:pt x="14568" y="3619"/>
                  </a:cubicBezTo>
                  <a:cubicBezTo>
                    <a:pt x="14160" y="3935"/>
                    <a:pt x="13700" y="4199"/>
                    <a:pt x="13312" y="4532"/>
                  </a:cubicBezTo>
                  <a:cubicBezTo>
                    <a:pt x="12736" y="5026"/>
                    <a:pt x="12193" y="5553"/>
                    <a:pt x="11661" y="6087"/>
                  </a:cubicBezTo>
                  <a:cubicBezTo>
                    <a:pt x="11570" y="6178"/>
                    <a:pt x="11527" y="6431"/>
                    <a:pt x="11599" y="6511"/>
                  </a:cubicBezTo>
                  <a:cubicBezTo>
                    <a:pt x="11984" y="6944"/>
                    <a:pt x="12420" y="7340"/>
                    <a:pt x="12825" y="7758"/>
                  </a:cubicBezTo>
                  <a:cubicBezTo>
                    <a:pt x="13216" y="8161"/>
                    <a:pt x="13591" y="8577"/>
                    <a:pt x="13974" y="8987"/>
                  </a:cubicBezTo>
                  <a:cubicBezTo>
                    <a:pt x="14142" y="9167"/>
                    <a:pt x="14321" y="9292"/>
                    <a:pt x="14530" y="9032"/>
                  </a:cubicBezTo>
                  <a:cubicBezTo>
                    <a:pt x="14759" y="8747"/>
                    <a:pt x="14968" y="8448"/>
                    <a:pt x="15209" y="8171"/>
                  </a:cubicBezTo>
                  <a:cubicBezTo>
                    <a:pt x="15372" y="7984"/>
                    <a:pt x="15576" y="7825"/>
                    <a:pt x="15829" y="7592"/>
                  </a:cubicBezTo>
                  <a:close/>
                  <a:moveTo>
                    <a:pt x="8462" y="5640"/>
                  </a:moveTo>
                  <a:cubicBezTo>
                    <a:pt x="8496" y="5631"/>
                    <a:pt x="8530" y="5622"/>
                    <a:pt x="8564" y="5613"/>
                  </a:cubicBezTo>
                  <a:cubicBezTo>
                    <a:pt x="8540" y="5496"/>
                    <a:pt x="8543" y="5367"/>
                    <a:pt x="8488" y="5263"/>
                  </a:cubicBezTo>
                  <a:cubicBezTo>
                    <a:pt x="8136" y="4604"/>
                    <a:pt x="7341" y="4324"/>
                    <a:pt x="6880" y="3755"/>
                  </a:cubicBezTo>
                  <a:cubicBezTo>
                    <a:pt x="6723" y="3561"/>
                    <a:pt x="6581" y="3319"/>
                    <a:pt x="6363" y="3212"/>
                  </a:cubicBezTo>
                  <a:cubicBezTo>
                    <a:pt x="6110" y="3087"/>
                    <a:pt x="5921" y="2951"/>
                    <a:pt x="5785" y="2727"/>
                  </a:cubicBezTo>
                  <a:cubicBezTo>
                    <a:pt x="5732" y="2639"/>
                    <a:pt x="5627" y="2558"/>
                    <a:pt x="5524" y="2516"/>
                  </a:cubicBezTo>
                  <a:cubicBezTo>
                    <a:pt x="4873" y="2244"/>
                    <a:pt x="4232" y="1940"/>
                    <a:pt x="3554" y="1738"/>
                  </a:cubicBezTo>
                  <a:cubicBezTo>
                    <a:pt x="3241" y="1644"/>
                    <a:pt x="2842" y="1719"/>
                    <a:pt x="2499" y="1786"/>
                  </a:cubicBezTo>
                  <a:cubicBezTo>
                    <a:pt x="2256" y="1833"/>
                    <a:pt x="2304" y="2093"/>
                    <a:pt x="2227" y="2259"/>
                  </a:cubicBezTo>
                  <a:cubicBezTo>
                    <a:pt x="1876" y="3013"/>
                    <a:pt x="2295" y="3693"/>
                    <a:pt x="2457" y="4346"/>
                  </a:cubicBezTo>
                  <a:cubicBezTo>
                    <a:pt x="2700" y="5330"/>
                    <a:pt x="3289" y="6228"/>
                    <a:pt x="4063" y="7004"/>
                  </a:cubicBezTo>
                  <a:cubicBezTo>
                    <a:pt x="4717" y="7659"/>
                    <a:pt x="5324" y="8352"/>
                    <a:pt x="5963" y="9018"/>
                  </a:cubicBezTo>
                  <a:cubicBezTo>
                    <a:pt x="6012" y="9070"/>
                    <a:pt x="6154" y="9049"/>
                    <a:pt x="6252" y="9062"/>
                  </a:cubicBezTo>
                  <a:cubicBezTo>
                    <a:pt x="6245" y="8631"/>
                    <a:pt x="6510" y="9017"/>
                    <a:pt x="6618" y="8966"/>
                  </a:cubicBezTo>
                  <a:cubicBezTo>
                    <a:pt x="6861" y="8644"/>
                    <a:pt x="7075" y="8312"/>
                    <a:pt x="7342" y="8019"/>
                  </a:cubicBezTo>
                  <a:cubicBezTo>
                    <a:pt x="7837" y="7475"/>
                    <a:pt x="8378" y="6964"/>
                    <a:pt x="8862" y="6412"/>
                  </a:cubicBezTo>
                  <a:cubicBezTo>
                    <a:pt x="8946" y="6316"/>
                    <a:pt x="8888" y="6072"/>
                    <a:pt x="8817" y="5927"/>
                  </a:cubicBezTo>
                  <a:cubicBezTo>
                    <a:pt x="8759" y="5807"/>
                    <a:pt x="8585" y="5734"/>
                    <a:pt x="8462" y="5640"/>
                  </a:cubicBezTo>
                  <a:close/>
                  <a:moveTo>
                    <a:pt x="10757" y="14390"/>
                  </a:moveTo>
                  <a:cubicBezTo>
                    <a:pt x="10865" y="14555"/>
                    <a:pt x="10930" y="14702"/>
                    <a:pt x="11040" y="14813"/>
                  </a:cubicBezTo>
                  <a:cubicBezTo>
                    <a:pt x="11800" y="15580"/>
                    <a:pt x="12462" y="16421"/>
                    <a:pt x="13385" y="17064"/>
                  </a:cubicBezTo>
                  <a:cubicBezTo>
                    <a:pt x="13957" y="17463"/>
                    <a:pt x="14379" y="18029"/>
                    <a:pt x="14909" y="18482"/>
                  </a:cubicBezTo>
                  <a:cubicBezTo>
                    <a:pt x="15628" y="19095"/>
                    <a:pt x="16380" y="19677"/>
                    <a:pt x="17129" y="20260"/>
                  </a:cubicBezTo>
                  <a:cubicBezTo>
                    <a:pt x="17380" y="20455"/>
                    <a:pt x="18185" y="20490"/>
                    <a:pt x="18323" y="20302"/>
                  </a:cubicBezTo>
                  <a:cubicBezTo>
                    <a:pt x="18742" y="19731"/>
                    <a:pt x="19436" y="19290"/>
                    <a:pt x="19446" y="18518"/>
                  </a:cubicBezTo>
                  <a:cubicBezTo>
                    <a:pt x="19451" y="18163"/>
                    <a:pt x="19473" y="17788"/>
                    <a:pt x="19359" y="17457"/>
                  </a:cubicBezTo>
                  <a:cubicBezTo>
                    <a:pt x="19253" y="17149"/>
                    <a:pt x="18988" y="16882"/>
                    <a:pt x="18775" y="16609"/>
                  </a:cubicBezTo>
                  <a:cubicBezTo>
                    <a:pt x="18006" y="15622"/>
                    <a:pt x="17253" y="14624"/>
                    <a:pt x="16447" y="13663"/>
                  </a:cubicBezTo>
                  <a:cubicBezTo>
                    <a:pt x="16007" y="13138"/>
                    <a:pt x="15462" y="12685"/>
                    <a:pt x="14984" y="12185"/>
                  </a:cubicBezTo>
                  <a:cubicBezTo>
                    <a:pt x="14476" y="11654"/>
                    <a:pt x="13999" y="11651"/>
                    <a:pt x="13511" y="12208"/>
                  </a:cubicBezTo>
                  <a:cubicBezTo>
                    <a:pt x="13407" y="12326"/>
                    <a:pt x="13357" y="12492"/>
                    <a:pt x="13233" y="12584"/>
                  </a:cubicBezTo>
                  <a:cubicBezTo>
                    <a:pt x="12416" y="13194"/>
                    <a:pt x="11585" y="13789"/>
                    <a:pt x="10757" y="14390"/>
                  </a:cubicBezTo>
                  <a:close/>
                  <a:moveTo>
                    <a:pt x="2281" y="17920"/>
                  </a:moveTo>
                  <a:cubicBezTo>
                    <a:pt x="2185" y="18431"/>
                    <a:pt x="2267" y="18524"/>
                    <a:pt x="2826" y="18515"/>
                  </a:cubicBezTo>
                  <a:cubicBezTo>
                    <a:pt x="2872" y="18515"/>
                    <a:pt x="2925" y="18518"/>
                    <a:pt x="2961" y="18538"/>
                  </a:cubicBezTo>
                  <a:cubicBezTo>
                    <a:pt x="3407" y="18791"/>
                    <a:pt x="3660" y="18596"/>
                    <a:pt x="3950" y="18276"/>
                  </a:cubicBezTo>
                  <a:cubicBezTo>
                    <a:pt x="4207" y="17992"/>
                    <a:pt x="4219" y="17585"/>
                    <a:pt x="4644" y="17375"/>
                  </a:cubicBezTo>
                  <a:cubicBezTo>
                    <a:pt x="4986" y="17206"/>
                    <a:pt x="5231" y="16881"/>
                    <a:pt x="5533" y="16640"/>
                  </a:cubicBezTo>
                  <a:cubicBezTo>
                    <a:pt x="5810" y="16419"/>
                    <a:pt x="6113" y="16225"/>
                    <a:pt x="6391" y="16006"/>
                  </a:cubicBezTo>
                  <a:cubicBezTo>
                    <a:pt x="6836" y="15656"/>
                    <a:pt x="7280" y="15305"/>
                    <a:pt x="7704" y="14936"/>
                  </a:cubicBezTo>
                  <a:cubicBezTo>
                    <a:pt x="7888" y="14777"/>
                    <a:pt x="8194" y="14524"/>
                    <a:pt x="8149" y="14398"/>
                  </a:cubicBezTo>
                  <a:cubicBezTo>
                    <a:pt x="8030" y="14063"/>
                    <a:pt x="7776" y="13756"/>
                    <a:pt x="7529" y="13470"/>
                  </a:cubicBezTo>
                  <a:cubicBezTo>
                    <a:pt x="7240" y="13136"/>
                    <a:pt x="6899" y="12838"/>
                    <a:pt x="6586" y="12520"/>
                  </a:cubicBezTo>
                  <a:cubicBezTo>
                    <a:pt x="6408" y="12339"/>
                    <a:pt x="6169" y="12198"/>
                    <a:pt x="5966" y="12393"/>
                  </a:cubicBezTo>
                  <a:cubicBezTo>
                    <a:pt x="5554" y="12790"/>
                    <a:pt x="5050" y="13190"/>
                    <a:pt x="4861" y="13676"/>
                  </a:cubicBezTo>
                  <a:cubicBezTo>
                    <a:pt x="4665" y="14181"/>
                    <a:pt x="4198" y="14485"/>
                    <a:pt x="4004" y="14980"/>
                  </a:cubicBezTo>
                  <a:cubicBezTo>
                    <a:pt x="3795" y="15514"/>
                    <a:pt x="3360" y="15975"/>
                    <a:pt x="3056" y="16482"/>
                  </a:cubicBezTo>
                  <a:cubicBezTo>
                    <a:pt x="2779" y="16944"/>
                    <a:pt x="2545" y="17426"/>
                    <a:pt x="2281" y="17920"/>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41" name="Google Shape;41;p2"/>
            <p:cNvSpPr/>
            <p:nvPr/>
          </p:nvSpPr>
          <p:spPr>
            <a:xfrm>
              <a:off x="-250457" y="616529"/>
              <a:ext cx="774034" cy="867372"/>
            </a:xfrm>
            <a:custGeom>
              <a:avLst/>
              <a:gdLst/>
              <a:ahLst/>
              <a:cxnLst/>
              <a:rect l="l" t="t" r="r" b="b"/>
              <a:pathLst>
                <a:path w="21382" h="21476" extrusionOk="0">
                  <a:moveTo>
                    <a:pt x="0" y="0"/>
                  </a:moveTo>
                  <a:close/>
                  <a:moveTo>
                    <a:pt x="3982" y="17230"/>
                  </a:moveTo>
                  <a:cubicBezTo>
                    <a:pt x="3682" y="18364"/>
                    <a:pt x="1623" y="18793"/>
                    <a:pt x="819" y="17976"/>
                  </a:cubicBezTo>
                  <a:cubicBezTo>
                    <a:pt x="612" y="17765"/>
                    <a:pt x="389" y="17514"/>
                    <a:pt x="328" y="17252"/>
                  </a:cubicBezTo>
                  <a:cubicBezTo>
                    <a:pt x="173" y="16585"/>
                    <a:pt x="78" y="15904"/>
                    <a:pt x="19" y="15224"/>
                  </a:cubicBezTo>
                  <a:cubicBezTo>
                    <a:pt x="0" y="15012"/>
                    <a:pt x="147" y="14774"/>
                    <a:pt x="265" y="14570"/>
                  </a:cubicBezTo>
                  <a:cubicBezTo>
                    <a:pt x="426" y="14290"/>
                    <a:pt x="629" y="14030"/>
                    <a:pt x="820" y="13765"/>
                  </a:cubicBezTo>
                  <a:cubicBezTo>
                    <a:pt x="899" y="13656"/>
                    <a:pt x="985" y="13548"/>
                    <a:pt x="1084" y="13455"/>
                  </a:cubicBezTo>
                  <a:cubicBezTo>
                    <a:pt x="1432" y="13130"/>
                    <a:pt x="1785" y="12810"/>
                    <a:pt x="2140" y="12492"/>
                  </a:cubicBezTo>
                  <a:cubicBezTo>
                    <a:pt x="2496" y="12173"/>
                    <a:pt x="2864" y="11866"/>
                    <a:pt x="3214" y="11541"/>
                  </a:cubicBezTo>
                  <a:cubicBezTo>
                    <a:pt x="3518" y="11259"/>
                    <a:pt x="3798" y="10957"/>
                    <a:pt x="4098" y="10671"/>
                  </a:cubicBezTo>
                  <a:cubicBezTo>
                    <a:pt x="4198" y="10577"/>
                    <a:pt x="4318" y="10490"/>
                    <a:pt x="4446" y="10430"/>
                  </a:cubicBezTo>
                  <a:cubicBezTo>
                    <a:pt x="4769" y="10280"/>
                    <a:pt x="4776" y="10115"/>
                    <a:pt x="4553" y="9871"/>
                  </a:cubicBezTo>
                  <a:cubicBezTo>
                    <a:pt x="3912" y="9168"/>
                    <a:pt x="3256" y="8473"/>
                    <a:pt x="2665" y="7737"/>
                  </a:cubicBezTo>
                  <a:cubicBezTo>
                    <a:pt x="1697" y="6532"/>
                    <a:pt x="965" y="5219"/>
                    <a:pt x="508" y="3781"/>
                  </a:cubicBezTo>
                  <a:cubicBezTo>
                    <a:pt x="208" y="2837"/>
                    <a:pt x="448" y="2086"/>
                    <a:pt x="1289" y="1465"/>
                  </a:cubicBezTo>
                  <a:cubicBezTo>
                    <a:pt x="2023" y="922"/>
                    <a:pt x="2832" y="527"/>
                    <a:pt x="3735" y="247"/>
                  </a:cubicBezTo>
                  <a:cubicBezTo>
                    <a:pt x="4531" y="0"/>
                    <a:pt x="5142" y="363"/>
                    <a:pt x="5784" y="620"/>
                  </a:cubicBezTo>
                  <a:cubicBezTo>
                    <a:pt x="6602" y="947"/>
                    <a:pt x="7080" y="1624"/>
                    <a:pt x="7657" y="2197"/>
                  </a:cubicBezTo>
                  <a:cubicBezTo>
                    <a:pt x="8483" y="3018"/>
                    <a:pt x="9324" y="3828"/>
                    <a:pt x="10158" y="4643"/>
                  </a:cubicBezTo>
                  <a:cubicBezTo>
                    <a:pt x="10366" y="4847"/>
                    <a:pt x="10592" y="5040"/>
                    <a:pt x="10769" y="5265"/>
                  </a:cubicBezTo>
                  <a:cubicBezTo>
                    <a:pt x="10929" y="5470"/>
                    <a:pt x="11093" y="5481"/>
                    <a:pt x="11287" y="5348"/>
                  </a:cubicBezTo>
                  <a:cubicBezTo>
                    <a:pt x="11855" y="4958"/>
                    <a:pt x="12413" y="4558"/>
                    <a:pt x="12980" y="4167"/>
                  </a:cubicBezTo>
                  <a:cubicBezTo>
                    <a:pt x="13234" y="3992"/>
                    <a:pt x="13513" y="3845"/>
                    <a:pt x="13757" y="3661"/>
                  </a:cubicBezTo>
                  <a:cubicBezTo>
                    <a:pt x="14574" y="3044"/>
                    <a:pt x="15360" y="2393"/>
                    <a:pt x="16197" y="1799"/>
                  </a:cubicBezTo>
                  <a:cubicBezTo>
                    <a:pt x="17480" y="888"/>
                    <a:pt x="18879" y="922"/>
                    <a:pt x="20232" y="1620"/>
                  </a:cubicBezTo>
                  <a:cubicBezTo>
                    <a:pt x="21266" y="2153"/>
                    <a:pt x="21600" y="2997"/>
                    <a:pt x="21244" y="4121"/>
                  </a:cubicBezTo>
                  <a:cubicBezTo>
                    <a:pt x="20968" y="4992"/>
                    <a:pt x="20266" y="5656"/>
                    <a:pt x="19692" y="6376"/>
                  </a:cubicBezTo>
                  <a:cubicBezTo>
                    <a:pt x="19236" y="6949"/>
                    <a:pt x="18766" y="7512"/>
                    <a:pt x="18287" y="8069"/>
                  </a:cubicBezTo>
                  <a:cubicBezTo>
                    <a:pt x="17918" y="8498"/>
                    <a:pt x="17548" y="8929"/>
                    <a:pt x="17139" y="9326"/>
                  </a:cubicBezTo>
                  <a:cubicBezTo>
                    <a:pt x="16662" y="9789"/>
                    <a:pt x="16151" y="10225"/>
                    <a:pt x="15636" y="10654"/>
                  </a:cubicBezTo>
                  <a:cubicBezTo>
                    <a:pt x="15365" y="10879"/>
                    <a:pt x="15351" y="11096"/>
                    <a:pt x="15548" y="11351"/>
                  </a:cubicBezTo>
                  <a:cubicBezTo>
                    <a:pt x="16270" y="12282"/>
                    <a:pt x="16993" y="13212"/>
                    <a:pt x="17711" y="14145"/>
                  </a:cubicBezTo>
                  <a:cubicBezTo>
                    <a:pt x="17793" y="14252"/>
                    <a:pt x="17833" y="14389"/>
                    <a:pt x="17926" y="14485"/>
                  </a:cubicBezTo>
                  <a:cubicBezTo>
                    <a:pt x="18014" y="14576"/>
                    <a:pt x="18174" y="14711"/>
                    <a:pt x="18255" y="14689"/>
                  </a:cubicBezTo>
                  <a:cubicBezTo>
                    <a:pt x="18690" y="14568"/>
                    <a:pt x="18699" y="14861"/>
                    <a:pt x="18798" y="15085"/>
                  </a:cubicBezTo>
                  <a:cubicBezTo>
                    <a:pt x="18883" y="15276"/>
                    <a:pt x="18982" y="15462"/>
                    <a:pt x="19075" y="15650"/>
                  </a:cubicBezTo>
                  <a:cubicBezTo>
                    <a:pt x="19141" y="15625"/>
                    <a:pt x="19207" y="15600"/>
                    <a:pt x="19273" y="15576"/>
                  </a:cubicBezTo>
                  <a:cubicBezTo>
                    <a:pt x="19216" y="15455"/>
                    <a:pt x="19143" y="15339"/>
                    <a:pt x="19107" y="15214"/>
                  </a:cubicBezTo>
                  <a:cubicBezTo>
                    <a:pt x="19075" y="15102"/>
                    <a:pt x="19084" y="14980"/>
                    <a:pt x="19075" y="14863"/>
                  </a:cubicBezTo>
                  <a:cubicBezTo>
                    <a:pt x="19206" y="14890"/>
                    <a:pt x="19387" y="14878"/>
                    <a:pt x="19456" y="14952"/>
                  </a:cubicBezTo>
                  <a:cubicBezTo>
                    <a:pt x="19582" y="15086"/>
                    <a:pt x="19677" y="15263"/>
                    <a:pt x="19722" y="15435"/>
                  </a:cubicBezTo>
                  <a:cubicBezTo>
                    <a:pt x="19909" y="16140"/>
                    <a:pt x="20209" y="16850"/>
                    <a:pt x="20209" y="17557"/>
                  </a:cubicBezTo>
                  <a:cubicBezTo>
                    <a:pt x="20208" y="18412"/>
                    <a:pt x="20523" y="19335"/>
                    <a:pt x="19856" y="20129"/>
                  </a:cubicBezTo>
                  <a:cubicBezTo>
                    <a:pt x="19302" y="20789"/>
                    <a:pt x="18527" y="21204"/>
                    <a:pt x="17687" y="21411"/>
                  </a:cubicBezTo>
                  <a:cubicBezTo>
                    <a:pt x="16920" y="21600"/>
                    <a:pt x="16110" y="21361"/>
                    <a:pt x="15500" y="20900"/>
                  </a:cubicBezTo>
                  <a:cubicBezTo>
                    <a:pt x="14788" y="20363"/>
                    <a:pt x="14141" y="19749"/>
                    <a:pt x="13521" y="19124"/>
                  </a:cubicBezTo>
                  <a:cubicBezTo>
                    <a:pt x="12720" y="18317"/>
                    <a:pt x="11977" y="17464"/>
                    <a:pt x="11203" y="16635"/>
                  </a:cubicBezTo>
                  <a:cubicBezTo>
                    <a:pt x="10929" y="16341"/>
                    <a:pt x="10646" y="16054"/>
                    <a:pt x="10355" y="15773"/>
                  </a:cubicBezTo>
                  <a:cubicBezTo>
                    <a:pt x="10061" y="15490"/>
                    <a:pt x="9827" y="15485"/>
                    <a:pt x="9520" y="15753"/>
                  </a:cubicBezTo>
                  <a:cubicBezTo>
                    <a:pt x="9231" y="16005"/>
                    <a:pt x="9072" y="16362"/>
                    <a:pt x="8549" y="16397"/>
                  </a:cubicBezTo>
                  <a:cubicBezTo>
                    <a:pt x="8308" y="16413"/>
                    <a:pt x="8090" y="16721"/>
                    <a:pt x="7865" y="16900"/>
                  </a:cubicBezTo>
                  <a:cubicBezTo>
                    <a:pt x="7484" y="17202"/>
                    <a:pt x="7100" y="17502"/>
                    <a:pt x="6727" y="17812"/>
                  </a:cubicBezTo>
                  <a:cubicBezTo>
                    <a:pt x="6496" y="18003"/>
                    <a:pt x="6270" y="18202"/>
                    <a:pt x="6065" y="18416"/>
                  </a:cubicBezTo>
                  <a:cubicBezTo>
                    <a:pt x="5658" y="18838"/>
                    <a:pt x="5203" y="19213"/>
                    <a:pt x="4957" y="19765"/>
                  </a:cubicBezTo>
                  <a:cubicBezTo>
                    <a:pt x="4781" y="20162"/>
                    <a:pt x="4156" y="20149"/>
                    <a:pt x="3875" y="19784"/>
                  </a:cubicBezTo>
                  <a:cubicBezTo>
                    <a:pt x="3654" y="19497"/>
                    <a:pt x="3476" y="19179"/>
                    <a:pt x="3316" y="18860"/>
                  </a:cubicBezTo>
                  <a:cubicBezTo>
                    <a:pt x="3170" y="18569"/>
                    <a:pt x="3335" y="18390"/>
                    <a:pt x="3620" y="18214"/>
                  </a:cubicBezTo>
                  <a:cubicBezTo>
                    <a:pt x="4278" y="17807"/>
                    <a:pt x="4904" y="17360"/>
                    <a:pt x="5541" y="16926"/>
                  </a:cubicBezTo>
                  <a:cubicBezTo>
                    <a:pt x="5938" y="16655"/>
                    <a:pt x="6352" y="16399"/>
                    <a:pt x="6721" y="16101"/>
                  </a:cubicBezTo>
                  <a:cubicBezTo>
                    <a:pt x="7403" y="15551"/>
                    <a:pt x="8057" y="14974"/>
                    <a:pt x="8801" y="14342"/>
                  </a:cubicBezTo>
                  <a:cubicBezTo>
                    <a:pt x="8559" y="14083"/>
                    <a:pt x="8220" y="13715"/>
                    <a:pt x="7875" y="13351"/>
                  </a:cubicBezTo>
                  <a:cubicBezTo>
                    <a:pt x="7283" y="12727"/>
                    <a:pt x="6673" y="12117"/>
                    <a:pt x="6100" y="11480"/>
                  </a:cubicBezTo>
                  <a:cubicBezTo>
                    <a:pt x="5883" y="11239"/>
                    <a:pt x="5723" y="11196"/>
                    <a:pt x="5453" y="11402"/>
                  </a:cubicBezTo>
                  <a:cubicBezTo>
                    <a:pt x="4974" y="11766"/>
                    <a:pt x="4442" y="12076"/>
                    <a:pt x="3993" y="12466"/>
                  </a:cubicBezTo>
                  <a:cubicBezTo>
                    <a:pt x="3405" y="12977"/>
                    <a:pt x="2876" y="13543"/>
                    <a:pt x="2324" y="14087"/>
                  </a:cubicBezTo>
                  <a:cubicBezTo>
                    <a:pt x="2265" y="14145"/>
                    <a:pt x="2236" y="14233"/>
                    <a:pt x="2169" y="14279"/>
                  </a:cubicBezTo>
                  <a:cubicBezTo>
                    <a:pt x="1297" y="14877"/>
                    <a:pt x="1244" y="15722"/>
                    <a:pt x="1271" y="16602"/>
                  </a:cubicBezTo>
                  <a:cubicBezTo>
                    <a:pt x="1289" y="17182"/>
                    <a:pt x="1432" y="17333"/>
                    <a:pt x="2064" y="17246"/>
                  </a:cubicBezTo>
                  <a:cubicBezTo>
                    <a:pt x="2417" y="17197"/>
                    <a:pt x="2792" y="17116"/>
                    <a:pt x="3091" y="16952"/>
                  </a:cubicBezTo>
                  <a:cubicBezTo>
                    <a:pt x="3566" y="16689"/>
                    <a:pt x="3751" y="16974"/>
                    <a:pt x="3982" y="17230"/>
                  </a:cubicBezTo>
                  <a:close/>
                  <a:moveTo>
                    <a:pt x="13462" y="10381"/>
                  </a:moveTo>
                  <a:cubicBezTo>
                    <a:pt x="13407" y="10260"/>
                    <a:pt x="13379" y="10137"/>
                    <a:pt x="13305" y="10044"/>
                  </a:cubicBezTo>
                  <a:cubicBezTo>
                    <a:pt x="12649" y="9219"/>
                    <a:pt x="11988" y="8399"/>
                    <a:pt x="11323" y="7580"/>
                  </a:cubicBezTo>
                  <a:cubicBezTo>
                    <a:pt x="11164" y="7383"/>
                    <a:pt x="10956" y="7255"/>
                    <a:pt x="10692" y="7422"/>
                  </a:cubicBezTo>
                  <a:cubicBezTo>
                    <a:pt x="10382" y="7618"/>
                    <a:pt x="10084" y="7831"/>
                    <a:pt x="9792" y="8049"/>
                  </a:cubicBezTo>
                  <a:cubicBezTo>
                    <a:pt x="9330" y="8394"/>
                    <a:pt x="8878" y="8750"/>
                    <a:pt x="8421" y="9100"/>
                  </a:cubicBezTo>
                  <a:cubicBezTo>
                    <a:pt x="7943" y="9467"/>
                    <a:pt x="7458" y="9828"/>
                    <a:pt x="6987" y="10202"/>
                  </a:cubicBezTo>
                  <a:cubicBezTo>
                    <a:pt x="6713" y="10419"/>
                    <a:pt x="6734" y="10650"/>
                    <a:pt x="6981" y="10889"/>
                  </a:cubicBezTo>
                  <a:cubicBezTo>
                    <a:pt x="7519" y="11409"/>
                    <a:pt x="8051" y="11933"/>
                    <a:pt x="8576" y="12463"/>
                  </a:cubicBezTo>
                  <a:cubicBezTo>
                    <a:pt x="8888" y="12777"/>
                    <a:pt x="9180" y="13106"/>
                    <a:pt x="9486" y="13424"/>
                  </a:cubicBezTo>
                  <a:cubicBezTo>
                    <a:pt x="9649" y="13594"/>
                    <a:pt x="9834" y="13673"/>
                    <a:pt x="10052" y="13491"/>
                  </a:cubicBezTo>
                  <a:cubicBezTo>
                    <a:pt x="10347" y="13245"/>
                    <a:pt x="10645" y="13002"/>
                    <a:pt x="10933" y="12750"/>
                  </a:cubicBezTo>
                  <a:cubicBezTo>
                    <a:pt x="11673" y="12101"/>
                    <a:pt x="12412" y="11452"/>
                    <a:pt x="13142" y="10794"/>
                  </a:cubicBezTo>
                  <a:cubicBezTo>
                    <a:pt x="13272" y="10677"/>
                    <a:pt x="13357" y="10519"/>
                    <a:pt x="13462" y="10381"/>
                  </a:cubicBezTo>
                  <a:close/>
                  <a:moveTo>
                    <a:pt x="17216" y="20643"/>
                  </a:moveTo>
                  <a:cubicBezTo>
                    <a:pt x="17614" y="20584"/>
                    <a:pt x="17966" y="20586"/>
                    <a:pt x="18179" y="20265"/>
                  </a:cubicBezTo>
                  <a:cubicBezTo>
                    <a:pt x="18368" y="19980"/>
                    <a:pt x="18598" y="19705"/>
                    <a:pt x="18720" y="19397"/>
                  </a:cubicBezTo>
                  <a:cubicBezTo>
                    <a:pt x="18951" y="18812"/>
                    <a:pt x="19100" y="18210"/>
                    <a:pt x="18698" y="17618"/>
                  </a:cubicBezTo>
                  <a:cubicBezTo>
                    <a:pt x="18257" y="16969"/>
                    <a:pt x="17826" y="16314"/>
                    <a:pt x="17396" y="15660"/>
                  </a:cubicBezTo>
                  <a:cubicBezTo>
                    <a:pt x="17006" y="15066"/>
                    <a:pt x="16649" y="14452"/>
                    <a:pt x="16228" y="13876"/>
                  </a:cubicBezTo>
                  <a:cubicBezTo>
                    <a:pt x="15786" y="13271"/>
                    <a:pt x="15285" y="12699"/>
                    <a:pt x="14808" y="12114"/>
                  </a:cubicBezTo>
                  <a:cubicBezTo>
                    <a:pt x="14547" y="11795"/>
                    <a:pt x="14363" y="11788"/>
                    <a:pt x="14065" y="12083"/>
                  </a:cubicBezTo>
                  <a:cubicBezTo>
                    <a:pt x="13840" y="12305"/>
                    <a:pt x="13641" y="12552"/>
                    <a:pt x="13395" y="12753"/>
                  </a:cubicBezTo>
                  <a:cubicBezTo>
                    <a:pt x="12673" y="13343"/>
                    <a:pt x="11940" y="13923"/>
                    <a:pt x="11196" y="14490"/>
                  </a:cubicBezTo>
                  <a:cubicBezTo>
                    <a:pt x="10953" y="14676"/>
                    <a:pt x="10850" y="14829"/>
                    <a:pt x="11095" y="15075"/>
                  </a:cubicBezTo>
                  <a:cubicBezTo>
                    <a:pt x="11685" y="15668"/>
                    <a:pt x="12259" y="16273"/>
                    <a:pt x="12849" y="16866"/>
                  </a:cubicBezTo>
                  <a:cubicBezTo>
                    <a:pt x="13033" y="17051"/>
                    <a:pt x="13268" y="17197"/>
                    <a:pt x="13444" y="17387"/>
                  </a:cubicBezTo>
                  <a:cubicBezTo>
                    <a:pt x="13902" y="17880"/>
                    <a:pt x="14320" y="18406"/>
                    <a:pt x="14795" y="18887"/>
                  </a:cubicBezTo>
                  <a:cubicBezTo>
                    <a:pt x="15231" y="19328"/>
                    <a:pt x="15697" y="19753"/>
                    <a:pt x="16198" y="20135"/>
                  </a:cubicBezTo>
                  <a:cubicBezTo>
                    <a:pt x="16488" y="20356"/>
                    <a:pt x="16874" y="20477"/>
                    <a:pt x="17216" y="20643"/>
                  </a:cubicBezTo>
                  <a:close/>
                  <a:moveTo>
                    <a:pt x="1989" y="2930"/>
                  </a:moveTo>
                  <a:cubicBezTo>
                    <a:pt x="2002" y="3127"/>
                    <a:pt x="1971" y="3337"/>
                    <a:pt x="2036" y="3520"/>
                  </a:cubicBezTo>
                  <a:cubicBezTo>
                    <a:pt x="2305" y="4280"/>
                    <a:pt x="2505" y="5078"/>
                    <a:pt x="2915" y="5776"/>
                  </a:cubicBezTo>
                  <a:cubicBezTo>
                    <a:pt x="3437" y="6666"/>
                    <a:pt x="4134" y="7475"/>
                    <a:pt x="4761" y="8315"/>
                  </a:cubicBezTo>
                  <a:cubicBezTo>
                    <a:pt x="4986" y="8617"/>
                    <a:pt x="5216" y="8917"/>
                    <a:pt x="5466" y="9201"/>
                  </a:cubicBezTo>
                  <a:cubicBezTo>
                    <a:pt x="5529" y="9273"/>
                    <a:pt x="5729" y="9343"/>
                    <a:pt x="5785" y="9309"/>
                  </a:cubicBezTo>
                  <a:cubicBezTo>
                    <a:pt x="6324" y="8976"/>
                    <a:pt x="6864" y="8642"/>
                    <a:pt x="7366" y="8267"/>
                  </a:cubicBezTo>
                  <a:cubicBezTo>
                    <a:pt x="8123" y="7701"/>
                    <a:pt x="8837" y="7090"/>
                    <a:pt x="9594" y="6525"/>
                  </a:cubicBezTo>
                  <a:cubicBezTo>
                    <a:pt x="9959" y="6253"/>
                    <a:pt x="10020" y="6079"/>
                    <a:pt x="9694" y="5742"/>
                  </a:cubicBezTo>
                  <a:cubicBezTo>
                    <a:pt x="9085" y="5115"/>
                    <a:pt x="8487" y="4477"/>
                    <a:pt x="7845" y="3879"/>
                  </a:cubicBezTo>
                  <a:cubicBezTo>
                    <a:pt x="7019" y="3111"/>
                    <a:pt x="6180" y="2350"/>
                    <a:pt x="5295" y="1639"/>
                  </a:cubicBezTo>
                  <a:cubicBezTo>
                    <a:pt x="4780" y="1225"/>
                    <a:pt x="4094" y="1061"/>
                    <a:pt x="3445" y="1345"/>
                  </a:cubicBezTo>
                  <a:cubicBezTo>
                    <a:pt x="2720" y="1661"/>
                    <a:pt x="2033" y="2070"/>
                    <a:pt x="1989" y="2930"/>
                  </a:cubicBezTo>
                  <a:close/>
                  <a:moveTo>
                    <a:pt x="19018" y="2430"/>
                  </a:moveTo>
                  <a:cubicBezTo>
                    <a:pt x="18454" y="2631"/>
                    <a:pt x="17920" y="2810"/>
                    <a:pt x="17397" y="3012"/>
                  </a:cubicBezTo>
                  <a:cubicBezTo>
                    <a:pt x="17157" y="3105"/>
                    <a:pt x="16921" y="3221"/>
                    <a:pt x="16715" y="3364"/>
                  </a:cubicBezTo>
                  <a:cubicBezTo>
                    <a:pt x="15624" y="4116"/>
                    <a:pt x="14544" y="4880"/>
                    <a:pt x="13460" y="5641"/>
                  </a:cubicBezTo>
                  <a:cubicBezTo>
                    <a:pt x="13160" y="5852"/>
                    <a:pt x="12884" y="6096"/>
                    <a:pt x="12560" y="6269"/>
                  </a:cubicBezTo>
                  <a:cubicBezTo>
                    <a:pt x="11919" y="6611"/>
                    <a:pt x="11899" y="6638"/>
                    <a:pt x="12336" y="7175"/>
                  </a:cubicBezTo>
                  <a:cubicBezTo>
                    <a:pt x="12888" y="7853"/>
                    <a:pt x="13458" y="8521"/>
                    <a:pt x="13978" y="9218"/>
                  </a:cubicBezTo>
                  <a:cubicBezTo>
                    <a:pt x="14189" y="9502"/>
                    <a:pt x="14351" y="9575"/>
                    <a:pt x="14610" y="9312"/>
                  </a:cubicBezTo>
                  <a:cubicBezTo>
                    <a:pt x="15489" y="8417"/>
                    <a:pt x="16375" y="7527"/>
                    <a:pt x="17232" y="6615"/>
                  </a:cubicBezTo>
                  <a:cubicBezTo>
                    <a:pt x="17489" y="6342"/>
                    <a:pt x="17666" y="6007"/>
                    <a:pt x="17869" y="5695"/>
                  </a:cubicBezTo>
                  <a:cubicBezTo>
                    <a:pt x="18278" y="5065"/>
                    <a:pt x="18727" y="4451"/>
                    <a:pt x="19069" y="3793"/>
                  </a:cubicBezTo>
                  <a:cubicBezTo>
                    <a:pt x="19285" y="3378"/>
                    <a:pt x="19451" y="2892"/>
                    <a:pt x="19018" y="2430"/>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42" name="Google Shape;42;p2"/>
            <p:cNvSpPr/>
            <p:nvPr/>
          </p:nvSpPr>
          <p:spPr>
            <a:xfrm>
              <a:off x="-194969" y="2512927"/>
              <a:ext cx="617549" cy="759150"/>
            </a:xfrm>
            <a:custGeom>
              <a:avLst/>
              <a:gdLst/>
              <a:ahLst/>
              <a:cxnLst/>
              <a:rect l="l" t="t" r="r" b="b"/>
              <a:pathLst>
                <a:path w="21376" h="21419" extrusionOk="0">
                  <a:moveTo>
                    <a:pt x="0" y="0"/>
                  </a:moveTo>
                  <a:close/>
                  <a:moveTo>
                    <a:pt x="16242" y="13310"/>
                  </a:moveTo>
                  <a:cubicBezTo>
                    <a:pt x="16747" y="14251"/>
                    <a:pt x="17258" y="15185"/>
                    <a:pt x="17746" y="16127"/>
                  </a:cubicBezTo>
                  <a:cubicBezTo>
                    <a:pt x="17898" y="16420"/>
                    <a:pt x="18023" y="16728"/>
                    <a:pt x="18100" y="17039"/>
                  </a:cubicBezTo>
                  <a:cubicBezTo>
                    <a:pt x="18275" y="17740"/>
                    <a:pt x="18433" y="18444"/>
                    <a:pt x="18559" y="19151"/>
                  </a:cubicBezTo>
                  <a:cubicBezTo>
                    <a:pt x="18638" y="19595"/>
                    <a:pt x="18748" y="20063"/>
                    <a:pt x="18650" y="20491"/>
                  </a:cubicBezTo>
                  <a:cubicBezTo>
                    <a:pt x="18589" y="20758"/>
                    <a:pt x="18194" y="20996"/>
                    <a:pt x="17899" y="21200"/>
                  </a:cubicBezTo>
                  <a:cubicBezTo>
                    <a:pt x="17320" y="21600"/>
                    <a:pt x="16320" y="21426"/>
                    <a:pt x="15611" y="20888"/>
                  </a:cubicBezTo>
                  <a:cubicBezTo>
                    <a:pt x="14276" y="19875"/>
                    <a:pt x="12907" y="18891"/>
                    <a:pt x="11565" y="17884"/>
                  </a:cubicBezTo>
                  <a:cubicBezTo>
                    <a:pt x="11221" y="17626"/>
                    <a:pt x="10928" y="17321"/>
                    <a:pt x="10607" y="17042"/>
                  </a:cubicBezTo>
                  <a:cubicBezTo>
                    <a:pt x="10243" y="16726"/>
                    <a:pt x="9878" y="16411"/>
                    <a:pt x="9502" y="16105"/>
                  </a:cubicBezTo>
                  <a:cubicBezTo>
                    <a:pt x="9284" y="15927"/>
                    <a:pt x="9056" y="15944"/>
                    <a:pt x="8840" y="16128"/>
                  </a:cubicBezTo>
                  <a:cubicBezTo>
                    <a:pt x="7855" y="16968"/>
                    <a:pt x="6862" y="17803"/>
                    <a:pt x="5883" y="18649"/>
                  </a:cubicBezTo>
                  <a:cubicBezTo>
                    <a:pt x="5444" y="19028"/>
                    <a:pt x="5038" y="19434"/>
                    <a:pt x="4605" y="19819"/>
                  </a:cubicBezTo>
                  <a:cubicBezTo>
                    <a:pt x="4200" y="20180"/>
                    <a:pt x="3566" y="20202"/>
                    <a:pt x="3028" y="19885"/>
                  </a:cubicBezTo>
                  <a:cubicBezTo>
                    <a:pt x="2927" y="19826"/>
                    <a:pt x="2830" y="19760"/>
                    <a:pt x="2600" y="19614"/>
                  </a:cubicBezTo>
                  <a:cubicBezTo>
                    <a:pt x="2513" y="19743"/>
                    <a:pt x="2436" y="19870"/>
                    <a:pt x="2347" y="19989"/>
                  </a:cubicBezTo>
                  <a:cubicBezTo>
                    <a:pt x="1948" y="20522"/>
                    <a:pt x="927" y="20760"/>
                    <a:pt x="273" y="20454"/>
                  </a:cubicBezTo>
                  <a:cubicBezTo>
                    <a:pt x="154" y="20399"/>
                    <a:pt x="41" y="20243"/>
                    <a:pt x="36" y="20130"/>
                  </a:cubicBezTo>
                  <a:cubicBezTo>
                    <a:pt x="0" y="19413"/>
                    <a:pt x="202" y="18744"/>
                    <a:pt x="625" y="18103"/>
                  </a:cubicBezTo>
                  <a:cubicBezTo>
                    <a:pt x="840" y="17777"/>
                    <a:pt x="875" y="17376"/>
                    <a:pt x="1052" y="17029"/>
                  </a:cubicBezTo>
                  <a:cubicBezTo>
                    <a:pt x="1252" y="16636"/>
                    <a:pt x="1511" y="16262"/>
                    <a:pt x="1759" y="15887"/>
                  </a:cubicBezTo>
                  <a:cubicBezTo>
                    <a:pt x="2214" y="15200"/>
                    <a:pt x="2686" y="14522"/>
                    <a:pt x="3140" y="13834"/>
                  </a:cubicBezTo>
                  <a:cubicBezTo>
                    <a:pt x="3776" y="12870"/>
                    <a:pt x="4354" y="11878"/>
                    <a:pt x="5049" y="10942"/>
                  </a:cubicBezTo>
                  <a:cubicBezTo>
                    <a:pt x="5530" y="10295"/>
                    <a:pt x="5310" y="9721"/>
                    <a:pt x="5030" y="9120"/>
                  </a:cubicBezTo>
                  <a:cubicBezTo>
                    <a:pt x="4795" y="8614"/>
                    <a:pt x="4535" y="8115"/>
                    <a:pt x="4281" y="7615"/>
                  </a:cubicBezTo>
                  <a:cubicBezTo>
                    <a:pt x="4173" y="7403"/>
                    <a:pt x="4061" y="7192"/>
                    <a:pt x="3931" y="6988"/>
                  </a:cubicBezTo>
                  <a:cubicBezTo>
                    <a:pt x="3445" y="6220"/>
                    <a:pt x="2927" y="5466"/>
                    <a:pt x="2466" y="4688"/>
                  </a:cubicBezTo>
                  <a:cubicBezTo>
                    <a:pt x="2050" y="3987"/>
                    <a:pt x="1677" y="3267"/>
                    <a:pt x="1313" y="2546"/>
                  </a:cubicBezTo>
                  <a:cubicBezTo>
                    <a:pt x="874" y="1676"/>
                    <a:pt x="1281" y="710"/>
                    <a:pt x="2188" y="390"/>
                  </a:cubicBezTo>
                  <a:cubicBezTo>
                    <a:pt x="3016" y="98"/>
                    <a:pt x="3805" y="259"/>
                    <a:pt x="4571" y="537"/>
                  </a:cubicBezTo>
                  <a:cubicBezTo>
                    <a:pt x="5671" y="937"/>
                    <a:pt x="6548" y="1596"/>
                    <a:pt x="7366" y="2289"/>
                  </a:cubicBezTo>
                  <a:cubicBezTo>
                    <a:pt x="8202" y="2998"/>
                    <a:pt x="8959" y="3771"/>
                    <a:pt x="9737" y="4525"/>
                  </a:cubicBezTo>
                  <a:cubicBezTo>
                    <a:pt x="9929" y="4711"/>
                    <a:pt x="10066" y="4934"/>
                    <a:pt x="10236" y="5135"/>
                  </a:cubicBezTo>
                  <a:cubicBezTo>
                    <a:pt x="10414" y="5345"/>
                    <a:pt x="10620" y="5387"/>
                    <a:pt x="10863" y="5194"/>
                  </a:cubicBezTo>
                  <a:cubicBezTo>
                    <a:pt x="11586" y="4620"/>
                    <a:pt x="12304" y="4041"/>
                    <a:pt x="13041" y="3480"/>
                  </a:cubicBezTo>
                  <a:cubicBezTo>
                    <a:pt x="13517" y="3117"/>
                    <a:pt x="14015" y="2772"/>
                    <a:pt x="14521" y="2437"/>
                  </a:cubicBezTo>
                  <a:cubicBezTo>
                    <a:pt x="15154" y="2017"/>
                    <a:pt x="15795" y="1603"/>
                    <a:pt x="16452" y="1208"/>
                  </a:cubicBezTo>
                  <a:cubicBezTo>
                    <a:pt x="17236" y="735"/>
                    <a:pt x="18069" y="320"/>
                    <a:pt x="19029" y="137"/>
                  </a:cubicBezTo>
                  <a:cubicBezTo>
                    <a:pt x="19744" y="0"/>
                    <a:pt x="20793" y="561"/>
                    <a:pt x="21156" y="1135"/>
                  </a:cubicBezTo>
                  <a:cubicBezTo>
                    <a:pt x="21600" y="1839"/>
                    <a:pt x="21269" y="2496"/>
                    <a:pt x="21050" y="3146"/>
                  </a:cubicBezTo>
                  <a:cubicBezTo>
                    <a:pt x="20637" y="4371"/>
                    <a:pt x="20084" y="5553"/>
                    <a:pt x="19170" y="6605"/>
                  </a:cubicBezTo>
                  <a:cubicBezTo>
                    <a:pt x="18197" y="7726"/>
                    <a:pt x="17270" y="8874"/>
                    <a:pt x="16291" y="9991"/>
                  </a:cubicBezTo>
                  <a:cubicBezTo>
                    <a:pt x="15935" y="10397"/>
                    <a:pt x="15516" y="10774"/>
                    <a:pt x="15069" y="11115"/>
                  </a:cubicBezTo>
                  <a:cubicBezTo>
                    <a:pt x="14751" y="11357"/>
                    <a:pt x="14777" y="11617"/>
                    <a:pt x="14928" y="11847"/>
                  </a:cubicBezTo>
                  <a:cubicBezTo>
                    <a:pt x="15236" y="12316"/>
                    <a:pt x="15609" y="12757"/>
                    <a:pt x="15974" y="13199"/>
                  </a:cubicBezTo>
                  <a:cubicBezTo>
                    <a:pt x="16034" y="13270"/>
                    <a:pt x="16189" y="13289"/>
                    <a:pt x="16242" y="13310"/>
                  </a:cubicBezTo>
                  <a:close/>
                  <a:moveTo>
                    <a:pt x="6463" y="9155"/>
                  </a:moveTo>
                  <a:cubicBezTo>
                    <a:pt x="7126" y="8594"/>
                    <a:pt x="7721" y="8106"/>
                    <a:pt x="8292" y="7600"/>
                  </a:cubicBezTo>
                  <a:cubicBezTo>
                    <a:pt x="8588" y="7338"/>
                    <a:pt x="8859" y="7053"/>
                    <a:pt x="9109" y="6759"/>
                  </a:cubicBezTo>
                  <a:cubicBezTo>
                    <a:pt x="9341" y="6487"/>
                    <a:pt x="9426" y="6196"/>
                    <a:pt x="9253" y="5853"/>
                  </a:cubicBezTo>
                  <a:cubicBezTo>
                    <a:pt x="8956" y="5262"/>
                    <a:pt x="8316" y="4901"/>
                    <a:pt x="7880" y="4404"/>
                  </a:cubicBezTo>
                  <a:cubicBezTo>
                    <a:pt x="7748" y="4253"/>
                    <a:pt x="7518" y="4161"/>
                    <a:pt x="7348" y="4028"/>
                  </a:cubicBezTo>
                  <a:cubicBezTo>
                    <a:pt x="6460" y="3337"/>
                    <a:pt x="5609" y="2610"/>
                    <a:pt x="4675" y="1962"/>
                  </a:cubicBezTo>
                  <a:cubicBezTo>
                    <a:pt x="4269" y="1680"/>
                    <a:pt x="3707" y="1536"/>
                    <a:pt x="3195" y="1371"/>
                  </a:cubicBezTo>
                  <a:cubicBezTo>
                    <a:pt x="2891" y="1272"/>
                    <a:pt x="2679" y="1376"/>
                    <a:pt x="2799" y="1681"/>
                  </a:cubicBezTo>
                  <a:cubicBezTo>
                    <a:pt x="3112" y="2478"/>
                    <a:pt x="3389" y="3288"/>
                    <a:pt x="3764" y="4066"/>
                  </a:cubicBezTo>
                  <a:cubicBezTo>
                    <a:pt x="4478" y="5546"/>
                    <a:pt x="5246" y="7009"/>
                    <a:pt x="6004" y="8475"/>
                  </a:cubicBezTo>
                  <a:cubicBezTo>
                    <a:pt x="6128" y="8715"/>
                    <a:pt x="6312" y="8934"/>
                    <a:pt x="6463" y="9155"/>
                  </a:cubicBezTo>
                  <a:close/>
                  <a:moveTo>
                    <a:pt x="5925" y="11519"/>
                  </a:moveTo>
                  <a:cubicBezTo>
                    <a:pt x="5115" y="12574"/>
                    <a:pt x="4396" y="13488"/>
                    <a:pt x="3706" y="14416"/>
                  </a:cubicBezTo>
                  <a:cubicBezTo>
                    <a:pt x="3214" y="15079"/>
                    <a:pt x="2717" y="15744"/>
                    <a:pt x="2301" y="16439"/>
                  </a:cubicBezTo>
                  <a:cubicBezTo>
                    <a:pt x="1901" y="17110"/>
                    <a:pt x="1583" y="17815"/>
                    <a:pt x="1271" y="18517"/>
                  </a:cubicBezTo>
                  <a:cubicBezTo>
                    <a:pt x="1193" y="18694"/>
                    <a:pt x="1183" y="18970"/>
                    <a:pt x="1303" y="19108"/>
                  </a:cubicBezTo>
                  <a:cubicBezTo>
                    <a:pt x="1493" y="19329"/>
                    <a:pt x="1822" y="19343"/>
                    <a:pt x="2156" y="19214"/>
                  </a:cubicBezTo>
                  <a:cubicBezTo>
                    <a:pt x="3105" y="18848"/>
                    <a:pt x="3986" y="18413"/>
                    <a:pt x="4739" y="17801"/>
                  </a:cubicBezTo>
                  <a:cubicBezTo>
                    <a:pt x="5816" y="16926"/>
                    <a:pt x="6926" y="16077"/>
                    <a:pt x="8022" y="15217"/>
                  </a:cubicBezTo>
                  <a:cubicBezTo>
                    <a:pt x="8318" y="14985"/>
                    <a:pt x="8400" y="14629"/>
                    <a:pt x="8134" y="14420"/>
                  </a:cubicBezTo>
                  <a:cubicBezTo>
                    <a:pt x="7338" y="13795"/>
                    <a:pt x="7065" y="12921"/>
                    <a:pt x="6492" y="12192"/>
                  </a:cubicBezTo>
                  <a:cubicBezTo>
                    <a:pt x="6332" y="11988"/>
                    <a:pt x="6156" y="11793"/>
                    <a:pt x="5925" y="11519"/>
                  </a:cubicBezTo>
                  <a:close/>
                  <a:moveTo>
                    <a:pt x="17036" y="20587"/>
                  </a:moveTo>
                  <a:cubicBezTo>
                    <a:pt x="17104" y="20309"/>
                    <a:pt x="17156" y="20088"/>
                    <a:pt x="17212" y="19869"/>
                  </a:cubicBezTo>
                  <a:cubicBezTo>
                    <a:pt x="17272" y="19633"/>
                    <a:pt x="17316" y="19394"/>
                    <a:pt x="17399" y="19164"/>
                  </a:cubicBezTo>
                  <a:cubicBezTo>
                    <a:pt x="17568" y="18698"/>
                    <a:pt x="17246" y="17961"/>
                    <a:pt x="16789" y="17662"/>
                  </a:cubicBezTo>
                  <a:cubicBezTo>
                    <a:pt x="16554" y="17509"/>
                    <a:pt x="16341" y="17296"/>
                    <a:pt x="16220" y="17073"/>
                  </a:cubicBezTo>
                  <a:cubicBezTo>
                    <a:pt x="15633" y="15992"/>
                    <a:pt x="15089" y="14895"/>
                    <a:pt x="14512" y="13811"/>
                  </a:cubicBezTo>
                  <a:cubicBezTo>
                    <a:pt x="14306" y="13422"/>
                    <a:pt x="14055" y="13048"/>
                    <a:pt x="13816" y="12671"/>
                  </a:cubicBezTo>
                  <a:cubicBezTo>
                    <a:pt x="13667" y="12437"/>
                    <a:pt x="13453" y="12435"/>
                    <a:pt x="13241" y="12607"/>
                  </a:cubicBezTo>
                  <a:cubicBezTo>
                    <a:pt x="12313" y="13359"/>
                    <a:pt x="11383" y="14110"/>
                    <a:pt x="10472" y="14876"/>
                  </a:cubicBezTo>
                  <a:cubicBezTo>
                    <a:pt x="10002" y="15272"/>
                    <a:pt x="10074" y="15430"/>
                    <a:pt x="10613" y="15768"/>
                  </a:cubicBezTo>
                  <a:cubicBezTo>
                    <a:pt x="11071" y="16055"/>
                    <a:pt x="11551" y="16365"/>
                    <a:pt x="11859" y="16751"/>
                  </a:cubicBezTo>
                  <a:cubicBezTo>
                    <a:pt x="12390" y="17414"/>
                    <a:pt x="12949" y="18033"/>
                    <a:pt x="13725" y="18520"/>
                  </a:cubicBezTo>
                  <a:cubicBezTo>
                    <a:pt x="14170" y="18798"/>
                    <a:pt x="14609" y="19092"/>
                    <a:pt x="14989" y="19426"/>
                  </a:cubicBezTo>
                  <a:cubicBezTo>
                    <a:pt x="15570" y="19934"/>
                    <a:pt x="16234" y="20321"/>
                    <a:pt x="17036" y="20587"/>
                  </a:cubicBezTo>
                  <a:close/>
                  <a:moveTo>
                    <a:pt x="14022" y="10109"/>
                  </a:moveTo>
                  <a:cubicBezTo>
                    <a:pt x="14181" y="10051"/>
                    <a:pt x="14289" y="10039"/>
                    <a:pt x="14339" y="9989"/>
                  </a:cubicBezTo>
                  <a:cubicBezTo>
                    <a:pt x="15062" y="9263"/>
                    <a:pt x="15801" y="8546"/>
                    <a:pt x="16488" y="7798"/>
                  </a:cubicBezTo>
                  <a:cubicBezTo>
                    <a:pt x="16919" y="7329"/>
                    <a:pt x="17286" y="6819"/>
                    <a:pt x="17655" y="6315"/>
                  </a:cubicBezTo>
                  <a:cubicBezTo>
                    <a:pt x="18073" y="5742"/>
                    <a:pt x="18524" y="5176"/>
                    <a:pt x="18847" y="4567"/>
                  </a:cubicBezTo>
                  <a:cubicBezTo>
                    <a:pt x="19235" y="3835"/>
                    <a:pt x="19538" y="3069"/>
                    <a:pt x="19804" y="2300"/>
                  </a:cubicBezTo>
                  <a:cubicBezTo>
                    <a:pt x="19883" y="2070"/>
                    <a:pt x="19754" y="1768"/>
                    <a:pt x="19628" y="1532"/>
                  </a:cubicBezTo>
                  <a:cubicBezTo>
                    <a:pt x="19600" y="1479"/>
                    <a:pt x="19148" y="1502"/>
                    <a:pt x="18961" y="1590"/>
                  </a:cubicBezTo>
                  <a:cubicBezTo>
                    <a:pt x="18221" y="1936"/>
                    <a:pt x="17491" y="2302"/>
                    <a:pt x="16791" y="2699"/>
                  </a:cubicBezTo>
                  <a:cubicBezTo>
                    <a:pt x="15814" y="3253"/>
                    <a:pt x="14836" y="3811"/>
                    <a:pt x="13917" y="4425"/>
                  </a:cubicBezTo>
                  <a:cubicBezTo>
                    <a:pt x="13106" y="4965"/>
                    <a:pt x="12377" y="5587"/>
                    <a:pt x="11605" y="6168"/>
                  </a:cubicBezTo>
                  <a:cubicBezTo>
                    <a:pt x="11313" y="6388"/>
                    <a:pt x="11357" y="6612"/>
                    <a:pt x="11546" y="6853"/>
                  </a:cubicBezTo>
                  <a:cubicBezTo>
                    <a:pt x="11760" y="7124"/>
                    <a:pt x="11993" y="7387"/>
                    <a:pt x="12180" y="7670"/>
                  </a:cubicBezTo>
                  <a:cubicBezTo>
                    <a:pt x="12648" y="8379"/>
                    <a:pt x="13083" y="9102"/>
                    <a:pt x="13560" y="9807"/>
                  </a:cubicBezTo>
                  <a:cubicBezTo>
                    <a:pt x="13650" y="9940"/>
                    <a:pt x="13871" y="10014"/>
                    <a:pt x="14022" y="10109"/>
                  </a:cubicBezTo>
                  <a:close/>
                  <a:moveTo>
                    <a:pt x="12862" y="11101"/>
                  </a:moveTo>
                  <a:cubicBezTo>
                    <a:pt x="12569" y="10627"/>
                    <a:pt x="12326" y="10195"/>
                    <a:pt x="12040" y="9783"/>
                  </a:cubicBezTo>
                  <a:cubicBezTo>
                    <a:pt x="11558" y="9091"/>
                    <a:pt x="11046" y="8413"/>
                    <a:pt x="10551" y="7727"/>
                  </a:cubicBezTo>
                  <a:cubicBezTo>
                    <a:pt x="10362" y="7464"/>
                    <a:pt x="10132" y="7418"/>
                    <a:pt x="9865" y="7634"/>
                  </a:cubicBezTo>
                  <a:cubicBezTo>
                    <a:pt x="9100" y="8252"/>
                    <a:pt x="8326" y="8866"/>
                    <a:pt x="7595" y="9512"/>
                  </a:cubicBezTo>
                  <a:cubicBezTo>
                    <a:pt x="6906" y="10121"/>
                    <a:pt x="6889" y="10484"/>
                    <a:pt x="7386" y="11195"/>
                  </a:cubicBezTo>
                  <a:cubicBezTo>
                    <a:pt x="7604" y="11507"/>
                    <a:pt x="7823" y="11819"/>
                    <a:pt x="8020" y="12140"/>
                  </a:cubicBezTo>
                  <a:cubicBezTo>
                    <a:pt x="8140" y="12335"/>
                    <a:pt x="8342" y="12572"/>
                    <a:pt x="8288" y="12747"/>
                  </a:cubicBezTo>
                  <a:cubicBezTo>
                    <a:pt x="8165" y="13153"/>
                    <a:pt x="8443" y="13400"/>
                    <a:pt x="8681" y="13667"/>
                  </a:cubicBezTo>
                  <a:cubicBezTo>
                    <a:pt x="8954" y="13973"/>
                    <a:pt x="9419" y="14070"/>
                    <a:pt x="9634" y="13891"/>
                  </a:cubicBezTo>
                  <a:cubicBezTo>
                    <a:pt x="9897" y="13673"/>
                    <a:pt x="10144" y="13440"/>
                    <a:pt x="10408" y="13223"/>
                  </a:cubicBezTo>
                  <a:cubicBezTo>
                    <a:pt x="11104" y="12652"/>
                    <a:pt x="11809" y="12089"/>
                    <a:pt x="12500" y="11515"/>
                  </a:cubicBezTo>
                  <a:cubicBezTo>
                    <a:pt x="12645" y="11394"/>
                    <a:pt x="12745" y="11237"/>
                    <a:pt x="12862" y="11101"/>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43" name="Google Shape;43;p2"/>
            <p:cNvSpPr/>
            <p:nvPr/>
          </p:nvSpPr>
          <p:spPr>
            <a:xfrm>
              <a:off x="134672" y="1715685"/>
              <a:ext cx="453848" cy="541196"/>
            </a:xfrm>
            <a:custGeom>
              <a:avLst/>
              <a:gdLst/>
              <a:ahLst/>
              <a:cxnLst/>
              <a:rect l="l" t="t" r="r" b="b"/>
              <a:pathLst>
                <a:path w="21481" h="21558" extrusionOk="0">
                  <a:moveTo>
                    <a:pt x="0" y="0"/>
                  </a:moveTo>
                  <a:close/>
                  <a:moveTo>
                    <a:pt x="577" y="18144"/>
                  </a:moveTo>
                  <a:cubicBezTo>
                    <a:pt x="652" y="17916"/>
                    <a:pt x="715" y="17685"/>
                    <a:pt x="804" y="17461"/>
                  </a:cubicBezTo>
                  <a:cubicBezTo>
                    <a:pt x="1003" y="16959"/>
                    <a:pt x="1218" y="16462"/>
                    <a:pt x="1422" y="15961"/>
                  </a:cubicBezTo>
                  <a:cubicBezTo>
                    <a:pt x="1506" y="15754"/>
                    <a:pt x="1580" y="15544"/>
                    <a:pt x="1654" y="15333"/>
                  </a:cubicBezTo>
                  <a:cubicBezTo>
                    <a:pt x="1696" y="15213"/>
                    <a:pt x="1700" y="15077"/>
                    <a:pt x="1770" y="14971"/>
                  </a:cubicBezTo>
                  <a:cubicBezTo>
                    <a:pt x="2004" y="14622"/>
                    <a:pt x="2243" y="14274"/>
                    <a:pt x="2514" y="13945"/>
                  </a:cubicBezTo>
                  <a:cubicBezTo>
                    <a:pt x="2627" y="13808"/>
                    <a:pt x="2827" y="13722"/>
                    <a:pt x="2985" y="13611"/>
                  </a:cubicBezTo>
                  <a:cubicBezTo>
                    <a:pt x="3063" y="13556"/>
                    <a:pt x="3176" y="13509"/>
                    <a:pt x="3204" y="13438"/>
                  </a:cubicBezTo>
                  <a:cubicBezTo>
                    <a:pt x="3311" y="13173"/>
                    <a:pt x="3352" y="12885"/>
                    <a:pt x="3492" y="12635"/>
                  </a:cubicBezTo>
                  <a:cubicBezTo>
                    <a:pt x="3578" y="12481"/>
                    <a:pt x="3799" y="12380"/>
                    <a:pt x="3991" y="12231"/>
                  </a:cubicBezTo>
                  <a:cubicBezTo>
                    <a:pt x="3879" y="11942"/>
                    <a:pt x="3977" y="11709"/>
                    <a:pt x="4327" y="11487"/>
                  </a:cubicBezTo>
                  <a:cubicBezTo>
                    <a:pt x="4674" y="11266"/>
                    <a:pt x="4595" y="10643"/>
                    <a:pt x="4302" y="10355"/>
                  </a:cubicBezTo>
                  <a:cubicBezTo>
                    <a:pt x="3180" y="9253"/>
                    <a:pt x="2268" y="8046"/>
                    <a:pt x="1732" y="6653"/>
                  </a:cubicBezTo>
                  <a:cubicBezTo>
                    <a:pt x="1681" y="6521"/>
                    <a:pt x="1577" y="6397"/>
                    <a:pt x="1474" y="6286"/>
                  </a:cubicBezTo>
                  <a:cubicBezTo>
                    <a:pt x="0" y="4705"/>
                    <a:pt x="828" y="3154"/>
                    <a:pt x="2172" y="2223"/>
                  </a:cubicBezTo>
                  <a:cubicBezTo>
                    <a:pt x="2583" y="1938"/>
                    <a:pt x="3178" y="1952"/>
                    <a:pt x="3606" y="2196"/>
                  </a:cubicBezTo>
                  <a:cubicBezTo>
                    <a:pt x="4574" y="2747"/>
                    <a:pt x="5509" y="3345"/>
                    <a:pt x="6414" y="3967"/>
                  </a:cubicBezTo>
                  <a:cubicBezTo>
                    <a:pt x="7271" y="4557"/>
                    <a:pt x="8081" y="5196"/>
                    <a:pt x="8895" y="5829"/>
                  </a:cubicBezTo>
                  <a:cubicBezTo>
                    <a:pt x="9112" y="5998"/>
                    <a:pt x="9245" y="5956"/>
                    <a:pt x="9410" y="5801"/>
                  </a:cubicBezTo>
                  <a:cubicBezTo>
                    <a:pt x="9856" y="5377"/>
                    <a:pt x="10312" y="4959"/>
                    <a:pt x="10755" y="4532"/>
                  </a:cubicBezTo>
                  <a:cubicBezTo>
                    <a:pt x="11262" y="4043"/>
                    <a:pt x="11762" y="3547"/>
                    <a:pt x="12261" y="3053"/>
                  </a:cubicBezTo>
                  <a:cubicBezTo>
                    <a:pt x="12504" y="2812"/>
                    <a:pt x="12749" y="2571"/>
                    <a:pt x="12977" y="2321"/>
                  </a:cubicBezTo>
                  <a:cubicBezTo>
                    <a:pt x="13488" y="1760"/>
                    <a:pt x="13967" y="1178"/>
                    <a:pt x="14507" y="637"/>
                  </a:cubicBezTo>
                  <a:cubicBezTo>
                    <a:pt x="14682" y="462"/>
                    <a:pt x="14988" y="340"/>
                    <a:pt x="15260" y="281"/>
                  </a:cubicBezTo>
                  <a:cubicBezTo>
                    <a:pt x="16497" y="9"/>
                    <a:pt x="17745" y="0"/>
                    <a:pt x="18897" y="504"/>
                  </a:cubicBezTo>
                  <a:cubicBezTo>
                    <a:pt x="20054" y="1010"/>
                    <a:pt x="20583" y="1718"/>
                    <a:pt x="20294" y="3019"/>
                  </a:cubicBezTo>
                  <a:cubicBezTo>
                    <a:pt x="20143" y="3697"/>
                    <a:pt x="19799" y="4355"/>
                    <a:pt x="19452" y="4987"/>
                  </a:cubicBezTo>
                  <a:cubicBezTo>
                    <a:pt x="19190" y="5464"/>
                    <a:pt x="18796" y="5891"/>
                    <a:pt x="18440" y="6327"/>
                  </a:cubicBezTo>
                  <a:cubicBezTo>
                    <a:pt x="17681" y="7256"/>
                    <a:pt x="16913" y="8180"/>
                    <a:pt x="16138" y="9099"/>
                  </a:cubicBezTo>
                  <a:cubicBezTo>
                    <a:pt x="15700" y="9618"/>
                    <a:pt x="15243" y="10126"/>
                    <a:pt x="14788" y="10634"/>
                  </a:cubicBezTo>
                  <a:cubicBezTo>
                    <a:pt x="14570" y="10877"/>
                    <a:pt x="14561" y="11072"/>
                    <a:pt x="14809" y="11331"/>
                  </a:cubicBezTo>
                  <a:cubicBezTo>
                    <a:pt x="15466" y="12018"/>
                    <a:pt x="16074" y="12738"/>
                    <a:pt x="16711" y="13439"/>
                  </a:cubicBezTo>
                  <a:cubicBezTo>
                    <a:pt x="16868" y="13611"/>
                    <a:pt x="17082" y="13748"/>
                    <a:pt x="17239" y="13920"/>
                  </a:cubicBezTo>
                  <a:cubicBezTo>
                    <a:pt x="18141" y="14910"/>
                    <a:pt x="19132" y="15855"/>
                    <a:pt x="19899" y="16915"/>
                  </a:cubicBezTo>
                  <a:cubicBezTo>
                    <a:pt x="20538" y="17796"/>
                    <a:pt x="20897" y="18819"/>
                    <a:pt x="21405" y="19769"/>
                  </a:cubicBezTo>
                  <a:cubicBezTo>
                    <a:pt x="21600" y="20134"/>
                    <a:pt x="21391" y="20338"/>
                    <a:pt x="21096" y="20543"/>
                  </a:cubicBezTo>
                  <a:cubicBezTo>
                    <a:pt x="20330" y="21076"/>
                    <a:pt x="19672" y="21084"/>
                    <a:pt x="18831" y="20631"/>
                  </a:cubicBezTo>
                  <a:cubicBezTo>
                    <a:pt x="18141" y="20260"/>
                    <a:pt x="17401" y="19955"/>
                    <a:pt x="16709" y="19586"/>
                  </a:cubicBezTo>
                  <a:cubicBezTo>
                    <a:pt x="15887" y="19147"/>
                    <a:pt x="15097" y="18665"/>
                    <a:pt x="14284" y="18214"/>
                  </a:cubicBezTo>
                  <a:cubicBezTo>
                    <a:pt x="13991" y="18051"/>
                    <a:pt x="13654" y="17943"/>
                    <a:pt x="13369" y="17772"/>
                  </a:cubicBezTo>
                  <a:cubicBezTo>
                    <a:pt x="13181" y="17660"/>
                    <a:pt x="12848" y="17600"/>
                    <a:pt x="12978" y="17266"/>
                  </a:cubicBezTo>
                  <a:cubicBezTo>
                    <a:pt x="12998" y="17215"/>
                    <a:pt x="12689" y="17023"/>
                    <a:pt x="12504" y="16974"/>
                  </a:cubicBezTo>
                  <a:cubicBezTo>
                    <a:pt x="11909" y="16818"/>
                    <a:pt x="11405" y="16562"/>
                    <a:pt x="10979" y="16177"/>
                  </a:cubicBezTo>
                  <a:cubicBezTo>
                    <a:pt x="10729" y="15951"/>
                    <a:pt x="10559" y="16051"/>
                    <a:pt x="10380" y="16293"/>
                  </a:cubicBezTo>
                  <a:cubicBezTo>
                    <a:pt x="9537" y="17438"/>
                    <a:pt x="8680" y="18576"/>
                    <a:pt x="7809" y="19707"/>
                  </a:cubicBezTo>
                  <a:cubicBezTo>
                    <a:pt x="7481" y="20132"/>
                    <a:pt x="7113" y="20537"/>
                    <a:pt x="6743" y="20938"/>
                  </a:cubicBezTo>
                  <a:cubicBezTo>
                    <a:pt x="6397" y="21312"/>
                    <a:pt x="6074" y="21316"/>
                    <a:pt x="5740" y="20937"/>
                  </a:cubicBezTo>
                  <a:cubicBezTo>
                    <a:pt x="5451" y="20610"/>
                    <a:pt x="5184" y="20655"/>
                    <a:pt x="4986" y="20958"/>
                  </a:cubicBezTo>
                  <a:cubicBezTo>
                    <a:pt x="4637" y="21490"/>
                    <a:pt x="4099" y="21600"/>
                    <a:pt x="3450" y="21545"/>
                  </a:cubicBezTo>
                  <a:cubicBezTo>
                    <a:pt x="2729" y="21484"/>
                    <a:pt x="2132" y="21209"/>
                    <a:pt x="1627" y="20789"/>
                  </a:cubicBezTo>
                  <a:cubicBezTo>
                    <a:pt x="1434" y="20627"/>
                    <a:pt x="1306" y="20404"/>
                    <a:pt x="1097" y="20264"/>
                  </a:cubicBezTo>
                  <a:cubicBezTo>
                    <a:pt x="461" y="19838"/>
                    <a:pt x="622" y="19255"/>
                    <a:pt x="615" y="18703"/>
                  </a:cubicBezTo>
                  <a:cubicBezTo>
                    <a:pt x="612" y="18516"/>
                    <a:pt x="620" y="18329"/>
                    <a:pt x="624" y="18141"/>
                  </a:cubicBezTo>
                  <a:cubicBezTo>
                    <a:pt x="608" y="18142"/>
                    <a:pt x="593" y="18143"/>
                    <a:pt x="577" y="18144"/>
                  </a:cubicBezTo>
                  <a:close/>
                  <a:moveTo>
                    <a:pt x="7253" y="10471"/>
                  </a:moveTo>
                  <a:cubicBezTo>
                    <a:pt x="7424" y="10691"/>
                    <a:pt x="7574" y="10967"/>
                    <a:pt x="7811" y="11173"/>
                  </a:cubicBezTo>
                  <a:cubicBezTo>
                    <a:pt x="8719" y="11964"/>
                    <a:pt x="9670" y="12720"/>
                    <a:pt x="10570" y="13517"/>
                  </a:cubicBezTo>
                  <a:cubicBezTo>
                    <a:pt x="10861" y="13775"/>
                    <a:pt x="11040" y="13656"/>
                    <a:pt x="11188" y="13467"/>
                  </a:cubicBezTo>
                  <a:cubicBezTo>
                    <a:pt x="11694" y="12822"/>
                    <a:pt x="12192" y="12170"/>
                    <a:pt x="12650" y="11500"/>
                  </a:cubicBezTo>
                  <a:cubicBezTo>
                    <a:pt x="12813" y="11262"/>
                    <a:pt x="12892" y="10962"/>
                    <a:pt x="12365" y="10890"/>
                  </a:cubicBezTo>
                  <a:cubicBezTo>
                    <a:pt x="12235" y="10872"/>
                    <a:pt x="12108" y="10764"/>
                    <a:pt x="12009" y="10674"/>
                  </a:cubicBezTo>
                  <a:cubicBezTo>
                    <a:pt x="11235" y="9970"/>
                    <a:pt x="10466" y="9262"/>
                    <a:pt x="9701" y="8551"/>
                  </a:cubicBezTo>
                  <a:cubicBezTo>
                    <a:pt x="9427" y="8296"/>
                    <a:pt x="9114" y="8328"/>
                    <a:pt x="8888" y="8542"/>
                  </a:cubicBezTo>
                  <a:cubicBezTo>
                    <a:pt x="8364" y="9037"/>
                    <a:pt x="7881" y="9563"/>
                    <a:pt x="7396" y="10086"/>
                  </a:cubicBezTo>
                  <a:cubicBezTo>
                    <a:pt x="7317" y="10171"/>
                    <a:pt x="7312" y="10305"/>
                    <a:pt x="7253" y="10471"/>
                  </a:cubicBezTo>
                  <a:close/>
                  <a:moveTo>
                    <a:pt x="19671" y="19296"/>
                  </a:moveTo>
                  <a:cubicBezTo>
                    <a:pt x="19653" y="19093"/>
                    <a:pt x="19646" y="18888"/>
                    <a:pt x="19616" y="18686"/>
                  </a:cubicBezTo>
                  <a:cubicBezTo>
                    <a:pt x="19582" y="18457"/>
                    <a:pt x="19495" y="18308"/>
                    <a:pt x="19138" y="18375"/>
                  </a:cubicBezTo>
                  <a:cubicBezTo>
                    <a:pt x="19008" y="18399"/>
                    <a:pt x="18771" y="18269"/>
                    <a:pt x="18680" y="18155"/>
                  </a:cubicBezTo>
                  <a:cubicBezTo>
                    <a:pt x="18148" y="17485"/>
                    <a:pt x="17677" y="16780"/>
                    <a:pt x="17124" y="16123"/>
                  </a:cubicBezTo>
                  <a:cubicBezTo>
                    <a:pt x="16099" y="14908"/>
                    <a:pt x="15022" y="13724"/>
                    <a:pt x="13987" y="12515"/>
                  </a:cubicBezTo>
                  <a:cubicBezTo>
                    <a:pt x="13747" y="12234"/>
                    <a:pt x="13578" y="12191"/>
                    <a:pt x="13330" y="12489"/>
                  </a:cubicBezTo>
                  <a:cubicBezTo>
                    <a:pt x="12976" y="12916"/>
                    <a:pt x="12583" y="13320"/>
                    <a:pt x="12247" y="13756"/>
                  </a:cubicBezTo>
                  <a:cubicBezTo>
                    <a:pt x="11796" y="14343"/>
                    <a:pt x="11811" y="14652"/>
                    <a:pt x="12227" y="14955"/>
                  </a:cubicBezTo>
                  <a:cubicBezTo>
                    <a:pt x="12904" y="15447"/>
                    <a:pt x="13563" y="15957"/>
                    <a:pt x="14257" y="16433"/>
                  </a:cubicBezTo>
                  <a:cubicBezTo>
                    <a:pt x="15479" y="17270"/>
                    <a:pt x="16710" y="18100"/>
                    <a:pt x="17962" y="18906"/>
                  </a:cubicBezTo>
                  <a:cubicBezTo>
                    <a:pt x="18367" y="19168"/>
                    <a:pt x="18839" y="19361"/>
                    <a:pt x="19296" y="19559"/>
                  </a:cubicBezTo>
                  <a:cubicBezTo>
                    <a:pt x="19600" y="19691"/>
                    <a:pt x="19764" y="19593"/>
                    <a:pt x="19671" y="19296"/>
                  </a:cubicBezTo>
                  <a:close/>
                  <a:moveTo>
                    <a:pt x="17382" y="1255"/>
                  </a:moveTo>
                  <a:cubicBezTo>
                    <a:pt x="16562" y="1445"/>
                    <a:pt x="15919" y="1905"/>
                    <a:pt x="15338" y="2379"/>
                  </a:cubicBezTo>
                  <a:cubicBezTo>
                    <a:pt x="14362" y="3177"/>
                    <a:pt x="13469" y="4048"/>
                    <a:pt x="12558" y="4901"/>
                  </a:cubicBezTo>
                  <a:cubicBezTo>
                    <a:pt x="11914" y="5503"/>
                    <a:pt x="11280" y="6115"/>
                    <a:pt x="10681" y="6750"/>
                  </a:cubicBezTo>
                  <a:cubicBezTo>
                    <a:pt x="10573" y="6864"/>
                    <a:pt x="10561" y="7174"/>
                    <a:pt x="10666" y="7281"/>
                  </a:cubicBezTo>
                  <a:cubicBezTo>
                    <a:pt x="11502" y="8132"/>
                    <a:pt x="12375" y="8956"/>
                    <a:pt x="13240" y="9788"/>
                  </a:cubicBezTo>
                  <a:cubicBezTo>
                    <a:pt x="13541" y="10077"/>
                    <a:pt x="13808" y="10068"/>
                    <a:pt x="14071" y="9735"/>
                  </a:cubicBezTo>
                  <a:cubicBezTo>
                    <a:pt x="14463" y="9239"/>
                    <a:pt x="14881" y="8758"/>
                    <a:pt x="15279" y="8266"/>
                  </a:cubicBezTo>
                  <a:cubicBezTo>
                    <a:pt x="15904" y="7492"/>
                    <a:pt x="16569" y="6736"/>
                    <a:pt x="17127" y="5929"/>
                  </a:cubicBezTo>
                  <a:cubicBezTo>
                    <a:pt x="17610" y="5231"/>
                    <a:pt x="17997" y="4482"/>
                    <a:pt x="18371" y="3736"/>
                  </a:cubicBezTo>
                  <a:cubicBezTo>
                    <a:pt x="18665" y="3150"/>
                    <a:pt x="18677" y="2512"/>
                    <a:pt x="18431" y="1918"/>
                  </a:cubicBezTo>
                  <a:cubicBezTo>
                    <a:pt x="18281" y="1556"/>
                    <a:pt x="18052" y="1130"/>
                    <a:pt x="17382" y="1255"/>
                  </a:cubicBezTo>
                  <a:close/>
                  <a:moveTo>
                    <a:pt x="5920" y="11879"/>
                  </a:moveTo>
                  <a:cubicBezTo>
                    <a:pt x="5622" y="12323"/>
                    <a:pt x="5385" y="12678"/>
                    <a:pt x="5148" y="13033"/>
                  </a:cubicBezTo>
                  <a:cubicBezTo>
                    <a:pt x="4763" y="13608"/>
                    <a:pt x="4344" y="14169"/>
                    <a:pt x="4002" y="14761"/>
                  </a:cubicBezTo>
                  <a:cubicBezTo>
                    <a:pt x="3614" y="15433"/>
                    <a:pt x="3307" y="16138"/>
                    <a:pt x="2944" y="16821"/>
                  </a:cubicBezTo>
                  <a:cubicBezTo>
                    <a:pt x="2473" y="17705"/>
                    <a:pt x="2298" y="18618"/>
                    <a:pt x="2495" y="19576"/>
                  </a:cubicBezTo>
                  <a:cubicBezTo>
                    <a:pt x="2608" y="20124"/>
                    <a:pt x="2841" y="20287"/>
                    <a:pt x="3493" y="20206"/>
                  </a:cubicBezTo>
                  <a:cubicBezTo>
                    <a:pt x="4022" y="20141"/>
                    <a:pt x="4568" y="20084"/>
                    <a:pt x="5062" y="19926"/>
                  </a:cubicBezTo>
                  <a:cubicBezTo>
                    <a:pt x="5697" y="19722"/>
                    <a:pt x="6431" y="19624"/>
                    <a:pt x="6808" y="19037"/>
                  </a:cubicBezTo>
                  <a:cubicBezTo>
                    <a:pt x="6944" y="18825"/>
                    <a:pt x="7133" y="18638"/>
                    <a:pt x="7295" y="18437"/>
                  </a:cubicBezTo>
                  <a:cubicBezTo>
                    <a:pt x="7694" y="17940"/>
                    <a:pt x="8087" y="17439"/>
                    <a:pt x="8490" y="16943"/>
                  </a:cubicBezTo>
                  <a:cubicBezTo>
                    <a:pt x="8842" y="16509"/>
                    <a:pt x="9194" y="16073"/>
                    <a:pt x="9566" y="15650"/>
                  </a:cubicBezTo>
                  <a:cubicBezTo>
                    <a:pt x="9782" y="15405"/>
                    <a:pt x="9852" y="15198"/>
                    <a:pt x="9548" y="14964"/>
                  </a:cubicBezTo>
                  <a:cubicBezTo>
                    <a:pt x="9101" y="14621"/>
                    <a:pt x="8657" y="14274"/>
                    <a:pt x="8234" y="13910"/>
                  </a:cubicBezTo>
                  <a:cubicBezTo>
                    <a:pt x="7478" y="13261"/>
                    <a:pt x="6738" y="12599"/>
                    <a:pt x="5920" y="11879"/>
                  </a:cubicBezTo>
                  <a:close/>
                  <a:moveTo>
                    <a:pt x="3194" y="3930"/>
                  </a:moveTo>
                  <a:cubicBezTo>
                    <a:pt x="3145" y="3973"/>
                    <a:pt x="3096" y="4016"/>
                    <a:pt x="3047" y="4059"/>
                  </a:cubicBezTo>
                  <a:cubicBezTo>
                    <a:pt x="3115" y="4837"/>
                    <a:pt x="3336" y="5566"/>
                    <a:pt x="3694" y="6306"/>
                  </a:cubicBezTo>
                  <a:cubicBezTo>
                    <a:pt x="4199" y="7350"/>
                    <a:pt x="5004" y="8209"/>
                    <a:pt x="5752" y="9110"/>
                  </a:cubicBezTo>
                  <a:cubicBezTo>
                    <a:pt x="5924" y="9317"/>
                    <a:pt x="6094" y="9358"/>
                    <a:pt x="6308" y="9095"/>
                  </a:cubicBezTo>
                  <a:cubicBezTo>
                    <a:pt x="6740" y="8564"/>
                    <a:pt x="7238" y="8070"/>
                    <a:pt x="7657" y="7533"/>
                  </a:cubicBezTo>
                  <a:cubicBezTo>
                    <a:pt x="7750" y="7414"/>
                    <a:pt x="7714" y="7100"/>
                    <a:pt x="7594" y="7007"/>
                  </a:cubicBezTo>
                  <a:cubicBezTo>
                    <a:pt x="6477" y="6141"/>
                    <a:pt x="5337" y="5296"/>
                    <a:pt x="4185" y="4464"/>
                  </a:cubicBezTo>
                  <a:cubicBezTo>
                    <a:pt x="3890" y="4251"/>
                    <a:pt x="3526" y="4106"/>
                    <a:pt x="3194" y="3930"/>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44" name="Google Shape;44;p2"/>
            <p:cNvSpPr/>
            <p:nvPr/>
          </p:nvSpPr>
          <p:spPr>
            <a:xfrm>
              <a:off x="8551372" y="2375805"/>
              <a:ext cx="637487" cy="690998"/>
            </a:xfrm>
            <a:custGeom>
              <a:avLst/>
              <a:gdLst/>
              <a:ahLst/>
              <a:cxnLst/>
              <a:rect l="l" t="t" r="r" b="b"/>
              <a:pathLst>
                <a:path w="21528" h="21532" extrusionOk="0">
                  <a:moveTo>
                    <a:pt x="0" y="0"/>
                  </a:moveTo>
                  <a:close/>
                  <a:moveTo>
                    <a:pt x="2290" y="20038"/>
                  </a:moveTo>
                  <a:cubicBezTo>
                    <a:pt x="2152" y="20108"/>
                    <a:pt x="2020" y="20219"/>
                    <a:pt x="1873" y="20239"/>
                  </a:cubicBezTo>
                  <a:cubicBezTo>
                    <a:pt x="1570" y="20281"/>
                    <a:pt x="1224" y="20358"/>
                    <a:pt x="960" y="20264"/>
                  </a:cubicBezTo>
                  <a:cubicBezTo>
                    <a:pt x="723" y="20180"/>
                    <a:pt x="510" y="19913"/>
                    <a:pt x="397" y="19681"/>
                  </a:cubicBezTo>
                  <a:cubicBezTo>
                    <a:pt x="174" y="19228"/>
                    <a:pt x="0" y="18746"/>
                    <a:pt x="101" y="18228"/>
                  </a:cubicBezTo>
                  <a:cubicBezTo>
                    <a:pt x="108" y="18195"/>
                    <a:pt x="86" y="18144"/>
                    <a:pt x="104" y="18129"/>
                  </a:cubicBezTo>
                  <a:cubicBezTo>
                    <a:pt x="350" y="17930"/>
                    <a:pt x="270" y="17635"/>
                    <a:pt x="366" y="17394"/>
                  </a:cubicBezTo>
                  <a:cubicBezTo>
                    <a:pt x="579" y="16860"/>
                    <a:pt x="825" y="16336"/>
                    <a:pt x="1025" y="15798"/>
                  </a:cubicBezTo>
                  <a:cubicBezTo>
                    <a:pt x="1264" y="15153"/>
                    <a:pt x="1688" y="14632"/>
                    <a:pt x="2160" y="14116"/>
                  </a:cubicBezTo>
                  <a:cubicBezTo>
                    <a:pt x="2534" y="13709"/>
                    <a:pt x="2771" y="13198"/>
                    <a:pt x="3098" y="12750"/>
                  </a:cubicBezTo>
                  <a:cubicBezTo>
                    <a:pt x="3333" y="12429"/>
                    <a:pt x="3606" y="12129"/>
                    <a:pt x="3878" y="11832"/>
                  </a:cubicBezTo>
                  <a:cubicBezTo>
                    <a:pt x="4411" y="11250"/>
                    <a:pt x="4970" y="10687"/>
                    <a:pt x="5479" y="10088"/>
                  </a:cubicBezTo>
                  <a:cubicBezTo>
                    <a:pt x="5557" y="9995"/>
                    <a:pt x="5492" y="9695"/>
                    <a:pt x="5382" y="9589"/>
                  </a:cubicBezTo>
                  <a:cubicBezTo>
                    <a:pt x="4870" y="9092"/>
                    <a:pt x="4611" y="8466"/>
                    <a:pt x="4251" y="7889"/>
                  </a:cubicBezTo>
                  <a:cubicBezTo>
                    <a:pt x="3937" y="7385"/>
                    <a:pt x="3501" y="6946"/>
                    <a:pt x="3136" y="6467"/>
                  </a:cubicBezTo>
                  <a:cubicBezTo>
                    <a:pt x="2978" y="6259"/>
                    <a:pt x="2872" y="6019"/>
                    <a:pt x="2731" y="5799"/>
                  </a:cubicBezTo>
                  <a:cubicBezTo>
                    <a:pt x="2189" y="4952"/>
                    <a:pt x="1607" y="4124"/>
                    <a:pt x="1111" y="3255"/>
                  </a:cubicBezTo>
                  <a:cubicBezTo>
                    <a:pt x="765" y="2650"/>
                    <a:pt x="641" y="1972"/>
                    <a:pt x="711" y="1278"/>
                  </a:cubicBezTo>
                  <a:cubicBezTo>
                    <a:pt x="715" y="1235"/>
                    <a:pt x="726" y="1182"/>
                    <a:pt x="755" y="1154"/>
                  </a:cubicBezTo>
                  <a:cubicBezTo>
                    <a:pt x="1315" y="614"/>
                    <a:pt x="1886" y="67"/>
                    <a:pt x="2755" y="17"/>
                  </a:cubicBezTo>
                  <a:cubicBezTo>
                    <a:pt x="3055" y="0"/>
                    <a:pt x="3369" y="114"/>
                    <a:pt x="3668" y="196"/>
                  </a:cubicBezTo>
                  <a:cubicBezTo>
                    <a:pt x="3931" y="268"/>
                    <a:pt x="4195" y="357"/>
                    <a:pt x="4435" y="478"/>
                  </a:cubicBezTo>
                  <a:cubicBezTo>
                    <a:pt x="4675" y="599"/>
                    <a:pt x="4888" y="767"/>
                    <a:pt x="5110" y="917"/>
                  </a:cubicBezTo>
                  <a:cubicBezTo>
                    <a:pt x="5841" y="1410"/>
                    <a:pt x="6571" y="1903"/>
                    <a:pt x="7299" y="2399"/>
                  </a:cubicBezTo>
                  <a:cubicBezTo>
                    <a:pt x="7342" y="2428"/>
                    <a:pt x="7360" y="2487"/>
                    <a:pt x="7411" y="2564"/>
                  </a:cubicBezTo>
                  <a:cubicBezTo>
                    <a:pt x="7309" y="2562"/>
                    <a:pt x="7246" y="2560"/>
                    <a:pt x="7169" y="2559"/>
                  </a:cubicBezTo>
                  <a:cubicBezTo>
                    <a:pt x="7184" y="2592"/>
                    <a:pt x="7188" y="2627"/>
                    <a:pt x="7209" y="2644"/>
                  </a:cubicBezTo>
                  <a:cubicBezTo>
                    <a:pt x="7459" y="2838"/>
                    <a:pt x="7726" y="3016"/>
                    <a:pt x="7960" y="3225"/>
                  </a:cubicBezTo>
                  <a:cubicBezTo>
                    <a:pt x="8703" y="3888"/>
                    <a:pt x="9439" y="4559"/>
                    <a:pt x="10169" y="5233"/>
                  </a:cubicBezTo>
                  <a:cubicBezTo>
                    <a:pt x="10463" y="5504"/>
                    <a:pt x="10652" y="5514"/>
                    <a:pt x="10963" y="5252"/>
                  </a:cubicBezTo>
                  <a:cubicBezTo>
                    <a:pt x="11832" y="4519"/>
                    <a:pt x="12704" y="3789"/>
                    <a:pt x="13575" y="3058"/>
                  </a:cubicBezTo>
                  <a:cubicBezTo>
                    <a:pt x="14067" y="2644"/>
                    <a:pt x="14549" y="2218"/>
                    <a:pt x="15056" y="1820"/>
                  </a:cubicBezTo>
                  <a:cubicBezTo>
                    <a:pt x="15429" y="1528"/>
                    <a:pt x="15861" y="1298"/>
                    <a:pt x="16222" y="995"/>
                  </a:cubicBezTo>
                  <a:cubicBezTo>
                    <a:pt x="16783" y="522"/>
                    <a:pt x="17379" y="640"/>
                    <a:pt x="18038" y="754"/>
                  </a:cubicBezTo>
                  <a:cubicBezTo>
                    <a:pt x="18840" y="892"/>
                    <a:pt x="19326" y="1410"/>
                    <a:pt x="19873" y="1863"/>
                  </a:cubicBezTo>
                  <a:cubicBezTo>
                    <a:pt x="20006" y="1973"/>
                    <a:pt x="20058" y="2169"/>
                    <a:pt x="20136" y="2331"/>
                  </a:cubicBezTo>
                  <a:cubicBezTo>
                    <a:pt x="20622" y="3332"/>
                    <a:pt x="20396" y="4331"/>
                    <a:pt x="20093" y="5319"/>
                  </a:cubicBezTo>
                  <a:cubicBezTo>
                    <a:pt x="19959" y="5755"/>
                    <a:pt x="19751" y="6170"/>
                    <a:pt x="19584" y="6597"/>
                  </a:cubicBezTo>
                  <a:cubicBezTo>
                    <a:pt x="19542" y="6704"/>
                    <a:pt x="19551" y="6830"/>
                    <a:pt x="19500" y="6932"/>
                  </a:cubicBezTo>
                  <a:cubicBezTo>
                    <a:pt x="19048" y="7832"/>
                    <a:pt x="18460" y="8658"/>
                    <a:pt x="17824" y="9452"/>
                  </a:cubicBezTo>
                  <a:cubicBezTo>
                    <a:pt x="17524" y="9825"/>
                    <a:pt x="17136" y="10140"/>
                    <a:pt x="16776" y="10470"/>
                  </a:cubicBezTo>
                  <a:cubicBezTo>
                    <a:pt x="16554" y="10675"/>
                    <a:pt x="16548" y="10869"/>
                    <a:pt x="16733" y="11094"/>
                  </a:cubicBezTo>
                  <a:cubicBezTo>
                    <a:pt x="17321" y="11809"/>
                    <a:pt x="17895" y="12534"/>
                    <a:pt x="18489" y="13243"/>
                  </a:cubicBezTo>
                  <a:cubicBezTo>
                    <a:pt x="19078" y="13945"/>
                    <a:pt x="19715" y="14613"/>
                    <a:pt x="20274" y="15334"/>
                  </a:cubicBezTo>
                  <a:cubicBezTo>
                    <a:pt x="20631" y="15793"/>
                    <a:pt x="20906" y="16311"/>
                    <a:pt x="21179" y="16820"/>
                  </a:cubicBezTo>
                  <a:cubicBezTo>
                    <a:pt x="21600" y="17602"/>
                    <a:pt x="21553" y="18452"/>
                    <a:pt x="21478" y="19284"/>
                  </a:cubicBezTo>
                  <a:cubicBezTo>
                    <a:pt x="21453" y="19564"/>
                    <a:pt x="21267" y="19865"/>
                    <a:pt x="21069" y="20092"/>
                  </a:cubicBezTo>
                  <a:cubicBezTo>
                    <a:pt x="20680" y="20536"/>
                    <a:pt x="20227" y="20896"/>
                    <a:pt x="19648" y="21178"/>
                  </a:cubicBezTo>
                  <a:cubicBezTo>
                    <a:pt x="19043" y="21474"/>
                    <a:pt x="18411" y="21391"/>
                    <a:pt x="17807" y="21507"/>
                  </a:cubicBezTo>
                  <a:cubicBezTo>
                    <a:pt x="17323" y="21600"/>
                    <a:pt x="16718" y="21416"/>
                    <a:pt x="16238" y="21212"/>
                  </a:cubicBezTo>
                  <a:cubicBezTo>
                    <a:pt x="15161" y="20753"/>
                    <a:pt x="14214" y="20078"/>
                    <a:pt x="13331" y="19359"/>
                  </a:cubicBezTo>
                  <a:cubicBezTo>
                    <a:pt x="12415" y="18612"/>
                    <a:pt x="11593" y="17767"/>
                    <a:pt x="10733" y="16962"/>
                  </a:cubicBezTo>
                  <a:cubicBezTo>
                    <a:pt x="10577" y="16816"/>
                    <a:pt x="10547" y="16517"/>
                    <a:pt x="10248" y="16613"/>
                  </a:cubicBezTo>
                  <a:cubicBezTo>
                    <a:pt x="10082" y="16761"/>
                    <a:pt x="9948" y="16904"/>
                    <a:pt x="9790" y="17019"/>
                  </a:cubicBezTo>
                  <a:cubicBezTo>
                    <a:pt x="8565" y="17909"/>
                    <a:pt x="7422" y="18881"/>
                    <a:pt x="6339" y="19915"/>
                  </a:cubicBezTo>
                  <a:cubicBezTo>
                    <a:pt x="6083" y="20160"/>
                    <a:pt x="5779" y="20330"/>
                    <a:pt x="5415" y="20396"/>
                  </a:cubicBezTo>
                  <a:cubicBezTo>
                    <a:pt x="5079" y="20457"/>
                    <a:pt x="4745" y="20121"/>
                    <a:pt x="4741" y="19805"/>
                  </a:cubicBezTo>
                  <a:cubicBezTo>
                    <a:pt x="4738" y="19394"/>
                    <a:pt x="5093" y="19229"/>
                    <a:pt x="5324" y="18989"/>
                  </a:cubicBezTo>
                  <a:cubicBezTo>
                    <a:pt x="5748" y="18550"/>
                    <a:pt x="6210" y="18142"/>
                    <a:pt x="6666" y="17730"/>
                  </a:cubicBezTo>
                  <a:cubicBezTo>
                    <a:pt x="6829" y="17583"/>
                    <a:pt x="7032" y="17474"/>
                    <a:pt x="7197" y="17329"/>
                  </a:cubicBezTo>
                  <a:cubicBezTo>
                    <a:pt x="7819" y="16780"/>
                    <a:pt x="8431" y="16221"/>
                    <a:pt x="9052" y="15672"/>
                  </a:cubicBezTo>
                  <a:cubicBezTo>
                    <a:pt x="9238" y="15507"/>
                    <a:pt x="9233" y="15346"/>
                    <a:pt x="9091" y="15166"/>
                  </a:cubicBezTo>
                  <a:cubicBezTo>
                    <a:pt x="8708" y="14679"/>
                    <a:pt x="8296" y="14208"/>
                    <a:pt x="7951" y="13698"/>
                  </a:cubicBezTo>
                  <a:cubicBezTo>
                    <a:pt x="7458" y="12972"/>
                    <a:pt x="7015" y="12217"/>
                    <a:pt x="6525" y="11434"/>
                  </a:cubicBezTo>
                  <a:cubicBezTo>
                    <a:pt x="6478" y="11450"/>
                    <a:pt x="6350" y="11458"/>
                    <a:pt x="6292" y="11520"/>
                  </a:cubicBezTo>
                  <a:cubicBezTo>
                    <a:pt x="5977" y="11861"/>
                    <a:pt x="5684" y="12218"/>
                    <a:pt x="5373" y="12562"/>
                  </a:cubicBezTo>
                  <a:cubicBezTo>
                    <a:pt x="5277" y="12669"/>
                    <a:pt x="5139" y="12744"/>
                    <a:pt x="5037" y="12847"/>
                  </a:cubicBezTo>
                  <a:cubicBezTo>
                    <a:pt x="4768" y="13121"/>
                    <a:pt x="4499" y="13396"/>
                    <a:pt x="4246" y="13682"/>
                  </a:cubicBezTo>
                  <a:cubicBezTo>
                    <a:pt x="4049" y="13904"/>
                    <a:pt x="3868" y="14139"/>
                    <a:pt x="3692" y="14377"/>
                  </a:cubicBezTo>
                  <a:cubicBezTo>
                    <a:pt x="3561" y="14555"/>
                    <a:pt x="3455" y="14750"/>
                    <a:pt x="3326" y="14930"/>
                  </a:cubicBezTo>
                  <a:cubicBezTo>
                    <a:pt x="2964" y="15436"/>
                    <a:pt x="2591" y="15934"/>
                    <a:pt x="2233" y="16442"/>
                  </a:cubicBezTo>
                  <a:cubicBezTo>
                    <a:pt x="2170" y="16530"/>
                    <a:pt x="2159" y="16649"/>
                    <a:pt x="2119" y="16753"/>
                  </a:cubicBezTo>
                  <a:cubicBezTo>
                    <a:pt x="2080" y="16856"/>
                    <a:pt x="2066" y="16991"/>
                    <a:pt x="1986" y="17052"/>
                  </a:cubicBezTo>
                  <a:cubicBezTo>
                    <a:pt x="1688" y="17283"/>
                    <a:pt x="1653" y="17618"/>
                    <a:pt x="1528" y="17920"/>
                  </a:cubicBezTo>
                  <a:cubicBezTo>
                    <a:pt x="1482" y="18032"/>
                    <a:pt x="1415" y="18144"/>
                    <a:pt x="1333" y="18236"/>
                  </a:cubicBezTo>
                  <a:cubicBezTo>
                    <a:pt x="1063" y="18539"/>
                    <a:pt x="1063" y="18916"/>
                    <a:pt x="1057" y="19261"/>
                  </a:cubicBezTo>
                  <a:cubicBezTo>
                    <a:pt x="1049" y="19662"/>
                    <a:pt x="1564" y="19983"/>
                    <a:pt x="2089" y="19986"/>
                  </a:cubicBezTo>
                  <a:cubicBezTo>
                    <a:pt x="2145" y="19986"/>
                    <a:pt x="2202" y="19975"/>
                    <a:pt x="2259" y="19969"/>
                  </a:cubicBezTo>
                  <a:cubicBezTo>
                    <a:pt x="2269" y="19992"/>
                    <a:pt x="2280" y="20015"/>
                    <a:pt x="2290" y="20038"/>
                  </a:cubicBezTo>
                  <a:close/>
                  <a:moveTo>
                    <a:pt x="15025" y="11956"/>
                  </a:moveTo>
                  <a:cubicBezTo>
                    <a:pt x="14826" y="12139"/>
                    <a:pt x="14649" y="12300"/>
                    <a:pt x="14476" y="12463"/>
                  </a:cubicBezTo>
                  <a:cubicBezTo>
                    <a:pt x="13880" y="13027"/>
                    <a:pt x="13292" y="13599"/>
                    <a:pt x="12686" y="14154"/>
                  </a:cubicBezTo>
                  <a:cubicBezTo>
                    <a:pt x="12422" y="14395"/>
                    <a:pt x="12283" y="14686"/>
                    <a:pt x="12116" y="14983"/>
                  </a:cubicBezTo>
                  <a:cubicBezTo>
                    <a:pt x="11900" y="15366"/>
                    <a:pt x="11831" y="15528"/>
                    <a:pt x="12160" y="15840"/>
                  </a:cubicBezTo>
                  <a:cubicBezTo>
                    <a:pt x="12691" y="16344"/>
                    <a:pt x="13212" y="16861"/>
                    <a:pt x="13784" y="17323"/>
                  </a:cubicBezTo>
                  <a:cubicBezTo>
                    <a:pt x="14381" y="17804"/>
                    <a:pt x="15023" y="18240"/>
                    <a:pt x="15666" y="18670"/>
                  </a:cubicBezTo>
                  <a:cubicBezTo>
                    <a:pt x="16403" y="19162"/>
                    <a:pt x="17170" y="19614"/>
                    <a:pt x="17909" y="20103"/>
                  </a:cubicBezTo>
                  <a:cubicBezTo>
                    <a:pt x="18563" y="20536"/>
                    <a:pt x="19423" y="20387"/>
                    <a:pt x="19508" y="19388"/>
                  </a:cubicBezTo>
                  <a:cubicBezTo>
                    <a:pt x="19574" y="18619"/>
                    <a:pt x="19496" y="17875"/>
                    <a:pt x="19060" y="17195"/>
                  </a:cubicBezTo>
                  <a:cubicBezTo>
                    <a:pt x="18639" y="16538"/>
                    <a:pt x="18247" y="15862"/>
                    <a:pt x="17774" y="15238"/>
                  </a:cubicBezTo>
                  <a:cubicBezTo>
                    <a:pt x="17226" y="14515"/>
                    <a:pt x="16604" y="13840"/>
                    <a:pt x="16016" y="13143"/>
                  </a:cubicBezTo>
                  <a:cubicBezTo>
                    <a:pt x="15692" y="12759"/>
                    <a:pt x="15372" y="12371"/>
                    <a:pt x="15025" y="11956"/>
                  </a:cubicBezTo>
                  <a:close/>
                  <a:moveTo>
                    <a:pt x="7809" y="10045"/>
                  </a:moveTo>
                  <a:cubicBezTo>
                    <a:pt x="7822" y="10125"/>
                    <a:pt x="7803" y="10280"/>
                    <a:pt x="7874" y="10381"/>
                  </a:cubicBezTo>
                  <a:cubicBezTo>
                    <a:pt x="8256" y="10918"/>
                    <a:pt x="8660" y="11441"/>
                    <a:pt x="9056" y="11970"/>
                  </a:cubicBezTo>
                  <a:cubicBezTo>
                    <a:pt x="9517" y="12585"/>
                    <a:pt x="9975" y="13201"/>
                    <a:pt x="10439" y="13814"/>
                  </a:cubicBezTo>
                  <a:cubicBezTo>
                    <a:pt x="10607" y="14036"/>
                    <a:pt x="10786" y="14055"/>
                    <a:pt x="10999" y="13841"/>
                  </a:cubicBezTo>
                  <a:cubicBezTo>
                    <a:pt x="11533" y="13301"/>
                    <a:pt x="12087" y="12779"/>
                    <a:pt x="12619" y="12238"/>
                  </a:cubicBezTo>
                  <a:cubicBezTo>
                    <a:pt x="13068" y="11780"/>
                    <a:pt x="13504" y="11310"/>
                    <a:pt x="13928" y="10832"/>
                  </a:cubicBezTo>
                  <a:cubicBezTo>
                    <a:pt x="13993" y="10759"/>
                    <a:pt x="14010" y="10599"/>
                    <a:pt x="13972" y="10506"/>
                  </a:cubicBezTo>
                  <a:cubicBezTo>
                    <a:pt x="13858" y="10228"/>
                    <a:pt x="13695" y="9968"/>
                    <a:pt x="13571" y="9694"/>
                  </a:cubicBezTo>
                  <a:cubicBezTo>
                    <a:pt x="13446" y="9418"/>
                    <a:pt x="13509" y="9124"/>
                    <a:pt x="13758" y="8972"/>
                  </a:cubicBezTo>
                  <a:cubicBezTo>
                    <a:pt x="13964" y="8847"/>
                    <a:pt x="14272" y="8806"/>
                    <a:pt x="14527" y="8824"/>
                  </a:cubicBezTo>
                  <a:cubicBezTo>
                    <a:pt x="14705" y="8836"/>
                    <a:pt x="14893" y="8990"/>
                    <a:pt x="15034" y="9120"/>
                  </a:cubicBezTo>
                  <a:cubicBezTo>
                    <a:pt x="15261" y="9332"/>
                    <a:pt x="15474" y="9265"/>
                    <a:pt x="15632" y="9093"/>
                  </a:cubicBezTo>
                  <a:cubicBezTo>
                    <a:pt x="15913" y="8786"/>
                    <a:pt x="16175" y="8458"/>
                    <a:pt x="16406" y="8117"/>
                  </a:cubicBezTo>
                  <a:cubicBezTo>
                    <a:pt x="17074" y="7125"/>
                    <a:pt x="17633" y="6081"/>
                    <a:pt x="18001" y="4961"/>
                  </a:cubicBezTo>
                  <a:cubicBezTo>
                    <a:pt x="18180" y="4415"/>
                    <a:pt x="18339" y="3855"/>
                    <a:pt x="18417" y="3291"/>
                  </a:cubicBezTo>
                  <a:cubicBezTo>
                    <a:pt x="18452" y="3035"/>
                    <a:pt x="18267" y="2754"/>
                    <a:pt x="18181" y="2484"/>
                  </a:cubicBezTo>
                  <a:cubicBezTo>
                    <a:pt x="17945" y="2551"/>
                    <a:pt x="17676" y="2572"/>
                    <a:pt x="17480" y="2694"/>
                  </a:cubicBezTo>
                  <a:cubicBezTo>
                    <a:pt x="17036" y="2968"/>
                    <a:pt x="16628" y="3293"/>
                    <a:pt x="16205" y="3596"/>
                  </a:cubicBezTo>
                  <a:cubicBezTo>
                    <a:pt x="15904" y="3811"/>
                    <a:pt x="15595" y="4018"/>
                    <a:pt x="15301" y="4241"/>
                  </a:cubicBezTo>
                  <a:cubicBezTo>
                    <a:pt x="14696" y="4700"/>
                    <a:pt x="14099" y="5168"/>
                    <a:pt x="13498" y="5631"/>
                  </a:cubicBezTo>
                  <a:cubicBezTo>
                    <a:pt x="13014" y="6004"/>
                    <a:pt x="12523" y="6368"/>
                    <a:pt x="12051" y="6752"/>
                  </a:cubicBezTo>
                  <a:cubicBezTo>
                    <a:pt x="11955" y="6830"/>
                    <a:pt x="11928" y="6980"/>
                    <a:pt x="11870" y="7097"/>
                  </a:cubicBezTo>
                  <a:cubicBezTo>
                    <a:pt x="11896" y="7112"/>
                    <a:pt x="11923" y="7126"/>
                    <a:pt x="11949" y="7141"/>
                  </a:cubicBezTo>
                  <a:cubicBezTo>
                    <a:pt x="11876" y="7154"/>
                    <a:pt x="11802" y="7168"/>
                    <a:pt x="11686" y="7189"/>
                  </a:cubicBezTo>
                  <a:cubicBezTo>
                    <a:pt x="11986" y="7538"/>
                    <a:pt x="12258" y="7853"/>
                    <a:pt x="12576" y="8222"/>
                  </a:cubicBezTo>
                  <a:cubicBezTo>
                    <a:pt x="12067" y="8179"/>
                    <a:pt x="11857" y="7897"/>
                    <a:pt x="11635" y="7614"/>
                  </a:cubicBezTo>
                  <a:cubicBezTo>
                    <a:pt x="11559" y="7517"/>
                    <a:pt x="11389" y="7375"/>
                    <a:pt x="11322" y="7399"/>
                  </a:cubicBezTo>
                  <a:cubicBezTo>
                    <a:pt x="11050" y="7495"/>
                    <a:pt x="10794" y="7638"/>
                    <a:pt x="10546" y="7784"/>
                  </a:cubicBezTo>
                  <a:cubicBezTo>
                    <a:pt x="10367" y="7889"/>
                    <a:pt x="10208" y="8024"/>
                    <a:pt x="10042" y="8148"/>
                  </a:cubicBezTo>
                  <a:cubicBezTo>
                    <a:pt x="9668" y="8428"/>
                    <a:pt x="9281" y="8693"/>
                    <a:pt x="8928" y="8993"/>
                  </a:cubicBezTo>
                  <a:cubicBezTo>
                    <a:pt x="8547" y="9317"/>
                    <a:pt x="8200" y="9674"/>
                    <a:pt x="7809" y="10045"/>
                  </a:cubicBezTo>
                  <a:close/>
                  <a:moveTo>
                    <a:pt x="9921" y="6185"/>
                  </a:moveTo>
                  <a:cubicBezTo>
                    <a:pt x="9775" y="6006"/>
                    <a:pt x="9663" y="5830"/>
                    <a:pt x="9510" y="5690"/>
                  </a:cubicBezTo>
                  <a:cubicBezTo>
                    <a:pt x="8992" y="5219"/>
                    <a:pt x="8465" y="4755"/>
                    <a:pt x="7931" y="4300"/>
                  </a:cubicBezTo>
                  <a:cubicBezTo>
                    <a:pt x="7756" y="4151"/>
                    <a:pt x="7556" y="4022"/>
                    <a:pt x="7351" y="3910"/>
                  </a:cubicBezTo>
                  <a:cubicBezTo>
                    <a:pt x="7021" y="3731"/>
                    <a:pt x="6661" y="3595"/>
                    <a:pt x="6342" y="3402"/>
                  </a:cubicBezTo>
                  <a:cubicBezTo>
                    <a:pt x="6025" y="3209"/>
                    <a:pt x="5767" y="2925"/>
                    <a:pt x="5438" y="2758"/>
                  </a:cubicBezTo>
                  <a:cubicBezTo>
                    <a:pt x="4756" y="2412"/>
                    <a:pt x="4053" y="2097"/>
                    <a:pt x="3339" y="1810"/>
                  </a:cubicBezTo>
                  <a:cubicBezTo>
                    <a:pt x="3065" y="1700"/>
                    <a:pt x="2738" y="1703"/>
                    <a:pt x="2409" y="1649"/>
                  </a:cubicBezTo>
                  <a:cubicBezTo>
                    <a:pt x="2415" y="1779"/>
                    <a:pt x="2397" y="1844"/>
                    <a:pt x="2423" y="1888"/>
                  </a:cubicBezTo>
                  <a:cubicBezTo>
                    <a:pt x="2918" y="2755"/>
                    <a:pt x="3402" y="3629"/>
                    <a:pt x="3924" y="4483"/>
                  </a:cubicBezTo>
                  <a:cubicBezTo>
                    <a:pt x="4279" y="5065"/>
                    <a:pt x="4680" y="5624"/>
                    <a:pt x="5074" y="6185"/>
                  </a:cubicBezTo>
                  <a:cubicBezTo>
                    <a:pt x="5460" y="6735"/>
                    <a:pt x="5865" y="7274"/>
                    <a:pt x="6257" y="7822"/>
                  </a:cubicBezTo>
                  <a:cubicBezTo>
                    <a:pt x="6468" y="8116"/>
                    <a:pt x="6668" y="8417"/>
                    <a:pt x="6918" y="8780"/>
                  </a:cubicBezTo>
                  <a:cubicBezTo>
                    <a:pt x="7985" y="7956"/>
                    <a:pt x="8982" y="7117"/>
                    <a:pt x="9921" y="6185"/>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45" name="Google Shape;45;p2"/>
            <p:cNvSpPr/>
            <p:nvPr/>
          </p:nvSpPr>
          <p:spPr>
            <a:xfrm>
              <a:off x="4876417" y="5142048"/>
              <a:ext cx="524582" cy="569762"/>
            </a:xfrm>
            <a:custGeom>
              <a:avLst/>
              <a:gdLst/>
              <a:ahLst/>
              <a:cxnLst/>
              <a:rect l="l" t="t" r="r" b="b"/>
              <a:pathLst>
                <a:path w="21501" h="21479" extrusionOk="0">
                  <a:moveTo>
                    <a:pt x="0" y="0"/>
                  </a:moveTo>
                  <a:close/>
                  <a:moveTo>
                    <a:pt x="15065" y="1229"/>
                  </a:moveTo>
                  <a:cubicBezTo>
                    <a:pt x="15499" y="1051"/>
                    <a:pt x="15890" y="867"/>
                    <a:pt x="16300" y="727"/>
                  </a:cubicBezTo>
                  <a:cubicBezTo>
                    <a:pt x="16887" y="526"/>
                    <a:pt x="17481" y="645"/>
                    <a:pt x="17997" y="893"/>
                  </a:cubicBezTo>
                  <a:cubicBezTo>
                    <a:pt x="18536" y="1153"/>
                    <a:pt x="19030" y="1506"/>
                    <a:pt x="19493" y="1873"/>
                  </a:cubicBezTo>
                  <a:cubicBezTo>
                    <a:pt x="19685" y="2024"/>
                    <a:pt x="19792" y="2306"/>
                    <a:pt x="19854" y="2547"/>
                  </a:cubicBezTo>
                  <a:cubicBezTo>
                    <a:pt x="20060" y="3340"/>
                    <a:pt x="20255" y="4135"/>
                    <a:pt x="19750" y="4914"/>
                  </a:cubicBezTo>
                  <a:cubicBezTo>
                    <a:pt x="19613" y="5125"/>
                    <a:pt x="19612" y="5406"/>
                    <a:pt x="19505" y="5638"/>
                  </a:cubicBezTo>
                  <a:cubicBezTo>
                    <a:pt x="19376" y="5920"/>
                    <a:pt x="19199" y="6183"/>
                    <a:pt x="19045" y="6455"/>
                  </a:cubicBezTo>
                  <a:cubicBezTo>
                    <a:pt x="19000" y="6535"/>
                    <a:pt x="18946" y="6617"/>
                    <a:pt x="18932" y="6703"/>
                  </a:cubicBezTo>
                  <a:cubicBezTo>
                    <a:pt x="18867" y="7099"/>
                    <a:pt x="18538" y="7321"/>
                    <a:pt x="18282" y="7598"/>
                  </a:cubicBezTo>
                  <a:cubicBezTo>
                    <a:pt x="17968" y="7936"/>
                    <a:pt x="17682" y="8295"/>
                    <a:pt x="17399" y="8656"/>
                  </a:cubicBezTo>
                  <a:cubicBezTo>
                    <a:pt x="17064" y="9084"/>
                    <a:pt x="16795" y="9566"/>
                    <a:pt x="16405" y="9943"/>
                  </a:cubicBezTo>
                  <a:cubicBezTo>
                    <a:pt x="16132" y="10206"/>
                    <a:pt x="16218" y="10440"/>
                    <a:pt x="16342" y="10625"/>
                  </a:cubicBezTo>
                  <a:cubicBezTo>
                    <a:pt x="16710" y="11171"/>
                    <a:pt x="17126" y="11692"/>
                    <a:pt x="17550" y="12204"/>
                  </a:cubicBezTo>
                  <a:cubicBezTo>
                    <a:pt x="18052" y="12811"/>
                    <a:pt x="18580" y="13401"/>
                    <a:pt x="19100" y="13995"/>
                  </a:cubicBezTo>
                  <a:cubicBezTo>
                    <a:pt x="19407" y="14345"/>
                    <a:pt x="19733" y="14681"/>
                    <a:pt x="20029" y="15039"/>
                  </a:cubicBezTo>
                  <a:cubicBezTo>
                    <a:pt x="20482" y="15587"/>
                    <a:pt x="20930" y="16140"/>
                    <a:pt x="21353" y="16709"/>
                  </a:cubicBezTo>
                  <a:cubicBezTo>
                    <a:pt x="21600" y="17041"/>
                    <a:pt x="21539" y="17364"/>
                    <a:pt x="21160" y="17529"/>
                  </a:cubicBezTo>
                  <a:cubicBezTo>
                    <a:pt x="20740" y="17712"/>
                    <a:pt x="20866" y="17959"/>
                    <a:pt x="20995" y="18194"/>
                  </a:cubicBezTo>
                  <a:cubicBezTo>
                    <a:pt x="21401" y="18937"/>
                    <a:pt x="21478" y="19703"/>
                    <a:pt x="21200" y="20487"/>
                  </a:cubicBezTo>
                  <a:cubicBezTo>
                    <a:pt x="20926" y="21259"/>
                    <a:pt x="19874" y="21600"/>
                    <a:pt x="19017" y="21440"/>
                  </a:cubicBezTo>
                  <a:cubicBezTo>
                    <a:pt x="17362" y="21133"/>
                    <a:pt x="16207" y="20135"/>
                    <a:pt x="15023" y="19181"/>
                  </a:cubicBezTo>
                  <a:cubicBezTo>
                    <a:pt x="14288" y="18589"/>
                    <a:pt x="13694" y="17851"/>
                    <a:pt x="12986" y="17228"/>
                  </a:cubicBezTo>
                  <a:cubicBezTo>
                    <a:pt x="12437" y="16746"/>
                    <a:pt x="11808" y="16341"/>
                    <a:pt x="11174" y="15871"/>
                  </a:cubicBezTo>
                  <a:cubicBezTo>
                    <a:pt x="10490" y="16609"/>
                    <a:pt x="9830" y="17495"/>
                    <a:pt x="8980" y="18182"/>
                  </a:cubicBezTo>
                  <a:cubicBezTo>
                    <a:pt x="8390" y="18660"/>
                    <a:pt x="8095" y="19303"/>
                    <a:pt x="7549" y="19783"/>
                  </a:cubicBezTo>
                  <a:cubicBezTo>
                    <a:pt x="7368" y="19942"/>
                    <a:pt x="7269" y="20183"/>
                    <a:pt x="7144" y="20393"/>
                  </a:cubicBezTo>
                  <a:cubicBezTo>
                    <a:pt x="6704" y="21130"/>
                    <a:pt x="5813" y="21149"/>
                    <a:pt x="5303" y="20447"/>
                  </a:cubicBezTo>
                  <a:cubicBezTo>
                    <a:pt x="5217" y="20329"/>
                    <a:pt x="5016" y="20244"/>
                    <a:pt x="4858" y="20226"/>
                  </a:cubicBezTo>
                  <a:cubicBezTo>
                    <a:pt x="4774" y="20216"/>
                    <a:pt x="4681" y="20410"/>
                    <a:pt x="4566" y="20467"/>
                  </a:cubicBezTo>
                  <a:cubicBezTo>
                    <a:pt x="4040" y="20728"/>
                    <a:pt x="3530" y="21046"/>
                    <a:pt x="2967" y="21208"/>
                  </a:cubicBezTo>
                  <a:cubicBezTo>
                    <a:pt x="1904" y="21514"/>
                    <a:pt x="912" y="21012"/>
                    <a:pt x="362" y="20233"/>
                  </a:cubicBezTo>
                  <a:cubicBezTo>
                    <a:pt x="75" y="19826"/>
                    <a:pt x="0" y="19260"/>
                    <a:pt x="330" y="18743"/>
                  </a:cubicBezTo>
                  <a:cubicBezTo>
                    <a:pt x="506" y="18466"/>
                    <a:pt x="552" y="18122"/>
                    <a:pt x="710" y="17834"/>
                  </a:cubicBezTo>
                  <a:cubicBezTo>
                    <a:pt x="1076" y="17170"/>
                    <a:pt x="1429" y="16495"/>
                    <a:pt x="1870" y="15874"/>
                  </a:cubicBezTo>
                  <a:cubicBezTo>
                    <a:pt x="2503" y="14981"/>
                    <a:pt x="3211" y="14132"/>
                    <a:pt x="3883" y="13262"/>
                  </a:cubicBezTo>
                  <a:cubicBezTo>
                    <a:pt x="4184" y="12873"/>
                    <a:pt x="4412" y="12409"/>
                    <a:pt x="4791" y="12102"/>
                  </a:cubicBezTo>
                  <a:cubicBezTo>
                    <a:pt x="5268" y="11714"/>
                    <a:pt x="5400" y="11149"/>
                    <a:pt x="5815" y="10741"/>
                  </a:cubicBezTo>
                  <a:cubicBezTo>
                    <a:pt x="6230" y="10333"/>
                    <a:pt x="5806" y="10046"/>
                    <a:pt x="5566" y="9760"/>
                  </a:cubicBezTo>
                  <a:cubicBezTo>
                    <a:pt x="5243" y="9376"/>
                    <a:pt x="4901" y="9005"/>
                    <a:pt x="4551" y="8641"/>
                  </a:cubicBezTo>
                  <a:cubicBezTo>
                    <a:pt x="4344" y="8426"/>
                    <a:pt x="4068" y="8262"/>
                    <a:pt x="3888" y="8031"/>
                  </a:cubicBezTo>
                  <a:cubicBezTo>
                    <a:pt x="3275" y="7248"/>
                    <a:pt x="2633" y="6477"/>
                    <a:pt x="2111" y="5643"/>
                  </a:cubicBezTo>
                  <a:cubicBezTo>
                    <a:pt x="1583" y="4802"/>
                    <a:pt x="1253" y="3879"/>
                    <a:pt x="1385" y="2870"/>
                  </a:cubicBezTo>
                  <a:cubicBezTo>
                    <a:pt x="1427" y="2557"/>
                    <a:pt x="1431" y="2240"/>
                    <a:pt x="1460" y="1926"/>
                  </a:cubicBezTo>
                  <a:cubicBezTo>
                    <a:pt x="1465" y="1877"/>
                    <a:pt x="1512" y="1828"/>
                    <a:pt x="1548" y="1786"/>
                  </a:cubicBezTo>
                  <a:cubicBezTo>
                    <a:pt x="1822" y="1460"/>
                    <a:pt x="2072" y="1111"/>
                    <a:pt x="2384" y="819"/>
                  </a:cubicBezTo>
                  <a:cubicBezTo>
                    <a:pt x="2609" y="609"/>
                    <a:pt x="2897" y="388"/>
                    <a:pt x="3196" y="323"/>
                  </a:cubicBezTo>
                  <a:cubicBezTo>
                    <a:pt x="4082" y="130"/>
                    <a:pt x="4957" y="0"/>
                    <a:pt x="5856" y="438"/>
                  </a:cubicBezTo>
                  <a:cubicBezTo>
                    <a:pt x="6686" y="843"/>
                    <a:pt x="7512" y="1230"/>
                    <a:pt x="8207" y="1821"/>
                  </a:cubicBezTo>
                  <a:cubicBezTo>
                    <a:pt x="8692" y="2234"/>
                    <a:pt x="9201" y="2626"/>
                    <a:pt x="9667" y="3056"/>
                  </a:cubicBezTo>
                  <a:cubicBezTo>
                    <a:pt x="10142" y="3496"/>
                    <a:pt x="10577" y="3973"/>
                    <a:pt x="11031" y="4433"/>
                  </a:cubicBezTo>
                  <a:cubicBezTo>
                    <a:pt x="11400" y="4806"/>
                    <a:pt x="11420" y="4811"/>
                    <a:pt x="11772" y="4444"/>
                  </a:cubicBezTo>
                  <a:cubicBezTo>
                    <a:pt x="11932" y="4278"/>
                    <a:pt x="12207" y="4185"/>
                    <a:pt x="12136" y="3853"/>
                  </a:cubicBezTo>
                  <a:cubicBezTo>
                    <a:pt x="12118" y="3766"/>
                    <a:pt x="12505" y="3632"/>
                    <a:pt x="12663" y="3482"/>
                  </a:cubicBezTo>
                  <a:cubicBezTo>
                    <a:pt x="12933" y="3226"/>
                    <a:pt x="13115" y="2846"/>
                    <a:pt x="13433" y="2692"/>
                  </a:cubicBezTo>
                  <a:cubicBezTo>
                    <a:pt x="13825" y="2503"/>
                    <a:pt x="14045" y="2198"/>
                    <a:pt x="14342" y="1946"/>
                  </a:cubicBezTo>
                  <a:cubicBezTo>
                    <a:pt x="14564" y="1757"/>
                    <a:pt x="14804" y="1587"/>
                    <a:pt x="15022" y="1396"/>
                  </a:cubicBezTo>
                  <a:cubicBezTo>
                    <a:pt x="15069" y="1355"/>
                    <a:pt x="15059" y="1258"/>
                    <a:pt x="15065" y="1229"/>
                  </a:cubicBezTo>
                  <a:close/>
                  <a:moveTo>
                    <a:pt x="9662" y="9211"/>
                  </a:moveTo>
                  <a:cubicBezTo>
                    <a:pt x="9400" y="9072"/>
                    <a:pt x="9274" y="9160"/>
                    <a:pt x="9188" y="9427"/>
                  </a:cubicBezTo>
                  <a:cubicBezTo>
                    <a:pt x="9127" y="9618"/>
                    <a:pt x="8973" y="9848"/>
                    <a:pt x="8791" y="9930"/>
                  </a:cubicBezTo>
                  <a:cubicBezTo>
                    <a:pt x="8366" y="10122"/>
                    <a:pt x="8527" y="10294"/>
                    <a:pt x="8694" y="10553"/>
                  </a:cubicBezTo>
                  <a:cubicBezTo>
                    <a:pt x="8986" y="11005"/>
                    <a:pt x="9179" y="11516"/>
                    <a:pt x="9681" y="11831"/>
                  </a:cubicBezTo>
                  <a:cubicBezTo>
                    <a:pt x="9824" y="11920"/>
                    <a:pt x="9995" y="11999"/>
                    <a:pt x="10087" y="12124"/>
                  </a:cubicBezTo>
                  <a:cubicBezTo>
                    <a:pt x="10352" y="12480"/>
                    <a:pt x="10560" y="12873"/>
                    <a:pt x="10840" y="13218"/>
                  </a:cubicBezTo>
                  <a:cubicBezTo>
                    <a:pt x="10959" y="13366"/>
                    <a:pt x="11185" y="13572"/>
                    <a:pt x="11425" y="13338"/>
                  </a:cubicBezTo>
                  <a:cubicBezTo>
                    <a:pt x="11777" y="12994"/>
                    <a:pt x="12118" y="12641"/>
                    <a:pt x="12439" y="12274"/>
                  </a:cubicBezTo>
                  <a:cubicBezTo>
                    <a:pt x="12820" y="11839"/>
                    <a:pt x="13153" y="11368"/>
                    <a:pt x="13545" y="10942"/>
                  </a:cubicBezTo>
                  <a:cubicBezTo>
                    <a:pt x="14011" y="10435"/>
                    <a:pt x="14018" y="10107"/>
                    <a:pt x="13515" y="9615"/>
                  </a:cubicBezTo>
                  <a:cubicBezTo>
                    <a:pt x="13348" y="9452"/>
                    <a:pt x="13199" y="9274"/>
                    <a:pt x="13047" y="9098"/>
                  </a:cubicBezTo>
                  <a:cubicBezTo>
                    <a:pt x="12713" y="8711"/>
                    <a:pt x="12388" y="8318"/>
                    <a:pt x="12047" y="7936"/>
                  </a:cubicBezTo>
                  <a:cubicBezTo>
                    <a:pt x="11917" y="7791"/>
                    <a:pt x="11491" y="7844"/>
                    <a:pt x="11721" y="7489"/>
                  </a:cubicBezTo>
                  <a:cubicBezTo>
                    <a:pt x="11194" y="7288"/>
                    <a:pt x="9944" y="8328"/>
                    <a:pt x="9662" y="9211"/>
                  </a:cubicBezTo>
                  <a:close/>
                  <a:moveTo>
                    <a:pt x="7099" y="3061"/>
                  </a:moveTo>
                  <a:cubicBezTo>
                    <a:pt x="7044" y="3016"/>
                    <a:pt x="6912" y="2887"/>
                    <a:pt x="6759" y="2786"/>
                  </a:cubicBezTo>
                  <a:cubicBezTo>
                    <a:pt x="6654" y="2716"/>
                    <a:pt x="6455" y="2715"/>
                    <a:pt x="6408" y="2631"/>
                  </a:cubicBezTo>
                  <a:cubicBezTo>
                    <a:pt x="6167" y="2206"/>
                    <a:pt x="5780" y="1980"/>
                    <a:pt x="5298" y="1875"/>
                  </a:cubicBezTo>
                  <a:cubicBezTo>
                    <a:pt x="4898" y="1788"/>
                    <a:pt x="4488" y="1735"/>
                    <a:pt x="4085" y="1654"/>
                  </a:cubicBezTo>
                  <a:cubicBezTo>
                    <a:pt x="3491" y="1534"/>
                    <a:pt x="3235" y="1661"/>
                    <a:pt x="3246" y="2182"/>
                  </a:cubicBezTo>
                  <a:cubicBezTo>
                    <a:pt x="3260" y="2897"/>
                    <a:pt x="3223" y="3624"/>
                    <a:pt x="3556" y="4307"/>
                  </a:cubicBezTo>
                  <a:cubicBezTo>
                    <a:pt x="3838" y="4889"/>
                    <a:pt x="4086" y="5485"/>
                    <a:pt x="4365" y="6068"/>
                  </a:cubicBezTo>
                  <a:cubicBezTo>
                    <a:pt x="4518" y="6388"/>
                    <a:pt x="5037" y="6477"/>
                    <a:pt x="5018" y="6919"/>
                  </a:cubicBezTo>
                  <a:cubicBezTo>
                    <a:pt x="5017" y="6946"/>
                    <a:pt x="5136" y="6968"/>
                    <a:pt x="5188" y="7006"/>
                  </a:cubicBezTo>
                  <a:cubicBezTo>
                    <a:pt x="5326" y="7105"/>
                    <a:pt x="5482" y="7193"/>
                    <a:pt x="5588" y="7317"/>
                  </a:cubicBezTo>
                  <a:cubicBezTo>
                    <a:pt x="5860" y="7638"/>
                    <a:pt x="6079" y="7999"/>
                    <a:pt x="6375" y="8298"/>
                  </a:cubicBezTo>
                  <a:cubicBezTo>
                    <a:pt x="6659" y="8586"/>
                    <a:pt x="7013" y="8815"/>
                    <a:pt x="7372" y="9099"/>
                  </a:cubicBezTo>
                  <a:cubicBezTo>
                    <a:pt x="7548" y="8826"/>
                    <a:pt x="7740" y="8646"/>
                    <a:pt x="7782" y="8440"/>
                  </a:cubicBezTo>
                  <a:cubicBezTo>
                    <a:pt x="7894" y="7886"/>
                    <a:pt x="8088" y="7661"/>
                    <a:pt x="8679" y="7506"/>
                  </a:cubicBezTo>
                  <a:cubicBezTo>
                    <a:pt x="8793" y="7476"/>
                    <a:pt x="8893" y="7370"/>
                    <a:pt x="8979" y="7282"/>
                  </a:cubicBezTo>
                  <a:cubicBezTo>
                    <a:pt x="9171" y="7086"/>
                    <a:pt x="9355" y="6881"/>
                    <a:pt x="9533" y="6673"/>
                  </a:cubicBezTo>
                  <a:cubicBezTo>
                    <a:pt x="9765" y="6404"/>
                    <a:pt x="9987" y="6128"/>
                    <a:pt x="10220" y="5848"/>
                  </a:cubicBezTo>
                  <a:cubicBezTo>
                    <a:pt x="9838" y="5547"/>
                    <a:pt x="9468" y="5305"/>
                    <a:pt x="9169" y="5004"/>
                  </a:cubicBezTo>
                  <a:cubicBezTo>
                    <a:pt x="8761" y="4595"/>
                    <a:pt x="8429" y="4121"/>
                    <a:pt x="8021" y="3712"/>
                  </a:cubicBezTo>
                  <a:cubicBezTo>
                    <a:pt x="7788" y="3478"/>
                    <a:pt x="7468" y="3317"/>
                    <a:pt x="7099" y="3061"/>
                  </a:cubicBezTo>
                  <a:close/>
                  <a:moveTo>
                    <a:pt x="15054" y="11704"/>
                  </a:moveTo>
                  <a:cubicBezTo>
                    <a:pt x="14750" y="12083"/>
                    <a:pt x="14536" y="12390"/>
                    <a:pt x="14278" y="12663"/>
                  </a:cubicBezTo>
                  <a:cubicBezTo>
                    <a:pt x="13730" y="13243"/>
                    <a:pt x="13153" y="13799"/>
                    <a:pt x="12602" y="14377"/>
                  </a:cubicBezTo>
                  <a:cubicBezTo>
                    <a:pt x="12383" y="14607"/>
                    <a:pt x="12363" y="14809"/>
                    <a:pt x="12665" y="15064"/>
                  </a:cubicBezTo>
                  <a:cubicBezTo>
                    <a:pt x="13579" y="15833"/>
                    <a:pt x="14474" y="16625"/>
                    <a:pt x="15334" y="17445"/>
                  </a:cubicBezTo>
                  <a:cubicBezTo>
                    <a:pt x="16440" y="18499"/>
                    <a:pt x="17547" y="19535"/>
                    <a:pt x="19026" y="20161"/>
                  </a:cubicBezTo>
                  <a:cubicBezTo>
                    <a:pt x="19597" y="20403"/>
                    <a:pt x="19799" y="20318"/>
                    <a:pt x="19832" y="19736"/>
                  </a:cubicBezTo>
                  <a:cubicBezTo>
                    <a:pt x="19876" y="18938"/>
                    <a:pt x="19918" y="18136"/>
                    <a:pt x="19671" y="17359"/>
                  </a:cubicBezTo>
                  <a:cubicBezTo>
                    <a:pt x="19558" y="17004"/>
                    <a:pt x="19404" y="16643"/>
                    <a:pt x="19181" y="16339"/>
                  </a:cubicBezTo>
                  <a:cubicBezTo>
                    <a:pt x="18774" y="15783"/>
                    <a:pt x="18148" y="15407"/>
                    <a:pt x="17744" y="14818"/>
                  </a:cubicBezTo>
                  <a:cubicBezTo>
                    <a:pt x="17296" y="14167"/>
                    <a:pt x="16645" y="13637"/>
                    <a:pt x="16108" y="13034"/>
                  </a:cubicBezTo>
                  <a:cubicBezTo>
                    <a:pt x="15751" y="12631"/>
                    <a:pt x="15440" y="12194"/>
                    <a:pt x="15054" y="11704"/>
                  </a:cubicBezTo>
                  <a:close/>
                  <a:moveTo>
                    <a:pt x="7119" y="17867"/>
                  </a:moveTo>
                  <a:cubicBezTo>
                    <a:pt x="7226" y="17805"/>
                    <a:pt x="7463" y="17727"/>
                    <a:pt x="7607" y="17575"/>
                  </a:cubicBezTo>
                  <a:cubicBezTo>
                    <a:pt x="8319" y="16821"/>
                    <a:pt x="8997" y="16039"/>
                    <a:pt x="9706" y="15283"/>
                  </a:cubicBezTo>
                  <a:cubicBezTo>
                    <a:pt x="10134" y="14827"/>
                    <a:pt x="10166" y="14720"/>
                    <a:pt x="9776" y="14259"/>
                  </a:cubicBezTo>
                  <a:cubicBezTo>
                    <a:pt x="9401" y="13815"/>
                    <a:pt x="9014" y="13380"/>
                    <a:pt x="8621" y="12950"/>
                  </a:cubicBezTo>
                  <a:cubicBezTo>
                    <a:pt x="8367" y="12672"/>
                    <a:pt x="8054" y="12434"/>
                    <a:pt x="7838" y="12135"/>
                  </a:cubicBezTo>
                  <a:cubicBezTo>
                    <a:pt x="7521" y="11693"/>
                    <a:pt x="7218" y="11610"/>
                    <a:pt x="6815" y="11930"/>
                  </a:cubicBezTo>
                  <a:cubicBezTo>
                    <a:pt x="6639" y="12069"/>
                    <a:pt x="6443" y="12188"/>
                    <a:pt x="6274" y="12334"/>
                  </a:cubicBezTo>
                  <a:cubicBezTo>
                    <a:pt x="6201" y="12398"/>
                    <a:pt x="6171" y="12506"/>
                    <a:pt x="6128" y="12597"/>
                  </a:cubicBezTo>
                  <a:cubicBezTo>
                    <a:pt x="6027" y="12809"/>
                    <a:pt x="5971" y="13053"/>
                    <a:pt x="5822" y="13231"/>
                  </a:cubicBezTo>
                  <a:cubicBezTo>
                    <a:pt x="5467" y="13654"/>
                    <a:pt x="5048" y="14032"/>
                    <a:pt x="4694" y="14456"/>
                  </a:cubicBezTo>
                  <a:cubicBezTo>
                    <a:pt x="4413" y="14792"/>
                    <a:pt x="4190" y="15169"/>
                    <a:pt x="3940" y="15527"/>
                  </a:cubicBezTo>
                  <a:cubicBezTo>
                    <a:pt x="3407" y="16292"/>
                    <a:pt x="2861" y="17049"/>
                    <a:pt x="2345" y="17824"/>
                  </a:cubicBezTo>
                  <a:cubicBezTo>
                    <a:pt x="2097" y="18196"/>
                    <a:pt x="1898" y="18597"/>
                    <a:pt x="1695" y="18993"/>
                  </a:cubicBezTo>
                  <a:cubicBezTo>
                    <a:pt x="1622" y="19135"/>
                    <a:pt x="1592" y="19299"/>
                    <a:pt x="1560" y="19456"/>
                  </a:cubicBezTo>
                  <a:cubicBezTo>
                    <a:pt x="1504" y="19736"/>
                    <a:pt x="1729" y="19996"/>
                    <a:pt x="2022" y="19949"/>
                  </a:cubicBezTo>
                  <a:cubicBezTo>
                    <a:pt x="2652" y="19848"/>
                    <a:pt x="3277" y="19718"/>
                    <a:pt x="3902" y="19591"/>
                  </a:cubicBezTo>
                  <a:cubicBezTo>
                    <a:pt x="3998" y="19572"/>
                    <a:pt x="4090" y="19514"/>
                    <a:pt x="4172" y="19459"/>
                  </a:cubicBezTo>
                  <a:cubicBezTo>
                    <a:pt x="4562" y="19202"/>
                    <a:pt x="4947" y="18938"/>
                    <a:pt x="5335" y="18678"/>
                  </a:cubicBezTo>
                  <a:cubicBezTo>
                    <a:pt x="5548" y="18535"/>
                    <a:pt x="5719" y="18525"/>
                    <a:pt x="5759" y="18939"/>
                  </a:cubicBezTo>
                  <a:cubicBezTo>
                    <a:pt x="5948" y="18703"/>
                    <a:pt x="6062" y="18561"/>
                    <a:pt x="6194" y="18395"/>
                  </a:cubicBezTo>
                  <a:cubicBezTo>
                    <a:pt x="6322" y="18435"/>
                    <a:pt x="6483" y="18486"/>
                    <a:pt x="6710" y="18557"/>
                  </a:cubicBezTo>
                  <a:cubicBezTo>
                    <a:pt x="6826" y="18361"/>
                    <a:pt x="6946" y="18158"/>
                    <a:pt x="7119" y="17867"/>
                  </a:cubicBezTo>
                  <a:close/>
                  <a:moveTo>
                    <a:pt x="14857" y="4045"/>
                  </a:moveTo>
                  <a:cubicBezTo>
                    <a:pt x="14709" y="4136"/>
                    <a:pt x="14520" y="4216"/>
                    <a:pt x="14383" y="4344"/>
                  </a:cubicBezTo>
                  <a:cubicBezTo>
                    <a:pt x="13903" y="4791"/>
                    <a:pt x="13463" y="5277"/>
                    <a:pt x="12965" y="5706"/>
                  </a:cubicBezTo>
                  <a:cubicBezTo>
                    <a:pt x="12568" y="6048"/>
                    <a:pt x="12539" y="6102"/>
                    <a:pt x="12878" y="6476"/>
                  </a:cubicBezTo>
                  <a:cubicBezTo>
                    <a:pt x="13473" y="7134"/>
                    <a:pt x="14050" y="7806"/>
                    <a:pt x="14648" y="8461"/>
                  </a:cubicBezTo>
                  <a:cubicBezTo>
                    <a:pt x="14769" y="8593"/>
                    <a:pt x="14950" y="8678"/>
                    <a:pt x="15118" y="8794"/>
                  </a:cubicBezTo>
                  <a:cubicBezTo>
                    <a:pt x="15358" y="8412"/>
                    <a:pt x="15555" y="8098"/>
                    <a:pt x="15753" y="7784"/>
                  </a:cubicBezTo>
                  <a:cubicBezTo>
                    <a:pt x="15901" y="7695"/>
                    <a:pt x="15950" y="7537"/>
                    <a:pt x="16042" y="7404"/>
                  </a:cubicBezTo>
                  <a:cubicBezTo>
                    <a:pt x="16270" y="7071"/>
                    <a:pt x="16538" y="6761"/>
                    <a:pt x="16753" y="6421"/>
                  </a:cubicBezTo>
                  <a:cubicBezTo>
                    <a:pt x="17036" y="5976"/>
                    <a:pt x="17288" y="5514"/>
                    <a:pt x="17545" y="5056"/>
                  </a:cubicBezTo>
                  <a:cubicBezTo>
                    <a:pt x="17913" y="4398"/>
                    <a:pt x="18170" y="3719"/>
                    <a:pt x="18045" y="2960"/>
                  </a:cubicBezTo>
                  <a:cubicBezTo>
                    <a:pt x="17928" y="2245"/>
                    <a:pt x="17246" y="2202"/>
                    <a:pt x="16786" y="2511"/>
                  </a:cubicBezTo>
                  <a:cubicBezTo>
                    <a:pt x="16294" y="2841"/>
                    <a:pt x="15798" y="3165"/>
                    <a:pt x="15325" y="3517"/>
                  </a:cubicBezTo>
                  <a:cubicBezTo>
                    <a:pt x="15141" y="3654"/>
                    <a:pt x="15017" y="3860"/>
                    <a:pt x="14857" y="4045"/>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46" name="Google Shape;46;p2"/>
            <p:cNvSpPr/>
            <p:nvPr/>
          </p:nvSpPr>
          <p:spPr>
            <a:xfrm>
              <a:off x="5633970" y="5253439"/>
              <a:ext cx="552583" cy="599536"/>
            </a:xfrm>
            <a:custGeom>
              <a:avLst/>
              <a:gdLst/>
              <a:ahLst/>
              <a:cxnLst/>
              <a:rect l="l" t="t" r="r" b="b"/>
              <a:pathLst>
                <a:path w="21420" h="21494" extrusionOk="0">
                  <a:moveTo>
                    <a:pt x="0" y="0"/>
                  </a:moveTo>
                  <a:close/>
                  <a:moveTo>
                    <a:pt x="18829" y="21156"/>
                  </a:moveTo>
                  <a:cubicBezTo>
                    <a:pt x="18826" y="21161"/>
                    <a:pt x="18809" y="21293"/>
                    <a:pt x="18766" y="21300"/>
                  </a:cubicBezTo>
                  <a:cubicBezTo>
                    <a:pt x="17782" y="21465"/>
                    <a:pt x="16809" y="21548"/>
                    <a:pt x="15956" y="20897"/>
                  </a:cubicBezTo>
                  <a:cubicBezTo>
                    <a:pt x="15486" y="20538"/>
                    <a:pt x="15003" y="20194"/>
                    <a:pt x="14518" y="19853"/>
                  </a:cubicBezTo>
                  <a:cubicBezTo>
                    <a:pt x="14260" y="19671"/>
                    <a:pt x="13964" y="19532"/>
                    <a:pt x="13721" y="19335"/>
                  </a:cubicBezTo>
                  <a:cubicBezTo>
                    <a:pt x="12900" y="18669"/>
                    <a:pt x="12099" y="17982"/>
                    <a:pt x="11282" y="17312"/>
                  </a:cubicBezTo>
                  <a:cubicBezTo>
                    <a:pt x="10931" y="17024"/>
                    <a:pt x="10545" y="16773"/>
                    <a:pt x="10205" y="16476"/>
                  </a:cubicBezTo>
                  <a:cubicBezTo>
                    <a:pt x="10093" y="16378"/>
                    <a:pt x="10077" y="16186"/>
                    <a:pt x="10005" y="16008"/>
                  </a:cubicBezTo>
                  <a:cubicBezTo>
                    <a:pt x="9536" y="15782"/>
                    <a:pt x="9308" y="16219"/>
                    <a:pt x="9030" y="16426"/>
                  </a:cubicBezTo>
                  <a:cubicBezTo>
                    <a:pt x="8438" y="16866"/>
                    <a:pt x="7891" y="17360"/>
                    <a:pt x="7342" y="17847"/>
                  </a:cubicBezTo>
                  <a:cubicBezTo>
                    <a:pt x="6900" y="18240"/>
                    <a:pt x="6481" y="18655"/>
                    <a:pt x="6133" y="18982"/>
                  </a:cubicBezTo>
                  <a:cubicBezTo>
                    <a:pt x="5805" y="18944"/>
                    <a:pt x="5591" y="18920"/>
                    <a:pt x="5281" y="18885"/>
                  </a:cubicBezTo>
                  <a:cubicBezTo>
                    <a:pt x="5371" y="19112"/>
                    <a:pt x="5419" y="19236"/>
                    <a:pt x="5477" y="19380"/>
                  </a:cubicBezTo>
                  <a:cubicBezTo>
                    <a:pt x="5017" y="19729"/>
                    <a:pt x="4933" y="20361"/>
                    <a:pt x="4384" y="20662"/>
                  </a:cubicBezTo>
                  <a:cubicBezTo>
                    <a:pt x="3900" y="20926"/>
                    <a:pt x="3543" y="21375"/>
                    <a:pt x="2945" y="21475"/>
                  </a:cubicBezTo>
                  <a:cubicBezTo>
                    <a:pt x="2187" y="21600"/>
                    <a:pt x="1360" y="21110"/>
                    <a:pt x="1067" y="20449"/>
                  </a:cubicBezTo>
                  <a:cubicBezTo>
                    <a:pt x="788" y="19818"/>
                    <a:pt x="922" y="19225"/>
                    <a:pt x="1051" y="18607"/>
                  </a:cubicBezTo>
                  <a:cubicBezTo>
                    <a:pt x="1160" y="18090"/>
                    <a:pt x="1205" y="17563"/>
                    <a:pt x="1313" y="17047"/>
                  </a:cubicBezTo>
                  <a:cubicBezTo>
                    <a:pt x="1338" y="16932"/>
                    <a:pt x="1512" y="16843"/>
                    <a:pt x="1554" y="16718"/>
                  </a:cubicBezTo>
                  <a:cubicBezTo>
                    <a:pt x="1670" y="16504"/>
                    <a:pt x="1841" y="16301"/>
                    <a:pt x="1891" y="16075"/>
                  </a:cubicBezTo>
                  <a:cubicBezTo>
                    <a:pt x="2025" y="15470"/>
                    <a:pt x="2329" y="14965"/>
                    <a:pt x="2740" y="14484"/>
                  </a:cubicBezTo>
                  <a:cubicBezTo>
                    <a:pt x="2958" y="14228"/>
                    <a:pt x="3056" y="13886"/>
                    <a:pt x="3214" y="13585"/>
                  </a:cubicBezTo>
                  <a:cubicBezTo>
                    <a:pt x="3279" y="13463"/>
                    <a:pt x="3358" y="13347"/>
                    <a:pt x="3432" y="13229"/>
                  </a:cubicBezTo>
                  <a:cubicBezTo>
                    <a:pt x="3617" y="12933"/>
                    <a:pt x="3798" y="12634"/>
                    <a:pt x="3988" y="12341"/>
                  </a:cubicBezTo>
                  <a:cubicBezTo>
                    <a:pt x="4052" y="12242"/>
                    <a:pt x="4140" y="12157"/>
                    <a:pt x="4212" y="12062"/>
                  </a:cubicBezTo>
                  <a:cubicBezTo>
                    <a:pt x="4436" y="11761"/>
                    <a:pt x="4682" y="11470"/>
                    <a:pt x="4866" y="11150"/>
                  </a:cubicBezTo>
                  <a:cubicBezTo>
                    <a:pt x="4916" y="11064"/>
                    <a:pt x="4814" y="10853"/>
                    <a:pt x="4716" y="10755"/>
                  </a:cubicBezTo>
                  <a:cubicBezTo>
                    <a:pt x="4210" y="10243"/>
                    <a:pt x="3632" y="9785"/>
                    <a:pt x="3177" y="9239"/>
                  </a:cubicBezTo>
                  <a:cubicBezTo>
                    <a:pt x="2697" y="8663"/>
                    <a:pt x="2049" y="8217"/>
                    <a:pt x="1737" y="7497"/>
                  </a:cubicBezTo>
                  <a:cubicBezTo>
                    <a:pt x="1541" y="7045"/>
                    <a:pt x="1059" y="6706"/>
                    <a:pt x="815" y="6265"/>
                  </a:cubicBezTo>
                  <a:cubicBezTo>
                    <a:pt x="422" y="5556"/>
                    <a:pt x="28" y="4833"/>
                    <a:pt x="127" y="3982"/>
                  </a:cubicBezTo>
                  <a:cubicBezTo>
                    <a:pt x="160" y="3699"/>
                    <a:pt x="105" y="3406"/>
                    <a:pt x="73" y="3118"/>
                  </a:cubicBezTo>
                  <a:cubicBezTo>
                    <a:pt x="0" y="2477"/>
                    <a:pt x="342" y="2088"/>
                    <a:pt x="849" y="1663"/>
                  </a:cubicBezTo>
                  <a:cubicBezTo>
                    <a:pt x="1381" y="1219"/>
                    <a:pt x="2048" y="1105"/>
                    <a:pt x="2609" y="1053"/>
                  </a:cubicBezTo>
                  <a:cubicBezTo>
                    <a:pt x="3779" y="945"/>
                    <a:pt x="4966" y="1114"/>
                    <a:pt x="5892" y="1959"/>
                  </a:cubicBezTo>
                  <a:cubicBezTo>
                    <a:pt x="6344" y="2371"/>
                    <a:pt x="6872" y="2711"/>
                    <a:pt x="7325" y="3122"/>
                  </a:cubicBezTo>
                  <a:cubicBezTo>
                    <a:pt x="7994" y="3729"/>
                    <a:pt x="8617" y="4380"/>
                    <a:pt x="9283" y="4989"/>
                  </a:cubicBezTo>
                  <a:cubicBezTo>
                    <a:pt x="9446" y="5138"/>
                    <a:pt x="9701" y="5268"/>
                    <a:pt x="9915" y="5270"/>
                  </a:cubicBezTo>
                  <a:cubicBezTo>
                    <a:pt x="10018" y="5271"/>
                    <a:pt x="10124" y="4954"/>
                    <a:pt x="10232" y="4784"/>
                  </a:cubicBezTo>
                  <a:cubicBezTo>
                    <a:pt x="10276" y="4713"/>
                    <a:pt x="10319" y="4599"/>
                    <a:pt x="10380" y="4588"/>
                  </a:cubicBezTo>
                  <a:cubicBezTo>
                    <a:pt x="11139" y="4452"/>
                    <a:pt x="11294" y="3731"/>
                    <a:pt x="11794" y="3341"/>
                  </a:cubicBezTo>
                  <a:cubicBezTo>
                    <a:pt x="12238" y="2994"/>
                    <a:pt x="12572" y="2528"/>
                    <a:pt x="12964" y="2122"/>
                  </a:cubicBezTo>
                  <a:cubicBezTo>
                    <a:pt x="13493" y="1573"/>
                    <a:pt x="14034" y="1034"/>
                    <a:pt x="14564" y="485"/>
                  </a:cubicBezTo>
                  <a:cubicBezTo>
                    <a:pt x="14924" y="113"/>
                    <a:pt x="16143" y="0"/>
                    <a:pt x="16705" y="211"/>
                  </a:cubicBezTo>
                  <a:cubicBezTo>
                    <a:pt x="17422" y="479"/>
                    <a:pt x="17824" y="1014"/>
                    <a:pt x="18214" y="1566"/>
                  </a:cubicBezTo>
                  <a:cubicBezTo>
                    <a:pt x="18319" y="1715"/>
                    <a:pt x="18285" y="1943"/>
                    <a:pt x="18353" y="2122"/>
                  </a:cubicBezTo>
                  <a:cubicBezTo>
                    <a:pt x="18685" y="2996"/>
                    <a:pt x="18664" y="3890"/>
                    <a:pt x="18545" y="4787"/>
                  </a:cubicBezTo>
                  <a:cubicBezTo>
                    <a:pt x="18489" y="5209"/>
                    <a:pt x="18419" y="5631"/>
                    <a:pt x="18308" y="6042"/>
                  </a:cubicBezTo>
                  <a:cubicBezTo>
                    <a:pt x="18234" y="6315"/>
                    <a:pt x="18090" y="6575"/>
                    <a:pt x="17952" y="6828"/>
                  </a:cubicBezTo>
                  <a:cubicBezTo>
                    <a:pt x="17629" y="7422"/>
                    <a:pt x="17333" y="8033"/>
                    <a:pt x="16948" y="8592"/>
                  </a:cubicBezTo>
                  <a:cubicBezTo>
                    <a:pt x="16560" y="9157"/>
                    <a:pt x="16091" y="9677"/>
                    <a:pt x="15631" y="10196"/>
                  </a:cubicBezTo>
                  <a:cubicBezTo>
                    <a:pt x="15388" y="10471"/>
                    <a:pt x="15408" y="10656"/>
                    <a:pt x="15678" y="10908"/>
                  </a:cubicBezTo>
                  <a:cubicBezTo>
                    <a:pt x="16598" y="11769"/>
                    <a:pt x="17519" y="12631"/>
                    <a:pt x="18385" y="13537"/>
                  </a:cubicBezTo>
                  <a:cubicBezTo>
                    <a:pt x="18676" y="13842"/>
                    <a:pt x="18951" y="14098"/>
                    <a:pt x="19334" y="14315"/>
                  </a:cubicBezTo>
                  <a:cubicBezTo>
                    <a:pt x="19685" y="14515"/>
                    <a:pt x="19909" y="14915"/>
                    <a:pt x="20173" y="15238"/>
                  </a:cubicBezTo>
                  <a:cubicBezTo>
                    <a:pt x="20517" y="15660"/>
                    <a:pt x="20842" y="16094"/>
                    <a:pt x="21182" y="16519"/>
                  </a:cubicBezTo>
                  <a:cubicBezTo>
                    <a:pt x="21384" y="16772"/>
                    <a:pt x="21596" y="17011"/>
                    <a:pt x="21187" y="17278"/>
                  </a:cubicBezTo>
                  <a:cubicBezTo>
                    <a:pt x="21121" y="17321"/>
                    <a:pt x="21088" y="17489"/>
                    <a:pt x="21121" y="17571"/>
                  </a:cubicBezTo>
                  <a:cubicBezTo>
                    <a:pt x="21600" y="18760"/>
                    <a:pt x="21136" y="19682"/>
                    <a:pt x="20180" y="20467"/>
                  </a:cubicBezTo>
                  <a:cubicBezTo>
                    <a:pt x="19898" y="20699"/>
                    <a:pt x="19618" y="20936"/>
                    <a:pt x="19307" y="21130"/>
                  </a:cubicBezTo>
                  <a:cubicBezTo>
                    <a:pt x="19195" y="21200"/>
                    <a:pt x="18997" y="21150"/>
                    <a:pt x="18829" y="21156"/>
                  </a:cubicBezTo>
                  <a:close/>
                  <a:moveTo>
                    <a:pt x="10131" y="7870"/>
                  </a:moveTo>
                  <a:cubicBezTo>
                    <a:pt x="9833" y="8177"/>
                    <a:pt x="9451" y="8393"/>
                    <a:pt x="9267" y="8830"/>
                  </a:cubicBezTo>
                  <a:cubicBezTo>
                    <a:pt x="9110" y="9204"/>
                    <a:pt x="8721" y="9493"/>
                    <a:pt x="8442" y="9824"/>
                  </a:cubicBezTo>
                  <a:cubicBezTo>
                    <a:pt x="8218" y="10092"/>
                    <a:pt x="7989" y="10357"/>
                    <a:pt x="7792" y="10642"/>
                  </a:cubicBezTo>
                  <a:cubicBezTo>
                    <a:pt x="7605" y="10913"/>
                    <a:pt x="7407" y="11153"/>
                    <a:pt x="7773" y="11503"/>
                  </a:cubicBezTo>
                  <a:cubicBezTo>
                    <a:pt x="8340" y="12042"/>
                    <a:pt x="8809" y="12668"/>
                    <a:pt x="9333" y="13246"/>
                  </a:cubicBezTo>
                  <a:cubicBezTo>
                    <a:pt x="9544" y="13478"/>
                    <a:pt x="9838" y="13608"/>
                    <a:pt x="10117" y="13376"/>
                  </a:cubicBezTo>
                  <a:cubicBezTo>
                    <a:pt x="10514" y="13043"/>
                    <a:pt x="10868" y="12667"/>
                    <a:pt x="11239" y="12308"/>
                  </a:cubicBezTo>
                  <a:cubicBezTo>
                    <a:pt x="11706" y="11856"/>
                    <a:pt x="12125" y="11345"/>
                    <a:pt x="12655" y="10970"/>
                  </a:cubicBezTo>
                  <a:cubicBezTo>
                    <a:pt x="12989" y="10732"/>
                    <a:pt x="12988" y="10546"/>
                    <a:pt x="12824" y="10299"/>
                  </a:cubicBezTo>
                  <a:cubicBezTo>
                    <a:pt x="12494" y="9800"/>
                    <a:pt x="11903" y="9535"/>
                    <a:pt x="11563" y="8998"/>
                  </a:cubicBezTo>
                  <a:cubicBezTo>
                    <a:pt x="11268" y="8534"/>
                    <a:pt x="10637" y="8251"/>
                    <a:pt x="10131" y="7870"/>
                  </a:cubicBezTo>
                  <a:close/>
                  <a:moveTo>
                    <a:pt x="15410" y="7625"/>
                  </a:moveTo>
                  <a:cubicBezTo>
                    <a:pt x="15417" y="7606"/>
                    <a:pt x="15419" y="7433"/>
                    <a:pt x="15514" y="7352"/>
                  </a:cubicBezTo>
                  <a:cubicBezTo>
                    <a:pt x="15938" y="6987"/>
                    <a:pt x="15842" y="6342"/>
                    <a:pt x="16362" y="6035"/>
                  </a:cubicBezTo>
                  <a:cubicBezTo>
                    <a:pt x="16393" y="6016"/>
                    <a:pt x="16373" y="5929"/>
                    <a:pt x="16384" y="5874"/>
                  </a:cubicBezTo>
                  <a:cubicBezTo>
                    <a:pt x="16487" y="5355"/>
                    <a:pt x="16618" y="4839"/>
                    <a:pt x="16684" y="4316"/>
                  </a:cubicBezTo>
                  <a:cubicBezTo>
                    <a:pt x="16726" y="3982"/>
                    <a:pt x="16673" y="3637"/>
                    <a:pt x="16659" y="3297"/>
                  </a:cubicBezTo>
                  <a:cubicBezTo>
                    <a:pt x="16648" y="3066"/>
                    <a:pt x="16661" y="2830"/>
                    <a:pt x="16608" y="2608"/>
                  </a:cubicBezTo>
                  <a:cubicBezTo>
                    <a:pt x="16546" y="2349"/>
                    <a:pt x="16499" y="2024"/>
                    <a:pt x="16310" y="1872"/>
                  </a:cubicBezTo>
                  <a:cubicBezTo>
                    <a:pt x="16048" y="1661"/>
                    <a:pt x="15850" y="1977"/>
                    <a:pt x="15672" y="2139"/>
                  </a:cubicBezTo>
                  <a:cubicBezTo>
                    <a:pt x="15092" y="2666"/>
                    <a:pt x="14529" y="3209"/>
                    <a:pt x="13945" y="3732"/>
                  </a:cubicBezTo>
                  <a:cubicBezTo>
                    <a:pt x="13570" y="4068"/>
                    <a:pt x="13140" y="4354"/>
                    <a:pt x="12785" y="4706"/>
                  </a:cubicBezTo>
                  <a:cubicBezTo>
                    <a:pt x="12257" y="5228"/>
                    <a:pt x="11764" y="5780"/>
                    <a:pt x="11282" y="6339"/>
                  </a:cubicBezTo>
                  <a:cubicBezTo>
                    <a:pt x="11200" y="6435"/>
                    <a:pt x="11174" y="6689"/>
                    <a:pt x="11248" y="6765"/>
                  </a:cubicBezTo>
                  <a:cubicBezTo>
                    <a:pt x="11648" y="7176"/>
                    <a:pt x="12094" y="7548"/>
                    <a:pt x="12512" y="7944"/>
                  </a:cubicBezTo>
                  <a:cubicBezTo>
                    <a:pt x="12915" y="8326"/>
                    <a:pt x="13304" y="8720"/>
                    <a:pt x="13700" y="9109"/>
                  </a:cubicBezTo>
                  <a:cubicBezTo>
                    <a:pt x="13874" y="9280"/>
                    <a:pt x="14055" y="9395"/>
                    <a:pt x="14241" y="9126"/>
                  </a:cubicBezTo>
                  <a:cubicBezTo>
                    <a:pt x="14446" y="8830"/>
                    <a:pt x="14629" y="8521"/>
                    <a:pt x="14846" y="8233"/>
                  </a:cubicBezTo>
                  <a:cubicBezTo>
                    <a:pt x="14992" y="8038"/>
                    <a:pt x="15180" y="7870"/>
                    <a:pt x="15410" y="7625"/>
                  </a:cubicBezTo>
                  <a:close/>
                  <a:moveTo>
                    <a:pt x="8157" y="6058"/>
                  </a:moveTo>
                  <a:cubicBezTo>
                    <a:pt x="8190" y="6047"/>
                    <a:pt x="8222" y="6036"/>
                    <a:pt x="8255" y="6026"/>
                  </a:cubicBezTo>
                  <a:cubicBezTo>
                    <a:pt x="8224" y="5910"/>
                    <a:pt x="8219" y="5781"/>
                    <a:pt x="8159" y="5681"/>
                  </a:cubicBezTo>
                  <a:cubicBezTo>
                    <a:pt x="7778" y="5042"/>
                    <a:pt x="6991" y="4804"/>
                    <a:pt x="6509" y="4261"/>
                  </a:cubicBezTo>
                  <a:cubicBezTo>
                    <a:pt x="6345" y="4076"/>
                    <a:pt x="6193" y="3843"/>
                    <a:pt x="5976" y="3747"/>
                  </a:cubicBezTo>
                  <a:cubicBezTo>
                    <a:pt x="5723" y="3635"/>
                    <a:pt x="5531" y="3510"/>
                    <a:pt x="5386" y="3293"/>
                  </a:cubicBezTo>
                  <a:cubicBezTo>
                    <a:pt x="5329" y="3208"/>
                    <a:pt x="5222" y="3134"/>
                    <a:pt x="5120" y="3096"/>
                  </a:cubicBezTo>
                  <a:cubicBezTo>
                    <a:pt x="4473" y="2859"/>
                    <a:pt x="3834" y="2589"/>
                    <a:pt x="3166" y="2423"/>
                  </a:cubicBezTo>
                  <a:cubicBezTo>
                    <a:pt x="2856" y="2345"/>
                    <a:pt x="2475" y="2440"/>
                    <a:pt x="2146" y="2524"/>
                  </a:cubicBezTo>
                  <a:cubicBezTo>
                    <a:pt x="1914" y="2583"/>
                    <a:pt x="1977" y="2840"/>
                    <a:pt x="1913" y="3009"/>
                  </a:cubicBezTo>
                  <a:cubicBezTo>
                    <a:pt x="1619" y="3778"/>
                    <a:pt x="2067" y="4435"/>
                    <a:pt x="2263" y="5076"/>
                  </a:cubicBezTo>
                  <a:cubicBezTo>
                    <a:pt x="2559" y="6044"/>
                    <a:pt x="3185" y="6909"/>
                    <a:pt x="3983" y="7641"/>
                  </a:cubicBezTo>
                  <a:cubicBezTo>
                    <a:pt x="4656" y="8260"/>
                    <a:pt x="5286" y="8919"/>
                    <a:pt x="5946" y="9551"/>
                  </a:cubicBezTo>
                  <a:cubicBezTo>
                    <a:pt x="5996" y="9599"/>
                    <a:pt x="6132" y="9572"/>
                    <a:pt x="6228" y="9579"/>
                  </a:cubicBezTo>
                  <a:cubicBezTo>
                    <a:pt x="6195" y="9150"/>
                    <a:pt x="6475" y="9522"/>
                    <a:pt x="6576" y="9465"/>
                  </a:cubicBezTo>
                  <a:cubicBezTo>
                    <a:pt x="6792" y="9132"/>
                    <a:pt x="6979" y="8790"/>
                    <a:pt x="7219" y="8485"/>
                  </a:cubicBezTo>
                  <a:cubicBezTo>
                    <a:pt x="7665" y="7917"/>
                    <a:pt x="8157" y="7381"/>
                    <a:pt x="8592" y="6806"/>
                  </a:cubicBezTo>
                  <a:cubicBezTo>
                    <a:pt x="8668" y="6706"/>
                    <a:pt x="8596" y="6466"/>
                    <a:pt x="8519" y="6325"/>
                  </a:cubicBezTo>
                  <a:cubicBezTo>
                    <a:pt x="8455" y="6209"/>
                    <a:pt x="8282" y="6145"/>
                    <a:pt x="8157" y="6058"/>
                  </a:cubicBezTo>
                  <a:close/>
                  <a:moveTo>
                    <a:pt x="10918" y="14655"/>
                  </a:moveTo>
                  <a:cubicBezTo>
                    <a:pt x="11033" y="14814"/>
                    <a:pt x="11105" y="14957"/>
                    <a:pt x="11218" y="15062"/>
                  </a:cubicBezTo>
                  <a:cubicBezTo>
                    <a:pt x="12001" y="15787"/>
                    <a:pt x="12693" y="16591"/>
                    <a:pt x="13627" y="17184"/>
                  </a:cubicBezTo>
                  <a:cubicBezTo>
                    <a:pt x="14205" y="17552"/>
                    <a:pt x="14649" y="18095"/>
                    <a:pt x="15190" y="18518"/>
                  </a:cubicBezTo>
                  <a:cubicBezTo>
                    <a:pt x="15923" y="19092"/>
                    <a:pt x="16687" y="19633"/>
                    <a:pt x="17449" y="20175"/>
                  </a:cubicBezTo>
                  <a:cubicBezTo>
                    <a:pt x="17703" y="20357"/>
                    <a:pt x="18485" y="20351"/>
                    <a:pt x="18607" y="20157"/>
                  </a:cubicBezTo>
                  <a:cubicBezTo>
                    <a:pt x="18978" y="19567"/>
                    <a:pt x="19622" y="19092"/>
                    <a:pt x="19585" y="18322"/>
                  </a:cubicBezTo>
                  <a:cubicBezTo>
                    <a:pt x="19568" y="17968"/>
                    <a:pt x="19566" y="17593"/>
                    <a:pt x="19436" y="17270"/>
                  </a:cubicBezTo>
                  <a:cubicBezTo>
                    <a:pt x="19314" y="16969"/>
                    <a:pt x="19041" y="16717"/>
                    <a:pt x="18817" y="16455"/>
                  </a:cubicBezTo>
                  <a:cubicBezTo>
                    <a:pt x="18012" y="15512"/>
                    <a:pt x="17221" y="14556"/>
                    <a:pt x="16382" y="13640"/>
                  </a:cubicBezTo>
                  <a:cubicBezTo>
                    <a:pt x="15924" y="13140"/>
                    <a:pt x="15368" y="12716"/>
                    <a:pt x="14874" y="12243"/>
                  </a:cubicBezTo>
                  <a:cubicBezTo>
                    <a:pt x="14350" y="11740"/>
                    <a:pt x="13888" y="11762"/>
                    <a:pt x="13450" y="12341"/>
                  </a:cubicBezTo>
                  <a:cubicBezTo>
                    <a:pt x="13357" y="12464"/>
                    <a:pt x="13318" y="12632"/>
                    <a:pt x="13204" y="12730"/>
                  </a:cubicBezTo>
                  <a:cubicBezTo>
                    <a:pt x="12450" y="13379"/>
                    <a:pt x="11682" y="14015"/>
                    <a:pt x="10918" y="14655"/>
                  </a:cubicBezTo>
                  <a:close/>
                  <a:moveTo>
                    <a:pt x="2929" y="18605"/>
                  </a:moveTo>
                  <a:cubicBezTo>
                    <a:pt x="2867" y="19118"/>
                    <a:pt x="2952" y="19207"/>
                    <a:pt x="3493" y="19170"/>
                  </a:cubicBezTo>
                  <a:cubicBezTo>
                    <a:pt x="3537" y="19167"/>
                    <a:pt x="3589" y="19167"/>
                    <a:pt x="3625" y="19186"/>
                  </a:cubicBezTo>
                  <a:cubicBezTo>
                    <a:pt x="4072" y="19415"/>
                    <a:pt x="4305" y="19208"/>
                    <a:pt x="4566" y="18874"/>
                  </a:cubicBezTo>
                  <a:cubicBezTo>
                    <a:pt x="4798" y="18578"/>
                    <a:pt x="4784" y="18172"/>
                    <a:pt x="5183" y="17941"/>
                  </a:cubicBezTo>
                  <a:cubicBezTo>
                    <a:pt x="5504" y="17756"/>
                    <a:pt x="5721" y="17419"/>
                    <a:pt x="5999" y="17164"/>
                  </a:cubicBezTo>
                  <a:cubicBezTo>
                    <a:pt x="6253" y="16929"/>
                    <a:pt x="6534" y="16720"/>
                    <a:pt x="6790" y="16488"/>
                  </a:cubicBezTo>
                  <a:cubicBezTo>
                    <a:pt x="7199" y="16117"/>
                    <a:pt x="7607" y="15744"/>
                    <a:pt x="7996" y="15355"/>
                  </a:cubicBezTo>
                  <a:cubicBezTo>
                    <a:pt x="8164" y="15187"/>
                    <a:pt x="8445" y="14920"/>
                    <a:pt x="8393" y="14797"/>
                  </a:cubicBezTo>
                  <a:cubicBezTo>
                    <a:pt x="8257" y="14469"/>
                    <a:pt x="7992" y="14177"/>
                    <a:pt x="7736" y="13905"/>
                  </a:cubicBezTo>
                  <a:cubicBezTo>
                    <a:pt x="7435" y="13586"/>
                    <a:pt x="7087" y="13307"/>
                    <a:pt x="6765" y="13006"/>
                  </a:cubicBezTo>
                  <a:cubicBezTo>
                    <a:pt x="6581" y="12835"/>
                    <a:pt x="6340" y="12707"/>
                    <a:pt x="6156" y="12911"/>
                  </a:cubicBezTo>
                  <a:cubicBezTo>
                    <a:pt x="5781" y="13328"/>
                    <a:pt x="5318" y="13752"/>
                    <a:pt x="5165" y="14246"/>
                  </a:cubicBezTo>
                  <a:cubicBezTo>
                    <a:pt x="5006" y="14759"/>
                    <a:pt x="4573" y="15085"/>
                    <a:pt x="4416" y="15589"/>
                  </a:cubicBezTo>
                  <a:cubicBezTo>
                    <a:pt x="4246" y="16132"/>
                    <a:pt x="3854" y="16612"/>
                    <a:pt x="3591" y="17134"/>
                  </a:cubicBezTo>
                  <a:cubicBezTo>
                    <a:pt x="3351" y="17608"/>
                    <a:pt x="3154" y="18100"/>
                    <a:pt x="2929" y="18605"/>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47" name="Google Shape;47;p2"/>
            <p:cNvSpPr/>
            <p:nvPr/>
          </p:nvSpPr>
          <p:spPr>
            <a:xfrm>
              <a:off x="7062858" y="5008478"/>
              <a:ext cx="580774" cy="763360"/>
            </a:xfrm>
            <a:custGeom>
              <a:avLst/>
              <a:gdLst/>
              <a:ahLst/>
              <a:cxnLst/>
              <a:rect l="l" t="t" r="r" b="b"/>
              <a:pathLst>
                <a:path w="21564" h="21492" extrusionOk="0">
                  <a:moveTo>
                    <a:pt x="0" y="0"/>
                  </a:moveTo>
                  <a:close/>
                  <a:moveTo>
                    <a:pt x="15" y="2396"/>
                  </a:moveTo>
                  <a:cubicBezTo>
                    <a:pt x="30" y="2356"/>
                    <a:pt x="88" y="2280"/>
                    <a:pt x="83" y="2206"/>
                  </a:cubicBezTo>
                  <a:cubicBezTo>
                    <a:pt x="0" y="1109"/>
                    <a:pt x="986" y="640"/>
                    <a:pt x="2111" y="338"/>
                  </a:cubicBezTo>
                  <a:cubicBezTo>
                    <a:pt x="3367" y="0"/>
                    <a:pt x="4612" y="177"/>
                    <a:pt x="5751" y="686"/>
                  </a:cubicBezTo>
                  <a:cubicBezTo>
                    <a:pt x="6341" y="950"/>
                    <a:pt x="6904" y="1255"/>
                    <a:pt x="7448" y="1572"/>
                  </a:cubicBezTo>
                  <a:cubicBezTo>
                    <a:pt x="7757" y="1752"/>
                    <a:pt x="8009" y="1988"/>
                    <a:pt x="8277" y="2206"/>
                  </a:cubicBezTo>
                  <a:cubicBezTo>
                    <a:pt x="8607" y="2476"/>
                    <a:pt x="8936" y="2747"/>
                    <a:pt x="9248" y="3029"/>
                  </a:cubicBezTo>
                  <a:cubicBezTo>
                    <a:pt x="9363" y="3134"/>
                    <a:pt x="9418" y="3276"/>
                    <a:pt x="9522" y="3391"/>
                  </a:cubicBezTo>
                  <a:cubicBezTo>
                    <a:pt x="9648" y="3530"/>
                    <a:pt x="9802" y="3654"/>
                    <a:pt x="9933" y="3791"/>
                  </a:cubicBezTo>
                  <a:cubicBezTo>
                    <a:pt x="10220" y="4092"/>
                    <a:pt x="10497" y="4399"/>
                    <a:pt x="10784" y="4700"/>
                  </a:cubicBezTo>
                  <a:cubicBezTo>
                    <a:pt x="11104" y="5035"/>
                    <a:pt x="11407" y="5381"/>
                    <a:pt x="11768" y="5688"/>
                  </a:cubicBezTo>
                  <a:cubicBezTo>
                    <a:pt x="11889" y="5791"/>
                    <a:pt x="12206" y="5868"/>
                    <a:pt x="12363" y="5821"/>
                  </a:cubicBezTo>
                  <a:cubicBezTo>
                    <a:pt x="12831" y="5683"/>
                    <a:pt x="13262" y="5473"/>
                    <a:pt x="13712" y="5299"/>
                  </a:cubicBezTo>
                  <a:cubicBezTo>
                    <a:pt x="13965" y="5200"/>
                    <a:pt x="14261" y="5149"/>
                    <a:pt x="14478" y="5018"/>
                  </a:cubicBezTo>
                  <a:cubicBezTo>
                    <a:pt x="14818" y="4813"/>
                    <a:pt x="15065" y="4418"/>
                    <a:pt x="15426" y="4357"/>
                  </a:cubicBezTo>
                  <a:cubicBezTo>
                    <a:pt x="16140" y="4235"/>
                    <a:pt x="16483" y="3736"/>
                    <a:pt x="17021" y="3575"/>
                  </a:cubicBezTo>
                  <a:cubicBezTo>
                    <a:pt x="17544" y="3417"/>
                    <a:pt x="18332" y="3066"/>
                    <a:pt x="18950" y="3658"/>
                  </a:cubicBezTo>
                  <a:cubicBezTo>
                    <a:pt x="19179" y="3878"/>
                    <a:pt x="19634" y="3956"/>
                    <a:pt x="19894" y="4165"/>
                  </a:cubicBezTo>
                  <a:cubicBezTo>
                    <a:pt x="20679" y="4799"/>
                    <a:pt x="20895" y="5777"/>
                    <a:pt x="20390" y="6517"/>
                  </a:cubicBezTo>
                  <a:cubicBezTo>
                    <a:pt x="19925" y="7200"/>
                    <a:pt x="19638" y="7925"/>
                    <a:pt x="19236" y="8618"/>
                  </a:cubicBezTo>
                  <a:cubicBezTo>
                    <a:pt x="19049" y="8942"/>
                    <a:pt x="18635" y="9190"/>
                    <a:pt x="18327" y="9474"/>
                  </a:cubicBezTo>
                  <a:cubicBezTo>
                    <a:pt x="17788" y="9970"/>
                    <a:pt x="17253" y="10469"/>
                    <a:pt x="16715" y="10966"/>
                  </a:cubicBezTo>
                  <a:cubicBezTo>
                    <a:pt x="16642" y="11033"/>
                    <a:pt x="16556" y="11093"/>
                    <a:pt x="16487" y="11162"/>
                  </a:cubicBezTo>
                  <a:cubicBezTo>
                    <a:pt x="16299" y="11350"/>
                    <a:pt x="15910" y="11626"/>
                    <a:pt x="15973" y="11712"/>
                  </a:cubicBezTo>
                  <a:cubicBezTo>
                    <a:pt x="16149" y="11956"/>
                    <a:pt x="16148" y="12383"/>
                    <a:pt x="16760" y="12347"/>
                  </a:cubicBezTo>
                  <a:cubicBezTo>
                    <a:pt x="16616" y="12979"/>
                    <a:pt x="17195" y="13350"/>
                    <a:pt x="17604" y="13766"/>
                  </a:cubicBezTo>
                  <a:cubicBezTo>
                    <a:pt x="17952" y="14120"/>
                    <a:pt x="18226" y="14472"/>
                    <a:pt x="18443" y="14897"/>
                  </a:cubicBezTo>
                  <a:cubicBezTo>
                    <a:pt x="18736" y="15469"/>
                    <a:pt x="19350" y="15943"/>
                    <a:pt x="19801" y="16472"/>
                  </a:cubicBezTo>
                  <a:cubicBezTo>
                    <a:pt x="20047" y="16760"/>
                    <a:pt x="20239" y="17076"/>
                    <a:pt x="20463" y="17376"/>
                  </a:cubicBezTo>
                  <a:cubicBezTo>
                    <a:pt x="20538" y="17477"/>
                    <a:pt x="20630" y="17572"/>
                    <a:pt x="20726" y="17662"/>
                  </a:cubicBezTo>
                  <a:cubicBezTo>
                    <a:pt x="21076" y="17985"/>
                    <a:pt x="21338" y="18306"/>
                    <a:pt x="21190" y="18773"/>
                  </a:cubicBezTo>
                  <a:cubicBezTo>
                    <a:pt x="21132" y="18954"/>
                    <a:pt x="21066" y="19236"/>
                    <a:pt x="21472" y="19405"/>
                  </a:cubicBezTo>
                  <a:cubicBezTo>
                    <a:pt x="21600" y="19459"/>
                    <a:pt x="21590" y="19878"/>
                    <a:pt x="21470" y="20066"/>
                  </a:cubicBezTo>
                  <a:cubicBezTo>
                    <a:pt x="21016" y="20773"/>
                    <a:pt x="20281" y="21249"/>
                    <a:pt x="19250" y="21449"/>
                  </a:cubicBezTo>
                  <a:cubicBezTo>
                    <a:pt x="18473" y="21600"/>
                    <a:pt x="17611" y="21346"/>
                    <a:pt x="16995" y="20852"/>
                  </a:cubicBezTo>
                  <a:cubicBezTo>
                    <a:pt x="16710" y="20624"/>
                    <a:pt x="16254" y="20521"/>
                    <a:pt x="15883" y="20352"/>
                  </a:cubicBezTo>
                  <a:cubicBezTo>
                    <a:pt x="15618" y="20232"/>
                    <a:pt x="15364" y="20096"/>
                    <a:pt x="15108" y="19965"/>
                  </a:cubicBezTo>
                  <a:cubicBezTo>
                    <a:pt x="14458" y="19632"/>
                    <a:pt x="13800" y="19309"/>
                    <a:pt x="13167" y="18960"/>
                  </a:cubicBezTo>
                  <a:cubicBezTo>
                    <a:pt x="12868" y="18795"/>
                    <a:pt x="12592" y="18596"/>
                    <a:pt x="12353" y="18382"/>
                  </a:cubicBezTo>
                  <a:cubicBezTo>
                    <a:pt x="11970" y="18038"/>
                    <a:pt x="11594" y="17684"/>
                    <a:pt x="11275" y="17305"/>
                  </a:cubicBezTo>
                  <a:cubicBezTo>
                    <a:pt x="10920" y="16883"/>
                    <a:pt x="10618" y="16432"/>
                    <a:pt x="10317" y="15985"/>
                  </a:cubicBezTo>
                  <a:cubicBezTo>
                    <a:pt x="10071" y="15617"/>
                    <a:pt x="9524" y="15550"/>
                    <a:pt x="9084" y="15835"/>
                  </a:cubicBezTo>
                  <a:cubicBezTo>
                    <a:pt x="8636" y="16126"/>
                    <a:pt x="8175" y="16406"/>
                    <a:pt x="7704" y="16675"/>
                  </a:cubicBezTo>
                  <a:cubicBezTo>
                    <a:pt x="6794" y="17196"/>
                    <a:pt x="5878" y="17712"/>
                    <a:pt x="4953" y="18217"/>
                  </a:cubicBezTo>
                  <a:cubicBezTo>
                    <a:pt x="4303" y="18573"/>
                    <a:pt x="3655" y="18936"/>
                    <a:pt x="2964" y="19243"/>
                  </a:cubicBezTo>
                  <a:cubicBezTo>
                    <a:pt x="2276" y="19548"/>
                    <a:pt x="958" y="19191"/>
                    <a:pt x="659" y="18636"/>
                  </a:cubicBezTo>
                  <a:cubicBezTo>
                    <a:pt x="568" y="18467"/>
                    <a:pt x="554" y="18206"/>
                    <a:pt x="667" y="18057"/>
                  </a:cubicBezTo>
                  <a:cubicBezTo>
                    <a:pt x="894" y="17754"/>
                    <a:pt x="734" y="17496"/>
                    <a:pt x="622" y="17238"/>
                  </a:cubicBezTo>
                  <a:cubicBezTo>
                    <a:pt x="453" y="16852"/>
                    <a:pt x="442" y="16490"/>
                    <a:pt x="636" y="16107"/>
                  </a:cubicBezTo>
                  <a:cubicBezTo>
                    <a:pt x="738" y="15905"/>
                    <a:pt x="770" y="15675"/>
                    <a:pt x="790" y="15456"/>
                  </a:cubicBezTo>
                  <a:cubicBezTo>
                    <a:pt x="835" y="14952"/>
                    <a:pt x="959" y="14485"/>
                    <a:pt x="1479" y="14117"/>
                  </a:cubicBezTo>
                  <a:cubicBezTo>
                    <a:pt x="1601" y="14030"/>
                    <a:pt x="1595" y="13847"/>
                    <a:pt x="1682" y="13722"/>
                  </a:cubicBezTo>
                  <a:cubicBezTo>
                    <a:pt x="2024" y="13234"/>
                    <a:pt x="2341" y="12731"/>
                    <a:pt x="2744" y="12273"/>
                  </a:cubicBezTo>
                  <a:cubicBezTo>
                    <a:pt x="3041" y="11934"/>
                    <a:pt x="3434" y="11637"/>
                    <a:pt x="3827" y="11356"/>
                  </a:cubicBezTo>
                  <a:cubicBezTo>
                    <a:pt x="4284" y="11029"/>
                    <a:pt x="4800" y="10749"/>
                    <a:pt x="5260" y="10424"/>
                  </a:cubicBezTo>
                  <a:cubicBezTo>
                    <a:pt x="5349" y="10361"/>
                    <a:pt x="5366" y="10155"/>
                    <a:pt x="5299" y="10064"/>
                  </a:cubicBezTo>
                  <a:cubicBezTo>
                    <a:pt x="4818" y="9407"/>
                    <a:pt x="4311" y="8761"/>
                    <a:pt x="3805" y="8114"/>
                  </a:cubicBezTo>
                  <a:cubicBezTo>
                    <a:pt x="3478" y="7697"/>
                    <a:pt x="3188" y="7255"/>
                    <a:pt x="2795" y="6877"/>
                  </a:cubicBezTo>
                  <a:cubicBezTo>
                    <a:pt x="2304" y="6404"/>
                    <a:pt x="2003" y="5874"/>
                    <a:pt x="1706" y="5329"/>
                  </a:cubicBezTo>
                  <a:cubicBezTo>
                    <a:pt x="1448" y="4857"/>
                    <a:pt x="1109" y="4410"/>
                    <a:pt x="853" y="3937"/>
                  </a:cubicBezTo>
                  <a:cubicBezTo>
                    <a:pt x="647" y="3556"/>
                    <a:pt x="521" y="3151"/>
                    <a:pt x="339" y="2762"/>
                  </a:cubicBezTo>
                  <a:cubicBezTo>
                    <a:pt x="285" y="2649"/>
                    <a:pt x="159" y="2555"/>
                    <a:pt x="15" y="2396"/>
                  </a:cubicBezTo>
                  <a:close/>
                  <a:moveTo>
                    <a:pt x="8175" y="10505"/>
                  </a:moveTo>
                  <a:cubicBezTo>
                    <a:pt x="8402" y="10789"/>
                    <a:pt x="8573" y="10998"/>
                    <a:pt x="8736" y="11209"/>
                  </a:cubicBezTo>
                  <a:cubicBezTo>
                    <a:pt x="9100" y="11680"/>
                    <a:pt x="9432" y="12167"/>
                    <a:pt x="9835" y="12617"/>
                  </a:cubicBezTo>
                  <a:cubicBezTo>
                    <a:pt x="10006" y="12807"/>
                    <a:pt x="10287" y="13099"/>
                    <a:pt x="10635" y="12956"/>
                  </a:cubicBezTo>
                  <a:cubicBezTo>
                    <a:pt x="11097" y="12766"/>
                    <a:pt x="11486" y="12471"/>
                    <a:pt x="11891" y="12207"/>
                  </a:cubicBezTo>
                  <a:cubicBezTo>
                    <a:pt x="12177" y="12022"/>
                    <a:pt x="12449" y="11821"/>
                    <a:pt x="12705" y="11613"/>
                  </a:cubicBezTo>
                  <a:cubicBezTo>
                    <a:pt x="12872" y="11477"/>
                    <a:pt x="13150" y="11291"/>
                    <a:pt x="13117" y="11166"/>
                  </a:cubicBezTo>
                  <a:cubicBezTo>
                    <a:pt x="13035" y="10845"/>
                    <a:pt x="12826" y="10538"/>
                    <a:pt x="12633" y="10238"/>
                  </a:cubicBezTo>
                  <a:cubicBezTo>
                    <a:pt x="12478" y="9997"/>
                    <a:pt x="12075" y="9820"/>
                    <a:pt x="12341" y="9515"/>
                  </a:cubicBezTo>
                  <a:cubicBezTo>
                    <a:pt x="12209" y="9390"/>
                    <a:pt x="12088" y="9289"/>
                    <a:pt x="11989" y="9177"/>
                  </a:cubicBezTo>
                  <a:cubicBezTo>
                    <a:pt x="11513" y="8643"/>
                    <a:pt x="11269" y="8590"/>
                    <a:pt x="10735" y="8926"/>
                  </a:cubicBezTo>
                  <a:cubicBezTo>
                    <a:pt x="10295" y="9202"/>
                    <a:pt x="9869" y="9490"/>
                    <a:pt x="9427" y="9764"/>
                  </a:cubicBezTo>
                  <a:cubicBezTo>
                    <a:pt x="9033" y="10007"/>
                    <a:pt x="8626" y="10238"/>
                    <a:pt x="8175" y="10505"/>
                  </a:cubicBezTo>
                  <a:close/>
                  <a:moveTo>
                    <a:pt x="2626" y="16813"/>
                  </a:moveTo>
                  <a:cubicBezTo>
                    <a:pt x="2634" y="16825"/>
                    <a:pt x="2666" y="16950"/>
                    <a:pt x="2758" y="16985"/>
                  </a:cubicBezTo>
                  <a:cubicBezTo>
                    <a:pt x="2830" y="17014"/>
                    <a:pt x="2976" y="16934"/>
                    <a:pt x="3089" y="16901"/>
                  </a:cubicBezTo>
                  <a:cubicBezTo>
                    <a:pt x="3273" y="16847"/>
                    <a:pt x="3455" y="16791"/>
                    <a:pt x="3640" y="16740"/>
                  </a:cubicBezTo>
                  <a:cubicBezTo>
                    <a:pt x="3706" y="16721"/>
                    <a:pt x="3790" y="16729"/>
                    <a:pt x="3845" y="16701"/>
                  </a:cubicBezTo>
                  <a:cubicBezTo>
                    <a:pt x="4364" y="16440"/>
                    <a:pt x="4874" y="16169"/>
                    <a:pt x="5394" y="15909"/>
                  </a:cubicBezTo>
                  <a:cubicBezTo>
                    <a:pt x="5829" y="15692"/>
                    <a:pt x="6279" y="15491"/>
                    <a:pt x="6711" y="15270"/>
                  </a:cubicBezTo>
                  <a:cubicBezTo>
                    <a:pt x="7200" y="15020"/>
                    <a:pt x="7668" y="14746"/>
                    <a:pt x="8159" y="14498"/>
                  </a:cubicBezTo>
                  <a:cubicBezTo>
                    <a:pt x="8582" y="14285"/>
                    <a:pt x="8703" y="14024"/>
                    <a:pt x="8441" y="13703"/>
                  </a:cubicBezTo>
                  <a:cubicBezTo>
                    <a:pt x="7986" y="13149"/>
                    <a:pt x="7507" y="12607"/>
                    <a:pt x="7041" y="12058"/>
                  </a:cubicBezTo>
                  <a:cubicBezTo>
                    <a:pt x="6799" y="11773"/>
                    <a:pt x="6434" y="11757"/>
                    <a:pt x="6151" y="11939"/>
                  </a:cubicBezTo>
                  <a:cubicBezTo>
                    <a:pt x="5714" y="12218"/>
                    <a:pt x="5310" y="12539"/>
                    <a:pt x="4968" y="12886"/>
                  </a:cubicBezTo>
                  <a:cubicBezTo>
                    <a:pt x="4591" y="13268"/>
                    <a:pt x="4317" y="13707"/>
                    <a:pt x="3966" y="14104"/>
                  </a:cubicBezTo>
                  <a:cubicBezTo>
                    <a:pt x="3260" y="14904"/>
                    <a:pt x="2744" y="15754"/>
                    <a:pt x="2626" y="16813"/>
                  </a:cubicBezTo>
                  <a:close/>
                  <a:moveTo>
                    <a:pt x="14420" y="12767"/>
                  </a:moveTo>
                  <a:cubicBezTo>
                    <a:pt x="14009" y="12980"/>
                    <a:pt x="13639" y="13145"/>
                    <a:pt x="13310" y="13348"/>
                  </a:cubicBezTo>
                  <a:cubicBezTo>
                    <a:pt x="12772" y="13680"/>
                    <a:pt x="12288" y="14065"/>
                    <a:pt x="11728" y="14372"/>
                  </a:cubicBezTo>
                  <a:cubicBezTo>
                    <a:pt x="11431" y="14534"/>
                    <a:pt x="11387" y="14625"/>
                    <a:pt x="11616" y="14826"/>
                  </a:cubicBezTo>
                  <a:cubicBezTo>
                    <a:pt x="11928" y="15099"/>
                    <a:pt x="12366" y="15354"/>
                    <a:pt x="12487" y="15674"/>
                  </a:cubicBezTo>
                  <a:cubicBezTo>
                    <a:pt x="12760" y="16397"/>
                    <a:pt x="13548" y="16789"/>
                    <a:pt x="14129" y="17295"/>
                  </a:cubicBezTo>
                  <a:cubicBezTo>
                    <a:pt x="14736" y="17824"/>
                    <a:pt x="15539" y="18227"/>
                    <a:pt x="16277" y="18666"/>
                  </a:cubicBezTo>
                  <a:cubicBezTo>
                    <a:pt x="17005" y="19098"/>
                    <a:pt x="17751" y="19513"/>
                    <a:pt x="18508" y="19915"/>
                  </a:cubicBezTo>
                  <a:cubicBezTo>
                    <a:pt x="18638" y="19984"/>
                    <a:pt x="18995" y="19996"/>
                    <a:pt x="19024" y="19951"/>
                  </a:cubicBezTo>
                  <a:cubicBezTo>
                    <a:pt x="19126" y="19794"/>
                    <a:pt x="19217" y="19581"/>
                    <a:pt x="19155" y="19424"/>
                  </a:cubicBezTo>
                  <a:cubicBezTo>
                    <a:pt x="19018" y="19082"/>
                    <a:pt x="18792" y="18760"/>
                    <a:pt x="18592" y="18433"/>
                  </a:cubicBezTo>
                  <a:cubicBezTo>
                    <a:pt x="18076" y="17588"/>
                    <a:pt x="17566" y="16739"/>
                    <a:pt x="17029" y="15902"/>
                  </a:cubicBezTo>
                  <a:cubicBezTo>
                    <a:pt x="16758" y="15478"/>
                    <a:pt x="16504" y="15029"/>
                    <a:pt x="16113" y="14673"/>
                  </a:cubicBezTo>
                  <a:cubicBezTo>
                    <a:pt x="15575" y="14182"/>
                    <a:pt x="15171" y="13645"/>
                    <a:pt x="14800" y="13083"/>
                  </a:cubicBezTo>
                  <a:cubicBezTo>
                    <a:pt x="14733" y="12981"/>
                    <a:pt x="14593" y="12907"/>
                    <a:pt x="14420" y="12767"/>
                  </a:cubicBezTo>
                  <a:close/>
                  <a:moveTo>
                    <a:pt x="10216" y="7067"/>
                  </a:moveTo>
                  <a:lnTo>
                    <a:pt x="10087" y="6972"/>
                  </a:lnTo>
                  <a:cubicBezTo>
                    <a:pt x="9927" y="6800"/>
                    <a:pt x="9719" y="6643"/>
                    <a:pt x="9616" y="6453"/>
                  </a:cubicBezTo>
                  <a:cubicBezTo>
                    <a:pt x="9145" y="5588"/>
                    <a:pt x="8674" y="4724"/>
                    <a:pt x="7701" y="4100"/>
                  </a:cubicBezTo>
                  <a:cubicBezTo>
                    <a:pt x="7354" y="3877"/>
                    <a:pt x="6992" y="3636"/>
                    <a:pt x="6579" y="3513"/>
                  </a:cubicBezTo>
                  <a:cubicBezTo>
                    <a:pt x="6327" y="3437"/>
                    <a:pt x="6189" y="3371"/>
                    <a:pt x="6080" y="3194"/>
                  </a:cubicBezTo>
                  <a:cubicBezTo>
                    <a:pt x="5968" y="3013"/>
                    <a:pt x="5831" y="2744"/>
                    <a:pt x="5644" y="2710"/>
                  </a:cubicBezTo>
                  <a:cubicBezTo>
                    <a:pt x="5210" y="2632"/>
                    <a:pt x="4868" y="2571"/>
                    <a:pt x="4927" y="2159"/>
                  </a:cubicBezTo>
                  <a:cubicBezTo>
                    <a:pt x="4852" y="2171"/>
                    <a:pt x="4777" y="2184"/>
                    <a:pt x="4841" y="2173"/>
                  </a:cubicBezTo>
                  <a:cubicBezTo>
                    <a:pt x="4453" y="1981"/>
                    <a:pt x="4150" y="1754"/>
                    <a:pt x="3791" y="1675"/>
                  </a:cubicBezTo>
                  <a:cubicBezTo>
                    <a:pt x="3425" y="1595"/>
                    <a:pt x="3001" y="1640"/>
                    <a:pt x="2609" y="1675"/>
                  </a:cubicBezTo>
                  <a:cubicBezTo>
                    <a:pt x="2529" y="1682"/>
                    <a:pt x="2393" y="1903"/>
                    <a:pt x="2428" y="1993"/>
                  </a:cubicBezTo>
                  <a:cubicBezTo>
                    <a:pt x="2750" y="2816"/>
                    <a:pt x="3008" y="3665"/>
                    <a:pt x="3475" y="4441"/>
                  </a:cubicBezTo>
                  <a:cubicBezTo>
                    <a:pt x="4003" y="5320"/>
                    <a:pt x="4741" y="6126"/>
                    <a:pt x="5362" y="6975"/>
                  </a:cubicBezTo>
                  <a:cubicBezTo>
                    <a:pt x="5871" y="7671"/>
                    <a:pt x="6344" y="8382"/>
                    <a:pt x="6831" y="9085"/>
                  </a:cubicBezTo>
                  <a:cubicBezTo>
                    <a:pt x="8452" y="8778"/>
                    <a:pt x="9026" y="7645"/>
                    <a:pt x="10216" y="7067"/>
                  </a:cubicBezTo>
                  <a:close/>
                  <a:moveTo>
                    <a:pt x="18532" y="5547"/>
                  </a:moveTo>
                  <a:cubicBezTo>
                    <a:pt x="18478" y="5507"/>
                    <a:pt x="18423" y="5467"/>
                    <a:pt x="18369" y="5426"/>
                  </a:cubicBezTo>
                  <a:cubicBezTo>
                    <a:pt x="18218" y="5428"/>
                    <a:pt x="18046" y="5395"/>
                    <a:pt x="17920" y="5438"/>
                  </a:cubicBezTo>
                  <a:cubicBezTo>
                    <a:pt x="17144" y="5707"/>
                    <a:pt x="16355" y="5962"/>
                    <a:pt x="15617" y="6283"/>
                  </a:cubicBezTo>
                  <a:cubicBezTo>
                    <a:pt x="14874" y="6607"/>
                    <a:pt x="14168" y="6987"/>
                    <a:pt x="13485" y="7380"/>
                  </a:cubicBezTo>
                  <a:cubicBezTo>
                    <a:pt x="13333" y="7467"/>
                    <a:pt x="13243" y="7738"/>
                    <a:pt x="13299" y="7885"/>
                  </a:cubicBezTo>
                  <a:cubicBezTo>
                    <a:pt x="13414" y="8180"/>
                    <a:pt x="13640" y="8453"/>
                    <a:pt x="13839" y="8727"/>
                  </a:cubicBezTo>
                  <a:cubicBezTo>
                    <a:pt x="13928" y="8850"/>
                    <a:pt x="14062" y="8954"/>
                    <a:pt x="14233" y="9123"/>
                  </a:cubicBezTo>
                  <a:cubicBezTo>
                    <a:pt x="14242" y="9089"/>
                    <a:pt x="14200" y="9148"/>
                    <a:pt x="14221" y="9186"/>
                  </a:cubicBezTo>
                  <a:cubicBezTo>
                    <a:pt x="14343" y="9404"/>
                    <a:pt x="14419" y="9673"/>
                    <a:pt x="14636" y="9809"/>
                  </a:cubicBezTo>
                  <a:cubicBezTo>
                    <a:pt x="14751" y="9880"/>
                    <a:pt x="15201" y="9773"/>
                    <a:pt x="15361" y="9646"/>
                  </a:cubicBezTo>
                  <a:cubicBezTo>
                    <a:pt x="15776" y="9315"/>
                    <a:pt x="16129" y="8937"/>
                    <a:pt x="16479" y="8563"/>
                  </a:cubicBezTo>
                  <a:cubicBezTo>
                    <a:pt x="16699" y="8327"/>
                    <a:pt x="16888" y="8072"/>
                    <a:pt x="17057" y="7812"/>
                  </a:cubicBezTo>
                  <a:cubicBezTo>
                    <a:pt x="17234" y="7540"/>
                    <a:pt x="17348" y="7244"/>
                    <a:pt x="17528" y="6973"/>
                  </a:cubicBezTo>
                  <a:cubicBezTo>
                    <a:pt x="17847" y="6492"/>
                    <a:pt x="18196" y="6022"/>
                    <a:pt x="18532" y="5547"/>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48" name="Google Shape;48;p2"/>
            <p:cNvSpPr/>
            <p:nvPr/>
          </p:nvSpPr>
          <p:spPr>
            <a:xfrm>
              <a:off x="7964035" y="4952676"/>
              <a:ext cx="781625" cy="893664"/>
            </a:xfrm>
            <a:custGeom>
              <a:avLst/>
              <a:gdLst/>
              <a:ahLst/>
              <a:cxnLst/>
              <a:rect l="l" t="t" r="r" b="b"/>
              <a:pathLst>
                <a:path w="21506" h="21595" extrusionOk="0">
                  <a:moveTo>
                    <a:pt x="0" y="0"/>
                  </a:moveTo>
                  <a:close/>
                  <a:moveTo>
                    <a:pt x="18014" y="9536"/>
                  </a:moveTo>
                  <a:cubicBezTo>
                    <a:pt x="17848" y="9613"/>
                    <a:pt x="17707" y="9636"/>
                    <a:pt x="17677" y="9699"/>
                  </a:cubicBezTo>
                  <a:cubicBezTo>
                    <a:pt x="17399" y="10295"/>
                    <a:pt x="17035" y="10825"/>
                    <a:pt x="16467" y="11257"/>
                  </a:cubicBezTo>
                  <a:cubicBezTo>
                    <a:pt x="16261" y="11413"/>
                    <a:pt x="16195" y="11712"/>
                    <a:pt x="16022" y="12023"/>
                  </a:cubicBezTo>
                  <a:cubicBezTo>
                    <a:pt x="16106" y="12116"/>
                    <a:pt x="16232" y="12287"/>
                    <a:pt x="16393" y="12429"/>
                  </a:cubicBezTo>
                  <a:cubicBezTo>
                    <a:pt x="17139" y="13085"/>
                    <a:pt x="17899" y="13729"/>
                    <a:pt x="18641" y="14387"/>
                  </a:cubicBezTo>
                  <a:cubicBezTo>
                    <a:pt x="18768" y="14499"/>
                    <a:pt x="18814" y="14681"/>
                    <a:pt x="18938" y="14798"/>
                  </a:cubicBezTo>
                  <a:cubicBezTo>
                    <a:pt x="19198" y="15041"/>
                    <a:pt x="19497" y="15254"/>
                    <a:pt x="19758" y="15497"/>
                  </a:cubicBezTo>
                  <a:cubicBezTo>
                    <a:pt x="20182" y="15890"/>
                    <a:pt x="20647" y="16266"/>
                    <a:pt x="20972" y="16716"/>
                  </a:cubicBezTo>
                  <a:cubicBezTo>
                    <a:pt x="21099" y="16891"/>
                    <a:pt x="20986" y="17309"/>
                    <a:pt x="20817" y="17510"/>
                  </a:cubicBezTo>
                  <a:cubicBezTo>
                    <a:pt x="20628" y="17736"/>
                    <a:pt x="20252" y="17841"/>
                    <a:pt x="19940" y="18008"/>
                  </a:cubicBezTo>
                  <a:cubicBezTo>
                    <a:pt x="19347" y="17420"/>
                    <a:pt x="19176" y="16558"/>
                    <a:pt x="18264" y="16139"/>
                  </a:cubicBezTo>
                  <a:cubicBezTo>
                    <a:pt x="18227" y="16683"/>
                    <a:pt x="18449" y="17140"/>
                    <a:pt x="18640" y="17612"/>
                  </a:cubicBezTo>
                  <a:cubicBezTo>
                    <a:pt x="18776" y="17946"/>
                    <a:pt x="19063" y="18285"/>
                    <a:pt x="18803" y="18674"/>
                  </a:cubicBezTo>
                  <a:cubicBezTo>
                    <a:pt x="18906" y="18796"/>
                    <a:pt x="19008" y="18917"/>
                    <a:pt x="19103" y="19030"/>
                  </a:cubicBezTo>
                  <a:cubicBezTo>
                    <a:pt x="18933" y="19259"/>
                    <a:pt x="18761" y="19463"/>
                    <a:pt x="18623" y="19684"/>
                  </a:cubicBezTo>
                  <a:cubicBezTo>
                    <a:pt x="18428" y="19996"/>
                    <a:pt x="18308" y="20355"/>
                    <a:pt x="18058" y="20624"/>
                  </a:cubicBezTo>
                  <a:cubicBezTo>
                    <a:pt x="17921" y="20772"/>
                    <a:pt x="17589" y="20817"/>
                    <a:pt x="17337" y="20839"/>
                  </a:cubicBezTo>
                  <a:cubicBezTo>
                    <a:pt x="16375" y="20924"/>
                    <a:pt x="15505" y="20674"/>
                    <a:pt x="14689" y="20236"/>
                  </a:cubicBezTo>
                  <a:cubicBezTo>
                    <a:pt x="14410" y="20086"/>
                    <a:pt x="14092" y="19991"/>
                    <a:pt x="13811" y="19842"/>
                  </a:cubicBezTo>
                  <a:cubicBezTo>
                    <a:pt x="13716" y="19792"/>
                    <a:pt x="13708" y="19618"/>
                    <a:pt x="13613" y="19563"/>
                  </a:cubicBezTo>
                  <a:cubicBezTo>
                    <a:pt x="12909" y="19158"/>
                    <a:pt x="12190" y="18775"/>
                    <a:pt x="11484" y="18372"/>
                  </a:cubicBezTo>
                  <a:cubicBezTo>
                    <a:pt x="11280" y="18256"/>
                    <a:pt x="11094" y="18111"/>
                    <a:pt x="10919" y="17961"/>
                  </a:cubicBezTo>
                  <a:cubicBezTo>
                    <a:pt x="10640" y="17722"/>
                    <a:pt x="10368" y="17771"/>
                    <a:pt x="10123" y="17975"/>
                  </a:cubicBezTo>
                  <a:cubicBezTo>
                    <a:pt x="9765" y="18273"/>
                    <a:pt x="9404" y="18575"/>
                    <a:pt x="9092" y="18909"/>
                  </a:cubicBezTo>
                  <a:cubicBezTo>
                    <a:pt x="8603" y="19432"/>
                    <a:pt x="8157" y="19987"/>
                    <a:pt x="7685" y="20524"/>
                  </a:cubicBezTo>
                  <a:cubicBezTo>
                    <a:pt x="7385" y="20865"/>
                    <a:pt x="7083" y="21206"/>
                    <a:pt x="6756" y="21527"/>
                  </a:cubicBezTo>
                  <a:cubicBezTo>
                    <a:pt x="6687" y="21595"/>
                    <a:pt x="6506" y="21600"/>
                    <a:pt x="6380" y="21593"/>
                  </a:cubicBezTo>
                  <a:cubicBezTo>
                    <a:pt x="5622" y="21553"/>
                    <a:pt x="4864" y="21507"/>
                    <a:pt x="4108" y="21445"/>
                  </a:cubicBezTo>
                  <a:cubicBezTo>
                    <a:pt x="3999" y="21436"/>
                    <a:pt x="3908" y="21317"/>
                    <a:pt x="3797" y="21273"/>
                  </a:cubicBezTo>
                  <a:cubicBezTo>
                    <a:pt x="3532" y="21166"/>
                    <a:pt x="3257" y="21079"/>
                    <a:pt x="2991" y="20975"/>
                  </a:cubicBezTo>
                  <a:cubicBezTo>
                    <a:pt x="2224" y="20673"/>
                    <a:pt x="1744" y="20096"/>
                    <a:pt x="1683" y="19423"/>
                  </a:cubicBezTo>
                  <a:cubicBezTo>
                    <a:pt x="1630" y="18843"/>
                    <a:pt x="1532" y="18194"/>
                    <a:pt x="2031" y="17629"/>
                  </a:cubicBezTo>
                  <a:cubicBezTo>
                    <a:pt x="2307" y="17316"/>
                    <a:pt x="2384" y="16867"/>
                    <a:pt x="2553" y="16480"/>
                  </a:cubicBezTo>
                  <a:cubicBezTo>
                    <a:pt x="2575" y="16430"/>
                    <a:pt x="2600" y="16347"/>
                    <a:pt x="2637" y="16341"/>
                  </a:cubicBezTo>
                  <a:cubicBezTo>
                    <a:pt x="3160" y="16254"/>
                    <a:pt x="2990" y="15783"/>
                    <a:pt x="3218" y="15525"/>
                  </a:cubicBezTo>
                  <a:cubicBezTo>
                    <a:pt x="3543" y="15156"/>
                    <a:pt x="3729" y="14691"/>
                    <a:pt x="4262" y="14484"/>
                  </a:cubicBezTo>
                  <a:cubicBezTo>
                    <a:pt x="4289" y="14473"/>
                    <a:pt x="4330" y="14448"/>
                    <a:pt x="4330" y="14431"/>
                  </a:cubicBezTo>
                  <a:cubicBezTo>
                    <a:pt x="4318" y="13909"/>
                    <a:pt x="4824" y="13615"/>
                    <a:pt x="5021" y="13189"/>
                  </a:cubicBezTo>
                  <a:cubicBezTo>
                    <a:pt x="5063" y="13096"/>
                    <a:pt x="4977" y="12923"/>
                    <a:pt x="4891" y="12827"/>
                  </a:cubicBezTo>
                  <a:cubicBezTo>
                    <a:pt x="4533" y="12422"/>
                    <a:pt x="4154" y="12031"/>
                    <a:pt x="3779" y="11637"/>
                  </a:cubicBezTo>
                  <a:cubicBezTo>
                    <a:pt x="3429" y="11270"/>
                    <a:pt x="2985" y="11606"/>
                    <a:pt x="2673" y="11216"/>
                  </a:cubicBezTo>
                  <a:cubicBezTo>
                    <a:pt x="2361" y="10826"/>
                    <a:pt x="1970" y="10485"/>
                    <a:pt x="1874" y="9957"/>
                  </a:cubicBezTo>
                  <a:cubicBezTo>
                    <a:pt x="1813" y="9618"/>
                    <a:pt x="1482" y="9322"/>
                    <a:pt x="1311" y="8992"/>
                  </a:cubicBezTo>
                  <a:cubicBezTo>
                    <a:pt x="941" y="8275"/>
                    <a:pt x="493" y="7571"/>
                    <a:pt x="272" y="6818"/>
                  </a:cubicBezTo>
                  <a:cubicBezTo>
                    <a:pt x="69" y="6128"/>
                    <a:pt x="0" y="5345"/>
                    <a:pt x="481" y="4702"/>
                  </a:cubicBezTo>
                  <a:cubicBezTo>
                    <a:pt x="729" y="4371"/>
                    <a:pt x="1174" y="4130"/>
                    <a:pt x="1575" y="3915"/>
                  </a:cubicBezTo>
                  <a:cubicBezTo>
                    <a:pt x="2233" y="3562"/>
                    <a:pt x="2911" y="3559"/>
                    <a:pt x="3625" y="3876"/>
                  </a:cubicBezTo>
                  <a:cubicBezTo>
                    <a:pt x="4148" y="4109"/>
                    <a:pt x="4814" y="3514"/>
                    <a:pt x="5336" y="3748"/>
                  </a:cubicBezTo>
                  <a:cubicBezTo>
                    <a:pt x="5692" y="3908"/>
                    <a:pt x="5962" y="4214"/>
                    <a:pt x="6274" y="4450"/>
                  </a:cubicBezTo>
                  <a:cubicBezTo>
                    <a:pt x="6520" y="4635"/>
                    <a:pt x="6777" y="4810"/>
                    <a:pt x="7022" y="4997"/>
                  </a:cubicBezTo>
                  <a:cubicBezTo>
                    <a:pt x="7633" y="5465"/>
                    <a:pt x="8241" y="5936"/>
                    <a:pt x="8848" y="6408"/>
                  </a:cubicBezTo>
                  <a:cubicBezTo>
                    <a:pt x="9188" y="6673"/>
                    <a:pt x="9506" y="6963"/>
                    <a:pt x="9870" y="7200"/>
                  </a:cubicBezTo>
                  <a:cubicBezTo>
                    <a:pt x="10042" y="7311"/>
                    <a:pt x="10300" y="7371"/>
                    <a:pt x="10516" y="7367"/>
                  </a:cubicBezTo>
                  <a:cubicBezTo>
                    <a:pt x="10767" y="7361"/>
                    <a:pt x="10767" y="7131"/>
                    <a:pt x="10863" y="6962"/>
                  </a:cubicBezTo>
                  <a:cubicBezTo>
                    <a:pt x="11037" y="6661"/>
                    <a:pt x="11374" y="6434"/>
                    <a:pt x="11635" y="6169"/>
                  </a:cubicBezTo>
                  <a:cubicBezTo>
                    <a:pt x="12182" y="5613"/>
                    <a:pt x="12716" y="5047"/>
                    <a:pt x="13269" y="4496"/>
                  </a:cubicBezTo>
                  <a:cubicBezTo>
                    <a:pt x="13636" y="4129"/>
                    <a:pt x="14015" y="3770"/>
                    <a:pt x="14410" y="3426"/>
                  </a:cubicBezTo>
                  <a:cubicBezTo>
                    <a:pt x="14911" y="2990"/>
                    <a:pt x="15567" y="2694"/>
                    <a:pt x="15774" y="2009"/>
                  </a:cubicBezTo>
                  <a:cubicBezTo>
                    <a:pt x="15849" y="1761"/>
                    <a:pt x="16240" y="1594"/>
                    <a:pt x="16462" y="1371"/>
                  </a:cubicBezTo>
                  <a:cubicBezTo>
                    <a:pt x="16953" y="878"/>
                    <a:pt x="17425" y="389"/>
                    <a:pt x="18211" y="226"/>
                  </a:cubicBezTo>
                  <a:cubicBezTo>
                    <a:pt x="18790" y="106"/>
                    <a:pt x="19283" y="0"/>
                    <a:pt x="19850" y="370"/>
                  </a:cubicBezTo>
                  <a:cubicBezTo>
                    <a:pt x="20291" y="657"/>
                    <a:pt x="20735" y="869"/>
                    <a:pt x="21022" y="1324"/>
                  </a:cubicBezTo>
                  <a:cubicBezTo>
                    <a:pt x="21574" y="2196"/>
                    <a:pt x="21600" y="3101"/>
                    <a:pt x="21369" y="4024"/>
                  </a:cubicBezTo>
                  <a:cubicBezTo>
                    <a:pt x="21275" y="4402"/>
                    <a:pt x="20995" y="4742"/>
                    <a:pt x="20818" y="5106"/>
                  </a:cubicBezTo>
                  <a:cubicBezTo>
                    <a:pt x="20720" y="5309"/>
                    <a:pt x="20682" y="5536"/>
                    <a:pt x="20572" y="5733"/>
                  </a:cubicBezTo>
                  <a:cubicBezTo>
                    <a:pt x="20477" y="5904"/>
                    <a:pt x="20314" y="6046"/>
                    <a:pt x="20191" y="6207"/>
                  </a:cubicBezTo>
                  <a:cubicBezTo>
                    <a:pt x="20119" y="6300"/>
                    <a:pt x="20079" y="6412"/>
                    <a:pt x="20006" y="6504"/>
                  </a:cubicBezTo>
                  <a:cubicBezTo>
                    <a:pt x="19719" y="6864"/>
                    <a:pt x="19719" y="7353"/>
                    <a:pt x="19300" y="7659"/>
                  </a:cubicBezTo>
                  <a:cubicBezTo>
                    <a:pt x="19158" y="7762"/>
                    <a:pt x="19088" y="7939"/>
                    <a:pt x="18983" y="8082"/>
                  </a:cubicBezTo>
                  <a:cubicBezTo>
                    <a:pt x="18859" y="8252"/>
                    <a:pt x="18764" y="8451"/>
                    <a:pt x="18602" y="8586"/>
                  </a:cubicBezTo>
                  <a:cubicBezTo>
                    <a:pt x="18271" y="8863"/>
                    <a:pt x="18045" y="9204"/>
                    <a:pt x="18014" y="9536"/>
                  </a:cubicBezTo>
                  <a:close/>
                  <a:moveTo>
                    <a:pt x="10244" y="15198"/>
                  </a:moveTo>
                  <a:cubicBezTo>
                    <a:pt x="10268" y="15128"/>
                    <a:pt x="10268" y="15078"/>
                    <a:pt x="10296" y="15054"/>
                  </a:cubicBezTo>
                  <a:cubicBezTo>
                    <a:pt x="10870" y="14570"/>
                    <a:pt x="11476" y="14111"/>
                    <a:pt x="12016" y="13599"/>
                  </a:cubicBezTo>
                  <a:cubicBezTo>
                    <a:pt x="12585" y="13061"/>
                    <a:pt x="13100" y="12477"/>
                    <a:pt x="13618" y="11898"/>
                  </a:cubicBezTo>
                  <a:cubicBezTo>
                    <a:pt x="13692" y="11816"/>
                    <a:pt x="13650" y="11653"/>
                    <a:pt x="13662" y="11527"/>
                  </a:cubicBezTo>
                  <a:cubicBezTo>
                    <a:pt x="13197" y="11665"/>
                    <a:pt x="13317" y="11225"/>
                    <a:pt x="13118" y="11088"/>
                  </a:cubicBezTo>
                  <a:cubicBezTo>
                    <a:pt x="12559" y="10706"/>
                    <a:pt x="12053" y="10265"/>
                    <a:pt x="11516" y="9858"/>
                  </a:cubicBezTo>
                  <a:cubicBezTo>
                    <a:pt x="11085" y="9532"/>
                    <a:pt x="10640" y="9628"/>
                    <a:pt x="10355" y="10073"/>
                  </a:cubicBezTo>
                  <a:cubicBezTo>
                    <a:pt x="10159" y="10380"/>
                    <a:pt x="9984" y="10715"/>
                    <a:pt x="9713" y="10965"/>
                  </a:cubicBezTo>
                  <a:cubicBezTo>
                    <a:pt x="9013" y="11611"/>
                    <a:pt x="8402" y="12304"/>
                    <a:pt x="7969" y="13086"/>
                  </a:cubicBezTo>
                  <a:cubicBezTo>
                    <a:pt x="8719" y="13782"/>
                    <a:pt x="9463" y="14473"/>
                    <a:pt x="10244" y="15198"/>
                  </a:cubicBezTo>
                  <a:close/>
                  <a:moveTo>
                    <a:pt x="11795" y="16411"/>
                  </a:moveTo>
                  <a:cubicBezTo>
                    <a:pt x="12157" y="16772"/>
                    <a:pt x="12398" y="17189"/>
                    <a:pt x="12782" y="17361"/>
                  </a:cubicBezTo>
                  <a:cubicBezTo>
                    <a:pt x="13900" y="17863"/>
                    <a:pt x="14686" y="18764"/>
                    <a:pt x="15871" y="19195"/>
                  </a:cubicBezTo>
                  <a:cubicBezTo>
                    <a:pt x="16707" y="19500"/>
                    <a:pt x="16656" y="19594"/>
                    <a:pt x="16830" y="18823"/>
                  </a:cubicBezTo>
                  <a:cubicBezTo>
                    <a:pt x="16972" y="18198"/>
                    <a:pt x="17199" y="17586"/>
                    <a:pt x="16874" y="16944"/>
                  </a:cubicBezTo>
                  <a:cubicBezTo>
                    <a:pt x="16698" y="16597"/>
                    <a:pt x="16497" y="16215"/>
                    <a:pt x="16506" y="15852"/>
                  </a:cubicBezTo>
                  <a:cubicBezTo>
                    <a:pt x="16520" y="15323"/>
                    <a:pt x="16143" y="14989"/>
                    <a:pt x="15896" y="14597"/>
                  </a:cubicBezTo>
                  <a:cubicBezTo>
                    <a:pt x="15677" y="14250"/>
                    <a:pt x="15398" y="13945"/>
                    <a:pt x="15456" y="13517"/>
                  </a:cubicBezTo>
                  <a:cubicBezTo>
                    <a:pt x="15463" y="13465"/>
                    <a:pt x="15404" y="13397"/>
                    <a:pt x="15358" y="13351"/>
                  </a:cubicBezTo>
                  <a:cubicBezTo>
                    <a:pt x="15113" y="13110"/>
                    <a:pt x="14529" y="13252"/>
                    <a:pt x="14313" y="13552"/>
                  </a:cubicBezTo>
                  <a:cubicBezTo>
                    <a:pt x="13954" y="14051"/>
                    <a:pt x="13570" y="14540"/>
                    <a:pt x="13157" y="15006"/>
                  </a:cubicBezTo>
                  <a:cubicBezTo>
                    <a:pt x="12791" y="15418"/>
                    <a:pt x="12370" y="15793"/>
                    <a:pt x="11976" y="16187"/>
                  </a:cubicBezTo>
                  <a:cubicBezTo>
                    <a:pt x="11912" y="16251"/>
                    <a:pt x="11862" y="16327"/>
                    <a:pt x="11795" y="16411"/>
                  </a:cubicBezTo>
                  <a:close/>
                  <a:moveTo>
                    <a:pt x="2142" y="5112"/>
                  </a:moveTo>
                  <a:cubicBezTo>
                    <a:pt x="2204" y="5398"/>
                    <a:pt x="2228" y="5658"/>
                    <a:pt x="2318" y="5900"/>
                  </a:cubicBezTo>
                  <a:cubicBezTo>
                    <a:pt x="2636" y="6756"/>
                    <a:pt x="2934" y="7621"/>
                    <a:pt x="3324" y="8452"/>
                  </a:cubicBezTo>
                  <a:cubicBezTo>
                    <a:pt x="3570" y="8976"/>
                    <a:pt x="3996" y="8783"/>
                    <a:pt x="4357" y="9258"/>
                  </a:cubicBezTo>
                  <a:cubicBezTo>
                    <a:pt x="4892" y="9963"/>
                    <a:pt x="5453" y="10656"/>
                    <a:pt x="6040" y="11328"/>
                  </a:cubicBezTo>
                  <a:cubicBezTo>
                    <a:pt x="6189" y="11498"/>
                    <a:pt x="6462" y="11624"/>
                    <a:pt x="6709" y="11331"/>
                  </a:cubicBezTo>
                  <a:cubicBezTo>
                    <a:pt x="6839" y="11179"/>
                    <a:pt x="7074" y="11099"/>
                    <a:pt x="7232" y="10960"/>
                  </a:cubicBezTo>
                  <a:cubicBezTo>
                    <a:pt x="7474" y="10745"/>
                    <a:pt x="7795" y="10538"/>
                    <a:pt x="7890" y="10274"/>
                  </a:cubicBezTo>
                  <a:cubicBezTo>
                    <a:pt x="7989" y="9998"/>
                    <a:pt x="8175" y="9861"/>
                    <a:pt x="8372" y="9671"/>
                  </a:cubicBezTo>
                  <a:cubicBezTo>
                    <a:pt x="8734" y="9321"/>
                    <a:pt x="9039" y="8920"/>
                    <a:pt x="9319" y="8513"/>
                  </a:cubicBezTo>
                  <a:cubicBezTo>
                    <a:pt x="9380" y="8423"/>
                    <a:pt x="9290" y="8170"/>
                    <a:pt x="9178" y="8084"/>
                  </a:cubicBezTo>
                  <a:cubicBezTo>
                    <a:pt x="8495" y="7554"/>
                    <a:pt x="7781" y="7056"/>
                    <a:pt x="7088" y="6537"/>
                  </a:cubicBezTo>
                  <a:cubicBezTo>
                    <a:pt x="6928" y="6417"/>
                    <a:pt x="6842" y="6189"/>
                    <a:pt x="6667" y="6125"/>
                  </a:cubicBezTo>
                  <a:cubicBezTo>
                    <a:pt x="6104" y="5918"/>
                    <a:pt x="5602" y="5662"/>
                    <a:pt x="5261" y="5202"/>
                  </a:cubicBezTo>
                  <a:cubicBezTo>
                    <a:pt x="5251" y="5188"/>
                    <a:pt x="5225" y="5182"/>
                    <a:pt x="5206" y="5175"/>
                  </a:cubicBezTo>
                  <a:cubicBezTo>
                    <a:pt x="4920" y="5065"/>
                    <a:pt x="4631" y="4963"/>
                    <a:pt x="4350" y="4844"/>
                  </a:cubicBezTo>
                  <a:cubicBezTo>
                    <a:pt x="3691" y="4564"/>
                    <a:pt x="2988" y="4915"/>
                    <a:pt x="2142" y="5112"/>
                  </a:cubicBezTo>
                  <a:close/>
                  <a:moveTo>
                    <a:pt x="14574" y="10642"/>
                  </a:moveTo>
                  <a:cubicBezTo>
                    <a:pt x="14604" y="10605"/>
                    <a:pt x="14634" y="10567"/>
                    <a:pt x="14664" y="10529"/>
                  </a:cubicBezTo>
                  <a:cubicBezTo>
                    <a:pt x="14882" y="10368"/>
                    <a:pt x="15128" y="10227"/>
                    <a:pt x="15312" y="10040"/>
                  </a:cubicBezTo>
                  <a:cubicBezTo>
                    <a:pt x="15558" y="9789"/>
                    <a:pt x="15745" y="9495"/>
                    <a:pt x="15978" y="9233"/>
                  </a:cubicBezTo>
                  <a:cubicBezTo>
                    <a:pt x="16248" y="8931"/>
                    <a:pt x="16592" y="8672"/>
                    <a:pt x="16813" y="8347"/>
                  </a:cubicBezTo>
                  <a:cubicBezTo>
                    <a:pt x="17342" y="7571"/>
                    <a:pt x="17836" y="6777"/>
                    <a:pt x="18305" y="5972"/>
                  </a:cubicBezTo>
                  <a:cubicBezTo>
                    <a:pt x="18479" y="5674"/>
                    <a:pt x="18624" y="5395"/>
                    <a:pt x="18902" y="5135"/>
                  </a:cubicBezTo>
                  <a:cubicBezTo>
                    <a:pt x="19156" y="4898"/>
                    <a:pt x="19215" y="4486"/>
                    <a:pt x="19318" y="4142"/>
                  </a:cubicBezTo>
                  <a:cubicBezTo>
                    <a:pt x="19492" y="3553"/>
                    <a:pt x="19661" y="2960"/>
                    <a:pt x="19770" y="2360"/>
                  </a:cubicBezTo>
                  <a:cubicBezTo>
                    <a:pt x="19800" y="2197"/>
                    <a:pt x="19654" y="1963"/>
                    <a:pt x="19504" y="1839"/>
                  </a:cubicBezTo>
                  <a:cubicBezTo>
                    <a:pt x="19422" y="1771"/>
                    <a:pt x="19145" y="1829"/>
                    <a:pt x="18992" y="1895"/>
                  </a:cubicBezTo>
                  <a:cubicBezTo>
                    <a:pt x="18720" y="2013"/>
                    <a:pt x="18470" y="2172"/>
                    <a:pt x="18221" y="2327"/>
                  </a:cubicBezTo>
                  <a:cubicBezTo>
                    <a:pt x="17899" y="2528"/>
                    <a:pt x="17413" y="2693"/>
                    <a:pt x="17313" y="2963"/>
                  </a:cubicBezTo>
                  <a:cubicBezTo>
                    <a:pt x="17153" y="3392"/>
                    <a:pt x="16756" y="3535"/>
                    <a:pt x="16464" y="3800"/>
                  </a:cubicBezTo>
                  <a:cubicBezTo>
                    <a:pt x="16347" y="3907"/>
                    <a:pt x="16164" y="3960"/>
                    <a:pt x="16053" y="4071"/>
                  </a:cubicBezTo>
                  <a:cubicBezTo>
                    <a:pt x="15519" y="4605"/>
                    <a:pt x="14999" y="5151"/>
                    <a:pt x="14472" y="5691"/>
                  </a:cubicBezTo>
                  <a:cubicBezTo>
                    <a:pt x="14372" y="5793"/>
                    <a:pt x="14257" y="5883"/>
                    <a:pt x="14156" y="5985"/>
                  </a:cubicBezTo>
                  <a:cubicBezTo>
                    <a:pt x="13835" y="6311"/>
                    <a:pt x="13512" y="6635"/>
                    <a:pt x="13201" y="6967"/>
                  </a:cubicBezTo>
                  <a:cubicBezTo>
                    <a:pt x="12851" y="7341"/>
                    <a:pt x="12543" y="7749"/>
                    <a:pt x="12158" y="8092"/>
                  </a:cubicBezTo>
                  <a:cubicBezTo>
                    <a:pt x="11907" y="8315"/>
                    <a:pt x="11851" y="8691"/>
                    <a:pt x="12131" y="8880"/>
                  </a:cubicBezTo>
                  <a:cubicBezTo>
                    <a:pt x="12402" y="9062"/>
                    <a:pt x="12644" y="9277"/>
                    <a:pt x="12908" y="9467"/>
                  </a:cubicBezTo>
                  <a:cubicBezTo>
                    <a:pt x="13460" y="9862"/>
                    <a:pt x="14019" y="10251"/>
                    <a:pt x="14574" y="10642"/>
                  </a:cubicBezTo>
                  <a:close/>
                  <a:moveTo>
                    <a:pt x="8750" y="16439"/>
                  </a:moveTo>
                  <a:cubicBezTo>
                    <a:pt x="8734" y="16403"/>
                    <a:pt x="8721" y="16309"/>
                    <a:pt x="8662" y="16252"/>
                  </a:cubicBezTo>
                  <a:cubicBezTo>
                    <a:pt x="8261" y="15862"/>
                    <a:pt x="7852" y="15478"/>
                    <a:pt x="7442" y="15095"/>
                  </a:cubicBezTo>
                  <a:cubicBezTo>
                    <a:pt x="6920" y="14609"/>
                    <a:pt x="6619" y="14621"/>
                    <a:pt x="6162" y="15153"/>
                  </a:cubicBezTo>
                  <a:cubicBezTo>
                    <a:pt x="6047" y="15287"/>
                    <a:pt x="5983" y="15457"/>
                    <a:pt x="5859" y="15584"/>
                  </a:cubicBezTo>
                  <a:cubicBezTo>
                    <a:pt x="5608" y="15840"/>
                    <a:pt x="5283" y="16049"/>
                    <a:pt x="5078" y="16329"/>
                  </a:cubicBezTo>
                  <a:cubicBezTo>
                    <a:pt x="4729" y="16806"/>
                    <a:pt x="4422" y="17311"/>
                    <a:pt x="4148" y="17826"/>
                  </a:cubicBezTo>
                  <a:cubicBezTo>
                    <a:pt x="3940" y="18217"/>
                    <a:pt x="3775" y="18633"/>
                    <a:pt x="3654" y="19053"/>
                  </a:cubicBezTo>
                  <a:cubicBezTo>
                    <a:pt x="3503" y="19581"/>
                    <a:pt x="3709" y="19749"/>
                    <a:pt x="4306" y="19662"/>
                  </a:cubicBezTo>
                  <a:cubicBezTo>
                    <a:pt x="4376" y="19652"/>
                    <a:pt x="4456" y="19720"/>
                    <a:pt x="4536" y="19736"/>
                  </a:cubicBezTo>
                  <a:cubicBezTo>
                    <a:pt x="4714" y="19771"/>
                    <a:pt x="4941" y="19871"/>
                    <a:pt x="5067" y="19811"/>
                  </a:cubicBezTo>
                  <a:cubicBezTo>
                    <a:pt x="5422" y="19642"/>
                    <a:pt x="5749" y="19421"/>
                    <a:pt x="6062" y="19194"/>
                  </a:cubicBezTo>
                  <a:cubicBezTo>
                    <a:pt x="6317" y="19008"/>
                    <a:pt x="6497" y="18699"/>
                    <a:pt x="6782" y="18596"/>
                  </a:cubicBezTo>
                  <a:cubicBezTo>
                    <a:pt x="7200" y="18445"/>
                    <a:pt x="7295" y="18107"/>
                    <a:pt x="7544" y="17862"/>
                  </a:cubicBezTo>
                  <a:cubicBezTo>
                    <a:pt x="7779" y="17633"/>
                    <a:pt x="8007" y="17398"/>
                    <a:pt x="8233" y="17163"/>
                  </a:cubicBezTo>
                  <a:cubicBezTo>
                    <a:pt x="8271" y="17124"/>
                    <a:pt x="8272" y="17044"/>
                    <a:pt x="8315" y="17024"/>
                  </a:cubicBezTo>
                  <a:cubicBezTo>
                    <a:pt x="8656" y="16864"/>
                    <a:pt x="8781" y="16717"/>
                    <a:pt x="8750" y="16439"/>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49" name="Google Shape;49;p2"/>
            <p:cNvSpPr/>
            <p:nvPr/>
          </p:nvSpPr>
          <p:spPr>
            <a:xfrm>
              <a:off x="8704535" y="3983639"/>
              <a:ext cx="625771" cy="695554"/>
            </a:xfrm>
            <a:custGeom>
              <a:avLst/>
              <a:gdLst/>
              <a:ahLst/>
              <a:cxnLst/>
              <a:rect l="l" t="t" r="r" b="b"/>
              <a:pathLst>
                <a:path w="21472" h="21430" extrusionOk="0">
                  <a:moveTo>
                    <a:pt x="0" y="0"/>
                  </a:moveTo>
                  <a:close/>
                  <a:moveTo>
                    <a:pt x="1982" y="19869"/>
                  </a:moveTo>
                  <a:cubicBezTo>
                    <a:pt x="2467" y="19853"/>
                    <a:pt x="2955" y="19861"/>
                    <a:pt x="3436" y="19812"/>
                  </a:cubicBezTo>
                  <a:cubicBezTo>
                    <a:pt x="3745" y="19780"/>
                    <a:pt x="4051" y="19681"/>
                    <a:pt x="4344" y="19579"/>
                  </a:cubicBezTo>
                  <a:cubicBezTo>
                    <a:pt x="4710" y="19451"/>
                    <a:pt x="5053" y="19272"/>
                    <a:pt x="5420" y="19147"/>
                  </a:cubicBezTo>
                  <a:cubicBezTo>
                    <a:pt x="5588" y="19090"/>
                    <a:pt x="5792" y="19084"/>
                    <a:pt x="5973" y="19103"/>
                  </a:cubicBezTo>
                  <a:cubicBezTo>
                    <a:pt x="6094" y="19116"/>
                    <a:pt x="6204" y="19214"/>
                    <a:pt x="6319" y="19275"/>
                  </a:cubicBezTo>
                  <a:cubicBezTo>
                    <a:pt x="6222" y="19340"/>
                    <a:pt x="6120" y="19400"/>
                    <a:pt x="6029" y="19472"/>
                  </a:cubicBezTo>
                  <a:cubicBezTo>
                    <a:pt x="5841" y="19620"/>
                    <a:pt x="5669" y="19786"/>
                    <a:pt x="5473" y="19924"/>
                  </a:cubicBezTo>
                  <a:cubicBezTo>
                    <a:pt x="4993" y="20263"/>
                    <a:pt x="4522" y="20615"/>
                    <a:pt x="4011" y="20912"/>
                  </a:cubicBezTo>
                  <a:cubicBezTo>
                    <a:pt x="3693" y="21098"/>
                    <a:pt x="3306" y="21188"/>
                    <a:pt x="2956" y="21331"/>
                  </a:cubicBezTo>
                  <a:cubicBezTo>
                    <a:pt x="2299" y="21600"/>
                    <a:pt x="1743" y="21252"/>
                    <a:pt x="1158" y="21100"/>
                  </a:cubicBezTo>
                  <a:cubicBezTo>
                    <a:pt x="703" y="20983"/>
                    <a:pt x="375" y="20745"/>
                    <a:pt x="180" y="20330"/>
                  </a:cubicBezTo>
                  <a:cubicBezTo>
                    <a:pt x="0" y="19947"/>
                    <a:pt x="2" y="19611"/>
                    <a:pt x="289" y="19288"/>
                  </a:cubicBezTo>
                  <a:cubicBezTo>
                    <a:pt x="748" y="18772"/>
                    <a:pt x="1235" y="18275"/>
                    <a:pt x="1672" y="17745"/>
                  </a:cubicBezTo>
                  <a:cubicBezTo>
                    <a:pt x="2032" y="17309"/>
                    <a:pt x="2333" y="16834"/>
                    <a:pt x="2667" y="16381"/>
                  </a:cubicBezTo>
                  <a:cubicBezTo>
                    <a:pt x="2930" y="16027"/>
                    <a:pt x="3209" y="15682"/>
                    <a:pt x="3469" y="15326"/>
                  </a:cubicBezTo>
                  <a:cubicBezTo>
                    <a:pt x="3593" y="15154"/>
                    <a:pt x="3692" y="14967"/>
                    <a:pt x="3797" y="14785"/>
                  </a:cubicBezTo>
                  <a:cubicBezTo>
                    <a:pt x="3824" y="14736"/>
                    <a:pt x="3809" y="14651"/>
                    <a:pt x="3848" y="14627"/>
                  </a:cubicBezTo>
                  <a:cubicBezTo>
                    <a:pt x="4539" y="14201"/>
                    <a:pt x="4673" y="13397"/>
                    <a:pt x="5323" y="12921"/>
                  </a:cubicBezTo>
                  <a:cubicBezTo>
                    <a:pt x="5798" y="12572"/>
                    <a:pt x="6132" y="12068"/>
                    <a:pt x="6534" y="11637"/>
                  </a:cubicBezTo>
                  <a:cubicBezTo>
                    <a:pt x="6699" y="11461"/>
                    <a:pt x="6662" y="11340"/>
                    <a:pt x="6483" y="11176"/>
                  </a:cubicBezTo>
                  <a:cubicBezTo>
                    <a:pt x="4943" y="9761"/>
                    <a:pt x="3616" y="8204"/>
                    <a:pt x="2435" y="6530"/>
                  </a:cubicBezTo>
                  <a:cubicBezTo>
                    <a:pt x="1850" y="5701"/>
                    <a:pt x="1568" y="4833"/>
                    <a:pt x="1445" y="3893"/>
                  </a:cubicBezTo>
                  <a:cubicBezTo>
                    <a:pt x="1426" y="3750"/>
                    <a:pt x="1449" y="3580"/>
                    <a:pt x="1521" y="3454"/>
                  </a:cubicBezTo>
                  <a:cubicBezTo>
                    <a:pt x="1808" y="2949"/>
                    <a:pt x="2100" y="2443"/>
                    <a:pt x="2432" y="1961"/>
                  </a:cubicBezTo>
                  <a:cubicBezTo>
                    <a:pt x="3080" y="1020"/>
                    <a:pt x="4075" y="366"/>
                    <a:pt x="5217" y="169"/>
                  </a:cubicBezTo>
                  <a:cubicBezTo>
                    <a:pt x="6201" y="0"/>
                    <a:pt x="7328" y="25"/>
                    <a:pt x="8168" y="802"/>
                  </a:cubicBezTo>
                  <a:cubicBezTo>
                    <a:pt x="8926" y="1503"/>
                    <a:pt x="9755" y="2145"/>
                    <a:pt x="10478" y="2872"/>
                  </a:cubicBezTo>
                  <a:cubicBezTo>
                    <a:pt x="11156" y="3554"/>
                    <a:pt x="11739" y="4312"/>
                    <a:pt x="12356" y="5041"/>
                  </a:cubicBezTo>
                  <a:cubicBezTo>
                    <a:pt x="12662" y="5402"/>
                    <a:pt x="13013" y="5532"/>
                    <a:pt x="13242" y="5341"/>
                  </a:cubicBezTo>
                  <a:cubicBezTo>
                    <a:pt x="13408" y="5203"/>
                    <a:pt x="13549" y="5040"/>
                    <a:pt x="13717" y="4904"/>
                  </a:cubicBezTo>
                  <a:cubicBezTo>
                    <a:pt x="14130" y="4570"/>
                    <a:pt x="14545" y="4238"/>
                    <a:pt x="14973" y="3920"/>
                  </a:cubicBezTo>
                  <a:cubicBezTo>
                    <a:pt x="15456" y="3559"/>
                    <a:pt x="15902" y="3086"/>
                    <a:pt x="16462" y="2908"/>
                  </a:cubicBezTo>
                  <a:cubicBezTo>
                    <a:pt x="16838" y="2788"/>
                    <a:pt x="16935" y="2474"/>
                    <a:pt x="17279" y="2382"/>
                  </a:cubicBezTo>
                  <a:cubicBezTo>
                    <a:pt x="17656" y="2280"/>
                    <a:pt x="17987" y="2034"/>
                    <a:pt x="18365" y="1941"/>
                  </a:cubicBezTo>
                  <a:cubicBezTo>
                    <a:pt x="19413" y="1682"/>
                    <a:pt x="20952" y="2178"/>
                    <a:pt x="21391" y="3212"/>
                  </a:cubicBezTo>
                  <a:cubicBezTo>
                    <a:pt x="21600" y="3704"/>
                    <a:pt x="21362" y="4134"/>
                    <a:pt x="21172" y="4570"/>
                  </a:cubicBezTo>
                  <a:cubicBezTo>
                    <a:pt x="20902" y="5191"/>
                    <a:pt x="20683" y="5837"/>
                    <a:pt x="20339" y="6423"/>
                  </a:cubicBezTo>
                  <a:cubicBezTo>
                    <a:pt x="19691" y="7528"/>
                    <a:pt x="19154" y="8699"/>
                    <a:pt x="18117" y="9593"/>
                  </a:cubicBezTo>
                  <a:cubicBezTo>
                    <a:pt x="17756" y="9904"/>
                    <a:pt x="17466" y="10288"/>
                    <a:pt x="17194" y="10668"/>
                  </a:cubicBezTo>
                  <a:cubicBezTo>
                    <a:pt x="17100" y="10800"/>
                    <a:pt x="17070" y="11074"/>
                    <a:pt x="17160" y="11189"/>
                  </a:cubicBezTo>
                  <a:cubicBezTo>
                    <a:pt x="18128" y="12429"/>
                    <a:pt x="18883" y="13807"/>
                    <a:pt x="20106" y="14882"/>
                  </a:cubicBezTo>
                  <a:cubicBezTo>
                    <a:pt x="20415" y="15153"/>
                    <a:pt x="20733" y="15415"/>
                    <a:pt x="21056" y="15673"/>
                  </a:cubicBezTo>
                  <a:cubicBezTo>
                    <a:pt x="21553" y="16071"/>
                    <a:pt x="21568" y="16407"/>
                    <a:pt x="21094" y="16907"/>
                  </a:cubicBezTo>
                  <a:cubicBezTo>
                    <a:pt x="20993" y="17013"/>
                    <a:pt x="20844" y="17099"/>
                    <a:pt x="20787" y="17220"/>
                  </a:cubicBezTo>
                  <a:cubicBezTo>
                    <a:pt x="20703" y="17396"/>
                    <a:pt x="20579" y="17639"/>
                    <a:pt x="20651" y="17779"/>
                  </a:cubicBezTo>
                  <a:cubicBezTo>
                    <a:pt x="21430" y="19285"/>
                    <a:pt x="19540" y="20550"/>
                    <a:pt x="18098" y="20270"/>
                  </a:cubicBezTo>
                  <a:cubicBezTo>
                    <a:pt x="17531" y="20160"/>
                    <a:pt x="17103" y="19919"/>
                    <a:pt x="16686" y="19548"/>
                  </a:cubicBezTo>
                  <a:cubicBezTo>
                    <a:pt x="16236" y="19148"/>
                    <a:pt x="15620" y="18904"/>
                    <a:pt x="15119" y="18545"/>
                  </a:cubicBezTo>
                  <a:cubicBezTo>
                    <a:pt x="14151" y="17851"/>
                    <a:pt x="13199" y="17138"/>
                    <a:pt x="12268" y="16406"/>
                  </a:cubicBezTo>
                  <a:cubicBezTo>
                    <a:pt x="11793" y="16033"/>
                    <a:pt x="11343" y="16081"/>
                    <a:pt x="11007" y="16517"/>
                  </a:cubicBezTo>
                  <a:cubicBezTo>
                    <a:pt x="10752" y="16849"/>
                    <a:pt x="10410" y="17125"/>
                    <a:pt x="10143" y="17451"/>
                  </a:cubicBezTo>
                  <a:cubicBezTo>
                    <a:pt x="9734" y="17950"/>
                    <a:pt x="9378" y="18484"/>
                    <a:pt x="8961" y="18977"/>
                  </a:cubicBezTo>
                  <a:cubicBezTo>
                    <a:pt x="8607" y="19395"/>
                    <a:pt x="8227" y="19803"/>
                    <a:pt x="7804" y="20164"/>
                  </a:cubicBezTo>
                  <a:cubicBezTo>
                    <a:pt x="7519" y="20408"/>
                    <a:pt x="7109" y="20461"/>
                    <a:pt x="6761" y="20249"/>
                  </a:cubicBezTo>
                  <a:cubicBezTo>
                    <a:pt x="6469" y="20070"/>
                    <a:pt x="6333" y="19810"/>
                    <a:pt x="6492" y="19464"/>
                  </a:cubicBezTo>
                  <a:cubicBezTo>
                    <a:pt x="6591" y="19248"/>
                    <a:pt x="6612" y="19003"/>
                    <a:pt x="6684" y="18704"/>
                  </a:cubicBezTo>
                  <a:cubicBezTo>
                    <a:pt x="6928" y="18631"/>
                    <a:pt x="7253" y="18568"/>
                    <a:pt x="7539" y="18436"/>
                  </a:cubicBezTo>
                  <a:cubicBezTo>
                    <a:pt x="7716" y="18354"/>
                    <a:pt x="7832" y="18166"/>
                    <a:pt x="7977" y="18028"/>
                  </a:cubicBezTo>
                  <a:cubicBezTo>
                    <a:pt x="8647" y="17389"/>
                    <a:pt x="9318" y="16752"/>
                    <a:pt x="9986" y="16112"/>
                  </a:cubicBezTo>
                  <a:cubicBezTo>
                    <a:pt x="10216" y="15891"/>
                    <a:pt x="10472" y="15682"/>
                    <a:pt x="10645" y="15429"/>
                  </a:cubicBezTo>
                  <a:cubicBezTo>
                    <a:pt x="10721" y="15318"/>
                    <a:pt x="10684" y="15061"/>
                    <a:pt x="10585" y="14954"/>
                  </a:cubicBezTo>
                  <a:cubicBezTo>
                    <a:pt x="10279" y="14625"/>
                    <a:pt x="9921" y="14336"/>
                    <a:pt x="9580" y="14033"/>
                  </a:cubicBezTo>
                  <a:cubicBezTo>
                    <a:pt x="9117" y="13622"/>
                    <a:pt x="8653" y="13213"/>
                    <a:pt x="8188" y="12804"/>
                  </a:cubicBezTo>
                  <a:cubicBezTo>
                    <a:pt x="8081" y="12710"/>
                    <a:pt x="7968" y="12620"/>
                    <a:pt x="7850" y="12523"/>
                  </a:cubicBezTo>
                  <a:cubicBezTo>
                    <a:pt x="6970" y="13129"/>
                    <a:pt x="6289" y="13841"/>
                    <a:pt x="5737" y="14655"/>
                  </a:cubicBezTo>
                  <a:cubicBezTo>
                    <a:pt x="5334" y="15250"/>
                    <a:pt x="4966" y="15865"/>
                    <a:pt x="4531" y="16440"/>
                  </a:cubicBezTo>
                  <a:cubicBezTo>
                    <a:pt x="3867" y="17319"/>
                    <a:pt x="3159" y="18171"/>
                    <a:pt x="2468" y="19034"/>
                  </a:cubicBezTo>
                  <a:cubicBezTo>
                    <a:pt x="2287" y="19259"/>
                    <a:pt x="2096" y="19479"/>
                    <a:pt x="1910" y="19702"/>
                  </a:cubicBezTo>
                  <a:cubicBezTo>
                    <a:pt x="1934" y="19758"/>
                    <a:pt x="1958" y="19814"/>
                    <a:pt x="1982" y="19869"/>
                  </a:cubicBezTo>
                  <a:close/>
                  <a:moveTo>
                    <a:pt x="19274" y="19142"/>
                  </a:moveTo>
                  <a:cubicBezTo>
                    <a:pt x="19303" y="18791"/>
                    <a:pt x="19360" y="18584"/>
                    <a:pt x="19329" y="18388"/>
                  </a:cubicBezTo>
                  <a:cubicBezTo>
                    <a:pt x="19252" y="17891"/>
                    <a:pt x="19134" y="17399"/>
                    <a:pt x="19035" y="16904"/>
                  </a:cubicBezTo>
                  <a:cubicBezTo>
                    <a:pt x="18995" y="16707"/>
                    <a:pt x="19023" y="16478"/>
                    <a:pt x="18918" y="16317"/>
                  </a:cubicBezTo>
                  <a:cubicBezTo>
                    <a:pt x="18372" y="15472"/>
                    <a:pt x="17802" y="14638"/>
                    <a:pt x="17221" y="13812"/>
                  </a:cubicBezTo>
                  <a:cubicBezTo>
                    <a:pt x="16908" y="13367"/>
                    <a:pt x="16581" y="12926"/>
                    <a:pt x="16208" y="12522"/>
                  </a:cubicBezTo>
                  <a:cubicBezTo>
                    <a:pt x="16101" y="12405"/>
                    <a:pt x="15704" y="12324"/>
                    <a:pt x="15623" y="12395"/>
                  </a:cubicBezTo>
                  <a:cubicBezTo>
                    <a:pt x="14789" y="13126"/>
                    <a:pt x="13995" y="13894"/>
                    <a:pt x="13185" y="14646"/>
                  </a:cubicBezTo>
                  <a:cubicBezTo>
                    <a:pt x="13002" y="14815"/>
                    <a:pt x="13009" y="14956"/>
                    <a:pt x="13202" y="15107"/>
                  </a:cubicBezTo>
                  <a:cubicBezTo>
                    <a:pt x="13749" y="15535"/>
                    <a:pt x="14284" y="15976"/>
                    <a:pt x="14840" y="16395"/>
                  </a:cubicBezTo>
                  <a:cubicBezTo>
                    <a:pt x="15912" y="17201"/>
                    <a:pt x="16975" y="18019"/>
                    <a:pt x="18086" y="18780"/>
                  </a:cubicBezTo>
                  <a:cubicBezTo>
                    <a:pt x="18398" y="18993"/>
                    <a:pt x="18865" y="19024"/>
                    <a:pt x="19274" y="19142"/>
                  </a:cubicBezTo>
                  <a:close/>
                  <a:moveTo>
                    <a:pt x="8827" y="11203"/>
                  </a:moveTo>
                  <a:cubicBezTo>
                    <a:pt x="8890" y="11278"/>
                    <a:pt x="8930" y="11335"/>
                    <a:pt x="8982" y="11382"/>
                  </a:cubicBezTo>
                  <a:cubicBezTo>
                    <a:pt x="9898" y="12206"/>
                    <a:pt x="10810" y="13033"/>
                    <a:pt x="11736" y="13849"/>
                  </a:cubicBezTo>
                  <a:cubicBezTo>
                    <a:pt x="11976" y="14060"/>
                    <a:pt x="12210" y="13971"/>
                    <a:pt x="12422" y="13768"/>
                  </a:cubicBezTo>
                  <a:cubicBezTo>
                    <a:pt x="13084" y="13135"/>
                    <a:pt x="13754" y="12508"/>
                    <a:pt x="14421" y="11878"/>
                  </a:cubicBezTo>
                  <a:cubicBezTo>
                    <a:pt x="14601" y="11708"/>
                    <a:pt x="14804" y="11552"/>
                    <a:pt x="14947" y="11360"/>
                  </a:cubicBezTo>
                  <a:cubicBezTo>
                    <a:pt x="15029" y="11249"/>
                    <a:pt x="15086" y="11046"/>
                    <a:pt x="15027" y="10942"/>
                  </a:cubicBezTo>
                  <a:cubicBezTo>
                    <a:pt x="14833" y="10601"/>
                    <a:pt x="14592" y="10280"/>
                    <a:pt x="14347" y="9965"/>
                  </a:cubicBezTo>
                  <a:cubicBezTo>
                    <a:pt x="14190" y="9762"/>
                    <a:pt x="13980" y="9593"/>
                    <a:pt x="13818" y="9393"/>
                  </a:cubicBezTo>
                  <a:cubicBezTo>
                    <a:pt x="13417" y="8895"/>
                    <a:pt x="13040" y="8381"/>
                    <a:pt x="12624" y="7893"/>
                  </a:cubicBezTo>
                  <a:cubicBezTo>
                    <a:pt x="12568" y="7827"/>
                    <a:pt x="12290" y="7823"/>
                    <a:pt x="12203" y="7887"/>
                  </a:cubicBezTo>
                  <a:cubicBezTo>
                    <a:pt x="11967" y="8061"/>
                    <a:pt x="11783" y="8291"/>
                    <a:pt x="11571" y="8493"/>
                  </a:cubicBezTo>
                  <a:cubicBezTo>
                    <a:pt x="10872" y="9156"/>
                    <a:pt x="10165" y="9812"/>
                    <a:pt x="9473" y="10480"/>
                  </a:cubicBezTo>
                  <a:cubicBezTo>
                    <a:pt x="9243" y="10702"/>
                    <a:pt x="9048" y="10954"/>
                    <a:pt x="8827" y="11203"/>
                  </a:cubicBezTo>
                  <a:close/>
                  <a:moveTo>
                    <a:pt x="5447" y="1578"/>
                  </a:moveTo>
                  <a:cubicBezTo>
                    <a:pt x="4618" y="1681"/>
                    <a:pt x="4116" y="1765"/>
                    <a:pt x="3736" y="2273"/>
                  </a:cubicBezTo>
                  <a:cubicBezTo>
                    <a:pt x="3258" y="2912"/>
                    <a:pt x="2913" y="3539"/>
                    <a:pt x="3247" y="4288"/>
                  </a:cubicBezTo>
                  <a:cubicBezTo>
                    <a:pt x="3693" y="5288"/>
                    <a:pt x="4132" y="6296"/>
                    <a:pt x="4916" y="7141"/>
                  </a:cubicBezTo>
                  <a:cubicBezTo>
                    <a:pt x="5792" y="8084"/>
                    <a:pt x="6652" y="9037"/>
                    <a:pt x="7520" y="9986"/>
                  </a:cubicBezTo>
                  <a:cubicBezTo>
                    <a:pt x="7695" y="10177"/>
                    <a:pt x="7885" y="10253"/>
                    <a:pt x="8102" y="10030"/>
                  </a:cubicBezTo>
                  <a:cubicBezTo>
                    <a:pt x="8418" y="9707"/>
                    <a:pt x="8728" y="9378"/>
                    <a:pt x="9051" y="9060"/>
                  </a:cubicBezTo>
                  <a:cubicBezTo>
                    <a:pt x="9823" y="8296"/>
                    <a:pt x="10600" y="7536"/>
                    <a:pt x="11378" y="6777"/>
                  </a:cubicBezTo>
                  <a:cubicBezTo>
                    <a:pt x="11585" y="6576"/>
                    <a:pt x="11673" y="6405"/>
                    <a:pt x="11373" y="6190"/>
                  </a:cubicBezTo>
                  <a:cubicBezTo>
                    <a:pt x="11103" y="5997"/>
                    <a:pt x="10869" y="5762"/>
                    <a:pt x="10634" y="5533"/>
                  </a:cubicBezTo>
                  <a:cubicBezTo>
                    <a:pt x="10500" y="5401"/>
                    <a:pt x="10291" y="5238"/>
                    <a:pt x="10301" y="5100"/>
                  </a:cubicBezTo>
                  <a:cubicBezTo>
                    <a:pt x="10324" y="4778"/>
                    <a:pt x="10081" y="4680"/>
                    <a:pt x="9881" y="4521"/>
                  </a:cubicBezTo>
                  <a:cubicBezTo>
                    <a:pt x="9500" y="4219"/>
                    <a:pt x="8997" y="3967"/>
                    <a:pt x="8784" y="3586"/>
                  </a:cubicBezTo>
                  <a:cubicBezTo>
                    <a:pt x="8431" y="2956"/>
                    <a:pt x="7770" y="2611"/>
                    <a:pt x="7261" y="2170"/>
                  </a:cubicBezTo>
                  <a:cubicBezTo>
                    <a:pt x="6789" y="1761"/>
                    <a:pt x="5921" y="1718"/>
                    <a:pt x="5447" y="1578"/>
                  </a:cubicBezTo>
                  <a:close/>
                  <a:moveTo>
                    <a:pt x="16119" y="9821"/>
                  </a:moveTo>
                  <a:cubicBezTo>
                    <a:pt x="16541" y="9337"/>
                    <a:pt x="16918" y="8964"/>
                    <a:pt x="17218" y="8546"/>
                  </a:cubicBezTo>
                  <a:cubicBezTo>
                    <a:pt x="17565" y="8062"/>
                    <a:pt x="17850" y="7540"/>
                    <a:pt x="18152" y="7030"/>
                  </a:cubicBezTo>
                  <a:cubicBezTo>
                    <a:pt x="18430" y="6557"/>
                    <a:pt x="18713" y="6086"/>
                    <a:pt x="18960" y="5599"/>
                  </a:cubicBezTo>
                  <a:cubicBezTo>
                    <a:pt x="19171" y="5184"/>
                    <a:pt x="19364" y="4757"/>
                    <a:pt x="19505" y="4319"/>
                  </a:cubicBezTo>
                  <a:cubicBezTo>
                    <a:pt x="19587" y="4063"/>
                    <a:pt x="19552" y="3776"/>
                    <a:pt x="19569" y="3502"/>
                  </a:cubicBezTo>
                  <a:cubicBezTo>
                    <a:pt x="19251" y="3503"/>
                    <a:pt x="18881" y="3410"/>
                    <a:pt x="18624" y="3523"/>
                  </a:cubicBezTo>
                  <a:cubicBezTo>
                    <a:pt x="17983" y="3805"/>
                    <a:pt x="17368" y="4150"/>
                    <a:pt x="16787" y="4525"/>
                  </a:cubicBezTo>
                  <a:cubicBezTo>
                    <a:pt x="15931" y="5077"/>
                    <a:pt x="15133" y="5703"/>
                    <a:pt x="14269" y="6244"/>
                  </a:cubicBezTo>
                  <a:cubicBezTo>
                    <a:pt x="13847" y="6508"/>
                    <a:pt x="13864" y="6753"/>
                    <a:pt x="14097" y="7070"/>
                  </a:cubicBezTo>
                  <a:cubicBezTo>
                    <a:pt x="14529" y="7658"/>
                    <a:pt x="14974" y="8238"/>
                    <a:pt x="15409" y="8825"/>
                  </a:cubicBezTo>
                  <a:cubicBezTo>
                    <a:pt x="15625" y="9116"/>
                    <a:pt x="15830" y="9414"/>
                    <a:pt x="16119" y="9821"/>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50" name="Google Shape;50;p2"/>
            <p:cNvSpPr/>
            <p:nvPr/>
          </p:nvSpPr>
          <p:spPr>
            <a:xfrm>
              <a:off x="8900341" y="4878802"/>
              <a:ext cx="392019" cy="474693"/>
            </a:xfrm>
            <a:custGeom>
              <a:avLst/>
              <a:gdLst/>
              <a:ahLst/>
              <a:cxnLst/>
              <a:rect l="l" t="t" r="r" b="b"/>
              <a:pathLst>
                <a:path w="21459" h="21495" extrusionOk="0">
                  <a:moveTo>
                    <a:pt x="0" y="0"/>
                  </a:moveTo>
                  <a:close/>
                  <a:moveTo>
                    <a:pt x="11682" y="4998"/>
                  </a:moveTo>
                  <a:cubicBezTo>
                    <a:pt x="11784" y="5085"/>
                    <a:pt x="11875" y="5162"/>
                    <a:pt x="11960" y="5234"/>
                  </a:cubicBezTo>
                  <a:cubicBezTo>
                    <a:pt x="12323" y="4349"/>
                    <a:pt x="13096" y="3848"/>
                    <a:pt x="14035" y="3485"/>
                  </a:cubicBezTo>
                  <a:lnTo>
                    <a:pt x="14175" y="3591"/>
                  </a:lnTo>
                  <a:cubicBezTo>
                    <a:pt x="14004" y="3652"/>
                    <a:pt x="13833" y="3713"/>
                    <a:pt x="13663" y="3773"/>
                  </a:cubicBezTo>
                  <a:lnTo>
                    <a:pt x="13821" y="3896"/>
                  </a:lnTo>
                  <a:cubicBezTo>
                    <a:pt x="14163" y="3848"/>
                    <a:pt x="14487" y="3700"/>
                    <a:pt x="14374" y="3376"/>
                  </a:cubicBezTo>
                  <a:cubicBezTo>
                    <a:pt x="14242" y="2998"/>
                    <a:pt x="14529" y="2804"/>
                    <a:pt x="14751" y="2621"/>
                  </a:cubicBezTo>
                  <a:cubicBezTo>
                    <a:pt x="15492" y="2011"/>
                    <a:pt x="16270" y="1431"/>
                    <a:pt x="17050" y="854"/>
                  </a:cubicBezTo>
                  <a:cubicBezTo>
                    <a:pt x="17924" y="207"/>
                    <a:pt x="18922" y="0"/>
                    <a:pt x="19991" y="466"/>
                  </a:cubicBezTo>
                  <a:cubicBezTo>
                    <a:pt x="20824" y="830"/>
                    <a:pt x="21283" y="1431"/>
                    <a:pt x="21410" y="2231"/>
                  </a:cubicBezTo>
                  <a:cubicBezTo>
                    <a:pt x="21600" y="3423"/>
                    <a:pt x="21207" y="4514"/>
                    <a:pt x="20753" y="5621"/>
                  </a:cubicBezTo>
                  <a:cubicBezTo>
                    <a:pt x="20203" y="6963"/>
                    <a:pt x="19142" y="8055"/>
                    <a:pt x="18265" y="9232"/>
                  </a:cubicBezTo>
                  <a:cubicBezTo>
                    <a:pt x="17604" y="10119"/>
                    <a:pt x="16731" y="10902"/>
                    <a:pt x="15918" y="11708"/>
                  </a:cubicBezTo>
                  <a:cubicBezTo>
                    <a:pt x="15668" y="11955"/>
                    <a:pt x="15655" y="12181"/>
                    <a:pt x="15811" y="12424"/>
                  </a:cubicBezTo>
                  <a:cubicBezTo>
                    <a:pt x="16228" y="13072"/>
                    <a:pt x="16695" y="13699"/>
                    <a:pt x="17094" y="14354"/>
                  </a:cubicBezTo>
                  <a:cubicBezTo>
                    <a:pt x="17356" y="14783"/>
                    <a:pt x="17545" y="15242"/>
                    <a:pt x="17748" y="15694"/>
                  </a:cubicBezTo>
                  <a:cubicBezTo>
                    <a:pt x="17909" y="16055"/>
                    <a:pt x="18110" y="16331"/>
                    <a:pt x="18669" y="16271"/>
                  </a:cubicBezTo>
                  <a:cubicBezTo>
                    <a:pt x="18770" y="16260"/>
                    <a:pt x="18963" y="16409"/>
                    <a:pt x="19004" y="16514"/>
                  </a:cubicBezTo>
                  <a:cubicBezTo>
                    <a:pt x="19392" y="17514"/>
                    <a:pt x="19761" y="18519"/>
                    <a:pt x="20124" y="19525"/>
                  </a:cubicBezTo>
                  <a:cubicBezTo>
                    <a:pt x="20257" y="19893"/>
                    <a:pt x="19463" y="20371"/>
                    <a:pt x="18929" y="20200"/>
                  </a:cubicBezTo>
                  <a:cubicBezTo>
                    <a:pt x="18531" y="20073"/>
                    <a:pt x="18248" y="20182"/>
                    <a:pt x="17963" y="20346"/>
                  </a:cubicBezTo>
                  <a:cubicBezTo>
                    <a:pt x="16857" y="20982"/>
                    <a:pt x="14986" y="20666"/>
                    <a:pt x="14213" y="19745"/>
                  </a:cubicBezTo>
                  <a:cubicBezTo>
                    <a:pt x="13784" y="19234"/>
                    <a:pt x="13249" y="18785"/>
                    <a:pt x="12783" y="18294"/>
                  </a:cubicBezTo>
                  <a:cubicBezTo>
                    <a:pt x="12223" y="17706"/>
                    <a:pt x="11694" y="17098"/>
                    <a:pt x="11135" y="16509"/>
                  </a:cubicBezTo>
                  <a:cubicBezTo>
                    <a:pt x="10821" y="16178"/>
                    <a:pt x="10513" y="16159"/>
                    <a:pt x="10163" y="16483"/>
                  </a:cubicBezTo>
                  <a:cubicBezTo>
                    <a:pt x="9323" y="17264"/>
                    <a:pt x="8502" y="18060"/>
                    <a:pt x="7694" y="18864"/>
                  </a:cubicBezTo>
                  <a:cubicBezTo>
                    <a:pt x="6884" y="19669"/>
                    <a:pt x="6110" y="20497"/>
                    <a:pt x="5299" y="21301"/>
                  </a:cubicBezTo>
                  <a:cubicBezTo>
                    <a:pt x="4998" y="21600"/>
                    <a:pt x="3992" y="21545"/>
                    <a:pt x="3563" y="21198"/>
                  </a:cubicBezTo>
                  <a:cubicBezTo>
                    <a:pt x="3242" y="20939"/>
                    <a:pt x="2933" y="20877"/>
                    <a:pt x="2473" y="20898"/>
                  </a:cubicBezTo>
                  <a:cubicBezTo>
                    <a:pt x="1576" y="20940"/>
                    <a:pt x="666" y="20800"/>
                    <a:pt x="276" y="20008"/>
                  </a:cubicBezTo>
                  <a:cubicBezTo>
                    <a:pt x="93" y="19635"/>
                    <a:pt x="0" y="19149"/>
                    <a:pt x="122" y="18771"/>
                  </a:cubicBezTo>
                  <a:cubicBezTo>
                    <a:pt x="529" y="17519"/>
                    <a:pt x="997" y="16275"/>
                    <a:pt x="1551" y="15062"/>
                  </a:cubicBezTo>
                  <a:cubicBezTo>
                    <a:pt x="1853" y="14400"/>
                    <a:pt x="2396" y="13816"/>
                    <a:pt x="2791" y="13180"/>
                  </a:cubicBezTo>
                  <a:cubicBezTo>
                    <a:pt x="2977" y="12881"/>
                    <a:pt x="3031" y="12526"/>
                    <a:pt x="3217" y="12228"/>
                  </a:cubicBezTo>
                  <a:cubicBezTo>
                    <a:pt x="3403" y="11928"/>
                    <a:pt x="3660" y="11653"/>
                    <a:pt x="3922" y="11392"/>
                  </a:cubicBezTo>
                  <a:cubicBezTo>
                    <a:pt x="4261" y="11055"/>
                    <a:pt x="4702" y="10775"/>
                    <a:pt x="4968" y="10406"/>
                  </a:cubicBezTo>
                  <a:cubicBezTo>
                    <a:pt x="5095" y="10230"/>
                    <a:pt x="4961" y="9894"/>
                    <a:pt x="4873" y="9649"/>
                  </a:cubicBezTo>
                  <a:cubicBezTo>
                    <a:pt x="4648" y="9029"/>
                    <a:pt x="4375" y="8421"/>
                    <a:pt x="4134" y="7805"/>
                  </a:cubicBezTo>
                  <a:cubicBezTo>
                    <a:pt x="3585" y="6396"/>
                    <a:pt x="3038" y="4986"/>
                    <a:pt x="2505" y="3573"/>
                  </a:cubicBezTo>
                  <a:cubicBezTo>
                    <a:pt x="2390" y="3267"/>
                    <a:pt x="2267" y="2942"/>
                    <a:pt x="2275" y="2628"/>
                  </a:cubicBezTo>
                  <a:cubicBezTo>
                    <a:pt x="2293" y="1957"/>
                    <a:pt x="3066" y="1261"/>
                    <a:pt x="3930" y="1102"/>
                  </a:cubicBezTo>
                  <a:cubicBezTo>
                    <a:pt x="4891" y="926"/>
                    <a:pt x="5726" y="1073"/>
                    <a:pt x="6619" y="1519"/>
                  </a:cubicBezTo>
                  <a:cubicBezTo>
                    <a:pt x="7734" y="2076"/>
                    <a:pt x="8408" y="2884"/>
                    <a:pt x="9141" y="3699"/>
                  </a:cubicBezTo>
                  <a:cubicBezTo>
                    <a:pt x="9630" y="4242"/>
                    <a:pt x="10189" y="4743"/>
                    <a:pt x="10750" y="5238"/>
                  </a:cubicBezTo>
                  <a:cubicBezTo>
                    <a:pt x="10836" y="5313"/>
                    <a:pt x="11113" y="5279"/>
                    <a:pt x="11283" y="5239"/>
                  </a:cubicBezTo>
                  <a:cubicBezTo>
                    <a:pt x="11425" y="5206"/>
                    <a:pt x="11539" y="5089"/>
                    <a:pt x="11682" y="4998"/>
                  </a:cubicBezTo>
                  <a:close/>
                  <a:moveTo>
                    <a:pt x="16596" y="19530"/>
                  </a:moveTo>
                  <a:cubicBezTo>
                    <a:pt x="17143" y="19536"/>
                    <a:pt x="17556" y="18894"/>
                    <a:pt x="17350" y="18457"/>
                  </a:cubicBezTo>
                  <a:cubicBezTo>
                    <a:pt x="17084" y="17893"/>
                    <a:pt x="16788" y="17339"/>
                    <a:pt x="16486" y="16788"/>
                  </a:cubicBezTo>
                  <a:cubicBezTo>
                    <a:pt x="16113" y="16105"/>
                    <a:pt x="15723" y="15429"/>
                    <a:pt x="15334" y="14753"/>
                  </a:cubicBezTo>
                  <a:cubicBezTo>
                    <a:pt x="15082" y="14315"/>
                    <a:pt x="14834" y="13875"/>
                    <a:pt x="14556" y="13449"/>
                  </a:cubicBezTo>
                  <a:cubicBezTo>
                    <a:pt x="14337" y="13114"/>
                    <a:pt x="14118" y="13104"/>
                    <a:pt x="13827" y="13398"/>
                  </a:cubicBezTo>
                  <a:cubicBezTo>
                    <a:pt x="13338" y="13891"/>
                    <a:pt x="12866" y="14396"/>
                    <a:pt x="12377" y="14889"/>
                  </a:cubicBezTo>
                  <a:cubicBezTo>
                    <a:pt x="12154" y="15113"/>
                    <a:pt x="12182" y="15299"/>
                    <a:pt x="12399" y="15518"/>
                  </a:cubicBezTo>
                  <a:cubicBezTo>
                    <a:pt x="12703" y="15826"/>
                    <a:pt x="12977" y="16153"/>
                    <a:pt x="13250" y="16481"/>
                  </a:cubicBezTo>
                  <a:cubicBezTo>
                    <a:pt x="13314" y="16558"/>
                    <a:pt x="13383" y="16708"/>
                    <a:pt x="13339" y="16758"/>
                  </a:cubicBezTo>
                  <a:cubicBezTo>
                    <a:pt x="13057" y="17084"/>
                    <a:pt x="13410" y="17182"/>
                    <a:pt x="13619" y="17317"/>
                  </a:cubicBezTo>
                  <a:cubicBezTo>
                    <a:pt x="13839" y="17459"/>
                    <a:pt x="14127" y="17541"/>
                    <a:pt x="14311" y="17705"/>
                  </a:cubicBezTo>
                  <a:cubicBezTo>
                    <a:pt x="14855" y="18189"/>
                    <a:pt x="15342" y="18717"/>
                    <a:pt x="15893" y="19195"/>
                  </a:cubicBezTo>
                  <a:cubicBezTo>
                    <a:pt x="16091" y="19366"/>
                    <a:pt x="16408" y="19444"/>
                    <a:pt x="16596" y="19530"/>
                  </a:cubicBezTo>
                  <a:close/>
                  <a:moveTo>
                    <a:pt x="10975" y="13994"/>
                  </a:moveTo>
                  <a:cubicBezTo>
                    <a:pt x="11094" y="14033"/>
                    <a:pt x="11212" y="14072"/>
                    <a:pt x="11330" y="14111"/>
                  </a:cubicBezTo>
                  <a:cubicBezTo>
                    <a:pt x="11924" y="13471"/>
                    <a:pt x="12533" y="12840"/>
                    <a:pt x="13102" y="12185"/>
                  </a:cubicBezTo>
                  <a:cubicBezTo>
                    <a:pt x="13244" y="12022"/>
                    <a:pt x="13373" y="11750"/>
                    <a:pt x="13306" y="11584"/>
                  </a:cubicBezTo>
                  <a:cubicBezTo>
                    <a:pt x="13129" y="11140"/>
                    <a:pt x="12875" y="10710"/>
                    <a:pt x="12591" y="10304"/>
                  </a:cubicBezTo>
                  <a:cubicBezTo>
                    <a:pt x="12175" y="9711"/>
                    <a:pt x="11687" y="9154"/>
                    <a:pt x="11265" y="8564"/>
                  </a:cubicBezTo>
                  <a:cubicBezTo>
                    <a:pt x="10622" y="7665"/>
                    <a:pt x="10642" y="7681"/>
                    <a:pt x="9744" y="8323"/>
                  </a:cubicBezTo>
                  <a:cubicBezTo>
                    <a:pt x="9116" y="8772"/>
                    <a:pt x="8492" y="9230"/>
                    <a:pt x="7921" y="9728"/>
                  </a:cubicBezTo>
                  <a:cubicBezTo>
                    <a:pt x="7761" y="9867"/>
                    <a:pt x="7378" y="10047"/>
                    <a:pt x="7656" y="10362"/>
                  </a:cubicBezTo>
                  <a:cubicBezTo>
                    <a:pt x="7916" y="10658"/>
                    <a:pt x="8164" y="10962"/>
                    <a:pt x="8422" y="11259"/>
                  </a:cubicBezTo>
                  <a:cubicBezTo>
                    <a:pt x="9032" y="11963"/>
                    <a:pt x="9636" y="12671"/>
                    <a:pt x="10263" y="13365"/>
                  </a:cubicBezTo>
                  <a:cubicBezTo>
                    <a:pt x="10469" y="13593"/>
                    <a:pt x="10736" y="13785"/>
                    <a:pt x="10975" y="13994"/>
                  </a:cubicBezTo>
                  <a:close/>
                  <a:moveTo>
                    <a:pt x="19563" y="2961"/>
                  </a:moveTo>
                  <a:cubicBezTo>
                    <a:pt x="19537" y="2956"/>
                    <a:pt x="19511" y="2950"/>
                    <a:pt x="19485" y="2944"/>
                  </a:cubicBezTo>
                  <a:cubicBezTo>
                    <a:pt x="19444" y="2770"/>
                    <a:pt x="19415" y="2594"/>
                    <a:pt x="19361" y="2424"/>
                  </a:cubicBezTo>
                  <a:cubicBezTo>
                    <a:pt x="19201" y="1925"/>
                    <a:pt x="18898" y="1827"/>
                    <a:pt x="18387" y="2140"/>
                  </a:cubicBezTo>
                  <a:cubicBezTo>
                    <a:pt x="17790" y="2506"/>
                    <a:pt x="17213" y="2895"/>
                    <a:pt x="16638" y="3285"/>
                  </a:cubicBezTo>
                  <a:cubicBezTo>
                    <a:pt x="15986" y="3727"/>
                    <a:pt x="15336" y="4172"/>
                    <a:pt x="14705" y="4635"/>
                  </a:cubicBezTo>
                  <a:cubicBezTo>
                    <a:pt x="13923" y="5207"/>
                    <a:pt x="13184" y="5820"/>
                    <a:pt x="12383" y="6374"/>
                  </a:cubicBezTo>
                  <a:cubicBezTo>
                    <a:pt x="12033" y="6615"/>
                    <a:pt x="12058" y="6791"/>
                    <a:pt x="12257" y="7078"/>
                  </a:cubicBezTo>
                  <a:cubicBezTo>
                    <a:pt x="12958" y="8093"/>
                    <a:pt x="13638" y="9120"/>
                    <a:pt x="14317" y="10146"/>
                  </a:cubicBezTo>
                  <a:cubicBezTo>
                    <a:pt x="14563" y="10518"/>
                    <a:pt x="14695" y="10563"/>
                    <a:pt x="15002" y="10232"/>
                  </a:cubicBezTo>
                  <a:cubicBezTo>
                    <a:pt x="15636" y="9550"/>
                    <a:pt x="16243" y="8850"/>
                    <a:pt x="16819" y="8135"/>
                  </a:cubicBezTo>
                  <a:cubicBezTo>
                    <a:pt x="17321" y="7512"/>
                    <a:pt x="17792" y="6871"/>
                    <a:pt x="18227" y="6216"/>
                  </a:cubicBezTo>
                  <a:cubicBezTo>
                    <a:pt x="18482" y="5831"/>
                    <a:pt x="18668" y="5410"/>
                    <a:pt x="18834" y="4991"/>
                  </a:cubicBezTo>
                  <a:cubicBezTo>
                    <a:pt x="19100" y="4321"/>
                    <a:pt x="19322" y="3639"/>
                    <a:pt x="19563" y="2961"/>
                  </a:cubicBezTo>
                  <a:close/>
                  <a:moveTo>
                    <a:pt x="4706" y="12340"/>
                  </a:moveTo>
                  <a:cubicBezTo>
                    <a:pt x="4536" y="12514"/>
                    <a:pt x="4383" y="12634"/>
                    <a:pt x="4284" y="12780"/>
                  </a:cubicBezTo>
                  <a:cubicBezTo>
                    <a:pt x="4035" y="13146"/>
                    <a:pt x="3645" y="13519"/>
                    <a:pt x="3630" y="13898"/>
                  </a:cubicBezTo>
                  <a:cubicBezTo>
                    <a:pt x="3619" y="14183"/>
                    <a:pt x="3583" y="14444"/>
                    <a:pt x="3482" y="14705"/>
                  </a:cubicBezTo>
                  <a:cubicBezTo>
                    <a:pt x="3302" y="15168"/>
                    <a:pt x="3077" y="15620"/>
                    <a:pt x="2915" y="16086"/>
                  </a:cubicBezTo>
                  <a:cubicBezTo>
                    <a:pt x="2597" y="17005"/>
                    <a:pt x="2319" y="17934"/>
                    <a:pt x="2003" y="18854"/>
                  </a:cubicBezTo>
                  <a:cubicBezTo>
                    <a:pt x="1855" y="19283"/>
                    <a:pt x="2007" y="19485"/>
                    <a:pt x="2534" y="19461"/>
                  </a:cubicBezTo>
                  <a:cubicBezTo>
                    <a:pt x="2953" y="19443"/>
                    <a:pt x="3344" y="19439"/>
                    <a:pt x="3681" y="19718"/>
                  </a:cubicBezTo>
                  <a:cubicBezTo>
                    <a:pt x="3770" y="19792"/>
                    <a:pt x="4091" y="19791"/>
                    <a:pt x="4193" y="19718"/>
                  </a:cubicBezTo>
                  <a:cubicBezTo>
                    <a:pt x="4886" y="19224"/>
                    <a:pt x="5565" y="18717"/>
                    <a:pt x="6215" y="18185"/>
                  </a:cubicBezTo>
                  <a:cubicBezTo>
                    <a:pt x="7213" y="17369"/>
                    <a:pt x="8178" y="16525"/>
                    <a:pt x="9168" y="15701"/>
                  </a:cubicBezTo>
                  <a:cubicBezTo>
                    <a:pt x="9660" y="15292"/>
                    <a:pt x="9748" y="15037"/>
                    <a:pt x="9413" y="14677"/>
                  </a:cubicBezTo>
                  <a:cubicBezTo>
                    <a:pt x="8971" y="14200"/>
                    <a:pt x="8509" y="13737"/>
                    <a:pt x="8048" y="13272"/>
                  </a:cubicBezTo>
                  <a:cubicBezTo>
                    <a:pt x="7508" y="12728"/>
                    <a:pt x="6978" y="12176"/>
                    <a:pt x="6405" y="11657"/>
                  </a:cubicBezTo>
                  <a:cubicBezTo>
                    <a:pt x="6237" y="11504"/>
                    <a:pt x="5852" y="11320"/>
                    <a:pt x="5718" y="11380"/>
                  </a:cubicBezTo>
                  <a:cubicBezTo>
                    <a:pt x="5457" y="11498"/>
                    <a:pt x="5148" y="11773"/>
                    <a:pt x="5138" y="11992"/>
                  </a:cubicBezTo>
                  <a:cubicBezTo>
                    <a:pt x="5120" y="12390"/>
                    <a:pt x="4986" y="12451"/>
                    <a:pt x="4706" y="12340"/>
                  </a:cubicBezTo>
                  <a:close/>
                  <a:moveTo>
                    <a:pt x="7394" y="8521"/>
                  </a:moveTo>
                  <a:cubicBezTo>
                    <a:pt x="7369" y="8504"/>
                    <a:pt x="7344" y="8487"/>
                    <a:pt x="7318" y="8470"/>
                  </a:cubicBezTo>
                  <a:cubicBezTo>
                    <a:pt x="7369" y="8390"/>
                    <a:pt x="7400" y="8294"/>
                    <a:pt x="7474" y="8233"/>
                  </a:cubicBezTo>
                  <a:cubicBezTo>
                    <a:pt x="8045" y="7762"/>
                    <a:pt x="8618" y="7293"/>
                    <a:pt x="9202" y="6834"/>
                  </a:cubicBezTo>
                  <a:cubicBezTo>
                    <a:pt x="9591" y="6529"/>
                    <a:pt x="9606" y="6368"/>
                    <a:pt x="9231" y="6079"/>
                  </a:cubicBezTo>
                  <a:cubicBezTo>
                    <a:pt x="9153" y="6018"/>
                    <a:pt x="9062" y="5962"/>
                    <a:pt x="9009" y="5888"/>
                  </a:cubicBezTo>
                  <a:cubicBezTo>
                    <a:pt x="8251" y="4825"/>
                    <a:pt x="7187" y="3978"/>
                    <a:pt x="6120" y="3141"/>
                  </a:cubicBezTo>
                  <a:cubicBezTo>
                    <a:pt x="5784" y="2878"/>
                    <a:pt x="5394" y="2568"/>
                    <a:pt x="4843" y="2647"/>
                  </a:cubicBezTo>
                  <a:cubicBezTo>
                    <a:pt x="4872" y="3178"/>
                    <a:pt x="4804" y="3693"/>
                    <a:pt x="4944" y="4165"/>
                  </a:cubicBezTo>
                  <a:cubicBezTo>
                    <a:pt x="5307" y="5394"/>
                    <a:pt x="5764" y="6604"/>
                    <a:pt x="6178" y="7823"/>
                  </a:cubicBezTo>
                  <a:cubicBezTo>
                    <a:pt x="6314" y="8220"/>
                    <a:pt x="6296" y="8708"/>
                    <a:pt x="7038" y="8707"/>
                  </a:cubicBezTo>
                  <a:cubicBezTo>
                    <a:pt x="7099" y="8707"/>
                    <a:pt x="7160" y="8819"/>
                    <a:pt x="7250" y="8906"/>
                  </a:cubicBezTo>
                  <a:cubicBezTo>
                    <a:pt x="7711" y="8541"/>
                    <a:pt x="8139" y="8202"/>
                    <a:pt x="8567" y="7863"/>
                  </a:cubicBezTo>
                  <a:cubicBezTo>
                    <a:pt x="8536" y="7836"/>
                    <a:pt x="8505" y="7809"/>
                    <a:pt x="8475" y="7783"/>
                  </a:cubicBezTo>
                  <a:cubicBezTo>
                    <a:pt x="8115" y="8029"/>
                    <a:pt x="7754" y="8275"/>
                    <a:pt x="7394" y="8521"/>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51" name="Google Shape;51;p2"/>
            <p:cNvSpPr/>
            <p:nvPr/>
          </p:nvSpPr>
          <p:spPr>
            <a:xfrm>
              <a:off x="6319770" y="5266541"/>
              <a:ext cx="381234" cy="444377"/>
            </a:xfrm>
            <a:custGeom>
              <a:avLst/>
              <a:gdLst/>
              <a:ahLst/>
              <a:cxnLst/>
              <a:rect l="l" t="t" r="r" b="b"/>
              <a:pathLst>
                <a:path w="21462" h="21512" extrusionOk="0">
                  <a:moveTo>
                    <a:pt x="0" y="0"/>
                  </a:moveTo>
                  <a:close/>
                  <a:moveTo>
                    <a:pt x="19721" y="17405"/>
                  </a:moveTo>
                  <a:cubicBezTo>
                    <a:pt x="19590" y="17373"/>
                    <a:pt x="19421" y="17312"/>
                    <a:pt x="19366" y="17220"/>
                  </a:cubicBezTo>
                  <a:cubicBezTo>
                    <a:pt x="19162" y="16882"/>
                    <a:pt x="19024" y="16514"/>
                    <a:pt x="18814" y="16180"/>
                  </a:cubicBezTo>
                  <a:cubicBezTo>
                    <a:pt x="18556" y="15769"/>
                    <a:pt x="18204" y="15414"/>
                    <a:pt x="18024" y="14948"/>
                  </a:cubicBezTo>
                  <a:cubicBezTo>
                    <a:pt x="17818" y="14412"/>
                    <a:pt x="17464" y="13917"/>
                    <a:pt x="17158" y="13411"/>
                  </a:cubicBezTo>
                  <a:cubicBezTo>
                    <a:pt x="17057" y="13244"/>
                    <a:pt x="16874" y="13112"/>
                    <a:pt x="16784" y="12943"/>
                  </a:cubicBezTo>
                  <a:cubicBezTo>
                    <a:pt x="16470" y="12355"/>
                    <a:pt x="16184" y="11756"/>
                    <a:pt x="15881" y="11164"/>
                  </a:cubicBezTo>
                  <a:cubicBezTo>
                    <a:pt x="15766" y="10940"/>
                    <a:pt x="15744" y="10758"/>
                    <a:pt x="16059" y="10641"/>
                  </a:cubicBezTo>
                  <a:cubicBezTo>
                    <a:pt x="16733" y="10389"/>
                    <a:pt x="17265" y="9933"/>
                    <a:pt x="17853" y="9581"/>
                  </a:cubicBezTo>
                  <a:cubicBezTo>
                    <a:pt x="18699" y="9074"/>
                    <a:pt x="19341" y="8311"/>
                    <a:pt x="20045" y="7638"/>
                  </a:cubicBezTo>
                  <a:cubicBezTo>
                    <a:pt x="20337" y="7358"/>
                    <a:pt x="20565" y="7029"/>
                    <a:pt x="20817" y="6718"/>
                  </a:cubicBezTo>
                  <a:cubicBezTo>
                    <a:pt x="21414" y="5985"/>
                    <a:pt x="21600" y="5187"/>
                    <a:pt x="21361" y="4308"/>
                  </a:cubicBezTo>
                  <a:cubicBezTo>
                    <a:pt x="21171" y="3612"/>
                    <a:pt x="20662" y="3157"/>
                    <a:pt x="20005" y="2758"/>
                  </a:cubicBezTo>
                  <a:cubicBezTo>
                    <a:pt x="19185" y="2260"/>
                    <a:pt x="18346" y="2008"/>
                    <a:pt x="17358" y="2318"/>
                  </a:cubicBezTo>
                  <a:cubicBezTo>
                    <a:pt x="17207" y="2366"/>
                    <a:pt x="17037" y="2413"/>
                    <a:pt x="16882" y="2401"/>
                  </a:cubicBezTo>
                  <a:cubicBezTo>
                    <a:pt x="16339" y="2360"/>
                    <a:pt x="15874" y="2543"/>
                    <a:pt x="15480" y="2811"/>
                  </a:cubicBezTo>
                  <a:cubicBezTo>
                    <a:pt x="14492" y="3482"/>
                    <a:pt x="13537" y="4188"/>
                    <a:pt x="12580" y="4873"/>
                  </a:cubicBezTo>
                  <a:cubicBezTo>
                    <a:pt x="11917" y="4113"/>
                    <a:pt x="11243" y="3337"/>
                    <a:pt x="10564" y="2563"/>
                  </a:cubicBezTo>
                  <a:cubicBezTo>
                    <a:pt x="10377" y="2350"/>
                    <a:pt x="10211" y="2108"/>
                    <a:pt x="9974" y="1946"/>
                  </a:cubicBezTo>
                  <a:cubicBezTo>
                    <a:pt x="9246" y="1446"/>
                    <a:pt x="8525" y="924"/>
                    <a:pt x="7727" y="518"/>
                  </a:cubicBezTo>
                  <a:cubicBezTo>
                    <a:pt x="7185" y="243"/>
                    <a:pt x="6516" y="0"/>
                    <a:pt x="5908" y="7"/>
                  </a:cubicBezTo>
                  <a:cubicBezTo>
                    <a:pt x="4722" y="20"/>
                    <a:pt x="3662" y="400"/>
                    <a:pt x="3264" y="1503"/>
                  </a:cubicBezTo>
                  <a:cubicBezTo>
                    <a:pt x="3046" y="2104"/>
                    <a:pt x="2805" y="2718"/>
                    <a:pt x="2979" y="3370"/>
                  </a:cubicBezTo>
                  <a:cubicBezTo>
                    <a:pt x="3016" y="3510"/>
                    <a:pt x="3058" y="3650"/>
                    <a:pt x="3105" y="3787"/>
                  </a:cubicBezTo>
                  <a:cubicBezTo>
                    <a:pt x="3286" y="4317"/>
                    <a:pt x="3440" y="4855"/>
                    <a:pt x="3659" y="5372"/>
                  </a:cubicBezTo>
                  <a:cubicBezTo>
                    <a:pt x="3951" y="6061"/>
                    <a:pt x="4318" y="6725"/>
                    <a:pt x="4607" y="7414"/>
                  </a:cubicBezTo>
                  <a:cubicBezTo>
                    <a:pt x="4813" y="7905"/>
                    <a:pt x="4956" y="8411"/>
                    <a:pt x="5513" y="8716"/>
                  </a:cubicBezTo>
                  <a:cubicBezTo>
                    <a:pt x="5599" y="8763"/>
                    <a:pt x="5669" y="8832"/>
                    <a:pt x="5780" y="8916"/>
                  </a:cubicBezTo>
                  <a:cubicBezTo>
                    <a:pt x="5624" y="8980"/>
                    <a:pt x="5551" y="9010"/>
                    <a:pt x="5463" y="9046"/>
                  </a:cubicBezTo>
                  <a:cubicBezTo>
                    <a:pt x="5584" y="9304"/>
                    <a:pt x="5730" y="9557"/>
                    <a:pt x="5814" y="9825"/>
                  </a:cubicBezTo>
                  <a:cubicBezTo>
                    <a:pt x="5850" y="9940"/>
                    <a:pt x="5802" y="10122"/>
                    <a:pt x="5710" y="10210"/>
                  </a:cubicBezTo>
                  <a:cubicBezTo>
                    <a:pt x="5398" y="10507"/>
                    <a:pt x="5048" y="10773"/>
                    <a:pt x="4717" y="11056"/>
                  </a:cubicBezTo>
                  <a:cubicBezTo>
                    <a:pt x="4307" y="11406"/>
                    <a:pt x="3910" y="11767"/>
                    <a:pt x="3493" y="12111"/>
                  </a:cubicBezTo>
                  <a:cubicBezTo>
                    <a:pt x="3142" y="12401"/>
                    <a:pt x="2782" y="12682"/>
                    <a:pt x="2426" y="12963"/>
                  </a:cubicBezTo>
                  <a:cubicBezTo>
                    <a:pt x="2307" y="12960"/>
                    <a:pt x="2190" y="13025"/>
                    <a:pt x="2098" y="13095"/>
                  </a:cubicBezTo>
                  <a:cubicBezTo>
                    <a:pt x="1912" y="13237"/>
                    <a:pt x="1761" y="13409"/>
                    <a:pt x="1623" y="13586"/>
                  </a:cubicBezTo>
                  <a:cubicBezTo>
                    <a:pt x="918" y="14485"/>
                    <a:pt x="486" y="15537"/>
                    <a:pt x="363" y="16615"/>
                  </a:cubicBezTo>
                  <a:cubicBezTo>
                    <a:pt x="218" y="16792"/>
                    <a:pt x="153" y="16989"/>
                    <a:pt x="327" y="17233"/>
                  </a:cubicBezTo>
                  <a:cubicBezTo>
                    <a:pt x="327" y="17325"/>
                    <a:pt x="329" y="17418"/>
                    <a:pt x="334" y="17510"/>
                  </a:cubicBezTo>
                  <a:cubicBezTo>
                    <a:pt x="52" y="17456"/>
                    <a:pt x="0" y="17626"/>
                    <a:pt x="20" y="17822"/>
                  </a:cubicBezTo>
                  <a:cubicBezTo>
                    <a:pt x="39" y="17996"/>
                    <a:pt x="88" y="18191"/>
                    <a:pt x="201" y="18330"/>
                  </a:cubicBezTo>
                  <a:cubicBezTo>
                    <a:pt x="377" y="18547"/>
                    <a:pt x="601" y="18742"/>
                    <a:pt x="836" y="18916"/>
                  </a:cubicBezTo>
                  <a:cubicBezTo>
                    <a:pt x="1293" y="19255"/>
                    <a:pt x="1865" y="19439"/>
                    <a:pt x="2426" y="19561"/>
                  </a:cubicBezTo>
                  <a:cubicBezTo>
                    <a:pt x="2737" y="19629"/>
                    <a:pt x="3161" y="19492"/>
                    <a:pt x="3464" y="19342"/>
                  </a:cubicBezTo>
                  <a:cubicBezTo>
                    <a:pt x="3571" y="19289"/>
                    <a:pt x="3632" y="19166"/>
                    <a:pt x="3685" y="19033"/>
                  </a:cubicBezTo>
                  <a:cubicBezTo>
                    <a:pt x="3755" y="18957"/>
                    <a:pt x="3824" y="18880"/>
                    <a:pt x="3893" y="18804"/>
                  </a:cubicBezTo>
                  <a:cubicBezTo>
                    <a:pt x="3893" y="18807"/>
                    <a:pt x="3893" y="18810"/>
                    <a:pt x="3893" y="18814"/>
                  </a:cubicBezTo>
                  <a:cubicBezTo>
                    <a:pt x="3901" y="19087"/>
                    <a:pt x="3687" y="19173"/>
                    <a:pt x="4171" y="19079"/>
                  </a:cubicBezTo>
                  <a:cubicBezTo>
                    <a:pt x="4496" y="19015"/>
                    <a:pt x="4883" y="19204"/>
                    <a:pt x="5246" y="19262"/>
                  </a:cubicBezTo>
                  <a:cubicBezTo>
                    <a:pt x="5368" y="19281"/>
                    <a:pt x="5542" y="19284"/>
                    <a:pt x="5621" y="19225"/>
                  </a:cubicBezTo>
                  <a:cubicBezTo>
                    <a:pt x="6037" y="18914"/>
                    <a:pt x="6516" y="18628"/>
                    <a:pt x="6808" y="18241"/>
                  </a:cubicBezTo>
                  <a:cubicBezTo>
                    <a:pt x="7176" y="17753"/>
                    <a:pt x="7604" y="17346"/>
                    <a:pt x="8130" y="16993"/>
                  </a:cubicBezTo>
                  <a:cubicBezTo>
                    <a:pt x="8326" y="16861"/>
                    <a:pt x="8519" y="16685"/>
                    <a:pt x="8617" y="16493"/>
                  </a:cubicBezTo>
                  <a:cubicBezTo>
                    <a:pt x="8865" y="16006"/>
                    <a:pt x="9418" y="15868"/>
                    <a:pt x="9668" y="15685"/>
                  </a:cubicBezTo>
                  <a:cubicBezTo>
                    <a:pt x="9888" y="15834"/>
                    <a:pt x="10056" y="15960"/>
                    <a:pt x="10239" y="16068"/>
                  </a:cubicBezTo>
                  <a:cubicBezTo>
                    <a:pt x="10741" y="16366"/>
                    <a:pt x="10923" y="16892"/>
                    <a:pt x="11402" y="17227"/>
                  </a:cubicBezTo>
                  <a:cubicBezTo>
                    <a:pt x="11735" y="17459"/>
                    <a:pt x="11865" y="17893"/>
                    <a:pt x="12143" y="18199"/>
                  </a:cubicBezTo>
                  <a:cubicBezTo>
                    <a:pt x="12652" y="18758"/>
                    <a:pt x="13137" y="19353"/>
                    <a:pt x="13751" y="19816"/>
                  </a:cubicBezTo>
                  <a:cubicBezTo>
                    <a:pt x="14470" y="20357"/>
                    <a:pt x="15097" y="21004"/>
                    <a:pt x="16028" y="21338"/>
                  </a:cubicBezTo>
                  <a:cubicBezTo>
                    <a:pt x="16706" y="21581"/>
                    <a:pt x="17794" y="21600"/>
                    <a:pt x="18333" y="21202"/>
                  </a:cubicBezTo>
                  <a:cubicBezTo>
                    <a:pt x="19018" y="20696"/>
                    <a:pt x="19644" y="20167"/>
                    <a:pt x="19669" y="19285"/>
                  </a:cubicBezTo>
                  <a:cubicBezTo>
                    <a:pt x="19684" y="18776"/>
                    <a:pt x="19869" y="18266"/>
                    <a:pt x="20017" y="17766"/>
                  </a:cubicBezTo>
                  <a:cubicBezTo>
                    <a:pt x="20093" y="17505"/>
                    <a:pt x="19947" y="17460"/>
                    <a:pt x="19721" y="17405"/>
                  </a:cubicBezTo>
                  <a:close/>
                  <a:moveTo>
                    <a:pt x="10916" y="13157"/>
                  </a:moveTo>
                  <a:cubicBezTo>
                    <a:pt x="10847" y="13271"/>
                    <a:pt x="10631" y="13319"/>
                    <a:pt x="10468" y="13405"/>
                  </a:cubicBezTo>
                  <a:cubicBezTo>
                    <a:pt x="10379" y="13330"/>
                    <a:pt x="10307" y="13286"/>
                    <a:pt x="10261" y="13227"/>
                  </a:cubicBezTo>
                  <a:cubicBezTo>
                    <a:pt x="9920" y="12786"/>
                    <a:pt x="9444" y="12377"/>
                    <a:pt x="9282" y="11891"/>
                  </a:cubicBezTo>
                  <a:cubicBezTo>
                    <a:pt x="9107" y="11363"/>
                    <a:pt x="8713" y="10982"/>
                    <a:pt x="8451" y="10520"/>
                  </a:cubicBezTo>
                  <a:cubicBezTo>
                    <a:pt x="8444" y="10509"/>
                    <a:pt x="8442" y="10495"/>
                    <a:pt x="8434" y="10485"/>
                  </a:cubicBezTo>
                  <a:cubicBezTo>
                    <a:pt x="7978" y="9881"/>
                    <a:pt x="7985" y="9888"/>
                    <a:pt x="8647" y="9427"/>
                  </a:cubicBezTo>
                  <a:cubicBezTo>
                    <a:pt x="9665" y="8717"/>
                    <a:pt x="10673" y="7997"/>
                    <a:pt x="11683" y="7279"/>
                  </a:cubicBezTo>
                  <a:cubicBezTo>
                    <a:pt x="12154" y="6945"/>
                    <a:pt x="12392" y="6996"/>
                    <a:pt x="12635" y="7464"/>
                  </a:cubicBezTo>
                  <a:cubicBezTo>
                    <a:pt x="13139" y="8435"/>
                    <a:pt x="13661" y="9399"/>
                    <a:pt x="14159" y="10373"/>
                  </a:cubicBezTo>
                  <a:cubicBezTo>
                    <a:pt x="14205" y="10464"/>
                    <a:pt x="14177" y="10650"/>
                    <a:pt x="14098" y="10711"/>
                  </a:cubicBezTo>
                  <a:cubicBezTo>
                    <a:pt x="13555" y="11133"/>
                    <a:pt x="12884" y="11467"/>
                    <a:pt x="12460" y="11960"/>
                  </a:cubicBezTo>
                  <a:cubicBezTo>
                    <a:pt x="12027" y="12465"/>
                    <a:pt x="11258" y="12594"/>
                    <a:pt x="10916" y="13157"/>
                  </a:cubicBezTo>
                  <a:close/>
                  <a:moveTo>
                    <a:pt x="8780" y="14783"/>
                  </a:moveTo>
                  <a:cubicBezTo>
                    <a:pt x="8072" y="15356"/>
                    <a:pt x="7359" y="15924"/>
                    <a:pt x="6628" y="16475"/>
                  </a:cubicBezTo>
                  <a:cubicBezTo>
                    <a:pt x="5928" y="17003"/>
                    <a:pt x="5221" y="17527"/>
                    <a:pt x="4481" y="18012"/>
                  </a:cubicBezTo>
                  <a:cubicBezTo>
                    <a:pt x="4287" y="18138"/>
                    <a:pt x="4116" y="18240"/>
                    <a:pt x="4009" y="18390"/>
                  </a:cubicBezTo>
                  <a:cubicBezTo>
                    <a:pt x="3515" y="18448"/>
                    <a:pt x="3020" y="18501"/>
                    <a:pt x="2524" y="18545"/>
                  </a:cubicBezTo>
                  <a:cubicBezTo>
                    <a:pt x="2430" y="18553"/>
                    <a:pt x="2333" y="18560"/>
                    <a:pt x="2238" y="18560"/>
                  </a:cubicBezTo>
                  <a:cubicBezTo>
                    <a:pt x="2070" y="18514"/>
                    <a:pt x="1903" y="18465"/>
                    <a:pt x="1735" y="18418"/>
                  </a:cubicBezTo>
                  <a:cubicBezTo>
                    <a:pt x="1536" y="18267"/>
                    <a:pt x="1454" y="18012"/>
                    <a:pt x="1455" y="17777"/>
                  </a:cubicBezTo>
                  <a:cubicBezTo>
                    <a:pt x="1456" y="17609"/>
                    <a:pt x="1489" y="17445"/>
                    <a:pt x="1544" y="17286"/>
                  </a:cubicBezTo>
                  <a:cubicBezTo>
                    <a:pt x="1621" y="17204"/>
                    <a:pt x="1692" y="17125"/>
                    <a:pt x="1729" y="17036"/>
                  </a:cubicBezTo>
                  <a:cubicBezTo>
                    <a:pt x="1795" y="16875"/>
                    <a:pt x="1857" y="16712"/>
                    <a:pt x="1924" y="16551"/>
                  </a:cubicBezTo>
                  <a:cubicBezTo>
                    <a:pt x="2032" y="16383"/>
                    <a:pt x="2146" y="16217"/>
                    <a:pt x="2251" y="16051"/>
                  </a:cubicBezTo>
                  <a:cubicBezTo>
                    <a:pt x="2367" y="15870"/>
                    <a:pt x="2471" y="15685"/>
                    <a:pt x="2567" y="15497"/>
                  </a:cubicBezTo>
                  <a:cubicBezTo>
                    <a:pt x="2609" y="15454"/>
                    <a:pt x="2654" y="15411"/>
                    <a:pt x="2702" y="15369"/>
                  </a:cubicBezTo>
                  <a:cubicBezTo>
                    <a:pt x="2684" y="15357"/>
                    <a:pt x="2666" y="15345"/>
                    <a:pt x="2648" y="15333"/>
                  </a:cubicBezTo>
                  <a:cubicBezTo>
                    <a:pt x="2728" y="15168"/>
                    <a:pt x="2803" y="15001"/>
                    <a:pt x="2874" y="14833"/>
                  </a:cubicBezTo>
                  <a:cubicBezTo>
                    <a:pt x="2880" y="14841"/>
                    <a:pt x="2885" y="14849"/>
                    <a:pt x="2891" y="14858"/>
                  </a:cubicBezTo>
                  <a:cubicBezTo>
                    <a:pt x="3427" y="14194"/>
                    <a:pt x="3954" y="13552"/>
                    <a:pt x="4467" y="12901"/>
                  </a:cubicBezTo>
                  <a:cubicBezTo>
                    <a:pt x="4706" y="12599"/>
                    <a:pt x="4872" y="12247"/>
                    <a:pt x="5151" y="11979"/>
                  </a:cubicBezTo>
                  <a:cubicBezTo>
                    <a:pt x="5592" y="11554"/>
                    <a:pt x="6095" y="11178"/>
                    <a:pt x="6586" y="10793"/>
                  </a:cubicBezTo>
                  <a:cubicBezTo>
                    <a:pt x="6651" y="10742"/>
                    <a:pt x="6848" y="10719"/>
                    <a:pt x="6890" y="10759"/>
                  </a:cubicBezTo>
                  <a:cubicBezTo>
                    <a:pt x="7046" y="10902"/>
                    <a:pt x="7177" y="11071"/>
                    <a:pt x="7291" y="11243"/>
                  </a:cubicBezTo>
                  <a:cubicBezTo>
                    <a:pt x="7425" y="11447"/>
                    <a:pt x="7507" y="11679"/>
                    <a:pt x="7656" y="11873"/>
                  </a:cubicBezTo>
                  <a:cubicBezTo>
                    <a:pt x="7888" y="12174"/>
                    <a:pt x="8160" y="12451"/>
                    <a:pt x="8409" y="12742"/>
                  </a:cubicBezTo>
                  <a:cubicBezTo>
                    <a:pt x="8439" y="12778"/>
                    <a:pt x="8451" y="12846"/>
                    <a:pt x="8434" y="12887"/>
                  </a:cubicBezTo>
                  <a:cubicBezTo>
                    <a:pt x="8287" y="13242"/>
                    <a:pt x="8554" y="13452"/>
                    <a:pt x="8781" y="13690"/>
                  </a:cubicBezTo>
                  <a:cubicBezTo>
                    <a:pt x="9294" y="14229"/>
                    <a:pt x="9296" y="14366"/>
                    <a:pt x="8780" y="14783"/>
                  </a:cubicBezTo>
                  <a:close/>
                  <a:moveTo>
                    <a:pt x="5709" y="5817"/>
                  </a:moveTo>
                  <a:cubicBezTo>
                    <a:pt x="5340" y="4874"/>
                    <a:pt x="5097" y="3888"/>
                    <a:pt x="4894" y="2906"/>
                  </a:cubicBezTo>
                  <a:cubicBezTo>
                    <a:pt x="4812" y="2513"/>
                    <a:pt x="4949" y="2073"/>
                    <a:pt x="5063" y="1671"/>
                  </a:cubicBezTo>
                  <a:cubicBezTo>
                    <a:pt x="5095" y="1559"/>
                    <a:pt x="5403" y="1438"/>
                    <a:pt x="5584" y="1438"/>
                  </a:cubicBezTo>
                  <a:cubicBezTo>
                    <a:pt x="6201" y="1438"/>
                    <a:pt x="6776" y="1631"/>
                    <a:pt x="7252" y="1953"/>
                  </a:cubicBezTo>
                  <a:cubicBezTo>
                    <a:pt x="8394" y="2727"/>
                    <a:pt x="9453" y="3576"/>
                    <a:pt x="10224" y="4656"/>
                  </a:cubicBezTo>
                  <a:cubicBezTo>
                    <a:pt x="10270" y="4719"/>
                    <a:pt x="10349" y="4809"/>
                    <a:pt x="10415" y="4810"/>
                  </a:cubicBezTo>
                  <a:cubicBezTo>
                    <a:pt x="11010" y="4826"/>
                    <a:pt x="11045" y="5352"/>
                    <a:pt x="11381" y="5566"/>
                  </a:cubicBezTo>
                  <a:cubicBezTo>
                    <a:pt x="11259" y="6143"/>
                    <a:pt x="10665" y="6230"/>
                    <a:pt x="10281" y="6515"/>
                  </a:cubicBezTo>
                  <a:cubicBezTo>
                    <a:pt x="9920" y="6784"/>
                    <a:pt x="9600" y="7093"/>
                    <a:pt x="9247" y="7371"/>
                  </a:cubicBezTo>
                  <a:cubicBezTo>
                    <a:pt x="8778" y="7741"/>
                    <a:pt x="8292" y="8094"/>
                    <a:pt x="7818" y="8461"/>
                  </a:cubicBezTo>
                  <a:cubicBezTo>
                    <a:pt x="7699" y="8553"/>
                    <a:pt x="7602" y="8668"/>
                    <a:pt x="7445" y="8821"/>
                  </a:cubicBezTo>
                  <a:cubicBezTo>
                    <a:pt x="7287" y="8626"/>
                    <a:pt x="7104" y="8457"/>
                    <a:pt x="6994" y="8258"/>
                  </a:cubicBezTo>
                  <a:cubicBezTo>
                    <a:pt x="6546" y="7452"/>
                    <a:pt x="6037" y="6660"/>
                    <a:pt x="5709" y="5817"/>
                  </a:cubicBezTo>
                  <a:close/>
                  <a:moveTo>
                    <a:pt x="13632" y="5984"/>
                  </a:moveTo>
                  <a:cubicBezTo>
                    <a:pt x="14182" y="5617"/>
                    <a:pt x="14755" y="5276"/>
                    <a:pt x="15319" y="4926"/>
                  </a:cubicBezTo>
                  <a:cubicBezTo>
                    <a:pt x="15999" y="4504"/>
                    <a:pt x="16616" y="3988"/>
                    <a:pt x="17466" y="3815"/>
                  </a:cubicBezTo>
                  <a:cubicBezTo>
                    <a:pt x="17875" y="3731"/>
                    <a:pt x="18292" y="3662"/>
                    <a:pt x="18710" y="3627"/>
                  </a:cubicBezTo>
                  <a:cubicBezTo>
                    <a:pt x="18853" y="3615"/>
                    <a:pt x="19058" y="3689"/>
                    <a:pt x="19150" y="3784"/>
                  </a:cubicBezTo>
                  <a:cubicBezTo>
                    <a:pt x="19492" y="4137"/>
                    <a:pt x="19607" y="4562"/>
                    <a:pt x="19569" y="5016"/>
                  </a:cubicBezTo>
                  <a:cubicBezTo>
                    <a:pt x="19604" y="5037"/>
                    <a:pt x="19639" y="5057"/>
                    <a:pt x="19674" y="5077"/>
                  </a:cubicBezTo>
                  <a:cubicBezTo>
                    <a:pt x="19348" y="5541"/>
                    <a:pt x="19020" y="6003"/>
                    <a:pt x="18695" y="6467"/>
                  </a:cubicBezTo>
                  <a:cubicBezTo>
                    <a:pt x="18612" y="6586"/>
                    <a:pt x="18556" y="6721"/>
                    <a:pt x="18462" y="6832"/>
                  </a:cubicBezTo>
                  <a:cubicBezTo>
                    <a:pt x="18044" y="7324"/>
                    <a:pt x="17656" y="7840"/>
                    <a:pt x="17183" y="8288"/>
                  </a:cubicBezTo>
                  <a:cubicBezTo>
                    <a:pt x="16672" y="8773"/>
                    <a:pt x="16084" y="9197"/>
                    <a:pt x="15517" y="9637"/>
                  </a:cubicBezTo>
                  <a:cubicBezTo>
                    <a:pt x="15275" y="9825"/>
                    <a:pt x="15160" y="9667"/>
                    <a:pt x="15062" y="9481"/>
                  </a:cubicBezTo>
                  <a:cubicBezTo>
                    <a:pt x="14801" y="8984"/>
                    <a:pt x="14526" y="8491"/>
                    <a:pt x="14266" y="7993"/>
                  </a:cubicBezTo>
                  <a:cubicBezTo>
                    <a:pt x="13983" y="7451"/>
                    <a:pt x="13695" y="6910"/>
                    <a:pt x="13447" y="6356"/>
                  </a:cubicBezTo>
                  <a:cubicBezTo>
                    <a:pt x="13406" y="6263"/>
                    <a:pt x="13520" y="6059"/>
                    <a:pt x="13632" y="5984"/>
                  </a:cubicBezTo>
                  <a:close/>
                  <a:moveTo>
                    <a:pt x="18578" y="19210"/>
                  </a:moveTo>
                  <a:cubicBezTo>
                    <a:pt x="18344" y="19566"/>
                    <a:pt x="18104" y="19921"/>
                    <a:pt x="17831" y="20255"/>
                  </a:cubicBezTo>
                  <a:cubicBezTo>
                    <a:pt x="17731" y="20377"/>
                    <a:pt x="17533" y="20440"/>
                    <a:pt x="17464" y="20481"/>
                  </a:cubicBezTo>
                  <a:cubicBezTo>
                    <a:pt x="17084" y="20315"/>
                    <a:pt x="16772" y="20201"/>
                    <a:pt x="16490" y="20048"/>
                  </a:cubicBezTo>
                  <a:cubicBezTo>
                    <a:pt x="16284" y="19937"/>
                    <a:pt x="16111" y="19777"/>
                    <a:pt x="15931" y="19632"/>
                  </a:cubicBezTo>
                  <a:cubicBezTo>
                    <a:pt x="15803" y="19528"/>
                    <a:pt x="15695" y="19404"/>
                    <a:pt x="15563" y="19303"/>
                  </a:cubicBezTo>
                  <a:cubicBezTo>
                    <a:pt x="14999" y="18868"/>
                    <a:pt x="14423" y="18445"/>
                    <a:pt x="13868" y="18003"/>
                  </a:cubicBezTo>
                  <a:cubicBezTo>
                    <a:pt x="13732" y="17895"/>
                    <a:pt x="13676" y="17716"/>
                    <a:pt x="13548" y="17598"/>
                  </a:cubicBezTo>
                  <a:cubicBezTo>
                    <a:pt x="13467" y="17522"/>
                    <a:pt x="13322" y="17497"/>
                    <a:pt x="13216" y="17453"/>
                  </a:cubicBezTo>
                  <a:cubicBezTo>
                    <a:pt x="13183" y="17354"/>
                    <a:pt x="13183" y="17197"/>
                    <a:pt x="13092" y="17107"/>
                  </a:cubicBezTo>
                  <a:cubicBezTo>
                    <a:pt x="12796" y="16810"/>
                    <a:pt x="12404" y="16571"/>
                    <a:pt x="12165" y="16247"/>
                  </a:cubicBezTo>
                  <a:cubicBezTo>
                    <a:pt x="11782" y="15727"/>
                    <a:pt x="11434" y="15174"/>
                    <a:pt x="11198" y="14597"/>
                  </a:cubicBezTo>
                  <a:cubicBezTo>
                    <a:pt x="11130" y="14429"/>
                    <a:pt x="11475" y="14120"/>
                    <a:pt x="11664" y="13897"/>
                  </a:cubicBezTo>
                  <a:cubicBezTo>
                    <a:pt x="11793" y="13746"/>
                    <a:pt x="11981" y="13632"/>
                    <a:pt x="12093" y="13473"/>
                  </a:cubicBezTo>
                  <a:cubicBezTo>
                    <a:pt x="12236" y="13427"/>
                    <a:pt x="12417" y="13415"/>
                    <a:pt x="12517" y="13332"/>
                  </a:cubicBezTo>
                  <a:cubicBezTo>
                    <a:pt x="13214" y="12749"/>
                    <a:pt x="13904" y="12161"/>
                    <a:pt x="14865" y="11778"/>
                  </a:cubicBezTo>
                  <a:cubicBezTo>
                    <a:pt x="14976" y="11967"/>
                    <a:pt x="15092" y="12151"/>
                    <a:pt x="15194" y="12341"/>
                  </a:cubicBezTo>
                  <a:cubicBezTo>
                    <a:pt x="15557" y="13017"/>
                    <a:pt x="15941" y="13687"/>
                    <a:pt x="16267" y="14377"/>
                  </a:cubicBezTo>
                  <a:cubicBezTo>
                    <a:pt x="16470" y="14803"/>
                    <a:pt x="16539" y="15276"/>
                    <a:pt x="16744" y="15702"/>
                  </a:cubicBezTo>
                  <a:cubicBezTo>
                    <a:pt x="17085" y="16410"/>
                    <a:pt x="17480" y="17099"/>
                    <a:pt x="17864" y="17791"/>
                  </a:cubicBezTo>
                  <a:cubicBezTo>
                    <a:pt x="18083" y="18187"/>
                    <a:pt x="18329" y="18571"/>
                    <a:pt x="18552" y="18965"/>
                  </a:cubicBezTo>
                  <a:cubicBezTo>
                    <a:pt x="18592" y="19036"/>
                    <a:pt x="18618" y="19151"/>
                    <a:pt x="18578" y="19210"/>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52" name="Google Shape;52;p2"/>
            <p:cNvSpPr/>
            <p:nvPr/>
          </p:nvSpPr>
          <p:spPr>
            <a:xfrm>
              <a:off x="8412095" y="3356276"/>
              <a:ext cx="420591" cy="499124"/>
            </a:xfrm>
            <a:custGeom>
              <a:avLst/>
              <a:gdLst/>
              <a:ahLst/>
              <a:cxnLst/>
              <a:rect l="l" t="t" r="r" b="b"/>
              <a:pathLst>
                <a:path w="21563" h="21504" extrusionOk="0">
                  <a:moveTo>
                    <a:pt x="0" y="0"/>
                  </a:moveTo>
                  <a:close/>
                  <a:moveTo>
                    <a:pt x="21185" y="16887"/>
                  </a:moveTo>
                  <a:cubicBezTo>
                    <a:pt x="21039" y="16867"/>
                    <a:pt x="20848" y="16821"/>
                    <a:pt x="20775" y="16730"/>
                  </a:cubicBezTo>
                  <a:cubicBezTo>
                    <a:pt x="20506" y="16397"/>
                    <a:pt x="20303" y="16025"/>
                    <a:pt x="20028" y="15696"/>
                  </a:cubicBezTo>
                  <a:cubicBezTo>
                    <a:pt x="19689" y="15291"/>
                    <a:pt x="19258" y="14956"/>
                    <a:pt x="18995" y="14486"/>
                  </a:cubicBezTo>
                  <a:cubicBezTo>
                    <a:pt x="18694" y="13944"/>
                    <a:pt x="18240" y="13461"/>
                    <a:pt x="17837" y="12962"/>
                  </a:cubicBezTo>
                  <a:cubicBezTo>
                    <a:pt x="17703" y="12797"/>
                    <a:pt x="17487" y="12678"/>
                    <a:pt x="17364" y="12509"/>
                  </a:cubicBezTo>
                  <a:cubicBezTo>
                    <a:pt x="16940" y="11925"/>
                    <a:pt x="16544" y="11326"/>
                    <a:pt x="16129" y="10736"/>
                  </a:cubicBezTo>
                  <a:cubicBezTo>
                    <a:pt x="15972" y="10513"/>
                    <a:pt x="15923" y="10323"/>
                    <a:pt x="16243" y="10167"/>
                  </a:cubicBezTo>
                  <a:cubicBezTo>
                    <a:pt x="16932" y="9830"/>
                    <a:pt x="17436" y="9294"/>
                    <a:pt x="18017" y="8860"/>
                  </a:cubicBezTo>
                  <a:cubicBezTo>
                    <a:pt x="18852" y="8237"/>
                    <a:pt x="19430" y="7367"/>
                    <a:pt x="20087" y="6583"/>
                  </a:cubicBezTo>
                  <a:cubicBezTo>
                    <a:pt x="20360" y="6258"/>
                    <a:pt x="20557" y="5887"/>
                    <a:pt x="20782" y="5534"/>
                  </a:cubicBezTo>
                  <a:cubicBezTo>
                    <a:pt x="21315" y="4699"/>
                    <a:pt x="21398" y="3841"/>
                    <a:pt x="21010" y="2941"/>
                  </a:cubicBezTo>
                  <a:cubicBezTo>
                    <a:pt x="20704" y="2230"/>
                    <a:pt x="20088" y="1806"/>
                    <a:pt x="19322" y="1457"/>
                  </a:cubicBezTo>
                  <a:cubicBezTo>
                    <a:pt x="18367" y="1021"/>
                    <a:pt x="17426" y="846"/>
                    <a:pt x="16410" y="1277"/>
                  </a:cubicBezTo>
                  <a:cubicBezTo>
                    <a:pt x="16254" y="1344"/>
                    <a:pt x="16078" y="1412"/>
                    <a:pt x="15909" y="1416"/>
                  </a:cubicBezTo>
                  <a:cubicBezTo>
                    <a:pt x="15319" y="1431"/>
                    <a:pt x="14846" y="1673"/>
                    <a:pt x="14462" y="1997"/>
                  </a:cubicBezTo>
                  <a:cubicBezTo>
                    <a:pt x="13498" y="2807"/>
                    <a:pt x="12575" y="3653"/>
                    <a:pt x="11647" y="4475"/>
                  </a:cubicBezTo>
                  <a:cubicBezTo>
                    <a:pt x="10821" y="3746"/>
                    <a:pt x="9981" y="3002"/>
                    <a:pt x="9136" y="2262"/>
                  </a:cubicBezTo>
                  <a:cubicBezTo>
                    <a:pt x="8904" y="2058"/>
                    <a:pt x="8689" y="1821"/>
                    <a:pt x="8410" y="1676"/>
                  </a:cubicBezTo>
                  <a:cubicBezTo>
                    <a:pt x="7552" y="1229"/>
                    <a:pt x="6700" y="756"/>
                    <a:pt x="5781" y="416"/>
                  </a:cubicBezTo>
                  <a:cubicBezTo>
                    <a:pt x="5157" y="184"/>
                    <a:pt x="4401" y="0"/>
                    <a:pt x="3748" y="72"/>
                  </a:cubicBezTo>
                  <a:cubicBezTo>
                    <a:pt x="2474" y="213"/>
                    <a:pt x="1390" y="726"/>
                    <a:pt x="1125" y="1928"/>
                  </a:cubicBezTo>
                  <a:cubicBezTo>
                    <a:pt x="980" y="2584"/>
                    <a:pt x="811" y="3254"/>
                    <a:pt x="1095" y="3921"/>
                  </a:cubicBezTo>
                  <a:cubicBezTo>
                    <a:pt x="1156" y="4064"/>
                    <a:pt x="1221" y="4207"/>
                    <a:pt x="1292" y="4347"/>
                  </a:cubicBezTo>
                  <a:cubicBezTo>
                    <a:pt x="1565" y="4884"/>
                    <a:pt x="1811" y="5433"/>
                    <a:pt x="2123" y="5954"/>
                  </a:cubicBezTo>
                  <a:cubicBezTo>
                    <a:pt x="2539" y="6646"/>
                    <a:pt x="3032" y="7306"/>
                    <a:pt x="3445" y="7999"/>
                  </a:cubicBezTo>
                  <a:cubicBezTo>
                    <a:pt x="3739" y="8493"/>
                    <a:pt x="3968" y="9010"/>
                    <a:pt x="4613" y="9271"/>
                  </a:cubicBezTo>
                  <a:cubicBezTo>
                    <a:pt x="4712" y="9312"/>
                    <a:pt x="4798" y="9376"/>
                    <a:pt x="4929" y="9453"/>
                  </a:cubicBezTo>
                  <a:cubicBezTo>
                    <a:pt x="4771" y="9537"/>
                    <a:pt x="4697" y="9576"/>
                    <a:pt x="4608" y="9623"/>
                  </a:cubicBezTo>
                  <a:cubicBezTo>
                    <a:pt x="4776" y="9882"/>
                    <a:pt x="4971" y="10132"/>
                    <a:pt x="5100" y="10405"/>
                  </a:cubicBezTo>
                  <a:cubicBezTo>
                    <a:pt x="5156" y="10522"/>
                    <a:pt x="5131" y="10718"/>
                    <a:pt x="5045" y="10820"/>
                  </a:cubicBezTo>
                  <a:cubicBezTo>
                    <a:pt x="4754" y="11166"/>
                    <a:pt x="4416" y="11484"/>
                    <a:pt x="4102" y="11816"/>
                  </a:cubicBezTo>
                  <a:cubicBezTo>
                    <a:pt x="3713" y="12228"/>
                    <a:pt x="3339" y="12651"/>
                    <a:pt x="2941" y="13057"/>
                  </a:cubicBezTo>
                  <a:cubicBezTo>
                    <a:pt x="2607" y="13399"/>
                    <a:pt x="2262" y="13733"/>
                    <a:pt x="1919" y="14066"/>
                  </a:cubicBezTo>
                  <a:cubicBezTo>
                    <a:pt x="1791" y="14076"/>
                    <a:pt x="1675" y="14156"/>
                    <a:pt x="1586" y="14240"/>
                  </a:cubicBezTo>
                  <a:cubicBezTo>
                    <a:pt x="1407" y="14409"/>
                    <a:pt x="1271" y="14607"/>
                    <a:pt x="1148" y="14808"/>
                  </a:cubicBezTo>
                  <a:cubicBezTo>
                    <a:pt x="523" y="15827"/>
                    <a:pt x="213" y="16980"/>
                    <a:pt x="241" y="18126"/>
                  </a:cubicBezTo>
                  <a:cubicBezTo>
                    <a:pt x="112" y="18328"/>
                    <a:pt x="70" y="18543"/>
                    <a:pt x="294" y="18780"/>
                  </a:cubicBezTo>
                  <a:cubicBezTo>
                    <a:pt x="307" y="18877"/>
                    <a:pt x="323" y="18974"/>
                    <a:pt x="342" y="19071"/>
                  </a:cubicBezTo>
                  <a:cubicBezTo>
                    <a:pt x="30" y="19045"/>
                    <a:pt x="0" y="19229"/>
                    <a:pt x="51" y="19432"/>
                  </a:cubicBezTo>
                  <a:cubicBezTo>
                    <a:pt x="96" y="19614"/>
                    <a:pt x="178" y="19812"/>
                    <a:pt x="320" y="19947"/>
                  </a:cubicBezTo>
                  <a:cubicBezTo>
                    <a:pt x="542" y="20156"/>
                    <a:pt x="812" y="20337"/>
                    <a:pt x="1090" y="20495"/>
                  </a:cubicBezTo>
                  <a:cubicBezTo>
                    <a:pt x="1632" y="20802"/>
                    <a:pt x="2275" y="20935"/>
                    <a:pt x="2896" y="21003"/>
                  </a:cubicBezTo>
                  <a:cubicBezTo>
                    <a:pt x="3241" y="21041"/>
                    <a:pt x="3677" y="20852"/>
                    <a:pt x="3980" y="20662"/>
                  </a:cubicBezTo>
                  <a:cubicBezTo>
                    <a:pt x="4088" y="20594"/>
                    <a:pt x="4135" y="20459"/>
                    <a:pt x="4173" y="20314"/>
                  </a:cubicBezTo>
                  <a:cubicBezTo>
                    <a:pt x="4237" y="20226"/>
                    <a:pt x="4300" y="20138"/>
                    <a:pt x="4363" y="20050"/>
                  </a:cubicBezTo>
                  <a:cubicBezTo>
                    <a:pt x="4364" y="20054"/>
                    <a:pt x="4364" y="20057"/>
                    <a:pt x="4364" y="20061"/>
                  </a:cubicBezTo>
                  <a:cubicBezTo>
                    <a:pt x="4413" y="20347"/>
                    <a:pt x="4195" y="20461"/>
                    <a:pt x="4702" y="20310"/>
                  </a:cubicBezTo>
                  <a:cubicBezTo>
                    <a:pt x="5043" y="20208"/>
                    <a:pt x="5487" y="20365"/>
                    <a:pt x="5887" y="20387"/>
                  </a:cubicBezTo>
                  <a:cubicBezTo>
                    <a:pt x="6020" y="20394"/>
                    <a:pt x="6208" y="20379"/>
                    <a:pt x="6284" y="20308"/>
                  </a:cubicBezTo>
                  <a:cubicBezTo>
                    <a:pt x="6685" y="19936"/>
                    <a:pt x="7159" y="19585"/>
                    <a:pt x="7415" y="19147"/>
                  </a:cubicBezTo>
                  <a:cubicBezTo>
                    <a:pt x="7739" y="18594"/>
                    <a:pt x="8139" y="18121"/>
                    <a:pt x="8653" y="17693"/>
                  </a:cubicBezTo>
                  <a:cubicBezTo>
                    <a:pt x="8845" y="17533"/>
                    <a:pt x="9026" y="17328"/>
                    <a:pt x="9103" y="17115"/>
                  </a:cubicBezTo>
                  <a:cubicBezTo>
                    <a:pt x="9298" y="16577"/>
                    <a:pt x="9872" y="16373"/>
                    <a:pt x="10114" y="16154"/>
                  </a:cubicBezTo>
                  <a:cubicBezTo>
                    <a:pt x="10373" y="16286"/>
                    <a:pt x="10573" y="16401"/>
                    <a:pt x="10785" y="16496"/>
                  </a:cubicBezTo>
                  <a:cubicBezTo>
                    <a:pt x="11370" y="16755"/>
                    <a:pt x="11643" y="17289"/>
                    <a:pt x="12208" y="17589"/>
                  </a:cubicBezTo>
                  <a:cubicBezTo>
                    <a:pt x="12600" y="17798"/>
                    <a:pt x="12805" y="18240"/>
                    <a:pt x="13149" y="18532"/>
                  </a:cubicBezTo>
                  <a:cubicBezTo>
                    <a:pt x="13779" y="19066"/>
                    <a:pt x="14389" y="19639"/>
                    <a:pt x="15119" y="20060"/>
                  </a:cubicBezTo>
                  <a:cubicBezTo>
                    <a:pt x="15972" y="20552"/>
                    <a:pt x="16742" y="21166"/>
                    <a:pt x="17793" y="21417"/>
                  </a:cubicBezTo>
                  <a:cubicBezTo>
                    <a:pt x="18559" y="21600"/>
                    <a:pt x="19733" y="21503"/>
                    <a:pt x="20254" y="21027"/>
                  </a:cubicBezTo>
                  <a:cubicBezTo>
                    <a:pt x="20916" y="20422"/>
                    <a:pt x="21511" y="19799"/>
                    <a:pt x="21407" y="18869"/>
                  </a:cubicBezTo>
                  <a:cubicBezTo>
                    <a:pt x="21347" y="18332"/>
                    <a:pt x="21471" y="17777"/>
                    <a:pt x="21556" y="17234"/>
                  </a:cubicBezTo>
                  <a:cubicBezTo>
                    <a:pt x="21600" y="16952"/>
                    <a:pt x="21436" y="16921"/>
                    <a:pt x="21185" y="16887"/>
                  </a:cubicBezTo>
                  <a:close/>
                  <a:moveTo>
                    <a:pt x="11083" y="13362"/>
                  </a:moveTo>
                  <a:cubicBezTo>
                    <a:pt x="11026" y="13490"/>
                    <a:pt x="10800" y="13563"/>
                    <a:pt x="10638" y="13672"/>
                  </a:cubicBezTo>
                  <a:cubicBezTo>
                    <a:pt x="10530" y="13601"/>
                    <a:pt x="10447" y="13563"/>
                    <a:pt x="10389" y="13506"/>
                  </a:cubicBezTo>
                  <a:cubicBezTo>
                    <a:pt x="9956" y="13079"/>
                    <a:pt x="9384" y="12700"/>
                    <a:pt x="9138" y="12206"/>
                  </a:cubicBezTo>
                  <a:cubicBezTo>
                    <a:pt x="8871" y="11670"/>
                    <a:pt x="8390" y="11311"/>
                    <a:pt x="8040" y="10854"/>
                  </a:cubicBezTo>
                  <a:cubicBezTo>
                    <a:pt x="8032" y="10842"/>
                    <a:pt x="8027" y="10828"/>
                    <a:pt x="8017" y="10818"/>
                  </a:cubicBezTo>
                  <a:cubicBezTo>
                    <a:pt x="7437" y="10232"/>
                    <a:pt x="7446" y="10239"/>
                    <a:pt x="8089" y="9683"/>
                  </a:cubicBezTo>
                  <a:cubicBezTo>
                    <a:pt x="9079" y="8828"/>
                    <a:pt x="10057" y="7963"/>
                    <a:pt x="11038" y="7101"/>
                  </a:cubicBezTo>
                  <a:cubicBezTo>
                    <a:pt x="11495" y="6699"/>
                    <a:pt x="11758" y="6727"/>
                    <a:pt x="12089" y="7193"/>
                  </a:cubicBezTo>
                  <a:cubicBezTo>
                    <a:pt x="12776" y="8160"/>
                    <a:pt x="13480" y="9118"/>
                    <a:pt x="14160" y="10089"/>
                  </a:cubicBezTo>
                  <a:cubicBezTo>
                    <a:pt x="14223" y="10179"/>
                    <a:pt x="14220" y="10378"/>
                    <a:pt x="14144" y="10450"/>
                  </a:cubicBezTo>
                  <a:cubicBezTo>
                    <a:pt x="13623" y="10952"/>
                    <a:pt x="12950" y="11375"/>
                    <a:pt x="12567" y="11939"/>
                  </a:cubicBezTo>
                  <a:cubicBezTo>
                    <a:pt x="12176" y="12516"/>
                    <a:pt x="11367" y="12733"/>
                    <a:pt x="11083" y="13362"/>
                  </a:cubicBezTo>
                  <a:close/>
                  <a:moveTo>
                    <a:pt x="9025" y="15301"/>
                  </a:moveTo>
                  <a:cubicBezTo>
                    <a:pt x="8348" y="15978"/>
                    <a:pt x="7665" y="16652"/>
                    <a:pt x="6961" y="17309"/>
                  </a:cubicBezTo>
                  <a:cubicBezTo>
                    <a:pt x="6286" y="17939"/>
                    <a:pt x="5602" y="18565"/>
                    <a:pt x="4878" y="19155"/>
                  </a:cubicBezTo>
                  <a:cubicBezTo>
                    <a:pt x="4688" y="19309"/>
                    <a:pt x="4519" y="19433"/>
                    <a:pt x="4426" y="19603"/>
                  </a:cubicBezTo>
                  <a:cubicBezTo>
                    <a:pt x="3903" y="19717"/>
                    <a:pt x="3379" y="19825"/>
                    <a:pt x="2852" y="19924"/>
                  </a:cubicBezTo>
                  <a:cubicBezTo>
                    <a:pt x="2751" y="19943"/>
                    <a:pt x="2649" y="19961"/>
                    <a:pt x="2546" y="19971"/>
                  </a:cubicBezTo>
                  <a:cubicBezTo>
                    <a:pt x="2359" y="19940"/>
                    <a:pt x="2171" y="19907"/>
                    <a:pt x="1984" y="19876"/>
                  </a:cubicBezTo>
                  <a:cubicBezTo>
                    <a:pt x="1748" y="19738"/>
                    <a:pt x="1621" y="19479"/>
                    <a:pt x="1588" y="19232"/>
                  </a:cubicBezTo>
                  <a:cubicBezTo>
                    <a:pt x="1564" y="19054"/>
                    <a:pt x="1576" y="18879"/>
                    <a:pt x="1611" y="18706"/>
                  </a:cubicBezTo>
                  <a:cubicBezTo>
                    <a:pt x="1682" y="18612"/>
                    <a:pt x="1747" y="18521"/>
                    <a:pt x="1773" y="18423"/>
                  </a:cubicBezTo>
                  <a:cubicBezTo>
                    <a:pt x="1820" y="18246"/>
                    <a:pt x="1863" y="18068"/>
                    <a:pt x="1910" y="17892"/>
                  </a:cubicBezTo>
                  <a:cubicBezTo>
                    <a:pt x="2002" y="17704"/>
                    <a:pt x="2100" y="17517"/>
                    <a:pt x="2189" y="17332"/>
                  </a:cubicBezTo>
                  <a:cubicBezTo>
                    <a:pt x="2287" y="17129"/>
                    <a:pt x="2371" y="16923"/>
                    <a:pt x="2446" y="16716"/>
                  </a:cubicBezTo>
                  <a:cubicBezTo>
                    <a:pt x="2486" y="16666"/>
                    <a:pt x="2527" y="16616"/>
                    <a:pt x="2573" y="16567"/>
                  </a:cubicBezTo>
                  <a:cubicBezTo>
                    <a:pt x="2551" y="16556"/>
                    <a:pt x="2531" y="16545"/>
                    <a:pt x="2509" y="16535"/>
                  </a:cubicBezTo>
                  <a:cubicBezTo>
                    <a:pt x="2571" y="16352"/>
                    <a:pt x="2627" y="16169"/>
                    <a:pt x="2678" y="15984"/>
                  </a:cubicBezTo>
                  <a:cubicBezTo>
                    <a:pt x="2686" y="15993"/>
                    <a:pt x="2693" y="16001"/>
                    <a:pt x="2700" y="16009"/>
                  </a:cubicBezTo>
                  <a:cubicBezTo>
                    <a:pt x="3179" y="15254"/>
                    <a:pt x="3651" y="14522"/>
                    <a:pt x="4107" y="13783"/>
                  </a:cubicBezTo>
                  <a:cubicBezTo>
                    <a:pt x="4319" y="13440"/>
                    <a:pt x="4445" y="13052"/>
                    <a:pt x="4705" y="12740"/>
                  </a:cubicBezTo>
                  <a:cubicBezTo>
                    <a:pt x="5117" y="12247"/>
                    <a:pt x="5603" y="11797"/>
                    <a:pt x="6074" y="11340"/>
                  </a:cubicBezTo>
                  <a:cubicBezTo>
                    <a:pt x="6137" y="11279"/>
                    <a:pt x="6345" y="11235"/>
                    <a:pt x="6397" y="11271"/>
                  </a:cubicBezTo>
                  <a:cubicBezTo>
                    <a:pt x="6586" y="11406"/>
                    <a:pt x="6751" y="11569"/>
                    <a:pt x="6899" y="11738"/>
                  </a:cubicBezTo>
                  <a:cubicBezTo>
                    <a:pt x="7074" y="11938"/>
                    <a:pt x="7196" y="12173"/>
                    <a:pt x="7386" y="12361"/>
                  </a:cubicBezTo>
                  <a:cubicBezTo>
                    <a:pt x="7679" y="12653"/>
                    <a:pt x="8014" y="12915"/>
                    <a:pt x="8324" y="13195"/>
                  </a:cubicBezTo>
                  <a:cubicBezTo>
                    <a:pt x="8362" y="13229"/>
                    <a:pt x="8385" y="13299"/>
                    <a:pt x="8373" y="13344"/>
                  </a:cubicBezTo>
                  <a:cubicBezTo>
                    <a:pt x="8267" y="13733"/>
                    <a:pt x="8585" y="13925"/>
                    <a:pt x="8865" y="14151"/>
                  </a:cubicBezTo>
                  <a:cubicBezTo>
                    <a:pt x="9497" y="14663"/>
                    <a:pt x="9519" y="14807"/>
                    <a:pt x="9025" y="15301"/>
                  </a:cubicBezTo>
                  <a:close/>
                  <a:moveTo>
                    <a:pt x="4394" y="6203"/>
                  </a:moveTo>
                  <a:cubicBezTo>
                    <a:pt x="3858" y="5250"/>
                    <a:pt x="3450" y="4240"/>
                    <a:pt x="3086" y="3229"/>
                  </a:cubicBezTo>
                  <a:cubicBezTo>
                    <a:pt x="2941" y="2824"/>
                    <a:pt x="3022" y="2347"/>
                    <a:pt x="3086" y="1912"/>
                  </a:cubicBezTo>
                  <a:cubicBezTo>
                    <a:pt x="3104" y="1791"/>
                    <a:pt x="3417" y="1631"/>
                    <a:pt x="3612" y="1611"/>
                  </a:cubicBezTo>
                  <a:cubicBezTo>
                    <a:pt x="4276" y="1546"/>
                    <a:pt x="4923" y="1687"/>
                    <a:pt x="5482" y="1975"/>
                  </a:cubicBezTo>
                  <a:cubicBezTo>
                    <a:pt x="6826" y="2666"/>
                    <a:pt x="8091" y="3446"/>
                    <a:pt x="9081" y="4498"/>
                  </a:cubicBezTo>
                  <a:cubicBezTo>
                    <a:pt x="9139" y="4560"/>
                    <a:pt x="9237" y="4646"/>
                    <a:pt x="9308" y="4640"/>
                  </a:cubicBezTo>
                  <a:cubicBezTo>
                    <a:pt x="9951" y="4594"/>
                    <a:pt x="10067" y="5143"/>
                    <a:pt x="10459" y="5332"/>
                  </a:cubicBezTo>
                  <a:cubicBezTo>
                    <a:pt x="10414" y="5952"/>
                    <a:pt x="9787" y="6106"/>
                    <a:pt x="9417" y="6447"/>
                  </a:cubicBezTo>
                  <a:cubicBezTo>
                    <a:pt x="9068" y="6768"/>
                    <a:pt x="8770" y="7128"/>
                    <a:pt x="8431" y="7457"/>
                  </a:cubicBezTo>
                  <a:cubicBezTo>
                    <a:pt x="7981" y="7896"/>
                    <a:pt x="7510" y="8320"/>
                    <a:pt x="7055" y="8756"/>
                  </a:cubicBezTo>
                  <a:cubicBezTo>
                    <a:pt x="6940" y="8866"/>
                    <a:pt x="6853" y="8997"/>
                    <a:pt x="6707" y="9174"/>
                  </a:cubicBezTo>
                  <a:cubicBezTo>
                    <a:pt x="6507" y="8987"/>
                    <a:pt x="6286" y="8828"/>
                    <a:pt x="6138" y="8631"/>
                  </a:cubicBezTo>
                  <a:cubicBezTo>
                    <a:pt x="5537" y="7831"/>
                    <a:pt x="4873" y="7054"/>
                    <a:pt x="4394" y="6203"/>
                  </a:cubicBezTo>
                  <a:close/>
                  <a:moveTo>
                    <a:pt x="12944" y="5531"/>
                  </a:moveTo>
                  <a:cubicBezTo>
                    <a:pt x="13480" y="5086"/>
                    <a:pt x="14047" y="4666"/>
                    <a:pt x="14602" y="4237"/>
                  </a:cubicBezTo>
                  <a:cubicBezTo>
                    <a:pt x="15271" y="3721"/>
                    <a:pt x="15858" y="3113"/>
                    <a:pt x="16747" y="2840"/>
                  </a:cubicBezTo>
                  <a:cubicBezTo>
                    <a:pt x="17176" y="2708"/>
                    <a:pt x="17613" y="2591"/>
                    <a:pt x="18058" y="2509"/>
                  </a:cubicBezTo>
                  <a:cubicBezTo>
                    <a:pt x="18209" y="2481"/>
                    <a:pt x="18441" y="2537"/>
                    <a:pt x="18554" y="2627"/>
                  </a:cubicBezTo>
                  <a:cubicBezTo>
                    <a:pt x="18975" y="2962"/>
                    <a:pt x="19161" y="3396"/>
                    <a:pt x="19187" y="3878"/>
                  </a:cubicBezTo>
                  <a:cubicBezTo>
                    <a:pt x="19228" y="3896"/>
                    <a:pt x="19269" y="3913"/>
                    <a:pt x="19310" y="3931"/>
                  </a:cubicBezTo>
                  <a:cubicBezTo>
                    <a:pt x="19027" y="4453"/>
                    <a:pt x="18743" y="4974"/>
                    <a:pt x="18462" y="5497"/>
                  </a:cubicBezTo>
                  <a:cubicBezTo>
                    <a:pt x="18391" y="5631"/>
                    <a:pt x="18350" y="5779"/>
                    <a:pt x="18265" y="5906"/>
                  </a:cubicBezTo>
                  <a:cubicBezTo>
                    <a:pt x="17888" y="6467"/>
                    <a:pt x="17548" y="7051"/>
                    <a:pt x="17105" y="7573"/>
                  </a:cubicBezTo>
                  <a:cubicBezTo>
                    <a:pt x="16627" y="8137"/>
                    <a:pt x="16056" y="8646"/>
                    <a:pt x="15512" y="9169"/>
                  </a:cubicBezTo>
                  <a:cubicBezTo>
                    <a:pt x="15279" y="9392"/>
                    <a:pt x="15132" y="9239"/>
                    <a:pt x="15000" y="9054"/>
                  </a:cubicBezTo>
                  <a:cubicBezTo>
                    <a:pt x="14644" y="8559"/>
                    <a:pt x="14276" y="8070"/>
                    <a:pt x="13922" y="7574"/>
                  </a:cubicBezTo>
                  <a:cubicBezTo>
                    <a:pt x="13538" y="7035"/>
                    <a:pt x="13148" y="6497"/>
                    <a:pt x="12800" y="5941"/>
                  </a:cubicBezTo>
                  <a:cubicBezTo>
                    <a:pt x="12741" y="5848"/>
                    <a:pt x="12834" y="5621"/>
                    <a:pt x="12944" y="5531"/>
                  </a:cubicBezTo>
                  <a:close/>
                  <a:moveTo>
                    <a:pt x="20222" y="18907"/>
                  </a:moveTo>
                  <a:cubicBezTo>
                    <a:pt x="20023" y="19306"/>
                    <a:pt x="19818" y="19705"/>
                    <a:pt x="19573" y="20085"/>
                  </a:cubicBezTo>
                  <a:cubicBezTo>
                    <a:pt x="19483" y="20225"/>
                    <a:pt x="19279" y="20312"/>
                    <a:pt x="19211" y="20362"/>
                  </a:cubicBezTo>
                  <a:cubicBezTo>
                    <a:pt x="18778" y="20228"/>
                    <a:pt x="18426" y="20142"/>
                    <a:pt x="18099" y="20011"/>
                  </a:cubicBezTo>
                  <a:cubicBezTo>
                    <a:pt x="17861" y="19916"/>
                    <a:pt x="17652" y="19767"/>
                    <a:pt x="17437" y="19633"/>
                  </a:cubicBezTo>
                  <a:cubicBezTo>
                    <a:pt x="17283" y="19538"/>
                    <a:pt x="17148" y="19420"/>
                    <a:pt x="16992" y="19327"/>
                  </a:cubicBezTo>
                  <a:cubicBezTo>
                    <a:pt x="16321" y="18930"/>
                    <a:pt x="15639" y="18547"/>
                    <a:pt x="14976" y="18141"/>
                  </a:cubicBezTo>
                  <a:cubicBezTo>
                    <a:pt x="14814" y="18042"/>
                    <a:pt x="14727" y="17861"/>
                    <a:pt x="14572" y="17750"/>
                  </a:cubicBezTo>
                  <a:cubicBezTo>
                    <a:pt x="14473" y="17679"/>
                    <a:pt x="14313" y="17667"/>
                    <a:pt x="14193" y="17633"/>
                  </a:cubicBezTo>
                  <a:cubicBezTo>
                    <a:pt x="14143" y="17533"/>
                    <a:pt x="14120" y="17367"/>
                    <a:pt x="14009" y="17282"/>
                  </a:cubicBezTo>
                  <a:cubicBezTo>
                    <a:pt x="13646" y="17002"/>
                    <a:pt x="13189" y="16793"/>
                    <a:pt x="12884" y="16478"/>
                  </a:cubicBezTo>
                  <a:cubicBezTo>
                    <a:pt x="12394" y="15972"/>
                    <a:pt x="11939" y="15428"/>
                    <a:pt x="11599" y="14846"/>
                  </a:cubicBezTo>
                  <a:cubicBezTo>
                    <a:pt x="11501" y="14677"/>
                    <a:pt x="11827" y="14315"/>
                    <a:pt x="11997" y="14061"/>
                  </a:cubicBezTo>
                  <a:cubicBezTo>
                    <a:pt x="12113" y="13888"/>
                    <a:pt x="12298" y="13748"/>
                    <a:pt x="12396" y="13568"/>
                  </a:cubicBezTo>
                  <a:cubicBezTo>
                    <a:pt x="12543" y="13505"/>
                    <a:pt x="12736" y="13473"/>
                    <a:pt x="12831" y="13375"/>
                  </a:cubicBezTo>
                  <a:cubicBezTo>
                    <a:pt x="13495" y="12687"/>
                    <a:pt x="14150" y="11996"/>
                    <a:pt x="15127" y="11490"/>
                  </a:cubicBezTo>
                  <a:cubicBezTo>
                    <a:pt x="15275" y="11677"/>
                    <a:pt x="15427" y="11858"/>
                    <a:pt x="15564" y="12047"/>
                  </a:cubicBezTo>
                  <a:cubicBezTo>
                    <a:pt x="16056" y="12719"/>
                    <a:pt x="16567" y="13382"/>
                    <a:pt x="17021" y="14072"/>
                  </a:cubicBezTo>
                  <a:cubicBezTo>
                    <a:pt x="17301" y="14499"/>
                    <a:pt x="17447" y="14989"/>
                    <a:pt x="17730" y="15415"/>
                  </a:cubicBezTo>
                  <a:cubicBezTo>
                    <a:pt x="18201" y="16123"/>
                    <a:pt x="18728" y="16804"/>
                    <a:pt x="19244" y="17491"/>
                  </a:cubicBezTo>
                  <a:cubicBezTo>
                    <a:pt x="19538" y="17884"/>
                    <a:pt x="19860" y="18261"/>
                    <a:pt x="20157" y="18652"/>
                  </a:cubicBezTo>
                  <a:cubicBezTo>
                    <a:pt x="20211" y="18722"/>
                    <a:pt x="20256" y="18840"/>
                    <a:pt x="20222" y="18907"/>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53" name="Google Shape;53;p2"/>
            <p:cNvSpPr/>
            <p:nvPr/>
          </p:nvSpPr>
          <p:spPr>
            <a:xfrm>
              <a:off x="6527450" y="165303"/>
              <a:ext cx="637487" cy="690998"/>
            </a:xfrm>
            <a:custGeom>
              <a:avLst/>
              <a:gdLst/>
              <a:ahLst/>
              <a:cxnLst/>
              <a:rect l="l" t="t" r="r" b="b"/>
              <a:pathLst>
                <a:path w="21528" h="21532" extrusionOk="0">
                  <a:moveTo>
                    <a:pt x="0" y="0"/>
                  </a:moveTo>
                  <a:close/>
                  <a:moveTo>
                    <a:pt x="2290" y="20038"/>
                  </a:moveTo>
                  <a:cubicBezTo>
                    <a:pt x="2152" y="20108"/>
                    <a:pt x="2020" y="20219"/>
                    <a:pt x="1873" y="20239"/>
                  </a:cubicBezTo>
                  <a:cubicBezTo>
                    <a:pt x="1570" y="20281"/>
                    <a:pt x="1224" y="20358"/>
                    <a:pt x="960" y="20264"/>
                  </a:cubicBezTo>
                  <a:cubicBezTo>
                    <a:pt x="723" y="20180"/>
                    <a:pt x="510" y="19913"/>
                    <a:pt x="397" y="19681"/>
                  </a:cubicBezTo>
                  <a:cubicBezTo>
                    <a:pt x="174" y="19228"/>
                    <a:pt x="0" y="18746"/>
                    <a:pt x="101" y="18228"/>
                  </a:cubicBezTo>
                  <a:cubicBezTo>
                    <a:pt x="108" y="18195"/>
                    <a:pt x="86" y="18144"/>
                    <a:pt x="104" y="18129"/>
                  </a:cubicBezTo>
                  <a:cubicBezTo>
                    <a:pt x="350" y="17930"/>
                    <a:pt x="270" y="17635"/>
                    <a:pt x="366" y="17394"/>
                  </a:cubicBezTo>
                  <a:cubicBezTo>
                    <a:pt x="579" y="16860"/>
                    <a:pt x="825" y="16336"/>
                    <a:pt x="1025" y="15798"/>
                  </a:cubicBezTo>
                  <a:cubicBezTo>
                    <a:pt x="1264" y="15153"/>
                    <a:pt x="1688" y="14632"/>
                    <a:pt x="2160" y="14116"/>
                  </a:cubicBezTo>
                  <a:cubicBezTo>
                    <a:pt x="2534" y="13708"/>
                    <a:pt x="2771" y="13198"/>
                    <a:pt x="3098" y="12750"/>
                  </a:cubicBezTo>
                  <a:cubicBezTo>
                    <a:pt x="3333" y="12429"/>
                    <a:pt x="3606" y="12129"/>
                    <a:pt x="3878" y="11832"/>
                  </a:cubicBezTo>
                  <a:cubicBezTo>
                    <a:pt x="4411" y="11250"/>
                    <a:pt x="4970" y="10687"/>
                    <a:pt x="5479" y="10088"/>
                  </a:cubicBezTo>
                  <a:cubicBezTo>
                    <a:pt x="5557" y="9995"/>
                    <a:pt x="5492" y="9695"/>
                    <a:pt x="5382" y="9589"/>
                  </a:cubicBezTo>
                  <a:cubicBezTo>
                    <a:pt x="4870" y="9092"/>
                    <a:pt x="4611" y="8466"/>
                    <a:pt x="4251" y="7889"/>
                  </a:cubicBezTo>
                  <a:cubicBezTo>
                    <a:pt x="3937" y="7385"/>
                    <a:pt x="3500" y="6946"/>
                    <a:pt x="3136" y="6467"/>
                  </a:cubicBezTo>
                  <a:cubicBezTo>
                    <a:pt x="2978" y="6259"/>
                    <a:pt x="2872" y="6019"/>
                    <a:pt x="2731" y="5799"/>
                  </a:cubicBezTo>
                  <a:cubicBezTo>
                    <a:pt x="2189" y="4952"/>
                    <a:pt x="1607" y="4124"/>
                    <a:pt x="1111" y="3255"/>
                  </a:cubicBezTo>
                  <a:cubicBezTo>
                    <a:pt x="765" y="2650"/>
                    <a:pt x="641" y="1972"/>
                    <a:pt x="711" y="1278"/>
                  </a:cubicBezTo>
                  <a:cubicBezTo>
                    <a:pt x="715" y="1235"/>
                    <a:pt x="726" y="1182"/>
                    <a:pt x="755" y="1154"/>
                  </a:cubicBezTo>
                  <a:cubicBezTo>
                    <a:pt x="1315" y="614"/>
                    <a:pt x="1886" y="67"/>
                    <a:pt x="2755" y="17"/>
                  </a:cubicBezTo>
                  <a:cubicBezTo>
                    <a:pt x="3055" y="0"/>
                    <a:pt x="3369" y="114"/>
                    <a:pt x="3668" y="196"/>
                  </a:cubicBezTo>
                  <a:cubicBezTo>
                    <a:pt x="3931" y="268"/>
                    <a:pt x="4195" y="357"/>
                    <a:pt x="4435" y="478"/>
                  </a:cubicBezTo>
                  <a:cubicBezTo>
                    <a:pt x="4675" y="599"/>
                    <a:pt x="4888" y="767"/>
                    <a:pt x="5110" y="917"/>
                  </a:cubicBezTo>
                  <a:cubicBezTo>
                    <a:pt x="5841" y="1410"/>
                    <a:pt x="6571" y="1903"/>
                    <a:pt x="7299" y="2399"/>
                  </a:cubicBezTo>
                  <a:cubicBezTo>
                    <a:pt x="7342" y="2428"/>
                    <a:pt x="7360" y="2487"/>
                    <a:pt x="7411" y="2564"/>
                  </a:cubicBezTo>
                  <a:cubicBezTo>
                    <a:pt x="7309" y="2562"/>
                    <a:pt x="7246" y="2560"/>
                    <a:pt x="7169" y="2559"/>
                  </a:cubicBezTo>
                  <a:cubicBezTo>
                    <a:pt x="7184" y="2592"/>
                    <a:pt x="7188" y="2627"/>
                    <a:pt x="7209" y="2644"/>
                  </a:cubicBezTo>
                  <a:cubicBezTo>
                    <a:pt x="7459" y="2838"/>
                    <a:pt x="7726" y="3016"/>
                    <a:pt x="7960" y="3225"/>
                  </a:cubicBezTo>
                  <a:cubicBezTo>
                    <a:pt x="8703" y="3888"/>
                    <a:pt x="9439" y="4559"/>
                    <a:pt x="10169" y="5233"/>
                  </a:cubicBezTo>
                  <a:cubicBezTo>
                    <a:pt x="10463" y="5504"/>
                    <a:pt x="10652" y="5514"/>
                    <a:pt x="10963" y="5252"/>
                  </a:cubicBezTo>
                  <a:cubicBezTo>
                    <a:pt x="11832" y="4519"/>
                    <a:pt x="12704" y="3789"/>
                    <a:pt x="13575" y="3057"/>
                  </a:cubicBezTo>
                  <a:cubicBezTo>
                    <a:pt x="14067" y="2644"/>
                    <a:pt x="14549" y="2218"/>
                    <a:pt x="15056" y="1820"/>
                  </a:cubicBezTo>
                  <a:cubicBezTo>
                    <a:pt x="15429" y="1528"/>
                    <a:pt x="15861" y="1298"/>
                    <a:pt x="16222" y="995"/>
                  </a:cubicBezTo>
                  <a:cubicBezTo>
                    <a:pt x="16783" y="522"/>
                    <a:pt x="17379" y="640"/>
                    <a:pt x="18038" y="754"/>
                  </a:cubicBezTo>
                  <a:cubicBezTo>
                    <a:pt x="18840" y="892"/>
                    <a:pt x="19326" y="1410"/>
                    <a:pt x="19873" y="1863"/>
                  </a:cubicBezTo>
                  <a:cubicBezTo>
                    <a:pt x="20006" y="1973"/>
                    <a:pt x="20058" y="2169"/>
                    <a:pt x="20136" y="2331"/>
                  </a:cubicBezTo>
                  <a:cubicBezTo>
                    <a:pt x="20622" y="3332"/>
                    <a:pt x="20396" y="4331"/>
                    <a:pt x="20093" y="5319"/>
                  </a:cubicBezTo>
                  <a:cubicBezTo>
                    <a:pt x="19959" y="5755"/>
                    <a:pt x="19751" y="6170"/>
                    <a:pt x="19584" y="6597"/>
                  </a:cubicBezTo>
                  <a:cubicBezTo>
                    <a:pt x="19542" y="6704"/>
                    <a:pt x="19551" y="6830"/>
                    <a:pt x="19500" y="6932"/>
                  </a:cubicBezTo>
                  <a:cubicBezTo>
                    <a:pt x="19048" y="7832"/>
                    <a:pt x="18460" y="8658"/>
                    <a:pt x="17823" y="9452"/>
                  </a:cubicBezTo>
                  <a:cubicBezTo>
                    <a:pt x="17524" y="9825"/>
                    <a:pt x="17136" y="10140"/>
                    <a:pt x="16776" y="10470"/>
                  </a:cubicBezTo>
                  <a:cubicBezTo>
                    <a:pt x="16554" y="10675"/>
                    <a:pt x="16548" y="10869"/>
                    <a:pt x="16733" y="11094"/>
                  </a:cubicBezTo>
                  <a:cubicBezTo>
                    <a:pt x="17321" y="11809"/>
                    <a:pt x="17895" y="12534"/>
                    <a:pt x="18489" y="13243"/>
                  </a:cubicBezTo>
                  <a:cubicBezTo>
                    <a:pt x="19078" y="13945"/>
                    <a:pt x="19715" y="14613"/>
                    <a:pt x="20274" y="15334"/>
                  </a:cubicBezTo>
                  <a:cubicBezTo>
                    <a:pt x="20631" y="15793"/>
                    <a:pt x="20906" y="16311"/>
                    <a:pt x="21179" y="16820"/>
                  </a:cubicBezTo>
                  <a:cubicBezTo>
                    <a:pt x="21600" y="17602"/>
                    <a:pt x="21553" y="18452"/>
                    <a:pt x="21478" y="19284"/>
                  </a:cubicBezTo>
                  <a:cubicBezTo>
                    <a:pt x="21453" y="19564"/>
                    <a:pt x="21267" y="19865"/>
                    <a:pt x="21069" y="20092"/>
                  </a:cubicBezTo>
                  <a:cubicBezTo>
                    <a:pt x="20680" y="20536"/>
                    <a:pt x="20227" y="20896"/>
                    <a:pt x="19648" y="21178"/>
                  </a:cubicBezTo>
                  <a:cubicBezTo>
                    <a:pt x="19043" y="21474"/>
                    <a:pt x="18411" y="21391"/>
                    <a:pt x="17807" y="21507"/>
                  </a:cubicBezTo>
                  <a:cubicBezTo>
                    <a:pt x="17323" y="21600"/>
                    <a:pt x="16718" y="21416"/>
                    <a:pt x="16238" y="21212"/>
                  </a:cubicBezTo>
                  <a:cubicBezTo>
                    <a:pt x="15161" y="20753"/>
                    <a:pt x="14214" y="20078"/>
                    <a:pt x="13331" y="19359"/>
                  </a:cubicBezTo>
                  <a:cubicBezTo>
                    <a:pt x="12415" y="18612"/>
                    <a:pt x="11593" y="17767"/>
                    <a:pt x="10733" y="16962"/>
                  </a:cubicBezTo>
                  <a:cubicBezTo>
                    <a:pt x="10577" y="16816"/>
                    <a:pt x="10547" y="16517"/>
                    <a:pt x="10248" y="16613"/>
                  </a:cubicBezTo>
                  <a:cubicBezTo>
                    <a:pt x="10082" y="16761"/>
                    <a:pt x="9948" y="16904"/>
                    <a:pt x="9790" y="17019"/>
                  </a:cubicBezTo>
                  <a:cubicBezTo>
                    <a:pt x="8565" y="17909"/>
                    <a:pt x="7422" y="18881"/>
                    <a:pt x="6339" y="19915"/>
                  </a:cubicBezTo>
                  <a:cubicBezTo>
                    <a:pt x="6083" y="20160"/>
                    <a:pt x="5779" y="20330"/>
                    <a:pt x="5415" y="20396"/>
                  </a:cubicBezTo>
                  <a:cubicBezTo>
                    <a:pt x="5079" y="20457"/>
                    <a:pt x="4745" y="20121"/>
                    <a:pt x="4741" y="19805"/>
                  </a:cubicBezTo>
                  <a:cubicBezTo>
                    <a:pt x="4738" y="19394"/>
                    <a:pt x="5093" y="19229"/>
                    <a:pt x="5324" y="18989"/>
                  </a:cubicBezTo>
                  <a:cubicBezTo>
                    <a:pt x="5748" y="18550"/>
                    <a:pt x="6210" y="18142"/>
                    <a:pt x="6666" y="17730"/>
                  </a:cubicBezTo>
                  <a:cubicBezTo>
                    <a:pt x="6829" y="17583"/>
                    <a:pt x="7032" y="17474"/>
                    <a:pt x="7197" y="17329"/>
                  </a:cubicBezTo>
                  <a:cubicBezTo>
                    <a:pt x="7819" y="16780"/>
                    <a:pt x="8431" y="16221"/>
                    <a:pt x="9052" y="15672"/>
                  </a:cubicBezTo>
                  <a:cubicBezTo>
                    <a:pt x="9238" y="15507"/>
                    <a:pt x="9233" y="15346"/>
                    <a:pt x="9091" y="15166"/>
                  </a:cubicBezTo>
                  <a:cubicBezTo>
                    <a:pt x="8708" y="14679"/>
                    <a:pt x="8296" y="14207"/>
                    <a:pt x="7951" y="13698"/>
                  </a:cubicBezTo>
                  <a:cubicBezTo>
                    <a:pt x="7458" y="12972"/>
                    <a:pt x="7015" y="12217"/>
                    <a:pt x="6525" y="11434"/>
                  </a:cubicBezTo>
                  <a:cubicBezTo>
                    <a:pt x="6478" y="11450"/>
                    <a:pt x="6350" y="11458"/>
                    <a:pt x="6292" y="11520"/>
                  </a:cubicBezTo>
                  <a:cubicBezTo>
                    <a:pt x="5977" y="11861"/>
                    <a:pt x="5684" y="12218"/>
                    <a:pt x="5373" y="12562"/>
                  </a:cubicBezTo>
                  <a:cubicBezTo>
                    <a:pt x="5277" y="12669"/>
                    <a:pt x="5139" y="12744"/>
                    <a:pt x="5037" y="12847"/>
                  </a:cubicBezTo>
                  <a:cubicBezTo>
                    <a:pt x="4768" y="13121"/>
                    <a:pt x="4499" y="13396"/>
                    <a:pt x="4246" y="13682"/>
                  </a:cubicBezTo>
                  <a:cubicBezTo>
                    <a:pt x="4049" y="13904"/>
                    <a:pt x="3868" y="14139"/>
                    <a:pt x="3692" y="14377"/>
                  </a:cubicBezTo>
                  <a:cubicBezTo>
                    <a:pt x="3561" y="14555"/>
                    <a:pt x="3455" y="14750"/>
                    <a:pt x="3326" y="14930"/>
                  </a:cubicBezTo>
                  <a:cubicBezTo>
                    <a:pt x="2964" y="15435"/>
                    <a:pt x="2591" y="15934"/>
                    <a:pt x="2233" y="16442"/>
                  </a:cubicBezTo>
                  <a:cubicBezTo>
                    <a:pt x="2170" y="16530"/>
                    <a:pt x="2159" y="16649"/>
                    <a:pt x="2119" y="16753"/>
                  </a:cubicBezTo>
                  <a:cubicBezTo>
                    <a:pt x="2080" y="16856"/>
                    <a:pt x="2066" y="16991"/>
                    <a:pt x="1986" y="17052"/>
                  </a:cubicBezTo>
                  <a:cubicBezTo>
                    <a:pt x="1688" y="17283"/>
                    <a:pt x="1653" y="17618"/>
                    <a:pt x="1528" y="17920"/>
                  </a:cubicBezTo>
                  <a:cubicBezTo>
                    <a:pt x="1482" y="18032"/>
                    <a:pt x="1415" y="18144"/>
                    <a:pt x="1333" y="18236"/>
                  </a:cubicBezTo>
                  <a:cubicBezTo>
                    <a:pt x="1063" y="18539"/>
                    <a:pt x="1063" y="18916"/>
                    <a:pt x="1057" y="19261"/>
                  </a:cubicBezTo>
                  <a:cubicBezTo>
                    <a:pt x="1049" y="19662"/>
                    <a:pt x="1564" y="19983"/>
                    <a:pt x="2089" y="19986"/>
                  </a:cubicBezTo>
                  <a:cubicBezTo>
                    <a:pt x="2145" y="19986"/>
                    <a:pt x="2202" y="19975"/>
                    <a:pt x="2259" y="19969"/>
                  </a:cubicBezTo>
                  <a:cubicBezTo>
                    <a:pt x="2269" y="19992"/>
                    <a:pt x="2280" y="20015"/>
                    <a:pt x="2290" y="20038"/>
                  </a:cubicBezTo>
                  <a:close/>
                  <a:moveTo>
                    <a:pt x="15025" y="11956"/>
                  </a:moveTo>
                  <a:cubicBezTo>
                    <a:pt x="14826" y="12139"/>
                    <a:pt x="14649" y="12300"/>
                    <a:pt x="14476" y="12463"/>
                  </a:cubicBezTo>
                  <a:cubicBezTo>
                    <a:pt x="13880" y="13027"/>
                    <a:pt x="13292" y="13599"/>
                    <a:pt x="12686" y="14154"/>
                  </a:cubicBezTo>
                  <a:cubicBezTo>
                    <a:pt x="12422" y="14395"/>
                    <a:pt x="12283" y="14686"/>
                    <a:pt x="12116" y="14983"/>
                  </a:cubicBezTo>
                  <a:cubicBezTo>
                    <a:pt x="11900" y="15366"/>
                    <a:pt x="11831" y="15528"/>
                    <a:pt x="12160" y="15840"/>
                  </a:cubicBezTo>
                  <a:cubicBezTo>
                    <a:pt x="12691" y="16344"/>
                    <a:pt x="13212" y="16861"/>
                    <a:pt x="13784" y="17323"/>
                  </a:cubicBezTo>
                  <a:cubicBezTo>
                    <a:pt x="14381" y="17804"/>
                    <a:pt x="15023" y="18240"/>
                    <a:pt x="15666" y="18670"/>
                  </a:cubicBezTo>
                  <a:cubicBezTo>
                    <a:pt x="16403" y="19162"/>
                    <a:pt x="17170" y="19614"/>
                    <a:pt x="17909" y="20103"/>
                  </a:cubicBezTo>
                  <a:cubicBezTo>
                    <a:pt x="18563" y="20536"/>
                    <a:pt x="19422" y="20387"/>
                    <a:pt x="19508" y="19388"/>
                  </a:cubicBezTo>
                  <a:cubicBezTo>
                    <a:pt x="19574" y="18619"/>
                    <a:pt x="19496" y="17875"/>
                    <a:pt x="19060" y="17195"/>
                  </a:cubicBezTo>
                  <a:cubicBezTo>
                    <a:pt x="18639" y="16538"/>
                    <a:pt x="18247" y="15862"/>
                    <a:pt x="17774" y="15238"/>
                  </a:cubicBezTo>
                  <a:cubicBezTo>
                    <a:pt x="17226" y="14515"/>
                    <a:pt x="16604" y="13840"/>
                    <a:pt x="16016" y="13143"/>
                  </a:cubicBezTo>
                  <a:cubicBezTo>
                    <a:pt x="15692" y="12759"/>
                    <a:pt x="15372" y="12371"/>
                    <a:pt x="15025" y="11956"/>
                  </a:cubicBezTo>
                  <a:close/>
                  <a:moveTo>
                    <a:pt x="7809" y="10045"/>
                  </a:moveTo>
                  <a:cubicBezTo>
                    <a:pt x="7822" y="10125"/>
                    <a:pt x="7803" y="10280"/>
                    <a:pt x="7874" y="10381"/>
                  </a:cubicBezTo>
                  <a:cubicBezTo>
                    <a:pt x="8256" y="10918"/>
                    <a:pt x="8660" y="11441"/>
                    <a:pt x="9056" y="11970"/>
                  </a:cubicBezTo>
                  <a:cubicBezTo>
                    <a:pt x="9517" y="12585"/>
                    <a:pt x="9975" y="13201"/>
                    <a:pt x="10439" y="13814"/>
                  </a:cubicBezTo>
                  <a:cubicBezTo>
                    <a:pt x="10607" y="14036"/>
                    <a:pt x="10786" y="14055"/>
                    <a:pt x="10999" y="13841"/>
                  </a:cubicBezTo>
                  <a:cubicBezTo>
                    <a:pt x="11533" y="13301"/>
                    <a:pt x="12087" y="12779"/>
                    <a:pt x="12619" y="12238"/>
                  </a:cubicBezTo>
                  <a:cubicBezTo>
                    <a:pt x="13068" y="11780"/>
                    <a:pt x="13504" y="11310"/>
                    <a:pt x="13928" y="10832"/>
                  </a:cubicBezTo>
                  <a:cubicBezTo>
                    <a:pt x="13993" y="10759"/>
                    <a:pt x="14010" y="10599"/>
                    <a:pt x="13972" y="10506"/>
                  </a:cubicBezTo>
                  <a:cubicBezTo>
                    <a:pt x="13858" y="10228"/>
                    <a:pt x="13695" y="9968"/>
                    <a:pt x="13571" y="9694"/>
                  </a:cubicBezTo>
                  <a:cubicBezTo>
                    <a:pt x="13446" y="9418"/>
                    <a:pt x="13509" y="9124"/>
                    <a:pt x="13758" y="8972"/>
                  </a:cubicBezTo>
                  <a:cubicBezTo>
                    <a:pt x="13964" y="8847"/>
                    <a:pt x="14272" y="8806"/>
                    <a:pt x="14527" y="8824"/>
                  </a:cubicBezTo>
                  <a:cubicBezTo>
                    <a:pt x="14705" y="8836"/>
                    <a:pt x="14893" y="8990"/>
                    <a:pt x="15034" y="9120"/>
                  </a:cubicBezTo>
                  <a:cubicBezTo>
                    <a:pt x="15261" y="9332"/>
                    <a:pt x="15474" y="9265"/>
                    <a:pt x="15632" y="9093"/>
                  </a:cubicBezTo>
                  <a:cubicBezTo>
                    <a:pt x="15913" y="8786"/>
                    <a:pt x="16175" y="8458"/>
                    <a:pt x="16406" y="8117"/>
                  </a:cubicBezTo>
                  <a:cubicBezTo>
                    <a:pt x="17074" y="7125"/>
                    <a:pt x="17633" y="6081"/>
                    <a:pt x="18001" y="4961"/>
                  </a:cubicBezTo>
                  <a:cubicBezTo>
                    <a:pt x="18180" y="4415"/>
                    <a:pt x="18339" y="3855"/>
                    <a:pt x="18417" y="3291"/>
                  </a:cubicBezTo>
                  <a:cubicBezTo>
                    <a:pt x="18452" y="3035"/>
                    <a:pt x="18267" y="2754"/>
                    <a:pt x="18181" y="2484"/>
                  </a:cubicBezTo>
                  <a:cubicBezTo>
                    <a:pt x="17945" y="2551"/>
                    <a:pt x="17676" y="2572"/>
                    <a:pt x="17480" y="2694"/>
                  </a:cubicBezTo>
                  <a:cubicBezTo>
                    <a:pt x="17036" y="2968"/>
                    <a:pt x="16628" y="3293"/>
                    <a:pt x="16205" y="3596"/>
                  </a:cubicBezTo>
                  <a:cubicBezTo>
                    <a:pt x="15904" y="3811"/>
                    <a:pt x="15595" y="4018"/>
                    <a:pt x="15301" y="4241"/>
                  </a:cubicBezTo>
                  <a:cubicBezTo>
                    <a:pt x="14696" y="4700"/>
                    <a:pt x="14099" y="5168"/>
                    <a:pt x="13498" y="5631"/>
                  </a:cubicBezTo>
                  <a:cubicBezTo>
                    <a:pt x="13014" y="6004"/>
                    <a:pt x="12523" y="6368"/>
                    <a:pt x="12051" y="6752"/>
                  </a:cubicBezTo>
                  <a:cubicBezTo>
                    <a:pt x="11955" y="6830"/>
                    <a:pt x="11928" y="6980"/>
                    <a:pt x="11870" y="7097"/>
                  </a:cubicBezTo>
                  <a:cubicBezTo>
                    <a:pt x="11896" y="7112"/>
                    <a:pt x="11923" y="7126"/>
                    <a:pt x="11949" y="7141"/>
                  </a:cubicBezTo>
                  <a:cubicBezTo>
                    <a:pt x="11876" y="7154"/>
                    <a:pt x="11802" y="7168"/>
                    <a:pt x="11686" y="7189"/>
                  </a:cubicBezTo>
                  <a:cubicBezTo>
                    <a:pt x="11986" y="7538"/>
                    <a:pt x="12258" y="7853"/>
                    <a:pt x="12576" y="8222"/>
                  </a:cubicBezTo>
                  <a:cubicBezTo>
                    <a:pt x="12067" y="8179"/>
                    <a:pt x="11857" y="7897"/>
                    <a:pt x="11635" y="7614"/>
                  </a:cubicBezTo>
                  <a:cubicBezTo>
                    <a:pt x="11559" y="7517"/>
                    <a:pt x="11389" y="7375"/>
                    <a:pt x="11322" y="7399"/>
                  </a:cubicBezTo>
                  <a:cubicBezTo>
                    <a:pt x="11050" y="7495"/>
                    <a:pt x="10794" y="7638"/>
                    <a:pt x="10546" y="7784"/>
                  </a:cubicBezTo>
                  <a:cubicBezTo>
                    <a:pt x="10366" y="7889"/>
                    <a:pt x="10208" y="8024"/>
                    <a:pt x="10042" y="8148"/>
                  </a:cubicBezTo>
                  <a:cubicBezTo>
                    <a:pt x="9668" y="8428"/>
                    <a:pt x="9281" y="8693"/>
                    <a:pt x="8928" y="8993"/>
                  </a:cubicBezTo>
                  <a:cubicBezTo>
                    <a:pt x="8547" y="9317"/>
                    <a:pt x="8200" y="9674"/>
                    <a:pt x="7809" y="10045"/>
                  </a:cubicBezTo>
                  <a:close/>
                  <a:moveTo>
                    <a:pt x="9921" y="6185"/>
                  </a:moveTo>
                  <a:cubicBezTo>
                    <a:pt x="9775" y="6006"/>
                    <a:pt x="9663" y="5830"/>
                    <a:pt x="9510" y="5690"/>
                  </a:cubicBezTo>
                  <a:cubicBezTo>
                    <a:pt x="8992" y="5219"/>
                    <a:pt x="8465" y="4755"/>
                    <a:pt x="7931" y="4300"/>
                  </a:cubicBezTo>
                  <a:cubicBezTo>
                    <a:pt x="7756" y="4151"/>
                    <a:pt x="7556" y="4022"/>
                    <a:pt x="7351" y="3910"/>
                  </a:cubicBezTo>
                  <a:cubicBezTo>
                    <a:pt x="7021" y="3731"/>
                    <a:pt x="6661" y="3595"/>
                    <a:pt x="6342" y="3402"/>
                  </a:cubicBezTo>
                  <a:cubicBezTo>
                    <a:pt x="6025" y="3209"/>
                    <a:pt x="5767" y="2925"/>
                    <a:pt x="5438" y="2758"/>
                  </a:cubicBezTo>
                  <a:cubicBezTo>
                    <a:pt x="4756" y="2412"/>
                    <a:pt x="4053" y="2097"/>
                    <a:pt x="3339" y="1810"/>
                  </a:cubicBezTo>
                  <a:cubicBezTo>
                    <a:pt x="3065" y="1700"/>
                    <a:pt x="2738" y="1703"/>
                    <a:pt x="2409" y="1649"/>
                  </a:cubicBezTo>
                  <a:cubicBezTo>
                    <a:pt x="2415" y="1779"/>
                    <a:pt x="2397" y="1844"/>
                    <a:pt x="2423" y="1888"/>
                  </a:cubicBezTo>
                  <a:cubicBezTo>
                    <a:pt x="2918" y="2755"/>
                    <a:pt x="3402" y="3629"/>
                    <a:pt x="3924" y="4483"/>
                  </a:cubicBezTo>
                  <a:cubicBezTo>
                    <a:pt x="4279" y="5065"/>
                    <a:pt x="4680" y="5624"/>
                    <a:pt x="5074" y="6185"/>
                  </a:cubicBezTo>
                  <a:cubicBezTo>
                    <a:pt x="5460" y="6735"/>
                    <a:pt x="5865" y="7274"/>
                    <a:pt x="6257" y="7822"/>
                  </a:cubicBezTo>
                  <a:cubicBezTo>
                    <a:pt x="6468" y="8116"/>
                    <a:pt x="6668" y="8417"/>
                    <a:pt x="6918" y="8780"/>
                  </a:cubicBezTo>
                  <a:cubicBezTo>
                    <a:pt x="7985" y="7956"/>
                    <a:pt x="8982" y="7117"/>
                    <a:pt x="9921" y="6185"/>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54" name="Google Shape;54;p2"/>
            <p:cNvSpPr/>
            <p:nvPr/>
          </p:nvSpPr>
          <p:spPr>
            <a:xfrm>
              <a:off x="8921842" y="1220778"/>
              <a:ext cx="301661" cy="328210"/>
            </a:xfrm>
            <a:custGeom>
              <a:avLst/>
              <a:gdLst/>
              <a:ahLst/>
              <a:cxnLst/>
              <a:rect l="l" t="t" r="r" b="b"/>
              <a:pathLst>
                <a:path w="21522" h="21533" extrusionOk="0">
                  <a:moveTo>
                    <a:pt x="0" y="0"/>
                  </a:moveTo>
                  <a:close/>
                  <a:moveTo>
                    <a:pt x="2280" y="19958"/>
                  </a:moveTo>
                  <a:cubicBezTo>
                    <a:pt x="2142" y="20026"/>
                    <a:pt x="2009" y="20137"/>
                    <a:pt x="1862" y="20156"/>
                  </a:cubicBezTo>
                  <a:cubicBezTo>
                    <a:pt x="1558" y="20196"/>
                    <a:pt x="1212" y="20270"/>
                    <a:pt x="949" y="20175"/>
                  </a:cubicBezTo>
                  <a:cubicBezTo>
                    <a:pt x="713" y="20090"/>
                    <a:pt x="502" y="19823"/>
                    <a:pt x="390" y="19592"/>
                  </a:cubicBezTo>
                  <a:cubicBezTo>
                    <a:pt x="170" y="19138"/>
                    <a:pt x="0" y="18658"/>
                    <a:pt x="105" y="18141"/>
                  </a:cubicBezTo>
                  <a:cubicBezTo>
                    <a:pt x="111" y="18109"/>
                    <a:pt x="90" y="18058"/>
                    <a:pt x="107" y="18044"/>
                  </a:cubicBezTo>
                  <a:cubicBezTo>
                    <a:pt x="355" y="17847"/>
                    <a:pt x="278" y="17553"/>
                    <a:pt x="375" y="17313"/>
                  </a:cubicBezTo>
                  <a:cubicBezTo>
                    <a:pt x="592" y="16782"/>
                    <a:pt x="840" y="16261"/>
                    <a:pt x="1044" y="15726"/>
                  </a:cubicBezTo>
                  <a:cubicBezTo>
                    <a:pt x="1288" y="15085"/>
                    <a:pt x="1715" y="14568"/>
                    <a:pt x="2190" y="14058"/>
                  </a:cubicBezTo>
                  <a:cubicBezTo>
                    <a:pt x="2567" y="13654"/>
                    <a:pt x="2807" y="13146"/>
                    <a:pt x="3137" y="12702"/>
                  </a:cubicBezTo>
                  <a:cubicBezTo>
                    <a:pt x="3374" y="12383"/>
                    <a:pt x="3650" y="12087"/>
                    <a:pt x="3923" y="11792"/>
                  </a:cubicBezTo>
                  <a:cubicBezTo>
                    <a:pt x="4460" y="11215"/>
                    <a:pt x="5022" y="10658"/>
                    <a:pt x="5535" y="10063"/>
                  </a:cubicBezTo>
                  <a:cubicBezTo>
                    <a:pt x="5614" y="9972"/>
                    <a:pt x="5551" y="9672"/>
                    <a:pt x="5442" y="9566"/>
                  </a:cubicBezTo>
                  <a:cubicBezTo>
                    <a:pt x="4934" y="9068"/>
                    <a:pt x="4679" y="8443"/>
                    <a:pt x="4323" y="7866"/>
                  </a:cubicBezTo>
                  <a:cubicBezTo>
                    <a:pt x="4013" y="7362"/>
                    <a:pt x="3579" y="6923"/>
                    <a:pt x="3218" y="6443"/>
                  </a:cubicBezTo>
                  <a:cubicBezTo>
                    <a:pt x="3061" y="6235"/>
                    <a:pt x="2957" y="5995"/>
                    <a:pt x="2817" y="5775"/>
                  </a:cubicBezTo>
                  <a:cubicBezTo>
                    <a:pt x="2282" y="4928"/>
                    <a:pt x="1705" y="4100"/>
                    <a:pt x="1215" y="3232"/>
                  </a:cubicBezTo>
                  <a:cubicBezTo>
                    <a:pt x="874" y="2627"/>
                    <a:pt x="753" y="1950"/>
                    <a:pt x="829" y="1259"/>
                  </a:cubicBezTo>
                  <a:cubicBezTo>
                    <a:pt x="833" y="1217"/>
                    <a:pt x="844" y="1164"/>
                    <a:pt x="873" y="1136"/>
                  </a:cubicBezTo>
                  <a:cubicBezTo>
                    <a:pt x="1437" y="602"/>
                    <a:pt x="2011" y="60"/>
                    <a:pt x="2880" y="15"/>
                  </a:cubicBezTo>
                  <a:cubicBezTo>
                    <a:pt x="3180" y="0"/>
                    <a:pt x="3494" y="116"/>
                    <a:pt x="3792" y="199"/>
                  </a:cubicBezTo>
                  <a:cubicBezTo>
                    <a:pt x="4054" y="272"/>
                    <a:pt x="4317" y="362"/>
                    <a:pt x="4556" y="484"/>
                  </a:cubicBezTo>
                  <a:cubicBezTo>
                    <a:pt x="4796" y="605"/>
                    <a:pt x="5007" y="774"/>
                    <a:pt x="5229" y="925"/>
                  </a:cubicBezTo>
                  <a:cubicBezTo>
                    <a:pt x="5956" y="1420"/>
                    <a:pt x="6682" y="1916"/>
                    <a:pt x="7406" y="2414"/>
                  </a:cubicBezTo>
                  <a:cubicBezTo>
                    <a:pt x="7449" y="2443"/>
                    <a:pt x="7467" y="2502"/>
                    <a:pt x="7518" y="2579"/>
                  </a:cubicBezTo>
                  <a:cubicBezTo>
                    <a:pt x="7416" y="2576"/>
                    <a:pt x="7353" y="2575"/>
                    <a:pt x="7275" y="2573"/>
                  </a:cubicBezTo>
                  <a:cubicBezTo>
                    <a:pt x="7290" y="2605"/>
                    <a:pt x="7294" y="2641"/>
                    <a:pt x="7315" y="2658"/>
                  </a:cubicBezTo>
                  <a:cubicBezTo>
                    <a:pt x="7564" y="2853"/>
                    <a:pt x="7829" y="3031"/>
                    <a:pt x="8062" y="3240"/>
                  </a:cubicBezTo>
                  <a:cubicBezTo>
                    <a:pt x="8801" y="3905"/>
                    <a:pt x="9531" y="4578"/>
                    <a:pt x="10257" y="5254"/>
                  </a:cubicBezTo>
                  <a:cubicBezTo>
                    <a:pt x="10548" y="5526"/>
                    <a:pt x="10737" y="5537"/>
                    <a:pt x="11050" y="5277"/>
                  </a:cubicBezTo>
                  <a:cubicBezTo>
                    <a:pt x="11923" y="4552"/>
                    <a:pt x="12800" y="3830"/>
                    <a:pt x="13676" y="3106"/>
                  </a:cubicBezTo>
                  <a:cubicBezTo>
                    <a:pt x="14171" y="2697"/>
                    <a:pt x="14655" y="2275"/>
                    <a:pt x="15165" y="1882"/>
                  </a:cubicBezTo>
                  <a:cubicBezTo>
                    <a:pt x="15540" y="1593"/>
                    <a:pt x="15974" y="1367"/>
                    <a:pt x="16336" y="1066"/>
                  </a:cubicBezTo>
                  <a:cubicBezTo>
                    <a:pt x="16900" y="598"/>
                    <a:pt x="17495" y="720"/>
                    <a:pt x="18152" y="836"/>
                  </a:cubicBezTo>
                  <a:cubicBezTo>
                    <a:pt x="18954" y="979"/>
                    <a:pt x="19436" y="1498"/>
                    <a:pt x="19980" y="1952"/>
                  </a:cubicBezTo>
                  <a:cubicBezTo>
                    <a:pt x="20112" y="2063"/>
                    <a:pt x="20163" y="2259"/>
                    <a:pt x="20240" y="2419"/>
                  </a:cubicBezTo>
                  <a:cubicBezTo>
                    <a:pt x="20719" y="3420"/>
                    <a:pt x="20486" y="4414"/>
                    <a:pt x="20176" y="5397"/>
                  </a:cubicBezTo>
                  <a:cubicBezTo>
                    <a:pt x="20040" y="5830"/>
                    <a:pt x="19829" y="6242"/>
                    <a:pt x="19659" y="6666"/>
                  </a:cubicBezTo>
                  <a:cubicBezTo>
                    <a:pt x="19617" y="6773"/>
                    <a:pt x="19625" y="6899"/>
                    <a:pt x="19573" y="7000"/>
                  </a:cubicBezTo>
                  <a:cubicBezTo>
                    <a:pt x="19115" y="7894"/>
                    <a:pt x="18521" y="8714"/>
                    <a:pt x="17880" y="9501"/>
                  </a:cubicBezTo>
                  <a:cubicBezTo>
                    <a:pt x="17578" y="9871"/>
                    <a:pt x="17188" y="10182"/>
                    <a:pt x="16826" y="10509"/>
                  </a:cubicBezTo>
                  <a:cubicBezTo>
                    <a:pt x="16602" y="10712"/>
                    <a:pt x="16595" y="10905"/>
                    <a:pt x="16779" y="11131"/>
                  </a:cubicBezTo>
                  <a:cubicBezTo>
                    <a:pt x="17361" y="11846"/>
                    <a:pt x="17930" y="12571"/>
                    <a:pt x="18520" y="13281"/>
                  </a:cubicBezTo>
                  <a:cubicBezTo>
                    <a:pt x="19103" y="13984"/>
                    <a:pt x="19736" y="14653"/>
                    <a:pt x="20290" y="15374"/>
                  </a:cubicBezTo>
                  <a:cubicBezTo>
                    <a:pt x="20643" y="15834"/>
                    <a:pt x="20915" y="16352"/>
                    <a:pt x="21185" y="16860"/>
                  </a:cubicBezTo>
                  <a:cubicBezTo>
                    <a:pt x="21600" y="17642"/>
                    <a:pt x="21547" y="18488"/>
                    <a:pt x="21467" y="19317"/>
                  </a:cubicBezTo>
                  <a:cubicBezTo>
                    <a:pt x="21440" y="19596"/>
                    <a:pt x="21252" y="19894"/>
                    <a:pt x="21052" y="20119"/>
                  </a:cubicBezTo>
                  <a:cubicBezTo>
                    <a:pt x="20661" y="20560"/>
                    <a:pt x="20205" y="20915"/>
                    <a:pt x="19625" y="21193"/>
                  </a:cubicBezTo>
                  <a:cubicBezTo>
                    <a:pt x="19018" y="21484"/>
                    <a:pt x="18386" y="21398"/>
                    <a:pt x="17782" y="21510"/>
                  </a:cubicBezTo>
                  <a:cubicBezTo>
                    <a:pt x="17297" y="21600"/>
                    <a:pt x="16693" y="21414"/>
                    <a:pt x="16216" y="21207"/>
                  </a:cubicBezTo>
                  <a:cubicBezTo>
                    <a:pt x="15142" y="20744"/>
                    <a:pt x="14200" y="20066"/>
                    <a:pt x="13322" y="19344"/>
                  </a:cubicBezTo>
                  <a:cubicBezTo>
                    <a:pt x="12412" y="18595"/>
                    <a:pt x="11595" y="17749"/>
                    <a:pt x="10742" y="16942"/>
                  </a:cubicBezTo>
                  <a:cubicBezTo>
                    <a:pt x="10586" y="16795"/>
                    <a:pt x="10558" y="16497"/>
                    <a:pt x="10259" y="16591"/>
                  </a:cubicBezTo>
                  <a:cubicBezTo>
                    <a:pt x="10092" y="16738"/>
                    <a:pt x="9957" y="16880"/>
                    <a:pt x="9798" y="16994"/>
                  </a:cubicBezTo>
                  <a:cubicBezTo>
                    <a:pt x="8568" y="17873"/>
                    <a:pt x="7419" y="18835"/>
                    <a:pt x="6329" y="19858"/>
                  </a:cubicBezTo>
                  <a:cubicBezTo>
                    <a:pt x="6072" y="20101"/>
                    <a:pt x="5766" y="20269"/>
                    <a:pt x="5402" y="20333"/>
                  </a:cubicBezTo>
                  <a:cubicBezTo>
                    <a:pt x="5065" y="20392"/>
                    <a:pt x="4734" y="20054"/>
                    <a:pt x="4732" y="19740"/>
                  </a:cubicBezTo>
                  <a:cubicBezTo>
                    <a:pt x="4731" y="19330"/>
                    <a:pt x="5088" y="19168"/>
                    <a:pt x="5321" y="18930"/>
                  </a:cubicBezTo>
                  <a:cubicBezTo>
                    <a:pt x="5747" y="18495"/>
                    <a:pt x="6211" y="18091"/>
                    <a:pt x="6670" y="17684"/>
                  </a:cubicBezTo>
                  <a:cubicBezTo>
                    <a:pt x="6834" y="17538"/>
                    <a:pt x="7038" y="17431"/>
                    <a:pt x="7204" y="17287"/>
                  </a:cubicBezTo>
                  <a:cubicBezTo>
                    <a:pt x="7829" y="16744"/>
                    <a:pt x="8445" y="16191"/>
                    <a:pt x="9070" y="15647"/>
                  </a:cubicBezTo>
                  <a:cubicBezTo>
                    <a:pt x="9257" y="15484"/>
                    <a:pt x="9252" y="15323"/>
                    <a:pt x="9112" y="15143"/>
                  </a:cubicBezTo>
                  <a:cubicBezTo>
                    <a:pt x="8732" y="14655"/>
                    <a:pt x="8324" y="14184"/>
                    <a:pt x="7982" y="13674"/>
                  </a:cubicBezTo>
                  <a:cubicBezTo>
                    <a:pt x="7495" y="12948"/>
                    <a:pt x="7057" y="12193"/>
                    <a:pt x="6572" y="11410"/>
                  </a:cubicBezTo>
                  <a:cubicBezTo>
                    <a:pt x="6525" y="11426"/>
                    <a:pt x="6397" y="11433"/>
                    <a:pt x="6339" y="11495"/>
                  </a:cubicBezTo>
                  <a:cubicBezTo>
                    <a:pt x="6021" y="11833"/>
                    <a:pt x="5726" y="12187"/>
                    <a:pt x="5413" y="12528"/>
                  </a:cubicBezTo>
                  <a:cubicBezTo>
                    <a:pt x="5316" y="12634"/>
                    <a:pt x="5177" y="12708"/>
                    <a:pt x="5075" y="12810"/>
                  </a:cubicBezTo>
                  <a:cubicBezTo>
                    <a:pt x="4804" y="13081"/>
                    <a:pt x="4534" y="13353"/>
                    <a:pt x="4278" y="13637"/>
                  </a:cubicBezTo>
                  <a:cubicBezTo>
                    <a:pt x="4080" y="13857"/>
                    <a:pt x="3898" y="14091"/>
                    <a:pt x="3721" y="14326"/>
                  </a:cubicBezTo>
                  <a:cubicBezTo>
                    <a:pt x="3587" y="14503"/>
                    <a:pt x="3481" y="14697"/>
                    <a:pt x="3351" y="14875"/>
                  </a:cubicBezTo>
                  <a:cubicBezTo>
                    <a:pt x="2985" y="15376"/>
                    <a:pt x="2609" y="15871"/>
                    <a:pt x="2248" y="16375"/>
                  </a:cubicBezTo>
                  <a:cubicBezTo>
                    <a:pt x="2184" y="16463"/>
                    <a:pt x="2172" y="16581"/>
                    <a:pt x="2132" y="16684"/>
                  </a:cubicBezTo>
                  <a:cubicBezTo>
                    <a:pt x="2092" y="16786"/>
                    <a:pt x="2077" y="16921"/>
                    <a:pt x="1997" y="16982"/>
                  </a:cubicBezTo>
                  <a:cubicBezTo>
                    <a:pt x="1697" y="17209"/>
                    <a:pt x="1660" y="17543"/>
                    <a:pt x="1533" y="17843"/>
                  </a:cubicBezTo>
                  <a:cubicBezTo>
                    <a:pt x="1486" y="17955"/>
                    <a:pt x="1419" y="18066"/>
                    <a:pt x="1335" y="18157"/>
                  </a:cubicBezTo>
                  <a:cubicBezTo>
                    <a:pt x="1064" y="18457"/>
                    <a:pt x="1062" y="18833"/>
                    <a:pt x="1052" y="19177"/>
                  </a:cubicBezTo>
                  <a:cubicBezTo>
                    <a:pt x="1042" y="19576"/>
                    <a:pt x="1555" y="19899"/>
                    <a:pt x="2080" y="19905"/>
                  </a:cubicBezTo>
                  <a:cubicBezTo>
                    <a:pt x="2136" y="19905"/>
                    <a:pt x="2193" y="19894"/>
                    <a:pt x="2250" y="19888"/>
                  </a:cubicBezTo>
                  <a:cubicBezTo>
                    <a:pt x="2260" y="19912"/>
                    <a:pt x="2270" y="19934"/>
                    <a:pt x="2280" y="19958"/>
                  </a:cubicBezTo>
                  <a:close/>
                  <a:moveTo>
                    <a:pt x="15066" y="11979"/>
                  </a:moveTo>
                  <a:cubicBezTo>
                    <a:pt x="14865" y="12161"/>
                    <a:pt x="14687" y="12319"/>
                    <a:pt x="14513" y="12482"/>
                  </a:cubicBezTo>
                  <a:cubicBezTo>
                    <a:pt x="13913" y="13040"/>
                    <a:pt x="13322" y="13606"/>
                    <a:pt x="12712" y="14155"/>
                  </a:cubicBezTo>
                  <a:cubicBezTo>
                    <a:pt x="12447" y="14394"/>
                    <a:pt x="12306" y="14683"/>
                    <a:pt x="12137" y="14978"/>
                  </a:cubicBezTo>
                  <a:cubicBezTo>
                    <a:pt x="11919" y="15359"/>
                    <a:pt x="11849" y="15519"/>
                    <a:pt x="12175" y="15832"/>
                  </a:cubicBezTo>
                  <a:cubicBezTo>
                    <a:pt x="12703" y="16337"/>
                    <a:pt x="13220" y="16856"/>
                    <a:pt x="13789" y="17319"/>
                  </a:cubicBezTo>
                  <a:cubicBezTo>
                    <a:pt x="14382" y="17802"/>
                    <a:pt x="15021" y="18240"/>
                    <a:pt x="15661" y="18671"/>
                  </a:cubicBezTo>
                  <a:cubicBezTo>
                    <a:pt x="16394" y="19166"/>
                    <a:pt x="17158" y="19621"/>
                    <a:pt x="17894" y="20112"/>
                  </a:cubicBezTo>
                  <a:cubicBezTo>
                    <a:pt x="18544" y="20547"/>
                    <a:pt x="19404" y="20404"/>
                    <a:pt x="19497" y="19409"/>
                  </a:cubicBezTo>
                  <a:cubicBezTo>
                    <a:pt x="19567" y="18643"/>
                    <a:pt x="19495" y="17902"/>
                    <a:pt x="19064" y="17222"/>
                  </a:cubicBezTo>
                  <a:cubicBezTo>
                    <a:pt x="18647" y="16565"/>
                    <a:pt x="18260" y="15889"/>
                    <a:pt x="17792" y="15264"/>
                  </a:cubicBezTo>
                  <a:cubicBezTo>
                    <a:pt x="17249" y="14541"/>
                    <a:pt x="16631" y="13865"/>
                    <a:pt x="16048" y="13167"/>
                  </a:cubicBezTo>
                  <a:cubicBezTo>
                    <a:pt x="15726" y="12783"/>
                    <a:pt x="15409" y="12395"/>
                    <a:pt x="15066" y="11979"/>
                  </a:cubicBezTo>
                  <a:close/>
                  <a:moveTo>
                    <a:pt x="7865" y="10034"/>
                  </a:moveTo>
                  <a:cubicBezTo>
                    <a:pt x="7878" y="10114"/>
                    <a:pt x="7857" y="10269"/>
                    <a:pt x="7928" y="10369"/>
                  </a:cubicBezTo>
                  <a:cubicBezTo>
                    <a:pt x="8306" y="10906"/>
                    <a:pt x="8706" y="11430"/>
                    <a:pt x="9099" y="11959"/>
                  </a:cubicBezTo>
                  <a:cubicBezTo>
                    <a:pt x="9555" y="12574"/>
                    <a:pt x="10009" y="13191"/>
                    <a:pt x="10469" y="13804"/>
                  </a:cubicBezTo>
                  <a:cubicBezTo>
                    <a:pt x="10635" y="14026"/>
                    <a:pt x="10814" y="14047"/>
                    <a:pt x="11028" y="13833"/>
                  </a:cubicBezTo>
                  <a:cubicBezTo>
                    <a:pt x="11566" y="13299"/>
                    <a:pt x="12123" y="12782"/>
                    <a:pt x="12658" y="12246"/>
                  </a:cubicBezTo>
                  <a:cubicBezTo>
                    <a:pt x="13110" y="11793"/>
                    <a:pt x="13549" y="11327"/>
                    <a:pt x="13976" y="10854"/>
                  </a:cubicBezTo>
                  <a:cubicBezTo>
                    <a:pt x="14042" y="10781"/>
                    <a:pt x="14060" y="10621"/>
                    <a:pt x="14023" y="10528"/>
                  </a:cubicBezTo>
                  <a:cubicBezTo>
                    <a:pt x="13910" y="10251"/>
                    <a:pt x="13749" y="9991"/>
                    <a:pt x="13627" y="9717"/>
                  </a:cubicBezTo>
                  <a:cubicBezTo>
                    <a:pt x="13504" y="9442"/>
                    <a:pt x="13569" y="9149"/>
                    <a:pt x="13819" y="8999"/>
                  </a:cubicBezTo>
                  <a:cubicBezTo>
                    <a:pt x="14026" y="8875"/>
                    <a:pt x="14334" y="8837"/>
                    <a:pt x="14589" y="8856"/>
                  </a:cubicBezTo>
                  <a:cubicBezTo>
                    <a:pt x="14766" y="8870"/>
                    <a:pt x="14954" y="9023"/>
                    <a:pt x="15093" y="9154"/>
                  </a:cubicBezTo>
                  <a:cubicBezTo>
                    <a:pt x="15319" y="9366"/>
                    <a:pt x="15533" y="9301"/>
                    <a:pt x="15691" y="9131"/>
                  </a:cubicBezTo>
                  <a:cubicBezTo>
                    <a:pt x="15975" y="8826"/>
                    <a:pt x="16239" y="8502"/>
                    <a:pt x="16472" y="8163"/>
                  </a:cubicBezTo>
                  <a:cubicBezTo>
                    <a:pt x="17147" y="7179"/>
                    <a:pt x="17712" y="6142"/>
                    <a:pt x="18087" y="5028"/>
                  </a:cubicBezTo>
                  <a:cubicBezTo>
                    <a:pt x="18270" y="4485"/>
                    <a:pt x="18433" y="3928"/>
                    <a:pt x="18515" y="3366"/>
                  </a:cubicBezTo>
                  <a:cubicBezTo>
                    <a:pt x="18552" y="3112"/>
                    <a:pt x="18368" y="2830"/>
                    <a:pt x="18284" y="2561"/>
                  </a:cubicBezTo>
                  <a:cubicBezTo>
                    <a:pt x="18048" y="2627"/>
                    <a:pt x="17779" y="2646"/>
                    <a:pt x="17582" y="2766"/>
                  </a:cubicBezTo>
                  <a:cubicBezTo>
                    <a:pt x="17136" y="3037"/>
                    <a:pt x="16727" y="3358"/>
                    <a:pt x="16302" y="3657"/>
                  </a:cubicBezTo>
                  <a:cubicBezTo>
                    <a:pt x="15999" y="3870"/>
                    <a:pt x="15689" y="4075"/>
                    <a:pt x="15393" y="4295"/>
                  </a:cubicBezTo>
                  <a:cubicBezTo>
                    <a:pt x="14786" y="4749"/>
                    <a:pt x="14186" y="5212"/>
                    <a:pt x="13582" y="5670"/>
                  </a:cubicBezTo>
                  <a:cubicBezTo>
                    <a:pt x="13096" y="6038"/>
                    <a:pt x="12602" y="6398"/>
                    <a:pt x="12127" y="6778"/>
                  </a:cubicBezTo>
                  <a:cubicBezTo>
                    <a:pt x="12031" y="6855"/>
                    <a:pt x="12004" y="7005"/>
                    <a:pt x="11944" y="7121"/>
                  </a:cubicBezTo>
                  <a:cubicBezTo>
                    <a:pt x="11970" y="7136"/>
                    <a:pt x="11997" y="7150"/>
                    <a:pt x="12023" y="7165"/>
                  </a:cubicBezTo>
                  <a:cubicBezTo>
                    <a:pt x="11949" y="7178"/>
                    <a:pt x="11876" y="7191"/>
                    <a:pt x="11760" y="7211"/>
                  </a:cubicBezTo>
                  <a:cubicBezTo>
                    <a:pt x="12057" y="7560"/>
                    <a:pt x="12327" y="7876"/>
                    <a:pt x="12642" y="8246"/>
                  </a:cubicBezTo>
                  <a:cubicBezTo>
                    <a:pt x="12134" y="8200"/>
                    <a:pt x="11925" y="7917"/>
                    <a:pt x="11706" y="7634"/>
                  </a:cubicBezTo>
                  <a:cubicBezTo>
                    <a:pt x="11631" y="7537"/>
                    <a:pt x="11461" y="7395"/>
                    <a:pt x="11394" y="7418"/>
                  </a:cubicBezTo>
                  <a:cubicBezTo>
                    <a:pt x="11122" y="7513"/>
                    <a:pt x="10865" y="7653"/>
                    <a:pt x="10616" y="7797"/>
                  </a:cubicBezTo>
                  <a:cubicBezTo>
                    <a:pt x="10436" y="7901"/>
                    <a:pt x="10276" y="8034"/>
                    <a:pt x="10110" y="8157"/>
                  </a:cubicBezTo>
                  <a:cubicBezTo>
                    <a:pt x="9735" y="8433"/>
                    <a:pt x="9345" y="8695"/>
                    <a:pt x="8990" y="8992"/>
                  </a:cubicBezTo>
                  <a:cubicBezTo>
                    <a:pt x="8608" y="9313"/>
                    <a:pt x="8258" y="9667"/>
                    <a:pt x="7865" y="10034"/>
                  </a:cubicBezTo>
                  <a:close/>
                  <a:moveTo>
                    <a:pt x="10002" y="6201"/>
                  </a:moveTo>
                  <a:cubicBezTo>
                    <a:pt x="9857" y="6022"/>
                    <a:pt x="9746" y="5845"/>
                    <a:pt x="9594" y="5706"/>
                  </a:cubicBezTo>
                  <a:cubicBezTo>
                    <a:pt x="9080" y="5233"/>
                    <a:pt x="8557" y="4768"/>
                    <a:pt x="8025" y="4311"/>
                  </a:cubicBezTo>
                  <a:cubicBezTo>
                    <a:pt x="7852" y="4162"/>
                    <a:pt x="7653" y="4032"/>
                    <a:pt x="7449" y="3920"/>
                  </a:cubicBezTo>
                  <a:cubicBezTo>
                    <a:pt x="7120" y="3739"/>
                    <a:pt x="6761" y="3602"/>
                    <a:pt x="6443" y="3408"/>
                  </a:cubicBezTo>
                  <a:cubicBezTo>
                    <a:pt x="6127" y="3214"/>
                    <a:pt x="5872" y="2930"/>
                    <a:pt x="5544" y="2761"/>
                  </a:cubicBezTo>
                  <a:cubicBezTo>
                    <a:pt x="4864" y="2412"/>
                    <a:pt x="4164" y="2094"/>
                    <a:pt x="3452" y="1805"/>
                  </a:cubicBezTo>
                  <a:cubicBezTo>
                    <a:pt x="3179" y="1694"/>
                    <a:pt x="2852" y="1694"/>
                    <a:pt x="2524" y="1640"/>
                  </a:cubicBezTo>
                  <a:cubicBezTo>
                    <a:pt x="2528" y="1768"/>
                    <a:pt x="2510" y="1833"/>
                    <a:pt x="2536" y="1877"/>
                  </a:cubicBezTo>
                  <a:cubicBezTo>
                    <a:pt x="3025" y="2744"/>
                    <a:pt x="3503" y="3617"/>
                    <a:pt x="4018" y="4471"/>
                  </a:cubicBezTo>
                  <a:cubicBezTo>
                    <a:pt x="4370" y="5053"/>
                    <a:pt x="4767" y="5612"/>
                    <a:pt x="5157" y="6173"/>
                  </a:cubicBezTo>
                  <a:cubicBezTo>
                    <a:pt x="5539" y="6724"/>
                    <a:pt x="5940" y="7263"/>
                    <a:pt x="6328" y="7810"/>
                  </a:cubicBezTo>
                  <a:cubicBezTo>
                    <a:pt x="6537" y="8105"/>
                    <a:pt x="6735" y="8405"/>
                    <a:pt x="6982" y="8768"/>
                  </a:cubicBezTo>
                  <a:cubicBezTo>
                    <a:pt x="8055" y="7954"/>
                    <a:pt x="9058" y="7124"/>
                    <a:pt x="10002" y="6201"/>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55" name="Google Shape;55;p2"/>
            <p:cNvSpPr/>
            <p:nvPr/>
          </p:nvSpPr>
          <p:spPr>
            <a:xfrm>
              <a:off x="5820617" y="-212130"/>
              <a:ext cx="552598" cy="617321"/>
            </a:xfrm>
            <a:custGeom>
              <a:avLst/>
              <a:gdLst/>
              <a:ahLst/>
              <a:cxnLst/>
              <a:rect l="l" t="t" r="r" b="b"/>
              <a:pathLst>
                <a:path w="21423" h="21517" extrusionOk="0">
                  <a:moveTo>
                    <a:pt x="0" y="0"/>
                  </a:moveTo>
                  <a:close/>
                  <a:moveTo>
                    <a:pt x="18487" y="21314"/>
                  </a:moveTo>
                  <a:cubicBezTo>
                    <a:pt x="18485" y="21319"/>
                    <a:pt x="18458" y="21450"/>
                    <a:pt x="18414" y="21455"/>
                  </a:cubicBezTo>
                  <a:cubicBezTo>
                    <a:pt x="17390" y="21567"/>
                    <a:pt x="16384" y="21600"/>
                    <a:pt x="15547" y="20903"/>
                  </a:cubicBezTo>
                  <a:cubicBezTo>
                    <a:pt x="15086" y="20519"/>
                    <a:pt x="14610" y="20149"/>
                    <a:pt x="14133" y="19782"/>
                  </a:cubicBezTo>
                  <a:cubicBezTo>
                    <a:pt x="13878" y="19586"/>
                    <a:pt x="13583" y="19431"/>
                    <a:pt x="13345" y="19222"/>
                  </a:cubicBezTo>
                  <a:cubicBezTo>
                    <a:pt x="12542" y="18512"/>
                    <a:pt x="11762" y="17782"/>
                    <a:pt x="10963" y="17068"/>
                  </a:cubicBezTo>
                  <a:cubicBezTo>
                    <a:pt x="10620" y="16761"/>
                    <a:pt x="10238" y="16490"/>
                    <a:pt x="9907" y="16174"/>
                  </a:cubicBezTo>
                  <a:cubicBezTo>
                    <a:pt x="9798" y="16070"/>
                    <a:pt x="9794" y="15877"/>
                    <a:pt x="9731" y="15696"/>
                  </a:cubicBezTo>
                  <a:cubicBezTo>
                    <a:pt x="9263" y="15445"/>
                    <a:pt x="9001" y="15869"/>
                    <a:pt x="8701" y="16062"/>
                  </a:cubicBezTo>
                  <a:cubicBezTo>
                    <a:pt x="8063" y="16471"/>
                    <a:pt x="7469" y="16937"/>
                    <a:pt x="6873" y="17395"/>
                  </a:cubicBezTo>
                  <a:cubicBezTo>
                    <a:pt x="6392" y="17765"/>
                    <a:pt x="5935" y="18157"/>
                    <a:pt x="5556" y="18467"/>
                  </a:cubicBezTo>
                  <a:cubicBezTo>
                    <a:pt x="5221" y="18412"/>
                    <a:pt x="5002" y="18376"/>
                    <a:pt x="4685" y="18324"/>
                  </a:cubicBezTo>
                  <a:cubicBezTo>
                    <a:pt x="4763" y="18557"/>
                    <a:pt x="4805" y="18683"/>
                    <a:pt x="4855" y="18831"/>
                  </a:cubicBezTo>
                  <a:cubicBezTo>
                    <a:pt x="4359" y="19156"/>
                    <a:pt x="4233" y="19783"/>
                    <a:pt x="3648" y="20055"/>
                  </a:cubicBezTo>
                  <a:cubicBezTo>
                    <a:pt x="3134" y="20295"/>
                    <a:pt x="2738" y="20725"/>
                    <a:pt x="2115" y="20793"/>
                  </a:cubicBezTo>
                  <a:cubicBezTo>
                    <a:pt x="1327" y="20878"/>
                    <a:pt x="507" y="20344"/>
                    <a:pt x="248" y="19667"/>
                  </a:cubicBezTo>
                  <a:cubicBezTo>
                    <a:pt x="0" y="19021"/>
                    <a:pt x="176" y="18434"/>
                    <a:pt x="349" y="17822"/>
                  </a:cubicBezTo>
                  <a:cubicBezTo>
                    <a:pt x="493" y="17312"/>
                    <a:pt x="572" y="16786"/>
                    <a:pt x="717" y="16275"/>
                  </a:cubicBezTo>
                  <a:cubicBezTo>
                    <a:pt x="750" y="16161"/>
                    <a:pt x="935" y="16082"/>
                    <a:pt x="986" y="15959"/>
                  </a:cubicBezTo>
                  <a:cubicBezTo>
                    <a:pt x="1119" y="15751"/>
                    <a:pt x="1308" y="15557"/>
                    <a:pt x="1374" y="15334"/>
                  </a:cubicBezTo>
                  <a:cubicBezTo>
                    <a:pt x="1550" y="14735"/>
                    <a:pt x="1895" y="14245"/>
                    <a:pt x="2348" y="13786"/>
                  </a:cubicBezTo>
                  <a:cubicBezTo>
                    <a:pt x="2590" y="13542"/>
                    <a:pt x="2712" y="13204"/>
                    <a:pt x="2895" y="12912"/>
                  </a:cubicBezTo>
                  <a:cubicBezTo>
                    <a:pt x="2969" y="12793"/>
                    <a:pt x="3058" y="12681"/>
                    <a:pt x="3141" y="12567"/>
                  </a:cubicBezTo>
                  <a:cubicBezTo>
                    <a:pt x="3350" y="12280"/>
                    <a:pt x="3556" y="11991"/>
                    <a:pt x="3770" y="11707"/>
                  </a:cubicBezTo>
                  <a:cubicBezTo>
                    <a:pt x="3842" y="11612"/>
                    <a:pt x="3939" y="11531"/>
                    <a:pt x="4018" y="11439"/>
                  </a:cubicBezTo>
                  <a:cubicBezTo>
                    <a:pt x="4269" y="11151"/>
                    <a:pt x="4540" y="10873"/>
                    <a:pt x="4750" y="10562"/>
                  </a:cubicBezTo>
                  <a:cubicBezTo>
                    <a:pt x="4806" y="10478"/>
                    <a:pt x="4715" y="10262"/>
                    <a:pt x="4621" y="10158"/>
                  </a:cubicBezTo>
                  <a:cubicBezTo>
                    <a:pt x="4132" y="9619"/>
                    <a:pt x="3566" y="9131"/>
                    <a:pt x="3132" y="8560"/>
                  </a:cubicBezTo>
                  <a:cubicBezTo>
                    <a:pt x="2675" y="7958"/>
                    <a:pt x="2036" y="7477"/>
                    <a:pt x="1761" y="6741"/>
                  </a:cubicBezTo>
                  <a:cubicBezTo>
                    <a:pt x="1588" y="6278"/>
                    <a:pt x="1113" y="5914"/>
                    <a:pt x="890" y="5459"/>
                  </a:cubicBezTo>
                  <a:cubicBezTo>
                    <a:pt x="531" y="4729"/>
                    <a:pt x="171" y="3984"/>
                    <a:pt x="327" y="3138"/>
                  </a:cubicBezTo>
                  <a:cubicBezTo>
                    <a:pt x="379" y="2857"/>
                    <a:pt x="341" y="2560"/>
                    <a:pt x="326" y="2271"/>
                  </a:cubicBezTo>
                  <a:cubicBezTo>
                    <a:pt x="292" y="1625"/>
                    <a:pt x="668" y="1253"/>
                    <a:pt x="1218" y="856"/>
                  </a:cubicBezTo>
                  <a:cubicBezTo>
                    <a:pt x="1793" y="439"/>
                    <a:pt x="2488" y="361"/>
                    <a:pt x="3069" y="338"/>
                  </a:cubicBezTo>
                  <a:cubicBezTo>
                    <a:pt x="4280" y="292"/>
                    <a:pt x="5491" y="524"/>
                    <a:pt x="6391" y="1418"/>
                  </a:cubicBezTo>
                  <a:cubicBezTo>
                    <a:pt x="6829" y="1854"/>
                    <a:pt x="7351" y="2223"/>
                    <a:pt x="7791" y="2658"/>
                  </a:cubicBezTo>
                  <a:cubicBezTo>
                    <a:pt x="8442" y="3301"/>
                    <a:pt x="9042" y="3985"/>
                    <a:pt x="9689" y="4630"/>
                  </a:cubicBezTo>
                  <a:cubicBezTo>
                    <a:pt x="9847" y="4787"/>
                    <a:pt x="10102" y="4931"/>
                    <a:pt x="10322" y="4944"/>
                  </a:cubicBezTo>
                  <a:cubicBezTo>
                    <a:pt x="10428" y="4951"/>
                    <a:pt x="10557" y="4640"/>
                    <a:pt x="10679" y="4474"/>
                  </a:cubicBezTo>
                  <a:cubicBezTo>
                    <a:pt x="10729" y="4407"/>
                    <a:pt x="10780" y="4294"/>
                    <a:pt x="10844" y="4286"/>
                  </a:cubicBezTo>
                  <a:cubicBezTo>
                    <a:pt x="11634" y="4191"/>
                    <a:pt x="11839" y="3478"/>
                    <a:pt x="12378" y="3113"/>
                  </a:cubicBezTo>
                  <a:cubicBezTo>
                    <a:pt x="12858" y="2789"/>
                    <a:pt x="13232" y="2341"/>
                    <a:pt x="13661" y="1955"/>
                  </a:cubicBezTo>
                  <a:cubicBezTo>
                    <a:pt x="14241" y="1434"/>
                    <a:pt x="14832" y="923"/>
                    <a:pt x="15412" y="402"/>
                  </a:cubicBezTo>
                  <a:cubicBezTo>
                    <a:pt x="15806" y="49"/>
                    <a:pt x="17069" y="0"/>
                    <a:pt x="17634" y="240"/>
                  </a:cubicBezTo>
                  <a:cubicBezTo>
                    <a:pt x="18355" y="547"/>
                    <a:pt x="18735" y="1103"/>
                    <a:pt x="19101" y="1677"/>
                  </a:cubicBezTo>
                  <a:cubicBezTo>
                    <a:pt x="19200" y="1832"/>
                    <a:pt x="19150" y="2058"/>
                    <a:pt x="19209" y="2241"/>
                  </a:cubicBezTo>
                  <a:cubicBezTo>
                    <a:pt x="19495" y="3133"/>
                    <a:pt x="19416" y="4026"/>
                    <a:pt x="19237" y="4918"/>
                  </a:cubicBezTo>
                  <a:cubicBezTo>
                    <a:pt x="19152" y="5337"/>
                    <a:pt x="19053" y="5756"/>
                    <a:pt x="18912" y="6161"/>
                  </a:cubicBezTo>
                  <a:cubicBezTo>
                    <a:pt x="18819" y="6430"/>
                    <a:pt x="18654" y="6683"/>
                    <a:pt x="18496" y="6929"/>
                  </a:cubicBezTo>
                  <a:cubicBezTo>
                    <a:pt x="18126" y="7506"/>
                    <a:pt x="17782" y="8102"/>
                    <a:pt x="17351" y="8641"/>
                  </a:cubicBezTo>
                  <a:cubicBezTo>
                    <a:pt x="16915" y="9185"/>
                    <a:pt x="16399" y="9681"/>
                    <a:pt x="15893" y="10177"/>
                  </a:cubicBezTo>
                  <a:cubicBezTo>
                    <a:pt x="15625" y="10439"/>
                    <a:pt x="15634" y="10625"/>
                    <a:pt x="15896" y="10892"/>
                  </a:cubicBezTo>
                  <a:cubicBezTo>
                    <a:pt x="16788" y="11802"/>
                    <a:pt x="17681" y="12714"/>
                    <a:pt x="18515" y="13666"/>
                  </a:cubicBezTo>
                  <a:cubicBezTo>
                    <a:pt x="18796" y="13986"/>
                    <a:pt x="19063" y="14257"/>
                    <a:pt x="19443" y="14495"/>
                  </a:cubicBezTo>
                  <a:cubicBezTo>
                    <a:pt x="19792" y="14714"/>
                    <a:pt x="19996" y="15126"/>
                    <a:pt x="20248" y="15463"/>
                  </a:cubicBezTo>
                  <a:cubicBezTo>
                    <a:pt x="20575" y="15903"/>
                    <a:pt x="20883" y="16355"/>
                    <a:pt x="21205" y="16798"/>
                  </a:cubicBezTo>
                  <a:cubicBezTo>
                    <a:pt x="21397" y="17063"/>
                    <a:pt x="21600" y="17312"/>
                    <a:pt x="21162" y="17557"/>
                  </a:cubicBezTo>
                  <a:cubicBezTo>
                    <a:pt x="21091" y="17597"/>
                    <a:pt x="21047" y="17763"/>
                    <a:pt x="21076" y="17848"/>
                  </a:cubicBezTo>
                  <a:cubicBezTo>
                    <a:pt x="21493" y="19063"/>
                    <a:pt x="20957" y="19961"/>
                    <a:pt x="19923" y="20696"/>
                  </a:cubicBezTo>
                  <a:cubicBezTo>
                    <a:pt x="19618" y="20913"/>
                    <a:pt x="19314" y="21135"/>
                    <a:pt x="18981" y="21313"/>
                  </a:cubicBezTo>
                  <a:cubicBezTo>
                    <a:pt x="18862" y="21377"/>
                    <a:pt x="18661" y="21317"/>
                    <a:pt x="18487" y="21314"/>
                  </a:cubicBezTo>
                  <a:close/>
                  <a:moveTo>
                    <a:pt x="10379" y="7558"/>
                  </a:moveTo>
                  <a:cubicBezTo>
                    <a:pt x="10053" y="7849"/>
                    <a:pt x="9645" y="8045"/>
                    <a:pt x="9428" y="8473"/>
                  </a:cubicBezTo>
                  <a:cubicBezTo>
                    <a:pt x="9242" y="8839"/>
                    <a:pt x="8824" y="9107"/>
                    <a:pt x="8516" y="9424"/>
                  </a:cubicBezTo>
                  <a:cubicBezTo>
                    <a:pt x="8268" y="9680"/>
                    <a:pt x="8015" y="9934"/>
                    <a:pt x="7795" y="10208"/>
                  </a:cubicBezTo>
                  <a:cubicBezTo>
                    <a:pt x="7585" y="10469"/>
                    <a:pt x="7365" y="10700"/>
                    <a:pt x="7720" y="11069"/>
                  </a:cubicBezTo>
                  <a:cubicBezTo>
                    <a:pt x="8269" y="11639"/>
                    <a:pt x="8712" y="12290"/>
                    <a:pt x="9216" y="12896"/>
                  </a:cubicBezTo>
                  <a:cubicBezTo>
                    <a:pt x="9417" y="13140"/>
                    <a:pt x="9712" y="13285"/>
                    <a:pt x="10014" y="13067"/>
                  </a:cubicBezTo>
                  <a:cubicBezTo>
                    <a:pt x="10444" y="12756"/>
                    <a:pt x="10833" y="12397"/>
                    <a:pt x="11237" y="12058"/>
                  </a:cubicBezTo>
                  <a:cubicBezTo>
                    <a:pt x="11747" y="11630"/>
                    <a:pt x="12210" y="11141"/>
                    <a:pt x="12780" y="10793"/>
                  </a:cubicBezTo>
                  <a:cubicBezTo>
                    <a:pt x="13139" y="10574"/>
                    <a:pt x="13149" y="10387"/>
                    <a:pt x="12996" y="10131"/>
                  </a:cubicBezTo>
                  <a:cubicBezTo>
                    <a:pt x="12689" y="9615"/>
                    <a:pt x="12097" y="9318"/>
                    <a:pt x="11781" y="8763"/>
                  </a:cubicBezTo>
                  <a:cubicBezTo>
                    <a:pt x="11507" y="8282"/>
                    <a:pt x="10876" y="7966"/>
                    <a:pt x="10379" y="7558"/>
                  </a:cubicBezTo>
                  <a:close/>
                  <a:moveTo>
                    <a:pt x="15829" y="7592"/>
                  </a:moveTo>
                  <a:cubicBezTo>
                    <a:pt x="15837" y="7573"/>
                    <a:pt x="15851" y="7400"/>
                    <a:pt x="15953" y="7324"/>
                  </a:cubicBezTo>
                  <a:cubicBezTo>
                    <a:pt x="16413" y="6982"/>
                    <a:pt x="16355" y="6331"/>
                    <a:pt x="16910" y="6051"/>
                  </a:cubicBezTo>
                  <a:cubicBezTo>
                    <a:pt x="16943" y="6034"/>
                    <a:pt x="16929" y="5945"/>
                    <a:pt x="16943" y="5892"/>
                  </a:cubicBezTo>
                  <a:cubicBezTo>
                    <a:pt x="17082" y="5378"/>
                    <a:pt x="17250" y="4868"/>
                    <a:pt x="17351" y="4348"/>
                  </a:cubicBezTo>
                  <a:cubicBezTo>
                    <a:pt x="17416" y="4015"/>
                    <a:pt x="17383" y="3667"/>
                    <a:pt x="17389" y="3326"/>
                  </a:cubicBezTo>
                  <a:cubicBezTo>
                    <a:pt x="17394" y="3095"/>
                    <a:pt x="17422" y="2860"/>
                    <a:pt x="17382" y="2634"/>
                  </a:cubicBezTo>
                  <a:cubicBezTo>
                    <a:pt x="17334" y="2373"/>
                    <a:pt x="17306" y="2044"/>
                    <a:pt x="17121" y="1882"/>
                  </a:cubicBezTo>
                  <a:cubicBezTo>
                    <a:pt x="16865" y="1657"/>
                    <a:pt x="16641" y="1963"/>
                    <a:pt x="16448" y="2115"/>
                  </a:cubicBezTo>
                  <a:cubicBezTo>
                    <a:pt x="15817" y="2612"/>
                    <a:pt x="15203" y="3126"/>
                    <a:pt x="14568" y="3619"/>
                  </a:cubicBezTo>
                  <a:cubicBezTo>
                    <a:pt x="14160" y="3935"/>
                    <a:pt x="13700" y="4199"/>
                    <a:pt x="13312" y="4532"/>
                  </a:cubicBezTo>
                  <a:cubicBezTo>
                    <a:pt x="12736" y="5026"/>
                    <a:pt x="12193" y="5553"/>
                    <a:pt x="11661" y="6087"/>
                  </a:cubicBezTo>
                  <a:cubicBezTo>
                    <a:pt x="11570" y="6178"/>
                    <a:pt x="11527" y="6431"/>
                    <a:pt x="11599" y="6511"/>
                  </a:cubicBezTo>
                  <a:cubicBezTo>
                    <a:pt x="11984" y="6944"/>
                    <a:pt x="12420" y="7340"/>
                    <a:pt x="12825" y="7758"/>
                  </a:cubicBezTo>
                  <a:cubicBezTo>
                    <a:pt x="13216" y="8161"/>
                    <a:pt x="13591" y="8577"/>
                    <a:pt x="13974" y="8987"/>
                  </a:cubicBezTo>
                  <a:cubicBezTo>
                    <a:pt x="14142" y="9167"/>
                    <a:pt x="14321" y="9292"/>
                    <a:pt x="14530" y="9032"/>
                  </a:cubicBezTo>
                  <a:cubicBezTo>
                    <a:pt x="14759" y="8747"/>
                    <a:pt x="14968" y="8448"/>
                    <a:pt x="15209" y="8171"/>
                  </a:cubicBezTo>
                  <a:cubicBezTo>
                    <a:pt x="15372" y="7984"/>
                    <a:pt x="15576" y="7825"/>
                    <a:pt x="15829" y="7592"/>
                  </a:cubicBezTo>
                  <a:close/>
                  <a:moveTo>
                    <a:pt x="8462" y="5640"/>
                  </a:moveTo>
                  <a:cubicBezTo>
                    <a:pt x="8496" y="5631"/>
                    <a:pt x="8530" y="5622"/>
                    <a:pt x="8564" y="5613"/>
                  </a:cubicBezTo>
                  <a:cubicBezTo>
                    <a:pt x="8540" y="5496"/>
                    <a:pt x="8543" y="5367"/>
                    <a:pt x="8488" y="5263"/>
                  </a:cubicBezTo>
                  <a:cubicBezTo>
                    <a:pt x="8137" y="4604"/>
                    <a:pt x="7341" y="4324"/>
                    <a:pt x="6880" y="3755"/>
                  </a:cubicBezTo>
                  <a:cubicBezTo>
                    <a:pt x="6723" y="3561"/>
                    <a:pt x="6581" y="3319"/>
                    <a:pt x="6363" y="3212"/>
                  </a:cubicBezTo>
                  <a:cubicBezTo>
                    <a:pt x="6110" y="3087"/>
                    <a:pt x="5921" y="2951"/>
                    <a:pt x="5785" y="2727"/>
                  </a:cubicBezTo>
                  <a:cubicBezTo>
                    <a:pt x="5732" y="2639"/>
                    <a:pt x="5627" y="2558"/>
                    <a:pt x="5524" y="2516"/>
                  </a:cubicBezTo>
                  <a:cubicBezTo>
                    <a:pt x="4873" y="2244"/>
                    <a:pt x="4232" y="1940"/>
                    <a:pt x="3554" y="1738"/>
                  </a:cubicBezTo>
                  <a:cubicBezTo>
                    <a:pt x="3241" y="1644"/>
                    <a:pt x="2842" y="1719"/>
                    <a:pt x="2499" y="1786"/>
                  </a:cubicBezTo>
                  <a:cubicBezTo>
                    <a:pt x="2256" y="1833"/>
                    <a:pt x="2304" y="2093"/>
                    <a:pt x="2227" y="2259"/>
                  </a:cubicBezTo>
                  <a:cubicBezTo>
                    <a:pt x="1876" y="3013"/>
                    <a:pt x="2295" y="3693"/>
                    <a:pt x="2457" y="4346"/>
                  </a:cubicBezTo>
                  <a:cubicBezTo>
                    <a:pt x="2700" y="5330"/>
                    <a:pt x="3289" y="6228"/>
                    <a:pt x="4063" y="7004"/>
                  </a:cubicBezTo>
                  <a:cubicBezTo>
                    <a:pt x="4717" y="7659"/>
                    <a:pt x="5324" y="8352"/>
                    <a:pt x="5963" y="9018"/>
                  </a:cubicBezTo>
                  <a:cubicBezTo>
                    <a:pt x="6012" y="9070"/>
                    <a:pt x="6154" y="9049"/>
                    <a:pt x="6252" y="9062"/>
                  </a:cubicBezTo>
                  <a:cubicBezTo>
                    <a:pt x="6245" y="8631"/>
                    <a:pt x="6510" y="9017"/>
                    <a:pt x="6618" y="8966"/>
                  </a:cubicBezTo>
                  <a:cubicBezTo>
                    <a:pt x="6861" y="8644"/>
                    <a:pt x="7075" y="8312"/>
                    <a:pt x="7342" y="8019"/>
                  </a:cubicBezTo>
                  <a:cubicBezTo>
                    <a:pt x="7837" y="7475"/>
                    <a:pt x="8378" y="6964"/>
                    <a:pt x="8862" y="6412"/>
                  </a:cubicBezTo>
                  <a:cubicBezTo>
                    <a:pt x="8947" y="6316"/>
                    <a:pt x="8888" y="6072"/>
                    <a:pt x="8817" y="5927"/>
                  </a:cubicBezTo>
                  <a:cubicBezTo>
                    <a:pt x="8759" y="5807"/>
                    <a:pt x="8585" y="5734"/>
                    <a:pt x="8462" y="5640"/>
                  </a:cubicBezTo>
                  <a:close/>
                  <a:moveTo>
                    <a:pt x="10757" y="14390"/>
                  </a:moveTo>
                  <a:cubicBezTo>
                    <a:pt x="10865" y="14555"/>
                    <a:pt x="10930" y="14702"/>
                    <a:pt x="11040" y="14813"/>
                  </a:cubicBezTo>
                  <a:cubicBezTo>
                    <a:pt x="11800" y="15580"/>
                    <a:pt x="12462" y="16421"/>
                    <a:pt x="13385" y="17064"/>
                  </a:cubicBezTo>
                  <a:cubicBezTo>
                    <a:pt x="13957" y="17463"/>
                    <a:pt x="14379" y="18029"/>
                    <a:pt x="14909" y="18482"/>
                  </a:cubicBezTo>
                  <a:cubicBezTo>
                    <a:pt x="15628" y="19095"/>
                    <a:pt x="16380" y="19677"/>
                    <a:pt x="17129" y="20260"/>
                  </a:cubicBezTo>
                  <a:cubicBezTo>
                    <a:pt x="17380" y="20455"/>
                    <a:pt x="18185" y="20490"/>
                    <a:pt x="18323" y="20302"/>
                  </a:cubicBezTo>
                  <a:cubicBezTo>
                    <a:pt x="18742" y="19731"/>
                    <a:pt x="19436" y="19290"/>
                    <a:pt x="19446" y="18518"/>
                  </a:cubicBezTo>
                  <a:cubicBezTo>
                    <a:pt x="19451" y="18163"/>
                    <a:pt x="19473" y="17788"/>
                    <a:pt x="19359" y="17457"/>
                  </a:cubicBezTo>
                  <a:cubicBezTo>
                    <a:pt x="19254" y="17149"/>
                    <a:pt x="18988" y="16882"/>
                    <a:pt x="18775" y="16609"/>
                  </a:cubicBezTo>
                  <a:cubicBezTo>
                    <a:pt x="18006" y="15622"/>
                    <a:pt x="17253" y="14624"/>
                    <a:pt x="16447" y="13663"/>
                  </a:cubicBezTo>
                  <a:cubicBezTo>
                    <a:pt x="16007" y="13138"/>
                    <a:pt x="15462" y="12685"/>
                    <a:pt x="14984" y="12185"/>
                  </a:cubicBezTo>
                  <a:cubicBezTo>
                    <a:pt x="14476" y="11654"/>
                    <a:pt x="13999" y="11651"/>
                    <a:pt x="13511" y="12208"/>
                  </a:cubicBezTo>
                  <a:cubicBezTo>
                    <a:pt x="13407" y="12326"/>
                    <a:pt x="13357" y="12492"/>
                    <a:pt x="13233" y="12584"/>
                  </a:cubicBezTo>
                  <a:cubicBezTo>
                    <a:pt x="12416" y="13194"/>
                    <a:pt x="11585" y="13789"/>
                    <a:pt x="10757" y="14390"/>
                  </a:cubicBezTo>
                  <a:close/>
                  <a:moveTo>
                    <a:pt x="2281" y="17920"/>
                  </a:moveTo>
                  <a:cubicBezTo>
                    <a:pt x="2185" y="18431"/>
                    <a:pt x="2267" y="18524"/>
                    <a:pt x="2826" y="18515"/>
                  </a:cubicBezTo>
                  <a:cubicBezTo>
                    <a:pt x="2872" y="18515"/>
                    <a:pt x="2925" y="18518"/>
                    <a:pt x="2961" y="18538"/>
                  </a:cubicBezTo>
                  <a:cubicBezTo>
                    <a:pt x="3407" y="18791"/>
                    <a:pt x="3660" y="18596"/>
                    <a:pt x="3950" y="18276"/>
                  </a:cubicBezTo>
                  <a:cubicBezTo>
                    <a:pt x="4207" y="17992"/>
                    <a:pt x="4219" y="17585"/>
                    <a:pt x="4644" y="17375"/>
                  </a:cubicBezTo>
                  <a:cubicBezTo>
                    <a:pt x="4987" y="17206"/>
                    <a:pt x="5231" y="16881"/>
                    <a:pt x="5533" y="16640"/>
                  </a:cubicBezTo>
                  <a:cubicBezTo>
                    <a:pt x="5810" y="16419"/>
                    <a:pt x="6113" y="16225"/>
                    <a:pt x="6391" y="16006"/>
                  </a:cubicBezTo>
                  <a:cubicBezTo>
                    <a:pt x="6836" y="15656"/>
                    <a:pt x="7280" y="15305"/>
                    <a:pt x="7705" y="14936"/>
                  </a:cubicBezTo>
                  <a:cubicBezTo>
                    <a:pt x="7888" y="14777"/>
                    <a:pt x="8194" y="14524"/>
                    <a:pt x="8149" y="14398"/>
                  </a:cubicBezTo>
                  <a:cubicBezTo>
                    <a:pt x="8030" y="14063"/>
                    <a:pt x="7776" y="13756"/>
                    <a:pt x="7529" y="13470"/>
                  </a:cubicBezTo>
                  <a:cubicBezTo>
                    <a:pt x="7240" y="13136"/>
                    <a:pt x="6899" y="12838"/>
                    <a:pt x="6586" y="12520"/>
                  </a:cubicBezTo>
                  <a:cubicBezTo>
                    <a:pt x="6408" y="12339"/>
                    <a:pt x="6169" y="12198"/>
                    <a:pt x="5966" y="12393"/>
                  </a:cubicBezTo>
                  <a:cubicBezTo>
                    <a:pt x="5554" y="12790"/>
                    <a:pt x="5050" y="13190"/>
                    <a:pt x="4861" y="13676"/>
                  </a:cubicBezTo>
                  <a:cubicBezTo>
                    <a:pt x="4665" y="14181"/>
                    <a:pt x="4198" y="14485"/>
                    <a:pt x="4004" y="14980"/>
                  </a:cubicBezTo>
                  <a:cubicBezTo>
                    <a:pt x="3795" y="15514"/>
                    <a:pt x="3360" y="15975"/>
                    <a:pt x="3056" y="16482"/>
                  </a:cubicBezTo>
                  <a:cubicBezTo>
                    <a:pt x="2779" y="16944"/>
                    <a:pt x="2545" y="17426"/>
                    <a:pt x="2281" y="17920"/>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56" name="Google Shape;56;p2"/>
            <p:cNvSpPr/>
            <p:nvPr/>
          </p:nvSpPr>
          <p:spPr>
            <a:xfrm>
              <a:off x="8065002" y="440960"/>
              <a:ext cx="453519" cy="513351"/>
            </a:xfrm>
            <a:custGeom>
              <a:avLst/>
              <a:gdLst/>
              <a:ahLst/>
              <a:cxnLst/>
              <a:rect l="l" t="t" r="r" b="b"/>
              <a:pathLst>
                <a:path w="21430" h="21562" extrusionOk="0">
                  <a:moveTo>
                    <a:pt x="0" y="0"/>
                  </a:moveTo>
                  <a:close/>
                  <a:moveTo>
                    <a:pt x="18255" y="21405"/>
                  </a:moveTo>
                  <a:cubicBezTo>
                    <a:pt x="18253" y="21409"/>
                    <a:pt x="18218" y="21538"/>
                    <a:pt x="18174" y="21540"/>
                  </a:cubicBezTo>
                  <a:cubicBezTo>
                    <a:pt x="17148" y="21600"/>
                    <a:pt x="16144" y="21582"/>
                    <a:pt x="15355" y="20855"/>
                  </a:cubicBezTo>
                  <a:cubicBezTo>
                    <a:pt x="14920" y="20454"/>
                    <a:pt x="14469" y="20067"/>
                    <a:pt x="14017" y="19682"/>
                  </a:cubicBezTo>
                  <a:cubicBezTo>
                    <a:pt x="13776" y="19477"/>
                    <a:pt x="13491" y="19310"/>
                    <a:pt x="13268" y="19092"/>
                  </a:cubicBezTo>
                  <a:cubicBezTo>
                    <a:pt x="12513" y="18354"/>
                    <a:pt x="11781" y="17597"/>
                    <a:pt x="11030" y="16855"/>
                  </a:cubicBezTo>
                  <a:cubicBezTo>
                    <a:pt x="10708" y="16537"/>
                    <a:pt x="10345" y="16251"/>
                    <a:pt x="10035" y="15924"/>
                  </a:cubicBezTo>
                  <a:cubicBezTo>
                    <a:pt x="9933" y="15817"/>
                    <a:pt x="9940" y="15627"/>
                    <a:pt x="9889" y="15445"/>
                  </a:cubicBezTo>
                  <a:cubicBezTo>
                    <a:pt x="9439" y="15175"/>
                    <a:pt x="9151" y="15580"/>
                    <a:pt x="8841" y="15754"/>
                  </a:cubicBezTo>
                  <a:cubicBezTo>
                    <a:pt x="8182" y="16125"/>
                    <a:pt x="7561" y="16554"/>
                    <a:pt x="6940" y="16976"/>
                  </a:cubicBezTo>
                  <a:cubicBezTo>
                    <a:pt x="6439" y="17315"/>
                    <a:pt x="5959" y="17679"/>
                    <a:pt x="5564" y="17965"/>
                  </a:cubicBezTo>
                  <a:cubicBezTo>
                    <a:pt x="5233" y="17894"/>
                    <a:pt x="5018" y="17848"/>
                    <a:pt x="4705" y="17782"/>
                  </a:cubicBezTo>
                  <a:cubicBezTo>
                    <a:pt x="4768" y="18015"/>
                    <a:pt x="4803" y="18141"/>
                    <a:pt x="4843" y="18288"/>
                  </a:cubicBezTo>
                  <a:cubicBezTo>
                    <a:pt x="4330" y="18584"/>
                    <a:pt x="4165" y="19195"/>
                    <a:pt x="3566" y="19434"/>
                  </a:cubicBezTo>
                  <a:cubicBezTo>
                    <a:pt x="3039" y="19643"/>
                    <a:pt x="2619" y="20048"/>
                    <a:pt x="1995" y="20083"/>
                  </a:cubicBezTo>
                  <a:cubicBezTo>
                    <a:pt x="1206" y="20129"/>
                    <a:pt x="423" y="19563"/>
                    <a:pt x="207" y="18884"/>
                  </a:cubicBezTo>
                  <a:cubicBezTo>
                    <a:pt x="0" y="18236"/>
                    <a:pt x="211" y="17667"/>
                    <a:pt x="421" y="17074"/>
                  </a:cubicBezTo>
                  <a:cubicBezTo>
                    <a:pt x="596" y="16578"/>
                    <a:pt x="708" y="16065"/>
                    <a:pt x="884" y="15570"/>
                  </a:cubicBezTo>
                  <a:cubicBezTo>
                    <a:pt x="923" y="15459"/>
                    <a:pt x="1112" y="15391"/>
                    <a:pt x="1171" y="15272"/>
                  </a:cubicBezTo>
                  <a:cubicBezTo>
                    <a:pt x="1316" y="15074"/>
                    <a:pt x="1516" y="14893"/>
                    <a:pt x="1595" y="14676"/>
                  </a:cubicBezTo>
                  <a:cubicBezTo>
                    <a:pt x="1808" y="14096"/>
                    <a:pt x="2181" y="13631"/>
                    <a:pt x="2661" y="13201"/>
                  </a:cubicBezTo>
                  <a:cubicBezTo>
                    <a:pt x="2916" y="12973"/>
                    <a:pt x="3059" y="12647"/>
                    <a:pt x="3258" y="12368"/>
                  </a:cubicBezTo>
                  <a:cubicBezTo>
                    <a:pt x="3339" y="12255"/>
                    <a:pt x="3435" y="12150"/>
                    <a:pt x="3525" y="12041"/>
                  </a:cubicBezTo>
                  <a:cubicBezTo>
                    <a:pt x="3750" y="11769"/>
                    <a:pt x="3973" y="11495"/>
                    <a:pt x="4204" y="11226"/>
                  </a:cubicBezTo>
                  <a:cubicBezTo>
                    <a:pt x="4282" y="11136"/>
                    <a:pt x="4382" y="11061"/>
                    <a:pt x="4467" y="10975"/>
                  </a:cubicBezTo>
                  <a:cubicBezTo>
                    <a:pt x="4734" y="10704"/>
                    <a:pt x="5021" y="10443"/>
                    <a:pt x="5249" y="10148"/>
                  </a:cubicBezTo>
                  <a:cubicBezTo>
                    <a:pt x="5311" y="10069"/>
                    <a:pt x="5233" y="9851"/>
                    <a:pt x="5146" y="9745"/>
                  </a:cubicBezTo>
                  <a:cubicBezTo>
                    <a:pt x="4693" y="9190"/>
                    <a:pt x="4160" y="8681"/>
                    <a:pt x="3764" y="8098"/>
                  </a:cubicBezTo>
                  <a:cubicBezTo>
                    <a:pt x="3345" y="7484"/>
                    <a:pt x="2740" y="6979"/>
                    <a:pt x="2511" y="6241"/>
                  </a:cubicBezTo>
                  <a:cubicBezTo>
                    <a:pt x="2367" y="5778"/>
                    <a:pt x="1918" y="5395"/>
                    <a:pt x="1724" y="4937"/>
                  </a:cubicBezTo>
                  <a:cubicBezTo>
                    <a:pt x="1412" y="4201"/>
                    <a:pt x="1099" y="3451"/>
                    <a:pt x="1307" y="2626"/>
                  </a:cubicBezTo>
                  <a:cubicBezTo>
                    <a:pt x="1376" y="2351"/>
                    <a:pt x="1357" y="2057"/>
                    <a:pt x="1359" y="1772"/>
                  </a:cubicBezTo>
                  <a:cubicBezTo>
                    <a:pt x="1366" y="1136"/>
                    <a:pt x="1763" y="788"/>
                    <a:pt x="2335" y="424"/>
                  </a:cubicBezTo>
                  <a:cubicBezTo>
                    <a:pt x="2933" y="43"/>
                    <a:pt x="3629" y="0"/>
                    <a:pt x="4208" y="7"/>
                  </a:cubicBezTo>
                  <a:cubicBezTo>
                    <a:pt x="5417" y="20"/>
                    <a:pt x="6607" y="309"/>
                    <a:pt x="7447" y="1234"/>
                  </a:cubicBezTo>
                  <a:cubicBezTo>
                    <a:pt x="7857" y="1684"/>
                    <a:pt x="8353" y="2072"/>
                    <a:pt x="8765" y="2522"/>
                  </a:cubicBezTo>
                  <a:cubicBezTo>
                    <a:pt x="9372" y="3186"/>
                    <a:pt x="9927" y="3889"/>
                    <a:pt x="10531" y="4556"/>
                  </a:cubicBezTo>
                  <a:cubicBezTo>
                    <a:pt x="10678" y="4718"/>
                    <a:pt x="10923" y="4872"/>
                    <a:pt x="11141" y="4896"/>
                  </a:cubicBezTo>
                  <a:cubicBezTo>
                    <a:pt x="11247" y="4908"/>
                    <a:pt x="11394" y="4608"/>
                    <a:pt x="11525" y="4452"/>
                  </a:cubicBezTo>
                  <a:cubicBezTo>
                    <a:pt x="11579" y="4387"/>
                    <a:pt x="11638" y="4279"/>
                    <a:pt x="11701" y="4275"/>
                  </a:cubicBezTo>
                  <a:cubicBezTo>
                    <a:pt x="12494" y="4220"/>
                    <a:pt x="12742" y="3528"/>
                    <a:pt x="13301" y="3197"/>
                  </a:cubicBezTo>
                  <a:cubicBezTo>
                    <a:pt x="13798" y="2902"/>
                    <a:pt x="14198" y="2479"/>
                    <a:pt x="14649" y="2120"/>
                  </a:cubicBezTo>
                  <a:cubicBezTo>
                    <a:pt x="15258" y="1636"/>
                    <a:pt x="15878" y="1163"/>
                    <a:pt x="16487" y="679"/>
                  </a:cubicBezTo>
                  <a:cubicBezTo>
                    <a:pt x="16901" y="351"/>
                    <a:pt x="18161" y="365"/>
                    <a:pt x="18708" y="630"/>
                  </a:cubicBezTo>
                  <a:cubicBezTo>
                    <a:pt x="19407" y="967"/>
                    <a:pt x="19751" y="1533"/>
                    <a:pt x="20079" y="2115"/>
                  </a:cubicBezTo>
                  <a:cubicBezTo>
                    <a:pt x="20168" y="2273"/>
                    <a:pt x="20105" y="2493"/>
                    <a:pt x="20152" y="2676"/>
                  </a:cubicBezTo>
                  <a:cubicBezTo>
                    <a:pt x="20382" y="3567"/>
                    <a:pt x="20248" y="4442"/>
                    <a:pt x="20014" y="5311"/>
                  </a:cubicBezTo>
                  <a:cubicBezTo>
                    <a:pt x="19904" y="5718"/>
                    <a:pt x="19780" y="6126"/>
                    <a:pt x="19615" y="6518"/>
                  </a:cubicBezTo>
                  <a:cubicBezTo>
                    <a:pt x="19505" y="6778"/>
                    <a:pt x="19326" y="7018"/>
                    <a:pt x="19153" y="7253"/>
                  </a:cubicBezTo>
                  <a:cubicBezTo>
                    <a:pt x="18749" y="7803"/>
                    <a:pt x="18370" y="8372"/>
                    <a:pt x="17908" y="8880"/>
                  </a:cubicBezTo>
                  <a:cubicBezTo>
                    <a:pt x="17440" y="9395"/>
                    <a:pt x="16897" y="9857"/>
                    <a:pt x="16361" y="10319"/>
                  </a:cubicBezTo>
                  <a:cubicBezTo>
                    <a:pt x="16079" y="10564"/>
                    <a:pt x="16077" y="10748"/>
                    <a:pt x="16321" y="11023"/>
                  </a:cubicBezTo>
                  <a:cubicBezTo>
                    <a:pt x="17153" y="11962"/>
                    <a:pt x="17985" y="12904"/>
                    <a:pt x="18756" y="13882"/>
                  </a:cubicBezTo>
                  <a:cubicBezTo>
                    <a:pt x="19015" y="14211"/>
                    <a:pt x="19264" y="14491"/>
                    <a:pt x="19628" y="14743"/>
                  </a:cubicBezTo>
                  <a:cubicBezTo>
                    <a:pt x="19962" y="14975"/>
                    <a:pt x="20139" y="15391"/>
                    <a:pt x="20369" y="15735"/>
                  </a:cubicBezTo>
                  <a:cubicBezTo>
                    <a:pt x="20667" y="16184"/>
                    <a:pt x="20945" y="16644"/>
                    <a:pt x="21238" y="17096"/>
                  </a:cubicBezTo>
                  <a:cubicBezTo>
                    <a:pt x="21413" y="17366"/>
                    <a:pt x="21600" y="17622"/>
                    <a:pt x="21149" y="17841"/>
                  </a:cubicBezTo>
                  <a:cubicBezTo>
                    <a:pt x="21076" y="17877"/>
                    <a:pt x="21022" y="18038"/>
                    <a:pt x="21046" y="18122"/>
                  </a:cubicBezTo>
                  <a:cubicBezTo>
                    <a:pt x="21386" y="19339"/>
                    <a:pt x="20796" y="20196"/>
                    <a:pt x="19722" y="20868"/>
                  </a:cubicBezTo>
                  <a:cubicBezTo>
                    <a:pt x="19405" y="21066"/>
                    <a:pt x="19089" y="21270"/>
                    <a:pt x="18747" y="21428"/>
                  </a:cubicBezTo>
                  <a:cubicBezTo>
                    <a:pt x="18625" y="21485"/>
                    <a:pt x="18428" y="21417"/>
                    <a:pt x="18255" y="21405"/>
                  </a:cubicBezTo>
                  <a:close/>
                  <a:moveTo>
                    <a:pt x="11036" y="7471"/>
                  </a:moveTo>
                  <a:cubicBezTo>
                    <a:pt x="10694" y="7741"/>
                    <a:pt x="10277" y="7914"/>
                    <a:pt x="10034" y="8324"/>
                  </a:cubicBezTo>
                  <a:cubicBezTo>
                    <a:pt x="9827" y="8675"/>
                    <a:pt x="9393" y="8918"/>
                    <a:pt x="9067" y="9215"/>
                  </a:cubicBezTo>
                  <a:cubicBezTo>
                    <a:pt x="8805" y="9454"/>
                    <a:pt x="8537" y="9691"/>
                    <a:pt x="8301" y="9951"/>
                  </a:cubicBezTo>
                  <a:cubicBezTo>
                    <a:pt x="8077" y="10197"/>
                    <a:pt x="7844" y="10413"/>
                    <a:pt x="8174" y="10793"/>
                  </a:cubicBezTo>
                  <a:cubicBezTo>
                    <a:pt x="8685" y="11381"/>
                    <a:pt x="9086" y="12044"/>
                    <a:pt x="9549" y="12665"/>
                  </a:cubicBezTo>
                  <a:cubicBezTo>
                    <a:pt x="9735" y="12915"/>
                    <a:pt x="10019" y="13072"/>
                    <a:pt x="10333" y="12873"/>
                  </a:cubicBezTo>
                  <a:cubicBezTo>
                    <a:pt x="10780" y="12587"/>
                    <a:pt x="11189" y="12254"/>
                    <a:pt x="11613" y="11940"/>
                  </a:cubicBezTo>
                  <a:cubicBezTo>
                    <a:pt x="12146" y="11544"/>
                    <a:pt x="12637" y="11087"/>
                    <a:pt x="13226" y="10772"/>
                  </a:cubicBezTo>
                  <a:cubicBezTo>
                    <a:pt x="13597" y="10574"/>
                    <a:pt x="13619" y="10391"/>
                    <a:pt x="13482" y="10131"/>
                  </a:cubicBezTo>
                  <a:cubicBezTo>
                    <a:pt x="13208" y="9608"/>
                    <a:pt x="12638" y="9287"/>
                    <a:pt x="12357" y="8725"/>
                  </a:cubicBezTo>
                  <a:cubicBezTo>
                    <a:pt x="12115" y="8239"/>
                    <a:pt x="11506" y="7896"/>
                    <a:pt x="11036" y="7471"/>
                  </a:cubicBezTo>
                  <a:close/>
                  <a:moveTo>
                    <a:pt x="16458" y="7773"/>
                  </a:moveTo>
                  <a:cubicBezTo>
                    <a:pt x="16467" y="7755"/>
                    <a:pt x="16491" y="7586"/>
                    <a:pt x="16598" y="7516"/>
                  </a:cubicBezTo>
                  <a:cubicBezTo>
                    <a:pt x="17077" y="7202"/>
                    <a:pt x="17059" y="6559"/>
                    <a:pt x="17629" y="6311"/>
                  </a:cubicBezTo>
                  <a:cubicBezTo>
                    <a:pt x="17663" y="6296"/>
                    <a:pt x="17654" y="6208"/>
                    <a:pt x="17672" y="6155"/>
                  </a:cubicBezTo>
                  <a:cubicBezTo>
                    <a:pt x="17841" y="5656"/>
                    <a:pt x="18041" y="5164"/>
                    <a:pt x="18173" y="4657"/>
                  </a:cubicBezTo>
                  <a:cubicBezTo>
                    <a:pt x="18258" y="4333"/>
                    <a:pt x="18247" y="3989"/>
                    <a:pt x="18274" y="3654"/>
                  </a:cubicBezTo>
                  <a:cubicBezTo>
                    <a:pt x="18293" y="3427"/>
                    <a:pt x="18335" y="3196"/>
                    <a:pt x="18309" y="2972"/>
                  </a:cubicBezTo>
                  <a:cubicBezTo>
                    <a:pt x="18279" y="2713"/>
                    <a:pt x="18271" y="2388"/>
                    <a:pt x="18097" y="2219"/>
                  </a:cubicBezTo>
                  <a:cubicBezTo>
                    <a:pt x="17855" y="1986"/>
                    <a:pt x="17614" y="2275"/>
                    <a:pt x="17412" y="2416"/>
                  </a:cubicBezTo>
                  <a:cubicBezTo>
                    <a:pt x="16754" y="2873"/>
                    <a:pt x="16111" y="3349"/>
                    <a:pt x="15449" y="3802"/>
                  </a:cubicBezTo>
                  <a:cubicBezTo>
                    <a:pt x="15024" y="4093"/>
                    <a:pt x="14549" y="4330"/>
                    <a:pt x="14142" y="4638"/>
                  </a:cubicBezTo>
                  <a:cubicBezTo>
                    <a:pt x="13538" y="5096"/>
                    <a:pt x="12965" y="5588"/>
                    <a:pt x="12403" y="6087"/>
                  </a:cubicBezTo>
                  <a:cubicBezTo>
                    <a:pt x="12307" y="6172"/>
                    <a:pt x="12249" y="6419"/>
                    <a:pt x="12315" y="6501"/>
                  </a:cubicBezTo>
                  <a:cubicBezTo>
                    <a:pt x="12672" y="6945"/>
                    <a:pt x="13081" y="7357"/>
                    <a:pt x="13459" y="7788"/>
                  </a:cubicBezTo>
                  <a:cubicBezTo>
                    <a:pt x="13823" y="8204"/>
                    <a:pt x="14170" y="8632"/>
                    <a:pt x="14526" y="9054"/>
                  </a:cubicBezTo>
                  <a:cubicBezTo>
                    <a:pt x="14682" y="9239"/>
                    <a:pt x="14852" y="9371"/>
                    <a:pt x="15076" y="9126"/>
                  </a:cubicBezTo>
                  <a:cubicBezTo>
                    <a:pt x="15322" y="8857"/>
                    <a:pt x="15548" y="8573"/>
                    <a:pt x="15805" y="8312"/>
                  </a:cubicBezTo>
                  <a:cubicBezTo>
                    <a:pt x="15979" y="8136"/>
                    <a:pt x="16192" y="7990"/>
                    <a:pt x="16458" y="7773"/>
                  </a:cubicBezTo>
                  <a:close/>
                  <a:moveTo>
                    <a:pt x="9247" y="5489"/>
                  </a:moveTo>
                  <a:cubicBezTo>
                    <a:pt x="9282" y="5482"/>
                    <a:pt x="9316" y="5475"/>
                    <a:pt x="9351" y="5468"/>
                  </a:cubicBezTo>
                  <a:cubicBezTo>
                    <a:pt x="9334" y="5351"/>
                    <a:pt x="9345" y="5224"/>
                    <a:pt x="9296" y="5119"/>
                  </a:cubicBezTo>
                  <a:cubicBezTo>
                    <a:pt x="8988" y="4453"/>
                    <a:pt x="8213" y="4139"/>
                    <a:pt x="7790" y="3556"/>
                  </a:cubicBezTo>
                  <a:cubicBezTo>
                    <a:pt x="7645" y="3358"/>
                    <a:pt x="7519" y="3113"/>
                    <a:pt x="7309" y="2996"/>
                  </a:cubicBezTo>
                  <a:cubicBezTo>
                    <a:pt x="7065" y="2861"/>
                    <a:pt x="6885" y="2718"/>
                    <a:pt x="6764" y="2491"/>
                  </a:cubicBezTo>
                  <a:cubicBezTo>
                    <a:pt x="6716" y="2401"/>
                    <a:pt x="6616" y="2317"/>
                    <a:pt x="6517" y="2270"/>
                  </a:cubicBezTo>
                  <a:cubicBezTo>
                    <a:pt x="5886" y="1970"/>
                    <a:pt x="5267" y="1640"/>
                    <a:pt x="4605" y="1408"/>
                  </a:cubicBezTo>
                  <a:cubicBezTo>
                    <a:pt x="4298" y="1300"/>
                    <a:pt x="3898" y="1354"/>
                    <a:pt x="3551" y="1403"/>
                  </a:cubicBezTo>
                  <a:cubicBezTo>
                    <a:pt x="3307" y="1437"/>
                    <a:pt x="3339" y="1695"/>
                    <a:pt x="3252" y="1854"/>
                  </a:cubicBezTo>
                  <a:cubicBezTo>
                    <a:pt x="2856" y="2579"/>
                    <a:pt x="3231" y="3269"/>
                    <a:pt x="3352" y="3920"/>
                  </a:cubicBezTo>
                  <a:cubicBezTo>
                    <a:pt x="3533" y="4899"/>
                    <a:pt x="4063" y="5812"/>
                    <a:pt x="4786" y="6614"/>
                  </a:cubicBezTo>
                  <a:cubicBezTo>
                    <a:pt x="5396" y="7290"/>
                    <a:pt x="5957" y="8002"/>
                    <a:pt x="6552" y="8690"/>
                  </a:cubicBezTo>
                  <a:cubicBezTo>
                    <a:pt x="6598" y="8742"/>
                    <a:pt x="6740" y="8729"/>
                    <a:pt x="6837" y="8747"/>
                  </a:cubicBezTo>
                  <a:cubicBezTo>
                    <a:pt x="6857" y="8322"/>
                    <a:pt x="7096" y="8715"/>
                    <a:pt x="7207" y="8670"/>
                  </a:cubicBezTo>
                  <a:cubicBezTo>
                    <a:pt x="7469" y="8366"/>
                    <a:pt x="7702" y="8049"/>
                    <a:pt x="7986" y="7774"/>
                  </a:cubicBezTo>
                  <a:cubicBezTo>
                    <a:pt x="8512" y="7263"/>
                    <a:pt x="9082" y="6787"/>
                    <a:pt x="9598" y="6269"/>
                  </a:cubicBezTo>
                  <a:cubicBezTo>
                    <a:pt x="9688" y="6178"/>
                    <a:pt x="9645" y="5935"/>
                    <a:pt x="9583" y="5789"/>
                  </a:cubicBezTo>
                  <a:cubicBezTo>
                    <a:pt x="9533" y="5668"/>
                    <a:pt x="9364" y="5587"/>
                    <a:pt x="9247" y="5489"/>
                  </a:cubicBezTo>
                  <a:close/>
                  <a:moveTo>
                    <a:pt x="10991" y="14211"/>
                  </a:moveTo>
                  <a:cubicBezTo>
                    <a:pt x="11088" y="14378"/>
                    <a:pt x="11143" y="14526"/>
                    <a:pt x="11246" y="14641"/>
                  </a:cubicBezTo>
                  <a:cubicBezTo>
                    <a:pt x="11955" y="15433"/>
                    <a:pt x="12562" y="16294"/>
                    <a:pt x="13441" y="16972"/>
                  </a:cubicBezTo>
                  <a:cubicBezTo>
                    <a:pt x="13985" y="17392"/>
                    <a:pt x="14370" y="17970"/>
                    <a:pt x="14870" y="18442"/>
                  </a:cubicBezTo>
                  <a:cubicBezTo>
                    <a:pt x="15547" y="19080"/>
                    <a:pt x="16260" y="19690"/>
                    <a:pt x="16969" y="20300"/>
                  </a:cubicBezTo>
                  <a:cubicBezTo>
                    <a:pt x="17206" y="20505"/>
                    <a:pt x="18005" y="20579"/>
                    <a:pt x="18154" y="20401"/>
                  </a:cubicBezTo>
                  <a:cubicBezTo>
                    <a:pt x="18607" y="19860"/>
                    <a:pt x="19324" y="19461"/>
                    <a:pt x="19382" y="18702"/>
                  </a:cubicBezTo>
                  <a:cubicBezTo>
                    <a:pt x="19409" y="18352"/>
                    <a:pt x="19454" y="17984"/>
                    <a:pt x="19361" y="17653"/>
                  </a:cubicBezTo>
                  <a:cubicBezTo>
                    <a:pt x="19275" y="17346"/>
                    <a:pt x="19027" y="17070"/>
                    <a:pt x="18832" y="16790"/>
                  </a:cubicBezTo>
                  <a:cubicBezTo>
                    <a:pt x="18128" y="15781"/>
                    <a:pt x="17440" y="14762"/>
                    <a:pt x="16697" y="13776"/>
                  </a:cubicBezTo>
                  <a:cubicBezTo>
                    <a:pt x="16292" y="13238"/>
                    <a:pt x="15778" y="12766"/>
                    <a:pt x="15333" y="12250"/>
                  </a:cubicBezTo>
                  <a:cubicBezTo>
                    <a:pt x="14860" y="11703"/>
                    <a:pt x="14386" y="11677"/>
                    <a:pt x="13866" y="12200"/>
                  </a:cubicBezTo>
                  <a:cubicBezTo>
                    <a:pt x="13756" y="12312"/>
                    <a:pt x="13695" y="12472"/>
                    <a:pt x="13567" y="12557"/>
                  </a:cubicBezTo>
                  <a:cubicBezTo>
                    <a:pt x="12715" y="13116"/>
                    <a:pt x="11852" y="13661"/>
                    <a:pt x="10991" y="14211"/>
                  </a:cubicBezTo>
                  <a:close/>
                  <a:moveTo>
                    <a:pt x="2338" y="17265"/>
                  </a:moveTo>
                  <a:cubicBezTo>
                    <a:pt x="2211" y="17763"/>
                    <a:pt x="2286" y="17859"/>
                    <a:pt x="2844" y="17878"/>
                  </a:cubicBezTo>
                  <a:cubicBezTo>
                    <a:pt x="2889" y="17880"/>
                    <a:pt x="2942" y="17885"/>
                    <a:pt x="2977" y="17907"/>
                  </a:cubicBezTo>
                  <a:cubicBezTo>
                    <a:pt x="3404" y="18178"/>
                    <a:pt x="3668" y="17998"/>
                    <a:pt x="3976" y="17698"/>
                  </a:cubicBezTo>
                  <a:cubicBezTo>
                    <a:pt x="4250" y="17431"/>
                    <a:pt x="4287" y="17031"/>
                    <a:pt x="4723" y="16846"/>
                  </a:cubicBezTo>
                  <a:cubicBezTo>
                    <a:pt x="5074" y="16697"/>
                    <a:pt x="5338" y="16389"/>
                    <a:pt x="5654" y="16167"/>
                  </a:cubicBezTo>
                  <a:cubicBezTo>
                    <a:pt x="5942" y="15963"/>
                    <a:pt x="6256" y="15787"/>
                    <a:pt x="6546" y="15585"/>
                  </a:cubicBezTo>
                  <a:cubicBezTo>
                    <a:pt x="7010" y="15263"/>
                    <a:pt x="7473" y="14939"/>
                    <a:pt x="7919" y="14597"/>
                  </a:cubicBezTo>
                  <a:cubicBezTo>
                    <a:pt x="8112" y="14450"/>
                    <a:pt x="8432" y="14216"/>
                    <a:pt x="8395" y="14090"/>
                  </a:cubicBezTo>
                  <a:cubicBezTo>
                    <a:pt x="8297" y="13754"/>
                    <a:pt x="8063" y="13440"/>
                    <a:pt x="7835" y="13147"/>
                  </a:cubicBezTo>
                  <a:cubicBezTo>
                    <a:pt x="7568" y="12803"/>
                    <a:pt x="7247" y="12494"/>
                    <a:pt x="6956" y="12165"/>
                  </a:cubicBezTo>
                  <a:cubicBezTo>
                    <a:pt x="6790" y="11978"/>
                    <a:pt x="6560" y="11828"/>
                    <a:pt x="6347" y="12009"/>
                  </a:cubicBezTo>
                  <a:cubicBezTo>
                    <a:pt x="5911" y="12380"/>
                    <a:pt x="5386" y="12749"/>
                    <a:pt x="5167" y="13217"/>
                  </a:cubicBezTo>
                  <a:cubicBezTo>
                    <a:pt x="4941" y="13704"/>
                    <a:pt x="4458" y="13980"/>
                    <a:pt x="4234" y="14458"/>
                  </a:cubicBezTo>
                  <a:cubicBezTo>
                    <a:pt x="3993" y="14974"/>
                    <a:pt x="3532" y="15405"/>
                    <a:pt x="3198" y="15889"/>
                  </a:cubicBezTo>
                  <a:cubicBezTo>
                    <a:pt x="2894" y="16330"/>
                    <a:pt x="2631" y="16793"/>
                    <a:pt x="2338" y="17265"/>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57" name="Google Shape;57;p2"/>
            <p:cNvSpPr/>
            <p:nvPr/>
          </p:nvSpPr>
          <p:spPr>
            <a:xfrm>
              <a:off x="8808492" y="432017"/>
              <a:ext cx="551416" cy="600716"/>
            </a:xfrm>
            <a:custGeom>
              <a:avLst/>
              <a:gdLst/>
              <a:ahLst/>
              <a:cxnLst/>
              <a:rect l="l" t="t" r="r" b="b"/>
              <a:pathLst>
                <a:path w="21521" h="21537" extrusionOk="0">
                  <a:moveTo>
                    <a:pt x="0" y="0"/>
                  </a:moveTo>
                  <a:close/>
                  <a:moveTo>
                    <a:pt x="8562" y="5373"/>
                  </a:moveTo>
                  <a:cubicBezTo>
                    <a:pt x="8788" y="5377"/>
                    <a:pt x="8985" y="5434"/>
                    <a:pt x="9105" y="5370"/>
                  </a:cubicBezTo>
                  <a:cubicBezTo>
                    <a:pt x="9298" y="5267"/>
                    <a:pt x="9480" y="5107"/>
                    <a:pt x="9598" y="4932"/>
                  </a:cubicBezTo>
                  <a:cubicBezTo>
                    <a:pt x="10065" y="4237"/>
                    <a:pt x="10503" y="3526"/>
                    <a:pt x="10957" y="2824"/>
                  </a:cubicBezTo>
                  <a:cubicBezTo>
                    <a:pt x="11209" y="2432"/>
                    <a:pt x="11479" y="2049"/>
                    <a:pt x="11724" y="1653"/>
                  </a:cubicBezTo>
                  <a:cubicBezTo>
                    <a:pt x="12193" y="897"/>
                    <a:pt x="12872" y="341"/>
                    <a:pt x="13768" y="103"/>
                  </a:cubicBezTo>
                  <a:cubicBezTo>
                    <a:pt x="14156" y="0"/>
                    <a:pt x="14646" y="103"/>
                    <a:pt x="15057" y="213"/>
                  </a:cubicBezTo>
                  <a:cubicBezTo>
                    <a:pt x="15713" y="388"/>
                    <a:pt x="16359" y="633"/>
                    <a:pt x="16686" y="1256"/>
                  </a:cubicBezTo>
                  <a:cubicBezTo>
                    <a:pt x="16770" y="1417"/>
                    <a:pt x="16825" y="1602"/>
                    <a:pt x="16843" y="1780"/>
                  </a:cubicBezTo>
                  <a:cubicBezTo>
                    <a:pt x="16929" y="2668"/>
                    <a:pt x="16628" y="3487"/>
                    <a:pt x="16306" y="4305"/>
                  </a:cubicBezTo>
                  <a:cubicBezTo>
                    <a:pt x="16143" y="4719"/>
                    <a:pt x="16032" y="5150"/>
                    <a:pt x="15883" y="5570"/>
                  </a:cubicBezTo>
                  <a:cubicBezTo>
                    <a:pt x="15796" y="5815"/>
                    <a:pt x="15676" y="6050"/>
                    <a:pt x="15582" y="6293"/>
                  </a:cubicBezTo>
                  <a:cubicBezTo>
                    <a:pt x="15339" y="6921"/>
                    <a:pt x="15110" y="7554"/>
                    <a:pt x="14860" y="8180"/>
                  </a:cubicBezTo>
                  <a:cubicBezTo>
                    <a:pt x="14668" y="8661"/>
                    <a:pt x="14438" y="9129"/>
                    <a:pt x="14258" y="9613"/>
                  </a:cubicBezTo>
                  <a:cubicBezTo>
                    <a:pt x="14213" y="9736"/>
                    <a:pt x="14238" y="9951"/>
                    <a:pt x="14328" y="10034"/>
                  </a:cubicBezTo>
                  <a:cubicBezTo>
                    <a:pt x="14861" y="10525"/>
                    <a:pt x="15448" y="10968"/>
                    <a:pt x="15967" y="11469"/>
                  </a:cubicBezTo>
                  <a:cubicBezTo>
                    <a:pt x="16296" y="11787"/>
                    <a:pt x="16498" y="12218"/>
                    <a:pt x="16832" y="12530"/>
                  </a:cubicBezTo>
                  <a:cubicBezTo>
                    <a:pt x="17246" y="12915"/>
                    <a:pt x="17746" y="13219"/>
                    <a:pt x="18192" y="13575"/>
                  </a:cubicBezTo>
                  <a:cubicBezTo>
                    <a:pt x="18746" y="14017"/>
                    <a:pt x="19275" y="14486"/>
                    <a:pt x="19830" y="14926"/>
                  </a:cubicBezTo>
                  <a:cubicBezTo>
                    <a:pt x="20287" y="15288"/>
                    <a:pt x="20750" y="15648"/>
                    <a:pt x="21243" y="15968"/>
                  </a:cubicBezTo>
                  <a:cubicBezTo>
                    <a:pt x="21572" y="16181"/>
                    <a:pt x="21600" y="16390"/>
                    <a:pt x="21374" y="16656"/>
                  </a:cubicBezTo>
                  <a:cubicBezTo>
                    <a:pt x="21209" y="16849"/>
                    <a:pt x="21013" y="17019"/>
                    <a:pt x="20851" y="17213"/>
                  </a:cubicBezTo>
                  <a:cubicBezTo>
                    <a:pt x="20778" y="17301"/>
                    <a:pt x="20710" y="17426"/>
                    <a:pt x="20717" y="17530"/>
                  </a:cubicBezTo>
                  <a:cubicBezTo>
                    <a:pt x="20754" y="18144"/>
                    <a:pt x="20460" y="18517"/>
                    <a:pt x="19904" y="18821"/>
                  </a:cubicBezTo>
                  <a:cubicBezTo>
                    <a:pt x="19385" y="19104"/>
                    <a:pt x="18911" y="19073"/>
                    <a:pt x="18376" y="18939"/>
                  </a:cubicBezTo>
                  <a:cubicBezTo>
                    <a:pt x="18110" y="18873"/>
                    <a:pt x="17812" y="18931"/>
                    <a:pt x="17533" y="18896"/>
                  </a:cubicBezTo>
                  <a:cubicBezTo>
                    <a:pt x="16079" y="18711"/>
                    <a:pt x="14905" y="18032"/>
                    <a:pt x="13826" y="17154"/>
                  </a:cubicBezTo>
                  <a:cubicBezTo>
                    <a:pt x="13087" y="16553"/>
                    <a:pt x="12300" y="16000"/>
                    <a:pt x="11519" y="15445"/>
                  </a:cubicBezTo>
                  <a:cubicBezTo>
                    <a:pt x="11313" y="15298"/>
                    <a:pt x="11135" y="15271"/>
                    <a:pt x="10996" y="15609"/>
                  </a:cubicBezTo>
                  <a:cubicBezTo>
                    <a:pt x="10639" y="16477"/>
                    <a:pt x="10191" y="17312"/>
                    <a:pt x="9809" y="18171"/>
                  </a:cubicBezTo>
                  <a:cubicBezTo>
                    <a:pt x="9684" y="18452"/>
                    <a:pt x="9675" y="18775"/>
                    <a:pt x="9563" y="19063"/>
                  </a:cubicBezTo>
                  <a:cubicBezTo>
                    <a:pt x="9390" y="19508"/>
                    <a:pt x="8948" y="19714"/>
                    <a:pt x="8430" y="19636"/>
                  </a:cubicBezTo>
                  <a:cubicBezTo>
                    <a:pt x="7758" y="19534"/>
                    <a:pt x="7578" y="19667"/>
                    <a:pt x="7181" y="20210"/>
                  </a:cubicBezTo>
                  <a:cubicBezTo>
                    <a:pt x="6797" y="20737"/>
                    <a:pt x="6426" y="21322"/>
                    <a:pt x="5648" y="21462"/>
                  </a:cubicBezTo>
                  <a:cubicBezTo>
                    <a:pt x="4887" y="21600"/>
                    <a:pt x="4155" y="21595"/>
                    <a:pt x="3566" y="21043"/>
                  </a:cubicBezTo>
                  <a:cubicBezTo>
                    <a:pt x="3272" y="20768"/>
                    <a:pt x="2936" y="20497"/>
                    <a:pt x="2754" y="20162"/>
                  </a:cubicBezTo>
                  <a:cubicBezTo>
                    <a:pt x="2571" y="19824"/>
                    <a:pt x="2405" y="19443"/>
                    <a:pt x="2634" y="19010"/>
                  </a:cubicBezTo>
                  <a:cubicBezTo>
                    <a:pt x="2774" y="18745"/>
                    <a:pt x="2718" y="18397"/>
                    <a:pt x="2795" y="18097"/>
                  </a:cubicBezTo>
                  <a:cubicBezTo>
                    <a:pt x="2910" y="17653"/>
                    <a:pt x="3072" y="17220"/>
                    <a:pt x="3201" y="16779"/>
                  </a:cubicBezTo>
                  <a:cubicBezTo>
                    <a:pt x="3282" y="16501"/>
                    <a:pt x="3345" y="16219"/>
                    <a:pt x="3407" y="15937"/>
                  </a:cubicBezTo>
                  <a:cubicBezTo>
                    <a:pt x="3501" y="15504"/>
                    <a:pt x="3518" y="15043"/>
                    <a:pt x="3694" y="14641"/>
                  </a:cubicBezTo>
                  <a:cubicBezTo>
                    <a:pt x="3928" y="14111"/>
                    <a:pt x="4290" y="13629"/>
                    <a:pt x="4585" y="13121"/>
                  </a:cubicBezTo>
                  <a:cubicBezTo>
                    <a:pt x="4908" y="12566"/>
                    <a:pt x="5236" y="12012"/>
                    <a:pt x="5516" y="11438"/>
                  </a:cubicBezTo>
                  <a:cubicBezTo>
                    <a:pt x="5566" y="11336"/>
                    <a:pt x="5438" y="11096"/>
                    <a:pt x="5317" y="10997"/>
                  </a:cubicBezTo>
                  <a:cubicBezTo>
                    <a:pt x="4623" y="10423"/>
                    <a:pt x="3889" y="9890"/>
                    <a:pt x="3202" y="9309"/>
                  </a:cubicBezTo>
                  <a:cubicBezTo>
                    <a:pt x="2728" y="8909"/>
                    <a:pt x="2310" y="8453"/>
                    <a:pt x="1866" y="8023"/>
                  </a:cubicBezTo>
                  <a:cubicBezTo>
                    <a:pt x="1580" y="7746"/>
                    <a:pt x="1260" y="7494"/>
                    <a:pt x="1012" y="7191"/>
                  </a:cubicBezTo>
                  <a:cubicBezTo>
                    <a:pt x="594" y="6679"/>
                    <a:pt x="543" y="6044"/>
                    <a:pt x="415" y="5439"/>
                  </a:cubicBezTo>
                  <a:cubicBezTo>
                    <a:pt x="370" y="5221"/>
                    <a:pt x="395" y="4979"/>
                    <a:pt x="302" y="4782"/>
                  </a:cubicBezTo>
                  <a:cubicBezTo>
                    <a:pt x="0" y="4143"/>
                    <a:pt x="273" y="3576"/>
                    <a:pt x="590" y="3058"/>
                  </a:cubicBezTo>
                  <a:cubicBezTo>
                    <a:pt x="762" y="2780"/>
                    <a:pt x="1162" y="2619"/>
                    <a:pt x="1460" y="2406"/>
                  </a:cubicBezTo>
                  <a:cubicBezTo>
                    <a:pt x="2509" y="1657"/>
                    <a:pt x="3631" y="1810"/>
                    <a:pt x="4624" y="2387"/>
                  </a:cubicBezTo>
                  <a:cubicBezTo>
                    <a:pt x="5924" y="3141"/>
                    <a:pt x="7124" y="4041"/>
                    <a:pt x="8350" y="4899"/>
                  </a:cubicBezTo>
                  <a:cubicBezTo>
                    <a:pt x="8481" y="4991"/>
                    <a:pt x="8499" y="5222"/>
                    <a:pt x="8562" y="5373"/>
                  </a:cubicBezTo>
                  <a:close/>
                  <a:moveTo>
                    <a:pt x="14449" y="1566"/>
                  </a:moveTo>
                  <a:cubicBezTo>
                    <a:pt x="14288" y="1634"/>
                    <a:pt x="14168" y="1660"/>
                    <a:pt x="14083" y="1725"/>
                  </a:cubicBezTo>
                  <a:cubicBezTo>
                    <a:pt x="13529" y="2138"/>
                    <a:pt x="13021" y="2590"/>
                    <a:pt x="12683" y="3181"/>
                  </a:cubicBezTo>
                  <a:cubicBezTo>
                    <a:pt x="12583" y="3357"/>
                    <a:pt x="12451" y="3518"/>
                    <a:pt x="12327" y="3682"/>
                  </a:cubicBezTo>
                  <a:cubicBezTo>
                    <a:pt x="12210" y="3837"/>
                    <a:pt x="12070" y="3980"/>
                    <a:pt x="11965" y="4141"/>
                  </a:cubicBezTo>
                  <a:cubicBezTo>
                    <a:pt x="11527" y="4811"/>
                    <a:pt x="11126" y="5503"/>
                    <a:pt x="10653" y="6151"/>
                  </a:cubicBezTo>
                  <a:cubicBezTo>
                    <a:pt x="10455" y="6421"/>
                    <a:pt x="10465" y="6561"/>
                    <a:pt x="10704" y="6775"/>
                  </a:cubicBezTo>
                  <a:cubicBezTo>
                    <a:pt x="11283" y="7291"/>
                    <a:pt x="11842" y="7826"/>
                    <a:pt x="12407" y="8357"/>
                  </a:cubicBezTo>
                  <a:cubicBezTo>
                    <a:pt x="12695" y="8628"/>
                    <a:pt x="12860" y="8595"/>
                    <a:pt x="12988" y="8241"/>
                  </a:cubicBezTo>
                  <a:cubicBezTo>
                    <a:pt x="13028" y="8130"/>
                    <a:pt x="13096" y="8028"/>
                    <a:pt x="13145" y="7920"/>
                  </a:cubicBezTo>
                  <a:cubicBezTo>
                    <a:pt x="13313" y="7549"/>
                    <a:pt x="13644" y="7242"/>
                    <a:pt x="13611" y="6791"/>
                  </a:cubicBezTo>
                  <a:cubicBezTo>
                    <a:pt x="13595" y="6581"/>
                    <a:pt x="13636" y="6352"/>
                    <a:pt x="13720" y="6156"/>
                  </a:cubicBezTo>
                  <a:cubicBezTo>
                    <a:pt x="13823" y="5917"/>
                    <a:pt x="14044" y="5718"/>
                    <a:pt x="14131" y="5477"/>
                  </a:cubicBezTo>
                  <a:cubicBezTo>
                    <a:pt x="14348" y="4875"/>
                    <a:pt x="14525" y="4261"/>
                    <a:pt x="14705" y="3649"/>
                  </a:cubicBezTo>
                  <a:cubicBezTo>
                    <a:pt x="14812" y="3283"/>
                    <a:pt x="14956" y="2915"/>
                    <a:pt x="14971" y="2544"/>
                  </a:cubicBezTo>
                  <a:cubicBezTo>
                    <a:pt x="14983" y="2261"/>
                    <a:pt x="14834" y="1966"/>
                    <a:pt x="14721" y="1689"/>
                  </a:cubicBezTo>
                  <a:cubicBezTo>
                    <a:pt x="14692" y="1619"/>
                    <a:pt x="14523" y="1597"/>
                    <a:pt x="14449" y="1566"/>
                  </a:cubicBezTo>
                  <a:close/>
                  <a:moveTo>
                    <a:pt x="15515" y="12884"/>
                  </a:moveTo>
                  <a:cubicBezTo>
                    <a:pt x="15461" y="12855"/>
                    <a:pt x="15360" y="12812"/>
                    <a:pt x="15277" y="12749"/>
                  </a:cubicBezTo>
                  <a:cubicBezTo>
                    <a:pt x="15234" y="12717"/>
                    <a:pt x="15237" y="12636"/>
                    <a:pt x="15195" y="12601"/>
                  </a:cubicBezTo>
                  <a:cubicBezTo>
                    <a:pt x="14750" y="12228"/>
                    <a:pt x="14315" y="11842"/>
                    <a:pt x="13843" y="11501"/>
                  </a:cubicBezTo>
                  <a:cubicBezTo>
                    <a:pt x="13721" y="11412"/>
                    <a:pt x="13354" y="11397"/>
                    <a:pt x="13310" y="11465"/>
                  </a:cubicBezTo>
                  <a:cubicBezTo>
                    <a:pt x="12925" y="12049"/>
                    <a:pt x="12559" y="12648"/>
                    <a:pt x="12253" y="13269"/>
                  </a:cubicBezTo>
                  <a:cubicBezTo>
                    <a:pt x="12130" y="13517"/>
                    <a:pt x="11789" y="13818"/>
                    <a:pt x="12209" y="14120"/>
                  </a:cubicBezTo>
                  <a:cubicBezTo>
                    <a:pt x="13138" y="14789"/>
                    <a:pt x="14064" y="15462"/>
                    <a:pt x="14990" y="16135"/>
                  </a:cubicBezTo>
                  <a:cubicBezTo>
                    <a:pt x="16223" y="17030"/>
                    <a:pt x="17524" y="17777"/>
                    <a:pt x="19157" y="17767"/>
                  </a:cubicBezTo>
                  <a:cubicBezTo>
                    <a:pt x="19485" y="17429"/>
                    <a:pt x="19501" y="17132"/>
                    <a:pt x="19086" y="16822"/>
                  </a:cubicBezTo>
                  <a:cubicBezTo>
                    <a:pt x="18888" y="16674"/>
                    <a:pt x="18793" y="16415"/>
                    <a:pt x="18633" y="16218"/>
                  </a:cubicBezTo>
                  <a:cubicBezTo>
                    <a:pt x="18342" y="15860"/>
                    <a:pt x="18046" y="15503"/>
                    <a:pt x="17735" y="15159"/>
                  </a:cubicBezTo>
                  <a:cubicBezTo>
                    <a:pt x="17384" y="14771"/>
                    <a:pt x="17021" y="14393"/>
                    <a:pt x="16651" y="14020"/>
                  </a:cubicBezTo>
                  <a:cubicBezTo>
                    <a:pt x="16444" y="13812"/>
                    <a:pt x="16203" y="13633"/>
                    <a:pt x="15994" y="13427"/>
                  </a:cubicBezTo>
                  <a:cubicBezTo>
                    <a:pt x="15825" y="13260"/>
                    <a:pt x="15680" y="13073"/>
                    <a:pt x="15515" y="12884"/>
                  </a:cubicBezTo>
                  <a:close/>
                  <a:moveTo>
                    <a:pt x="2341" y="5726"/>
                  </a:moveTo>
                  <a:cubicBezTo>
                    <a:pt x="2403" y="5829"/>
                    <a:pt x="2499" y="6035"/>
                    <a:pt x="2639" y="6211"/>
                  </a:cubicBezTo>
                  <a:cubicBezTo>
                    <a:pt x="3658" y="7493"/>
                    <a:pt x="4918" y="8563"/>
                    <a:pt x="6205" y="9609"/>
                  </a:cubicBezTo>
                  <a:cubicBezTo>
                    <a:pt x="6400" y="9768"/>
                    <a:pt x="6495" y="9715"/>
                    <a:pt x="6615" y="9511"/>
                  </a:cubicBezTo>
                  <a:cubicBezTo>
                    <a:pt x="7058" y="8754"/>
                    <a:pt x="7505" y="7998"/>
                    <a:pt x="7993" y="7265"/>
                  </a:cubicBezTo>
                  <a:cubicBezTo>
                    <a:pt x="8257" y="6869"/>
                    <a:pt x="8285" y="6739"/>
                    <a:pt x="7894" y="6446"/>
                  </a:cubicBezTo>
                  <a:cubicBezTo>
                    <a:pt x="7495" y="6147"/>
                    <a:pt x="7087" y="5858"/>
                    <a:pt x="6677" y="5573"/>
                  </a:cubicBezTo>
                  <a:cubicBezTo>
                    <a:pt x="6042" y="5131"/>
                    <a:pt x="5411" y="4682"/>
                    <a:pt x="4761" y="4260"/>
                  </a:cubicBezTo>
                  <a:cubicBezTo>
                    <a:pt x="4080" y="3819"/>
                    <a:pt x="3369" y="3441"/>
                    <a:pt x="2495" y="3399"/>
                  </a:cubicBezTo>
                  <a:cubicBezTo>
                    <a:pt x="2103" y="3380"/>
                    <a:pt x="1999" y="3556"/>
                    <a:pt x="2035" y="3837"/>
                  </a:cubicBezTo>
                  <a:cubicBezTo>
                    <a:pt x="2113" y="4432"/>
                    <a:pt x="2225" y="5023"/>
                    <a:pt x="2341" y="5726"/>
                  </a:cubicBezTo>
                  <a:close/>
                  <a:moveTo>
                    <a:pt x="4004" y="19814"/>
                  </a:moveTo>
                  <a:cubicBezTo>
                    <a:pt x="4270" y="19944"/>
                    <a:pt x="4575" y="20197"/>
                    <a:pt x="4702" y="20136"/>
                  </a:cubicBezTo>
                  <a:cubicBezTo>
                    <a:pt x="5306" y="19847"/>
                    <a:pt x="5908" y="19523"/>
                    <a:pt x="6421" y="19116"/>
                  </a:cubicBezTo>
                  <a:cubicBezTo>
                    <a:pt x="6994" y="18661"/>
                    <a:pt x="7486" y="18116"/>
                    <a:pt x="7982" y="17586"/>
                  </a:cubicBezTo>
                  <a:cubicBezTo>
                    <a:pt x="8289" y="17257"/>
                    <a:pt x="8567" y="16898"/>
                    <a:pt x="8805" y="16525"/>
                  </a:cubicBezTo>
                  <a:cubicBezTo>
                    <a:pt x="9056" y="16132"/>
                    <a:pt x="9184" y="15691"/>
                    <a:pt x="9466" y="15294"/>
                  </a:cubicBezTo>
                  <a:cubicBezTo>
                    <a:pt x="9956" y="14604"/>
                    <a:pt x="9813" y="14295"/>
                    <a:pt x="9209" y="13884"/>
                  </a:cubicBezTo>
                  <a:cubicBezTo>
                    <a:pt x="8562" y="13444"/>
                    <a:pt x="7973" y="12932"/>
                    <a:pt x="7344" y="12469"/>
                  </a:cubicBezTo>
                  <a:cubicBezTo>
                    <a:pt x="7187" y="12354"/>
                    <a:pt x="6978" y="12276"/>
                    <a:pt x="6781" y="12247"/>
                  </a:cubicBezTo>
                  <a:cubicBezTo>
                    <a:pt x="6733" y="12240"/>
                    <a:pt x="6638" y="12494"/>
                    <a:pt x="6568" y="12630"/>
                  </a:cubicBezTo>
                  <a:cubicBezTo>
                    <a:pt x="6533" y="12699"/>
                    <a:pt x="6510" y="12772"/>
                    <a:pt x="6474" y="12840"/>
                  </a:cubicBezTo>
                  <a:cubicBezTo>
                    <a:pt x="6246" y="13266"/>
                    <a:pt x="5971" y="13675"/>
                    <a:pt x="5797" y="14118"/>
                  </a:cubicBezTo>
                  <a:cubicBezTo>
                    <a:pt x="5494" y="14891"/>
                    <a:pt x="5255" y="15685"/>
                    <a:pt x="4986" y="16469"/>
                  </a:cubicBezTo>
                  <a:cubicBezTo>
                    <a:pt x="4754" y="17147"/>
                    <a:pt x="4501" y="17820"/>
                    <a:pt x="4290" y="18504"/>
                  </a:cubicBezTo>
                  <a:cubicBezTo>
                    <a:pt x="4168" y="18899"/>
                    <a:pt x="4111" y="19310"/>
                    <a:pt x="4004" y="19814"/>
                  </a:cubicBezTo>
                  <a:close/>
                  <a:moveTo>
                    <a:pt x="9529" y="7843"/>
                  </a:moveTo>
                  <a:cubicBezTo>
                    <a:pt x="9318" y="8076"/>
                    <a:pt x="9149" y="8254"/>
                    <a:pt x="8991" y="8441"/>
                  </a:cubicBezTo>
                  <a:cubicBezTo>
                    <a:pt x="8777" y="8693"/>
                    <a:pt x="8548" y="8938"/>
                    <a:pt x="8370" y="9210"/>
                  </a:cubicBezTo>
                  <a:cubicBezTo>
                    <a:pt x="8123" y="9590"/>
                    <a:pt x="7899" y="9986"/>
                    <a:pt x="7701" y="10390"/>
                  </a:cubicBezTo>
                  <a:cubicBezTo>
                    <a:pt x="7642" y="10510"/>
                    <a:pt x="7636" y="10749"/>
                    <a:pt x="7718" y="10815"/>
                  </a:cubicBezTo>
                  <a:cubicBezTo>
                    <a:pt x="8532" y="11473"/>
                    <a:pt x="9362" y="12115"/>
                    <a:pt x="10204" y="12743"/>
                  </a:cubicBezTo>
                  <a:cubicBezTo>
                    <a:pt x="10588" y="13029"/>
                    <a:pt x="10635" y="13003"/>
                    <a:pt x="10878" y="12586"/>
                  </a:cubicBezTo>
                  <a:cubicBezTo>
                    <a:pt x="11265" y="11920"/>
                    <a:pt x="11662" y="11258"/>
                    <a:pt x="12035" y="10585"/>
                  </a:cubicBezTo>
                  <a:cubicBezTo>
                    <a:pt x="12171" y="10339"/>
                    <a:pt x="12226" y="10106"/>
                    <a:pt x="11922" y="9861"/>
                  </a:cubicBezTo>
                  <a:cubicBezTo>
                    <a:pt x="11273" y="9339"/>
                    <a:pt x="10676" y="8764"/>
                    <a:pt x="10050" y="8218"/>
                  </a:cubicBezTo>
                  <a:cubicBezTo>
                    <a:pt x="9882" y="8072"/>
                    <a:pt x="9685" y="7954"/>
                    <a:pt x="9529" y="7843"/>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58" name="Google Shape;58;p2"/>
            <p:cNvSpPr/>
            <p:nvPr/>
          </p:nvSpPr>
          <p:spPr>
            <a:xfrm>
              <a:off x="7353044" y="-19443"/>
              <a:ext cx="580774" cy="763360"/>
            </a:xfrm>
            <a:custGeom>
              <a:avLst/>
              <a:gdLst/>
              <a:ahLst/>
              <a:cxnLst/>
              <a:rect l="l" t="t" r="r" b="b"/>
              <a:pathLst>
                <a:path w="21564" h="21492" extrusionOk="0">
                  <a:moveTo>
                    <a:pt x="0" y="0"/>
                  </a:moveTo>
                  <a:close/>
                  <a:moveTo>
                    <a:pt x="15" y="2396"/>
                  </a:moveTo>
                  <a:cubicBezTo>
                    <a:pt x="30" y="2356"/>
                    <a:pt x="88" y="2280"/>
                    <a:pt x="82" y="2206"/>
                  </a:cubicBezTo>
                  <a:cubicBezTo>
                    <a:pt x="0" y="1109"/>
                    <a:pt x="986" y="640"/>
                    <a:pt x="2111" y="338"/>
                  </a:cubicBezTo>
                  <a:cubicBezTo>
                    <a:pt x="3367" y="0"/>
                    <a:pt x="4612" y="177"/>
                    <a:pt x="5751" y="686"/>
                  </a:cubicBezTo>
                  <a:cubicBezTo>
                    <a:pt x="6341" y="950"/>
                    <a:pt x="6904" y="1255"/>
                    <a:pt x="7448" y="1572"/>
                  </a:cubicBezTo>
                  <a:cubicBezTo>
                    <a:pt x="7757" y="1752"/>
                    <a:pt x="8009" y="1988"/>
                    <a:pt x="8277" y="2206"/>
                  </a:cubicBezTo>
                  <a:cubicBezTo>
                    <a:pt x="8607" y="2476"/>
                    <a:pt x="8936" y="2747"/>
                    <a:pt x="9247" y="3029"/>
                  </a:cubicBezTo>
                  <a:cubicBezTo>
                    <a:pt x="9363" y="3134"/>
                    <a:pt x="9418" y="3276"/>
                    <a:pt x="9522" y="3391"/>
                  </a:cubicBezTo>
                  <a:cubicBezTo>
                    <a:pt x="9648" y="3530"/>
                    <a:pt x="9802" y="3654"/>
                    <a:pt x="9933" y="3791"/>
                  </a:cubicBezTo>
                  <a:cubicBezTo>
                    <a:pt x="10220" y="4092"/>
                    <a:pt x="10496" y="4399"/>
                    <a:pt x="10784" y="4700"/>
                  </a:cubicBezTo>
                  <a:cubicBezTo>
                    <a:pt x="11104" y="5035"/>
                    <a:pt x="11407" y="5381"/>
                    <a:pt x="11768" y="5688"/>
                  </a:cubicBezTo>
                  <a:cubicBezTo>
                    <a:pt x="11889" y="5791"/>
                    <a:pt x="12206" y="5868"/>
                    <a:pt x="12363" y="5821"/>
                  </a:cubicBezTo>
                  <a:cubicBezTo>
                    <a:pt x="12831" y="5683"/>
                    <a:pt x="13262" y="5473"/>
                    <a:pt x="13712" y="5299"/>
                  </a:cubicBezTo>
                  <a:cubicBezTo>
                    <a:pt x="13965" y="5200"/>
                    <a:pt x="14261" y="5149"/>
                    <a:pt x="14478" y="5018"/>
                  </a:cubicBezTo>
                  <a:cubicBezTo>
                    <a:pt x="14818" y="4813"/>
                    <a:pt x="15065" y="4418"/>
                    <a:pt x="15426" y="4357"/>
                  </a:cubicBezTo>
                  <a:cubicBezTo>
                    <a:pt x="16140" y="4235"/>
                    <a:pt x="16483" y="3736"/>
                    <a:pt x="17021" y="3575"/>
                  </a:cubicBezTo>
                  <a:cubicBezTo>
                    <a:pt x="17544" y="3417"/>
                    <a:pt x="18332" y="3066"/>
                    <a:pt x="18950" y="3658"/>
                  </a:cubicBezTo>
                  <a:cubicBezTo>
                    <a:pt x="19179" y="3878"/>
                    <a:pt x="19634" y="3956"/>
                    <a:pt x="19894" y="4165"/>
                  </a:cubicBezTo>
                  <a:cubicBezTo>
                    <a:pt x="20679" y="4799"/>
                    <a:pt x="20895" y="5777"/>
                    <a:pt x="20390" y="6517"/>
                  </a:cubicBezTo>
                  <a:cubicBezTo>
                    <a:pt x="19925" y="7200"/>
                    <a:pt x="19638" y="7925"/>
                    <a:pt x="19236" y="8618"/>
                  </a:cubicBezTo>
                  <a:cubicBezTo>
                    <a:pt x="19049" y="8942"/>
                    <a:pt x="18635" y="9190"/>
                    <a:pt x="18327" y="9474"/>
                  </a:cubicBezTo>
                  <a:cubicBezTo>
                    <a:pt x="17788" y="9970"/>
                    <a:pt x="17253" y="10469"/>
                    <a:pt x="16715" y="10966"/>
                  </a:cubicBezTo>
                  <a:cubicBezTo>
                    <a:pt x="16642" y="11033"/>
                    <a:pt x="16556" y="11093"/>
                    <a:pt x="16487" y="11162"/>
                  </a:cubicBezTo>
                  <a:cubicBezTo>
                    <a:pt x="16299" y="11350"/>
                    <a:pt x="15910" y="11626"/>
                    <a:pt x="15973" y="11713"/>
                  </a:cubicBezTo>
                  <a:cubicBezTo>
                    <a:pt x="16149" y="11956"/>
                    <a:pt x="16148" y="12383"/>
                    <a:pt x="16760" y="12347"/>
                  </a:cubicBezTo>
                  <a:cubicBezTo>
                    <a:pt x="16616" y="12979"/>
                    <a:pt x="17195" y="13350"/>
                    <a:pt x="17604" y="13766"/>
                  </a:cubicBezTo>
                  <a:cubicBezTo>
                    <a:pt x="17952" y="14120"/>
                    <a:pt x="18226" y="14472"/>
                    <a:pt x="18443" y="14897"/>
                  </a:cubicBezTo>
                  <a:cubicBezTo>
                    <a:pt x="18736" y="15469"/>
                    <a:pt x="19350" y="15943"/>
                    <a:pt x="19801" y="16472"/>
                  </a:cubicBezTo>
                  <a:cubicBezTo>
                    <a:pt x="20047" y="16760"/>
                    <a:pt x="20239" y="17076"/>
                    <a:pt x="20463" y="17376"/>
                  </a:cubicBezTo>
                  <a:cubicBezTo>
                    <a:pt x="20538" y="17477"/>
                    <a:pt x="20629" y="17572"/>
                    <a:pt x="20726" y="17662"/>
                  </a:cubicBezTo>
                  <a:cubicBezTo>
                    <a:pt x="21076" y="17985"/>
                    <a:pt x="21338" y="18306"/>
                    <a:pt x="21190" y="18773"/>
                  </a:cubicBezTo>
                  <a:cubicBezTo>
                    <a:pt x="21132" y="18954"/>
                    <a:pt x="21066" y="19236"/>
                    <a:pt x="21472" y="19405"/>
                  </a:cubicBezTo>
                  <a:cubicBezTo>
                    <a:pt x="21600" y="19459"/>
                    <a:pt x="21590" y="19878"/>
                    <a:pt x="21470" y="20066"/>
                  </a:cubicBezTo>
                  <a:cubicBezTo>
                    <a:pt x="21016" y="20773"/>
                    <a:pt x="20281" y="21249"/>
                    <a:pt x="19250" y="21449"/>
                  </a:cubicBezTo>
                  <a:cubicBezTo>
                    <a:pt x="18473" y="21600"/>
                    <a:pt x="17611" y="21346"/>
                    <a:pt x="16995" y="20852"/>
                  </a:cubicBezTo>
                  <a:cubicBezTo>
                    <a:pt x="16710" y="20624"/>
                    <a:pt x="16254" y="20521"/>
                    <a:pt x="15883" y="20353"/>
                  </a:cubicBezTo>
                  <a:cubicBezTo>
                    <a:pt x="15618" y="20232"/>
                    <a:pt x="15364" y="20096"/>
                    <a:pt x="15108" y="19965"/>
                  </a:cubicBezTo>
                  <a:cubicBezTo>
                    <a:pt x="14458" y="19632"/>
                    <a:pt x="13800" y="19309"/>
                    <a:pt x="13166" y="18960"/>
                  </a:cubicBezTo>
                  <a:cubicBezTo>
                    <a:pt x="12868" y="18795"/>
                    <a:pt x="12592" y="18596"/>
                    <a:pt x="12353" y="18382"/>
                  </a:cubicBezTo>
                  <a:cubicBezTo>
                    <a:pt x="11970" y="18038"/>
                    <a:pt x="11594" y="17684"/>
                    <a:pt x="11275" y="17305"/>
                  </a:cubicBezTo>
                  <a:cubicBezTo>
                    <a:pt x="10920" y="16883"/>
                    <a:pt x="10618" y="16432"/>
                    <a:pt x="10317" y="15985"/>
                  </a:cubicBezTo>
                  <a:cubicBezTo>
                    <a:pt x="10071" y="15617"/>
                    <a:pt x="9524" y="15550"/>
                    <a:pt x="9084" y="15835"/>
                  </a:cubicBezTo>
                  <a:cubicBezTo>
                    <a:pt x="8636" y="16126"/>
                    <a:pt x="8175" y="16406"/>
                    <a:pt x="7704" y="16675"/>
                  </a:cubicBezTo>
                  <a:cubicBezTo>
                    <a:pt x="6794" y="17196"/>
                    <a:pt x="5878" y="17712"/>
                    <a:pt x="4953" y="18217"/>
                  </a:cubicBezTo>
                  <a:cubicBezTo>
                    <a:pt x="4303" y="18573"/>
                    <a:pt x="3655" y="18936"/>
                    <a:pt x="2964" y="19243"/>
                  </a:cubicBezTo>
                  <a:cubicBezTo>
                    <a:pt x="2276" y="19548"/>
                    <a:pt x="958" y="19191"/>
                    <a:pt x="659" y="18636"/>
                  </a:cubicBezTo>
                  <a:cubicBezTo>
                    <a:pt x="568" y="18467"/>
                    <a:pt x="554" y="18206"/>
                    <a:pt x="667" y="18057"/>
                  </a:cubicBezTo>
                  <a:cubicBezTo>
                    <a:pt x="894" y="17754"/>
                    <a:pt x="734" y="17496"/>
                    <a:pt x="622" y="17238"/>
                  </a:cubicBezTo>
                  <a:cubicBezTo>
                    <a:pt x="453" y="16852"/>
                    <a:pt x="442" y="16490"/>
                    <a:pt x="635" y="16107"/>
                  </a:cubicBezTo>
                  <a:cubicBezTo>
                    <a:pt x="738" y="15905"/>
                    <a:pt x="770" y="15675"/>
                    <a:pt x="790" y="15456"/>
                  </a:cubicBezTo>
                  <a:cubicBezTo>
                    <a:pt x="835" y="14952"/>
                    <a:pt x="959" y="14485"/>
                    <a:pt x="1479" y="14117"/>
                  </a:cubicBezTo>
                  <a:cubicBezTo>
                    <a:pt x="1601" y="14030"/>
                    <a:pt x="1595" y="13847"/>
                    <a:pt x="1682" y="13722"/>
                  </a:cubicBezTo>
                  <a:cubicBezTo>
                    <a:pt x="2024" y="13234"/>
                    <a:pt x="2341" y="12731"/>
                    <a:pt x="2744" y="12273"/>
                  </a:cubicBezTo>
                  <a:cubicBezTo>
                    <a:pt x="3041" y="11934"/>
                    <a:pt x="3434" y="11637"/>
                    <a:pt x="3827" y="11356"/>
                  </a:cubicBezTo>
                  <a:cubicBezTo>
                    <a:pt x="4284" y="11029"/>
                    <a:pt x="4800" y="10749"/>
                    <a:pt x="5260" y="10424"/>
                  </a:cubicBezTo>
                  <a:cubicBezTo>
                    <a:pt x="5349" y="10361"/>
                    <a:pt x="5366" y="10155"/>
                    <a:pt x="5299" y="10064"/>
                  </a:cubicBezTo>
                  <a:cubicBezTo>
                    <a:pt x="4818" y="9407"/>
                    <a:pt x="4311" y="8761"/>
                    <a:pt x="3805" y="8114"/>
                  </a:cubicBezTo>
                  <a:cubicBezTo>
                    <a:pt x="3478" y="7697"/>
                    <a:pt x="3188" y="7255"/>
                    <a:pt x="2795" y="6877"/>
                  </a:cubicBezTo>
                  <a:cubicBezTo>
                    <a:pt x="2304" y="6404"/>
                    <a:pt x="2003" y="5874"/>
                    <a:pt x="1706" y="5329"/>
                  </a:cubicBezTo>
                  <a:cubicBezTo>
                    <a:pt x="1448" y="4857"/>
                    <a:pt x="1109" y="4410"/>
                    <a:pt x="853" y="3937"/>
                  </a:cubicBezTo>
                  <a:cubicBezTo>
                    <a:pt x="647" y="3556"/>
                    <a:pt x="521" y="3151"/>
                    <a:pt x="339" y="2762"/>
                  </a:cubicBezTo>
                  <a:cubicBezTo>
                    <a:pt x="285" y="2649"/>
                    <a:pt x="159" y="2555"/>
                    <a:pt x="15" y="2396"/>
                  </a:cubicBezTo>
                  <a:close/>
                  <a:moveTo>
                    <a:pt x="8175" y="10505"/>
                  </a:moveTo>
                  <a:cubicBezTo>
                    <a:pt x="8402" y="10789"/>
                    <a:pt x="8573" y="10998"/>
                    <a:pt x="8736" y="11209"/>
                  </a:cubicBezTo>
                  <a:cubicBezTo>
                    <a:pt x="9100" y="11680"/>
                    <a:pt x="9432" y="12167"/>
                    <a:pt x="9835" y="12617"/>
                  </a:cubicBezTo>
                  <a:cubicBezTo>
                    <a:pt x="10006" y="12807"/>
                    <a:pt x="10287" y="13099"/>
                    <a:pt x="10635" y="12956"/>
                  </a:cubicBezTo>
                  <a:cubicBezTo>
                    <a:pt x="11097" y="12766"/>
                    <a:pt x="11486" y="12471"/>
                    <a:pt x="11891" y="12207"/>
                  </a:cubicBezTo>
                  <a:cubicBezTo>
                    <a:pt x="12177" y="12022"/>
                    <a:pt x="12449" y="11821"/>
                    <a:pt x="12705" y="11613"/>
                  </a:cubicBezTo>
                  <a:cubicBezTo>
                    <a:pt x="12872" y="11477"/>
                    <a:pt x="13150" y="11291"/>
                    <a:pt x="13117" y="11166"/>
                  </a:cubicBezTo>
                  <a:cubicBezTo>
                    <a:pt x="13035" y="10845"/>
                    <a:pt x="12826" y="10538"/>
                    <a:pt x="12633" y="10238"/>
                  </a:cubicBezTo>
                  <a:cubicBezTo>
                    <a:pt x="12478" y="9997"/>
                    <a:pt x="12075" y="9820"/>
                    <a:pt x="12341" y="9515"/>
                  </a:cubicBezTo>
                  <a:cubicBezTo>
                    <a:pt x="12209" y="9390"/>
                    <a:pt x="12088" y="9289"/>
                    <a:pt x="11989" y="9177"/>
                  </a:cubicBezTo>
                  <a:cubicBezTo>
                    <a:pt x="11513" y="8643"/>
                    <a:pt x="11269" y="8590"/>
                    <a:pt x="10735" y="8926"/>
                  </a:cubicBezTo>
                  <a:cubicBezTo>
                    <a:pt x="10295" y="9202"/>
                    <a:pt x="9869" y="9490"/>
                    <a:pt x="9427" y="9764"/>
                  </a:cubicBezTo>
                  <a:cubicBezTo>
                    <a:pt x="9033" y="10007"/>
                    <a:pt x="8626" y="10239"/>
                    <a:pt x="8175" y="10505"/>
                  </a:cubicBezTo>
                  <a:close/>
                  <a:moveTo>
                    <a:pt x="2626" y="16813"/>
                  </a:moveTo>
                  <a:cubicBezTo>
                    <a:pt x="2634" y="16825"/>
                    <a:pt x="2666" y="16950"/>
                    <a:pt x="2758" y="16985"/>
                  </a:cubicBezTo>
                  <a:cubicBezTo>
                    <a:pt x="2830" y="17014"/>
                    <a:pt x="2976" y="16934"/>
                    <a:pt x="3089" y="16901"/>
                  </a:cubicBezTo>
                  <a:cubicBezTo>
                    <a:pt x="3273" y="16847"/>
                    <a:pt x="3455" y="16791"/>
                    <a:pt x="3640" y="16740"/>
                  </a:cubicBezTo>
                  <a:cubicBezTo>
                    <a:pt x="3706" y="16721"/>
                    <a:pt x="3790" y="16729"/>
                    <a:pt x="3845" y="16701"/>
                  </a:cubicBezTo>
                  <a:cubicBezTo>
                    <a:pt x="4364" y="16440"/>
                    <a:pt x="4874" y="16169"/>
                    <a:pt x="5394" y="15909"/>
                  </a:cubicBezTo>
                  <a:cubicBezTo>
                    <a:pt x="5829" y="15692"/>
                    <a:pt x="6279" y="15491"/>
                    <a:pt x="6711" y="15270"/>
                  </a:cubicBezTo>
                  <a:cubicBezTo>
                    <a:pt x="7200" y="15020"/>
                    <a:pt x="7668" y="14746"/>
                    <a:pt x="8159" y="14498"/>
                  </a:cubicBezTo>
                  <a:cubicBezTo>
                    <a:pt x="8582" y="14285"/>
                    <a:pt x="8703" y="14024"/>
                    <a:pt x="8440" y="13703"/>
                  </a:cubicBezTo>
                  <a:cubicBezTo>
                    <a:pt x="7986" y="13149"/>
                    <a:pt x="7507" y="12607"/>
                    <a:pt x="7041" y="12058"/>
                  </a:cubicBezTo>
                  <a:cubicBezTo>
                    <a:pt x="6799" y="11773"/>
                    <a:pt x="6434" y="11757"/>
                    <a:pt x="6151" y="11939"/>
                  </a:cubicBezTo>
                  <a:cubicBezTo>
                    <a:pt x="5714" y="12217"/>
                    <a:pt x="5310" y="12539"/>
                    <a:pt x="4968" y="12886"/>
                  </a:cubicBezTo>
                  <a:cubicBezTo>
                    <a:pt x="4591" y="13268"/>
                    <a:pt x="4317" y="13707"/>
                    <a:pt x="3966" y="14104"/>
                  </a:cubicBezTo>
                  <a:cubicBezTo>
                    <a:pt x="3260" y="14904"/>
                    <a:pt x="2744" y="15754"/>
                    <a:pt x="2626" y="16813"/>
                  </a:cubicBezTo>
                  <a:close/>
                  <a:moveTo>
                    <a:pt x="14420" y="12767"/>
                  </a:moveTo>
                  <a:cubicBezTo>
                    <a:pt x="14009" y="12980"/>
                    <a:pt x="13639" y="13145"/>
                    <a:pt x="13310" y="13348"/>
                  </a:cubicBezTo>
                  <a:cubicBezTo>
                    <a:pt x="12772" y="13680"/>
                    <a:pt x="12288" y="14065"/>
                    <a:pt x="11728" y="14372"/>
                  </a:cubicBezTo>
                  <a:cubicBezTo>
                    <a:pt x="11431" y="14534"/>
                    <a:pt x="11387" y="14625"/>
                    <a:pt x="11616" y="14826"/>
                  </a:cubicBezTo>
                  <a:cubicBezTo>
                    <a:pt x="11928" y="15099"/>
                    <a:pt x="12366" y="15354"/>
                    <a:pt x="12487" y="15674"/>
                  </a:cubicBezTo>
                  <a:cubicBezTo>
                    <a:pt x="12760" y="16397"/>
                    <a:pt x="13548" y="16789"/>
                    <a:pt x="14129" y="17295"/>
                  </a:cubicBezTo>
                  <a:cubicBezTo>
                    <a:pt x="14736" y="17824"/>
                    <a:pt x="15539" y="18227"/>
                    <a:pt x="16277" y="18666"/>
                  </a:cubicBezTo>
                  <a:cubicBezTo>
                    <a:pt x="17005" y="19098"/>
                    <a:pt x="17751" y="19513"/>
                    <a:pt x="18508" y="19915"/>
                  </a:cubicBezTo>
                  <a:cubicBezTo>
                    <a:pt x="18638" y="19984"/>
                    <a:pt x="18995" y="19996"/>
                    <a:pt x="19024" y="19951"/>
                  </a:cubicBezTo>
                  <a:cubicBezTo>
                    <a:pt x="19126" y="19794"/>
                    <a:pt x="19217" y="19581"/>
                    <a:pt x="19155" y="19424"/>
                  </a:cubicBezTo>
                  <a:cubicBezTo>
                    <a:pt x="19018" y="19082"/>
                    <a:pt x="18791" y="18760"/>
                    <a:pt x="18592" y="18433"/>
                  </a:cubicBezTo>
                  <a:cubicBezTo>
                    <a:pt x="18075" y="17587"/>
                    <a:pt x="17566" y="16739"/>
                    <a:pt x="17029" y="15902"/>
                  </a:cubicBezTo>
                  <a:cubicBezTo>
                    <a:pt x="16758" y="15478"/>
                    <a:pt x="16504" y="15029"/>
                    <a:pt x="16113" y="14673"/>
                  </a:cubicBezTo>
                  <a:cubicBezTo>
                    <a:pt x="15575" y="14182"/>
                    <a:pt x="15171" y="13645"/>
                    <a:pt x="14800" y="13083"/>
                  </a:cubicBezTo>
                  <a:cubicBezTo>
                    <a:pt x="14733" y="12981"/>
                    <a:pt x="14593" y="12907"/>
                    <a:pt x="14420" y="12767"/>
                  </a:cubicBezTo>
                  <a:close/>
                  <a:moveTo>
                    <a:pt x="10216" y="7067"/>
                  </a:moveTo>
                  <a:lnTo>
                    <a:pt x="10087" y="6972"/>
                  </a:lnTo>
                  <a:cubicBezTo>
                    <a:pt x="9927" y="6800"/>
                    <a:pt x="9719" y="6643"/>
                    <a:pt x="9616" y="6453"/>
                  </a:cubicBezTo>
                  <a:cubicBezTo>
                    <a:pt x="9145" y="5588"/>
                    <a:pt x="8674" y="4724"/>
                    <a:pt x="7701" y="4100"/>
                  </a:cubicBezTo>
                  <a:cubicBezTo>
                    <a:pt x="7354" y="3877"/>
                    <a:pt x="6991" y="3636"/>
                    <a:pt x="6579" y="3513"/>
                  </a:cubicBezTo>
                  <a:cubicBezTo>
                    <a:pt x="6327" y="3437"/>
                    <a:pt x="6189" y="3371"/>
                    <a:pt x="6079" y="3194"/>
                  </a:cubicBezTo>
                  <a:cubicBezTo>
                    <a:pt x="5968" y="3013"/>
                    <a:pt x="5831" y="2744"/>
                    <a:pt x="5643" y="2710"/>
                  </a:cubicBezTo>
                  <a:cubicBezTo>
                    <a:pt x="5210" y="2632"/>
                    <a:pt x="4868" y="2571"/>
                    <a:pt x="4927" y="2159"/>
                  </a:cubicBezTo>
                  <a:cubicBezTo>
                    <a:pt x="4852" y="2171"/>
                    <a:pt x="4777" y="2184"/>
                    <a:pt x="4841" y="2173"/>
                  </a:cubicBezTo>
                  <a:cubicBezTo>
                    <a:pt x="4453" y="1981"/>
                    <a:pt x="4150" y="1754"/>
                    <a:pt x="3791" y="1675"/>
                  </a:cubicBezTo>
                  <a:cubicBezTo>
                    <a:pt x="3425" y="1595"/>
                    <a:pt x="3001" y="1640"/>
                    <a:pt x="2609" y="1675"/>
                  </a:cubicBezTo>
                  <a:cubicBezTo>
                    <a:pt x="2529" y="1682"/>
                    <a:pt x="2393" y="1903"/>
                    <a:pt x="2428" y="1993"/>
                  </a:cubicBezTo>
                  <a:cubicBezTo>
                    <a:pt x="2750" y="2816"/>
                    <a:pt x="3008" y="3665"/>
                    <a:pt x="3475" y="4441"/>
                  </a:cubicBezTo>
                  <a:cubicBezTo>
                    <a:pt x="4003" y="5320"/>
                    <a:pt x="4741" y="6126"/>
                    <a:pt x="5362" y="6975"/>
                  </a:cubicBezTo>
                  <a:cubicBezTo>
                    <a:pt x="5871" y="7671"/>
                    <a:pt x="6343" y="8382"/>
                    <a:pt x="6831" y="9086"/>
                  </a:cubicBezTo>
                  <a:cubicBezTo>
                    <a:pt x="8452" y="8778"/>
                    <a:pt x="9025" y="7645"/>
                    <a:pt x="10216" y="7067"/>
                  </a:cubicBezTo>
                  <a:close/>
                  <a:moveTo>
                    <a:pt x="18532" y="5547"/>
                  </a:moveTo>
                  <a:lnTo>
                    <a:pt x="18368" y="5426"/>
                  </a:lnTo>
                  <a:cubicBezTo>
                    <a:pt x="18218" y="5428"/>
                    <a:pt x="18046" y="5395"/>
                    <a:pt x="17920" y="5438"/>
                  </a:cubicBezTo>
                  <a:cubicBezTo>
                    <a:pt x="17144" y="5707"/>
                    <a:pt x="16355" y="5962"/>
                    <a:pt x="15617" y="6283"/>
                  </a:cubicBezTo>
                  <a:cubicBezTo>
                    <a:pt x="14874" y="6607"/>
                    <a:pt x="14168" y="6987"/>
                    <a:pt x="13485" y="7380"/>
                  </a:cubicBezTo>
                  <a:cubicBezTo>
                    <a:pt x="13333" y="7467"/>
                    <a:pt x="13243" y="7738"/>
                    <a:pt x="13299" y="7885"/>
                  </a:cubicBezTo>
                  <a:cubicBezTo>
                    <a:pt x="13414" y="8180"/>
                    <a:pt x="13640" y="8453"/>
                    <a:pt x="13839" y="8727"/>
                  </a:cubicBezTo>
                  <a:cubicBezTo>
                    <a:pt x="13928" y="8850"/>
                    <a:pt x="14062" y="8954"/>
                    <a:pt x="14233" y="9123"/>
                  </a:cubicBezTo>
                  <a:cubicBezTo>
                    <a:pt x="14242" y="9089"/>
                    <a:pt x="14199" y="9148"/>
                    <a:pt x="14221" y="9186"/>
                  </a:cubicBezTo>
                  <a:cubicBezTo>
                    <a:pt x="14343" y="9404"/>
                    <a:pt x="14418" y="9673"/>
                    <a:pt x="14636" y="9809"/>
                  </a:cubicBezTo>
                  <a:cubicBezTo>
                    <a:pt x="14751" y="9880"/>
                    <a:pt x="15201" y="9773"/>
                    <a:pt x="15361" y="9646"/>
                  </a:cubicBezTo>
                  <a:cubicBezTo>
                    <a:pt x="15776" y="9315"/>
                    <a:pt x="16129" y="8937"/>
                    <a:pt x="16479" y="8563"/>
                  </a:cubicBezTo>
                  <a:cubicBezTo>
                    <a:pt x="16699" y="8327"/>
                    <a:pt x="16888" y="8072"/>
                    <a:pt x="17057" y="7812"/>
                  </a:cubicBezTo>
                  <a:cubicBezTo>
                    <a:pt x="17234" y="7540"/>
                    <a:pt x="17348" y="7244"/>
                    <a:pt x="17528" y="6973"/>
                  </a:cubicBezTo>
                  <a:cubicBezTo>
                    <a:pt x="17847" y="6492"/>
                    <a:pt x="18196" y="6022"/>
                    <a:pt x="18532" y="5547"/>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59" name="Google Shape;59;p2"/>
            <p:cNvSpPr/>
            <p:nvPr/>
          </p:nvSpPr>
          <p:spPr>
            <a:xfrm>
              <a:off x="4018470" y="4867069"/>
              <a:ext cx="675633" cy="774547"/>
            </a:xfrm>
            <a:custGeom>
              <a:avLst/>
              <a:gdLst/>
              <a:ahLst/>
              <a:cxnLst/>
              <a:rect l="l" t="t" r="r" b="b"/>
              <a:pathLst>
                <a:path w="21506" h="21595" extrusionOk="0">
                  <a:moveTo>
                    <a:pt x="0" y="0"/>
                  </a:moveTo>
                  <a:close/>
                  <a:moveTo>
                    <a:pt x="18005" y="9536"/>
                  </a:moveTo>
                  <a:cubicBezTo>
                    <a:pt x="17838" y="9613"/>
                    <a:pt x="17696" y="9636"/>
                    <a:pt x="17667" y="9699"/>
                  </a:cubicBezTo>
                  <a:cubicBezTo>
                    <a:pt x="17387" y="10295"/>
                    <a:pt x="17023" y="10825"/>
                    <a:pt x="16454" y="11256"/>
                  </a:cubicBezTo>
                  <a:cubicBezTo>
                    <a:pt x="16247" y="11413"/>
                    <a:pt x="16181" y="11712"/>
                    <a:pt x="16007" y="12023"/>
                  </a:cubicBezTo>
                  <a:cubicBezTo>
                    <a:pt x="16091" y="12116"/>
                    <a:pt x="16218" y="12287"/>
                    <a:pt x="16379" y="12429"/>
                  </a:cubicBezTo>
                  <a:cubicBezTo>
                    <a:pt x="17127" y="13085"/>
                    <a:pt x="17889" y="13729"/>
                    <a:pt x="18634" y="14387"/>
                  </a:cubicBezTo>
                  <a:cubicBezTo>
                    <a:pt x="18761" y="14499"/>
                    <a:pt x="18807" y="14681"/>
                    <a:pt x="18931" y="14797"/>
                  </a:cubicBezTo>
                  <a:cubicBezTo>
                    <a:pt x="19192" y="15041"/>
                    <a:pt x="19491" y="15254"/>
                    <a:pt x="19753" y="15497"/>
                  </a:cubicBezTo>
                  <a:cubicBezTo>
                    <a:pt x="20178" y="15890"/>
                    <a:pt x="20644" y="16266"/>
                    <a:pt x="20971" y="16716"/>
                  </a:cubicBezTo>
                  <a:cubicBezTo>
                    <a:pt x="21098" y="16891"/>
                    <a:pt x="20984" y="17309"/>
                    <a:pt x="20815" y="17510"/>
                  </a:cubicBezTo>
                  <a:cubicBezTo>
                    <a:pt x="20625" y="17736"/>
                    <a:pt x="20248" y="17841"/>
                    <a:pt x="19936" y="18008"/>
                  </a:cubicBezTo>
                  <a:cubicBezTo>
                    <a:pt x="19341" y="17420"/>
                    <a:pt x="19169" y="16558"/>
                    <a:pt x="18255" y="16139"/>
                  </a:cubicBezTo>
                  <a:cubicBezTo>
                    <a:pt x="18218" y="16683"/>
                    <a:pt x="18441" y="17140"/>
                    <a:pt x="18633" y="17612"/>
                  </a:cubicBezTo>
                  <a:cubicBezTo>
                    <a:pt x="18769" y="17946"/>
                    <a:pt x="19056" y="18284"/>
                    <a:pt x="18796" y="18674"/>
                  </a:cubicBezTo>
                  <a:cubicBezTo>
                    <a:pt x="18899" y="18796"/>
                    <a:pt x="19001" y="18917"/>
                    <a:pt x="19097" y="19030"/>
                  </a:cubicBezTo>
                  <a:cubicBezTo>
                    <a:pt x="18926" y="19259"/>
                    <a:pt x="18753" y="19463"/>
                    <a:pt x="18615" y="19684"/>
                  </a:cubicBezTo>
                  <a:cubicBezTo>
                    <a:pt x="18419" y="19995"/>
                    <a:pt x="18299" y="20355"/>
                    <a:pt x="18049" y="20624"/>
                  </a:cubicBezTo>
                  <a:cubicBezTo>
                    <a:pt x="17911" y="20772"/>
                    <a:pt x="17578" y="20817"/>
                    <a:pt x="17325" y="20839"/>
                  </a:cubicBezTo>
                  <a:cubicBezTo>
                    <a:pt x="16361" y="20924"/>
                    <a:pt x="15489" y="20673"/>
                    <a:pt x="14671" y="20236"/>
                  </a:cubicBezTo>
                  <a:cubicBezTo>
                    <a:pt x="14391" y="20086"/>
                    <a:pt x="14072" y="19991"/>
                    <a:pt x="13790" y="19842"/>
                  </a:cubicBezTo>
                  <a:cubicBezTo>
                    <a:pt x="13695" y="19792"/>
                    <a:pt x="13687" y="19618"/>
                    <a:pt x="13592" y="19563"/>
                  </a:cubicBezTo>
                  <a:cubicBezTo>
                    <a:pt x="12886" y="19158"/>
                    <a:pt x="12165" y="18775"/>
                    <a:pt x="11457" y="18372"/>
                  </a:cubicBezTo>
                  <a:cubicBezTo>
                    <a:pt x="11253" y="18256"/>
                    <a:pt x="11066" y="18111"/>
                    <a:pt x="10890" y="17961"/>
                  </a:cubicBezTo>
                  <a:cubicBezTo>
                    <a:pt x="10611" y="17722"/>
                    <a:pt x="10338" y="17771"/>
                    <a:pt x="10093" y="17975"/>
                  </a:cubicBezTo>
                  <a:cubicBezTo>
                    <a:pt x="9733" y="18273"/>
                    <a:pt x="9372" y="18575"/>
                    <a:pt x="9059" y="18909"/>
                  </a:cubicBezTo>
                  <a:cubicBezTo>
                    <a:pt x="8568" y="19432"/>
                    <a:pt x="8121" y="19987"/>
                    <a:pt x="7648" y="20523"/>
                  </a:cubicBezTo>
                  <a:cubicBezTo>
                    <a:pt x="7348" y="20865"/>
                    <a:pt x="7044" y="21206"/>
                    <a:pt x="6717" y="21527"/>
                  </a:cubicBezTo>
                  <a:cubicBezTo>
                    <a:pt x="6647" y="21595"/>
                    <a:pt x="6466" y="21600"/>
                    <a:pt x="6339" y="21593"/>
                  </a:cubicBezTo>
                  <a:cubicBezTo>
                    <a:pt x="5579" y="21553"/>
                    <a:pt x="4819" y="21507"/>
                    <a:pt x="4061" y="21445"/>
                  </a:cubicBezTo>
                  <a:cubicBezTo>
                    <a:pt x="3953" y="21436"/>
                    <a:pt x="3861" y="21317"/>
                    <a:pt x="3750" y="21273"/>
                  </a:cubicBezTo>
                  <a:cubicBezTo>
                    <a:pt x="3484" y="21166"/>
                    <a:pt x="3208" y="21079"/>
                    <a:pt x="2941" y="20975"/>
                  </a:cubicBezTo>
                  <a:cubicBezTo>
                    <a:pt x="2173" y="20673"/>
                    <a:pt x="1691" y="20096"/>
                    <a:pt x="1630" y="19422"/>
                  </a:cubicBezTo>
                  <a:cubicBezTo>
                    <a:pt x="1577" y="18843"/>
                    <a:pt x="1479" y="18194"/>
                    <a:pt x="1978" y="17629"/>
                  </a:cubicBezTo>
                  <a:cubicBezTo>
                    <a:pt x="2256" y="17316"/>
                    <a:pt x="2333" y="16867"/>
                    <a:pt x="2502" y="16480"/>
                  </a:cubicBezTo>
                  <a:cubicBezTo>
                    <a:pt x="2524" y="16430"/>
                    <a:pt x="2549" y="16347"/>
                    <a:pt x="2586" y="16341"/>
                  </a:cubicBezTo>
                  <a:cubicBezTo>
                    <a:pt x="3111" y="16254"/>
                    <a:pt x="2941" y="15783"/>
                    <a:pt x="3169" y="15525"/>
                  </a:cubicBezTo>
                  <a:cubicBezTo>
                    <a:pt x="3495" y="15156"/>
                    <a:pt x="3682" y="14691"/>
                    <a:pt x="4216" y="14484"/>
                  </a:cubicBezTo>
                  <a:cubicBezTo>
                    <a:pt x="4243" y="14473"/>
                    <a:pt x="4284" y="14448"/>
                    <a:pt x="4284" y="14431"/>
                  </a:cubicBezTo>
                  <a:cubicBezTo>
                    <a:pt x="4272" y="13909"/>
                    <a:pt x="4780" y="13615"/>
                    <a:pt x="4977" y="13189"/>
                  </a:cubicBezTo>
                  <a:cubicBezTo>
                    <a:pt x="5019" y="13096"/>
                    <a:pt x="4933" y="12923"/>
                    <a:pt x="4847" y="12826"/>
                  </a:cubicBezTo>
                  <a:cubicBezTo>
                    <a:pt x="4487" y="12422"/>
                    <a:pt x="4107" y="12031"/>
                    <a:pt x="3731" y="11637"/>
                  </a:cubicBezTo>
                  <a:cubicBezTo>
                    <a:pt x="3380" y="11270"/>
                    <a:pt x="2992" y="10927"/>
                    <a:pt x="2680" y="10536"/>
                  </a:cubicBezTo>
                  <a:cubicBezTo>
                    <a:pt x="2368" y="10146"/>
                    <a:pt x="1975" y="9806"/>
                    <a:pt x="1879" y="9278"/>
                  </a:cubicBezTo>
                  <a:cubicBezTo>
                    <a:pt x="1817" y="8939"/>
                    <a:pt x="1486" y="8643"/>
                    <a:pt x="1315" y="8312"/>
                  </a:cubicBezTo>
                  <a:cubicBezTo>
                    <a:pt x="944" y="7595"/>
                    <a:pt x="495" y="6892"/>
                    <a:pt x="273" y="6139"/>
                  </a:cubicBezTo>
                  <a:cubicBezTo>
                    <a:pt x="69" y="5449"/>
                    <a:pt x="0" y="4666"/>
                    <a:pt x="482" y="4023"/>
                  </a:cubicBezTo>
                  <a:cubicBezTo>
                    <a:pt x="731" y="3692"/>
                    <a:pt x="1177" y="3451"/>
                    <a:pt x="1580" y="3236"/>
                  </a:cubicBezTo>
                  <a:cubicBezTo>
                    <a:pt x="2239" y="2883"/>
                    <a:pt x="2919" y="2879"/>
                    <a:pt x="3635" y="3197"/>
                  </a:cubicBezTo>
                  <a:cubicBezTo>
                    <a:pt x="4159" y="3430"/>
                    <a:pt x="4769" y="3514"/>
                    <a:pt x="5293" y="3748"/>
                  </a:cubicBezTo>
                  <a:cubicBezTo>
                    <a:pt x="5650" y="3908"/>
                    <a:pt x="5920" y="4214"/>
                    <a:pt x="6234" y="4450"/>
                  </a:cubicBezTo>
                  <a:cubicBezTo>
                    <a:pt x="6480" y="4635"/>
                    <a:pt x="6738" y="4810"/>
                    <a:pt x="6983" y="4997"/>
                  </a:cubicBezTo>
                  <a:cubicBezTo>
                    <a:pt x="7596" y="5465"/>
                    <a:pt x="8206" y="5936"/>
                    <a:pt x="8814" y="6408"/>
                  </a:cubicBezTo>
                  <a:cubicBezTo>
                    <a:pt x="9155" y="6673"/>
                    <a:pt x="9474" y="6964"/>
                    <a:pt x="9838" y="7200"/>
                  </a:cubicBezTo>
                  <a:cubicBezTo>
                    <a:pt x="10011" y="7311"/>
                    <a:pt x="10270" y="7371"/>
                    <a:pt x="10487" y="7367"/>
                  </a:cubicBezTo>
                  <a:cubicBezTo>
                    <a:pt x="10739" y="7361"/>
                    <a:pt x="10738" y="7131"/>
                    <a:pt x="10835" y="6962"/>
                  </a:cubicBezTo>
                  <a:cubicBezTo>
                    <a:pt x="11008" y="6661"/>
                    <a:pt x="11347" y="6434"/>
                    <a:pt x="11608" y="6169"/>
                  </a:cubicBezTo>
                  <a:cubicBezTo>
                    <a:pt x="12156" y="5613"/>
                    <a:pt x="12692" y="5047"/>
                    <a:pt x="13247" y="4496"/>
                  </a:cubicBezTo>
                  <a:cubicBezTo>
                    <a:pt x="13615" y="4129"/>
                    <a:pt x="13995" y="3770"/>
                    <a:pt x="14391" y="3426"/>
                  </a:cubicBezTo>
                  <a:cubicBezTo>
                    <a:pt x="14893" y="2990"/>
                    <a:pt x="15551" y="2694"/>
                    <a:pt x="15759" y="2009"/>
                  </a:cubicBezTo>
                  <a:cubicBezTo>
                    <a:pt x="15834" y="1761"/>
                    <a:pt x="16226" y="1594"/>
                    <a:pt x="16449" y="1371"/>
                  </a:cubicBezTo>
                  <a:cubicBezTo>
                    <a:pt x="16940" y="878"/>
                    <a:pt x="17414" y="389"/>
                    <a:pt x="18202" y="226"/>
                  </a:cubicBezTo>
                  <a:cubicBezTo>
                    <a:pt x="18782" y="106"/>
                    <a:pt x="19277" y="0"/>
                    <a:pt x="19846" y="370"/>
                  </a:cubicBezTo>
                  <a:cubicBezTo>
                    <a:pt x="20287" y="657"/>
                    <a:pt x="20732" y="869"/>
                    <a:pt x="21021" y="1324"/>
                  </a:cubicBezTo>
                  <a:cubicBezTo>
                    <a:pt x="21574" y="2197"/>
                    <a:pt x="21600" y="3102"/>
                    <a:pt x="21368" y="4024"/>
                  </a:cubicBezTo>
                  <a:cubicBezTo>
                    <a:pt x="21274" y="4402"/>
                    <a:pt x="20994" y="4742"/>
                    <a:pt x="20816" y="5106"/>
                  </a:cubicBezTo>
                  <a:cubicBezTo>
                    <a:pt x="20717" y="5309"/>
                    <a:pt x="20679" y="5536"/>
                    <a:pt x="20569" y="5733"/>
                  </a:cubicBezTo>
                  <a:cubicBezTo>
                    <a:pt x="20474" y="5904"/>
                    <a:pt x="20310" y="6046"/>
                    <a:pt x="20187" y="6207"/>
                  </a:cubicBezTo>
                  <a:cubicBezTo>
                    <a:pt x="20115" y="6300"/>
                    <a:pt x="20075" y="6412"/>
                    <a:pt x="20001" y="6504"/>
                  </a:cubicBezTo>
                  <a:cubicBezTo>
                    <a:pt x="19714" y="6864"/>
                    <a:pt x="19714" y="7353"/>
                    <a:pt x="19294" y="7659"/>
                  </a:cubicBezTo>
                  <a:cubicBezTo>
                    <a:pt x="19152" y="7762"/>
                    <a:pt x="19081" y="7939"/>
                    <a:pt x="18976" y="8082"/>
                  </a:cubicBezTo>
                  <a:cubicBezTo>
                    <a:pt x="18852" y="8252"/>
                    <a:pt x="18757" y="8451"/>
                    <a:pt x="18594" y="8586"/>
                  </a:cubicBezTo>
                  <a:cubicBezTo>
                    <a:pt x="18262" y="8863"/>
                    <a:pt x="18035" y="9205"/>
                    <a:pt x="18005" y="9536"/>
                  </a:cubicBezTo>
                  <a:close/>
                  <a:moveTo>
                    <a:pt x="10214" y="15198"/>
                  </a:moveTo>
                  <a:cubicBezTo>
                    <a:pt x="10238" y="15128"/>
                    <a:pt x="10238" y="15078"/>
                    <a:pt x="10266" y="15054"/>
                  </a:cubicBezTo>
                  <a:cubicBezTo>
                    <a:pt x="10842" y="14570"/>
                    <a:pt x="11449" y="14111"/>
                    <a:pt x="11991" y="13599"/>
                  </a:cubicBezTo>
                  <a:cubicBezTo>
                    <a:pt x="12561" y="13061"/>
                    <a:pt x="13077" y="12477"/>
                    <a:pt x="13596" y="11898"/>
                  </a:cubicBezTo>
                  <a:cubicBezTo>
                    <a:pt x="13671" y="11816"/>
                    <a:pt x="13629" y="11653"/>
                    <a:pt x="13641" y="11527"/>
                  </a:cubicBezTo>
                  <a:cubicBezTo>
                    <a:pt x="13174" y="11665"/>
                    <a:pt x="13295" y="11224"/>
                    <a:pt x="13095" y="11088"/>
                  </a:cubicBezTo>
                  <a:cubicBezTo>
                    <a:pt x="12535" y="10706"/>
                    <a:pt x="12028" y="10265"/>
                    <a:pt x="11489" y="9858"/>
                  </a:cubicBezTo>
                  <a:cubicBezTo>
                    <a:pt x="11057" y="9532"/>
                    <a:pt x="10611" y="9628"/>
                    <a:pt x="10325" y="10073"/>
                  </a:cubicBezTo>
                  <a:cubicBezTo>
                    <a:pt x="10128" y="10380"/>
                    <a:pt x="9953" y="10715"/>
                    <a:pt x="9681" y="10966"/>
                  </a:cubicBezTo>
                  <a:cubicBezTo>
                    <a:pt x="8979" y="11611"/>
                    <a:pt x="8367" y="12304"/>
                    <a:pt x="7933" y="13086"/>
                  </a:cubicBezTo>
                  <a:cubicBezTo>
                    <a:pt x="8685" y="13782"/>
                    <a:pt x="9431" y="14473"/>
                    <a:pt x="10214" y="15198"/>
                  </a:cubicBezTo>
                  <a:close/>
                  <a:moveTo>
                    <a:pt x="11769" y="16411"/>
                  </a:moveTo>
                  <a:cubicBezTo>
                    <a:pt x="12132" y="16772"/>
                    <a:pt x="12374" y="17189"/>
                    <a:pt x="12758" y="17361"/>
                  </a:cubicBezTo>
                  <a:cubicBezTo>
                    <a:pt x="13880" y="17863"/>
                    <a:pt x="14668" y="18764"/>
                    <a:pt x="15856" y="19195"/>
                  </a:cubicBezTo>
                  <a:cubicBezTo>
                    <a:pt x="16694" y="19500"/>
                    <a:pt x="16642" y="19594"/>
                    <a:pt x="16818" y="18823"/>
                  </a:cubicBezTo>
                  <a:cubicBezTo>
                    <a:pt x="16960" y="18198"/>
                    <a:pt x="17187" y="17586"/>
                    <a:pt x="16861" y="16944"/>
                  </a:cubicBezTo>
                  <a:cubicBezTo>
                    <a:pt x="16685" y="16597"/>
                    <a:pt x="16483" y="16215"/>
                    <a:pt x="16493" y="15852"/>
                  </a:cubicBezTo>
                  <a:cubicBezTo>
                    <a:pt x="16507" y="15323"/>
                    <a:pt x="16128" y="14989"/>
                    <a:pt x="15880" y="14597"/>
                  </a:cubicBezTo>
                  <a:cubicBezTo>
                    <a:pt x="15662" y="14250"/>
                    <a:pt x="15382" y="13945"/>
                    <a:pt x="15440" y="13517"/>
                  </a:cubicBezTo>
                  <a:cubicBezTo>
                    <a:pt x="15447" y="13465"/>
                    <a:pt x="15388" y="13397"/>
                    <a:pt x="15341" y="13351"/>
                  </a:cubicBezTo>
                  <a:cubicBezTo>
                    <a:pt x="15096" y="13110"/>
                    <a:pt x="14510" y="13252"/>
                    <a:pt x="14293" y="13552"/>
                  </a:cubicBezTo>
                  <a:cubicBezTo>
                    <a:pt x="13933" y="14051"/>
                    <a:pt x="13548" y="14540"/>
                    <a:pt x="13134" y="15006"/>
                  </a:cubicBezTo>
                  <a:cubicBezTo>
                    <a:pt x="12767" y="15418"/>
                    <a:pt x="12346" y="15793"/>
                    <a:pt x="11951" y="16187"/>
                  </a:cubicBezTo>
                  <a:cubicBezTo>
                    <a:pt x="11886" y="16251"/>
                    <a:pt x="11836" y="16327"/>
                    <a:pt x="11769" y="16411"/>
                  </a:cubicBezTo>
                  <a:close/>
                  <a:moveTo>
                    <a:pt x="2148" y="4433"/>
                  </a:moveTo>
                  <a:cubicBezTo>
                    <a:pt x="2210" y="4719"/>
                    <a:pt x="2234" y="4979"/>
                    <a:pt x="2324" y="5221"/>
                  </a:cubicBezTo>
                  <a:cubicBezTo>
                    <a:pt x="2643" y="6077"/>
                    <a:pt x="2942" y="6942"/>
                    <a:pt x="3333" y="7773"/>
                  </a:cubicBezTo>
                  <a:cubicBezTo>
                    <a:pt x="3579" y="8297"/>
                    <a:pt x="3949" y="8783"/>
                    <a:pt x="4311" y="9258"/>
                  </a:cubicBezTo>
                  <a:cubicBezTo>
                    <a:pt x="4848" y="9963"/>
                    <a:pt x="5410" y="10656"/>
                    <a:pt x="5999" y="11328"/>
                  </a:cubicBezTo>
                  <a:cubicBezTo>
                    <a:pt x="6148" y="11498"/>
                    <a:pt x="6421" y="11624"/>
                    <a:pt x="6670" y="11331"/>
                  </a:cubicBezTo>
                  <a:cubicBezTo>
                    <a:pt x="6799" y="11179"/>
                    <a:pt x="7036" y="11099"/>
                    <a:pt x="7193" y="10960"/>
                  </a:cubicBezTo>
                  <a:cubicBezTo>
                    <a:pt x="7437" y="10745"/>
                    <a:pt x="7758" y="10538"/>
                    <a:pt x="7853" y="10274"/>
                  </a:cubicBezTo>
                  <a:cubicBezTo>
                    <a:pt x="7953" y="9998"/>
                    <a:pt x="8139" y="9861"/>
                    <a:pt x="8337" y="9671"/>
                  </a:cubicBezTo>
                  <a:cubicBezTo>
                    <a:pt x="8700" y="9321"/>
                    <a:pt x="9006" y="8920"/>
                    <a:pt x="9286" y="8513"/>
                  </a:cubicBezTo>
                  <a:cubicBezTo>
                    <a:pt x="9348" y="8423"/>
                    <a:pt x="9257" y="8170"/>
                    <a:pt x="9145" y="8084"/>
                  </a:cubicBezTo>
                  <a:cubicBezTo>
                    <a:pt x="8460" y="7554"/>
                    <a:pt x="7744" y="7056"/>
                    <a:pt x="7049" y="6537"/>
                  </a:cubicBezTo>
                  <a:cubicBezTo>
                    <a:pt x="6889" y="6417"/>
                    <a:pt x="6803" y="6189"/>
                    <a:pt x="6628" y="6125"/>
                  </a:cubicBezTo>
                  <a:cubicBezTo>
                    <a:pt x="6063" y="5918"/>
                    <a:pt x="5559" y="5662"/>
                    <a:pt x="5218" y="5202"/>
                  </a:cubicBezTo>
                  <a:cubicBezTo>
                    <a:pt x="5207" y="5189"/>
                    <a:pt x="5182" y="5182"/>
                    <a:pt x="5162" y="5175"/>
                  </a:cubicBezTo>
                  <a:cubicBezTo>
                    <a:pt x="4876" y="5065"/>
                    <a:pt x="4585" y="4963"/>
                    <a:pt x="4304" y="4844"/>
                  </a:cubicBezTo>
                  <a:cubicBezTo>
                    <a:pt x="3643" y="4564"/>
                    <a:pt x="2996" y="4236"/>
                    <a:pt x="2148" y="4433"/>
                  </a:cubicBezTo>
                  <a:close/>
                  <a:moveTo>
                    <a:pt x="14556" y="10642"/>
                  </a:moveTo>
                  <a:cubicBezTo>
                    <a:pt x="14586" y="10605"/>
                    <a:pt x="14616" y="10567"/>
                    <a:pt x="14646" y="10529"/>
                  </a:cubicBezTo>
                  <a:cubicBezTo>
                    <a:pt x="14864" y="10368"/>
                    <a:pt x="15111" y="10227"/>
                    <a:pt x="15295" y="10040"/>
                  </a:cubicBezTo>
                  <a:cubicBezTo>
                    <a:pt x="15542" y="9789"/>
                    <a:pt x="15729" y="9495"/>
                    <a:pt x="15963" y="9233"/>
                  </a:cubicBezTo>
                  <a:cubicBezTo>
                    <a:pt x="16234" y="8931"/>
                    <a:pt x="16578" y="8672"/>
                    <a:pt x="16801" y="8347"/>
                  </a:cubicBezTo>
                  <a:cubicBezTo>
                    <a:pt x="17330" y="7571"/>
                    <a:pt x="17826" y="6777"/>
                    <a:pt x="18296" y="5972"/>
                  </a:cubicBezTo>
                  <a:cubicBezTo>
                    <a:pt x="18470" y="5674"/>
                    <a:pt x="18616" y="5395"/>
                    <a:pt x="18895" y="5135"/>
                  </a:cubicBezTo>
                  <a:cubicBezTo>
                    <a:pt x="19149" y="4898"/>
                    <a:pt x="19209" y="4486"/>
                    <a:pt x="19311" y="4142"/>
                  </a:cubicBezTo>
                  <a:cubicBezTo>
                    <a:pt x="19487" y="3553"/>
                    <a:pt x="19655" y="2960"/>
                    <a:pt x="19765" y="2360"/>
                  </a:cubicBezTo>
                  <a:cubicBezTo>
                    <a:pt x="19795" y="2197"/>
                    <a:pt x="19648" y="1963"/>
                    <a:pt x="19499" y="1839"/>
                  </a:cubicBezTo>
                  <a:cubicBezTo>
                    <a:pt x="19416" y="1771"/>
                    <a:pt x="19139" y="1829"/>
                    <a:pt x="18985" y="1895"/>
                  </a:cubicBezTo>
                  <a:cubicBezTo>
                    <a:pt x="18713" y="2013"/>
                    <a:pt x="18462" y="2172"/>
                    <a:pt x="18212" y="2327"/>
                  </a:cubicBezTo>
                  <a:cubicBezTo>
                    <a:pt x="17890" y="2528"/>
                    <a:pt x="17402" y="2693"/>
                    <a:pt x="17301" y="2963"/>
                  </a:cubicBezTo>
                  <a:cubicBezTo>
                    <a:pt x="17141" y="3392"/>
                    <a:pt x="16743" y="3535"/>
                    <a:pt x="16451" y="3800"/>
                  </a:cubicBezTo>
                  <a:cubicBezTo>
                    <a:pt x="16333" y="3907"/>
                    <a:pt x="16150" y="3960"/>
                    <a:pt x="16039" y="4071"/>
                  </a:cubicBezTo>
                  <a:cubicBezTo>
                    <a:pt x="15503" y="4605"/>
                    <a:pt x="14982" y="5151"/>
                    <a:pt x="14453" y="5691"/>
                  </a:cubicBezTo>
                  <a:cubicBezTo>
                    <a:pt x="14353" y="5793"/>
                    <a:pt x="14237" y="5883"/>
                    <a:pt x="14136" y="5985"/>
                  </a:cubicBezTo>
                  <a:cubicBezTo>
                    <a:pt x="13815" y="6311"/>
                    <a:pt x="13491" y="6635"/>
                    <a:pt x="13179" y="6967"/>
                  </a:cubicBezTo>
                  <a:cubicBezTo>
                    <a:pt x="12828" y="7341"/>
                    <a:pt x="12519" y="7749"/>
                    <a:pt x="12133" y="8092"/>
                  </a:cubicBezTo>
                  <a:cubicBezTo>
                    <a:pt x="11881" y="8316"/>
                    <a:pt x="11825" y="8691"/>
                    <a:pt x="12105" y="8880"/>
                  </a:cubicBezTo>
                  <a:cubicBezTo>
                    <a:pt x="12377" y="9062"/>
                    <a:pt x="12620" y="9277"/>
                    <a:pt x="12885" y="9467"/>
                  </a:cubicBezTo>
                  <a:cubicBezTo>
                    <a:pt x="13439" y="9862"/>
                    <a:pt x="13998" y="10251"/>
                    <a:pt x="14556" y="10642"/>
                  </a:cubicBezTo>
                  <a:close/>
                  <a:moveTo>
                    <a:pt x="8716" y="16439"/>
                  </a:moveTo>
                  <a:cubicBezTo>
                    <a:pt x="8700" y="16403"/>
                    <a:pt x="8686" y="16309"/>
                    <a:pt x="8628" y="16252"/>
                  </a:cubicBezTo>
                  <a:cubicBezTo>
                    <a:pt x="8225" y="15862"/>
                    <a:pt x="7816" y="15478"/>
                    <a:pt x="7404" y="15095"/>
                  </a:cubicBezTo>
                  <a:cubicBezTo>
                    <a:pt x="6881" y="14609"/>
                    <a:pt x="6579" y="14621"/>
                    <a:pt x="6121" y="15153"/>
                  </a:cubicBezTo>
                  <a:cubicBezTo>
                    <a:pt x="6005" y="15287"/>
                    <a:pt x="5941" y="15458"/>
                    <a:pt x="5817" y="15584"/>
                  </a:cubicBezTo>
                  <a:cubicBezTo>
                    <a:pt x="5566" y="15840"/>
                    <a:pt x="5239" y="16049"/>
                    <a:pt x="5034" y="16329"/>
                  </a:cubicBezTo>
                  <a:cubicBezTo>
                    <a:pt x="4684" y="16806"/>
                    <a:pt x="4376" y="17311"/>
                    <a:pt x="4102" y="17826"/>
                  </a:cubicBezTo>
                  <a:cubicBezTo>
                    <a:pt x="3893" y="18217"/>
                    <a:pt x="3727" y="18633"/>
                    <a:pt x="3607" y="19052"/>
                  </a:cubicBezTo>
                  <a:cubicBezTo>
                    <a:pt x="3454" y="19581"/>
                    <a:pt x="3662" y="19749"/>
                    <a:pt x="4260" y="19662"/>
                  </a:cubicBezTo>
                  <a:cubicBezTo>
                    <a:pt x="4330" y="19652"/>
                    <a:pt x="4411" y="19720"/>
                    <a:pt x="4490" y="19736"/>
                  </a:cubicBezTo>
                  <a:cubicBezTo>
                    <a:pt x="4669" y="19771"/>
                    <a:pt x="4897" y="19871"/>
                    <a:pt x="5023" y="19811"/>
                  </a:cubicBezTo>
                  <a:cubicBezTo>
                    <a:pt x="5379" y="19642"/>
                    <a:pt x="5707" y="19421"/>
                    <a:pt x="6020" y="19194"/>
                  </a:cubicBezTo>
                  <a:cubicBezTo>
                    <a:pt x="6277" y="19008"/>
                    <a:pt x="6457" y="18699"/>
                    <a:pt x="6743" y="18596"/>
                  </a:cubicBezTo>
                  <a:cubicBezTo>
                    <a:pt x="7162" y="18445"/>
                    <a:pt x="7257" y="18107"/>
                    <a:pt x="7507" y="17863"/>
                  </a:cubicBezTo>
                  <a:cubicBezTo>
                    <a:pt x="7742" y="17633"/>
                    <a:pt x="7971" y="17398"/>
                    <a:pt x="8198" y="17163"/>
                  </a:cubicBezTo>
                  <a:cubicBezTo>
                    <a:pt x="8236" y="17124"/>
                    <a:pt x="8237" y="17044"/>
                    <a:pt x="8280" y="17024"/>
                  </a:cubicBezTo>
                  <a:cubicBezTo>
                    <a:pt x="8621" y="16864"/>
                    <a:pt x="8747" y="16717"/>
                    <a:pt x="8716" y="16439"/>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60" name="Google Shape;60;p2"/>
            <p:cNvSpPr/>
            <p:nvPr/>
          </p:nvSpPr>
          <p:spPr>
            <a:xfrm>
              <a:off x="2599284" y="69929"/>
              <a:ext cx="540877" cy="590631"/>
            </a:xfrm>
            <a:custGeom>
              <a:avLst/>
              <a:gdLst/>
              <a:ahLst/>
              <a:cxnLst/>
              <a:rect l="l" t="t" r="r" b="b"/>
              <a:pathLst>
                <a:path w="21539" h="21567" extrusionOk="0">
                  <a:moveTo>
                    <a:pt x="0" y="0"/>
                  </a:moveTo>
                  <a:close/>
                  <a:moveTo>
                    <a:pt x="16049" y="10672"/>
                  </a:moveTo>
                  <a:cubicBezTo>
                    <a:pt x="16427" y="11081"/>
                    <a:pt x="16737" y="11406"/>
                    <a:pt x="17034" y="11742"/>
                  </a:cubicBezTo>
                  <a:cubicBezTo>
                    <a:pt x="17652" y="12440"/>
                    <a:pt x="18277" y="13133"/>
                    <a:pt x="18872" y="13848"/>
                  </a:cubicBezTo>
                  <a:cubicBezTo>
                    <a:pt x="19494" y="14595"/>
                    <a:pt x="20266" y="15220"/>
                    <a:pt x="20765" y="16083"/>
                  </a:cubicBezTo>
                  <a:cubicBezTo>
                    <a:pt x="20990" y="16472"/>
                    <a:pt x="21311" y="16871"/>
                    <a:pt x="21515" y="17288"/>
                  </a:cubicBezTo>
                  <a:cubicBezTo>
                    <a:pt x="21600" y="17462"/>
                    <a:pt x="21444" y="17844"/>
                    <a:pt x="21262" y="17990"/>
                  </a:cubicBezTo>
                  <a:cubicBezTo>
                    <a:pt x="21061" y="18152"/>
                    <a:pt x="20737" y="18050"/>
                    <a:pt x="20552" y="17809"/>
                  </a:cubicBezTo>
                  <a:cubicBezTo>
                    <a:pt x="20219" y="17374"/>
                    <a:pt x="19890" y="16937"/>
                    <a:pt x="19552" y="16504"/>
                  </a:cubicBezTo>
                  <a:cubicBezTo>
                    <a:pt x="19415" y="16329"/>
                    <a:pt x="19262" y="16165"/>
                    <a:pt x="19110" y="15988"/>
                  </a:cubicBezTo>
                  <a:cubicBezTo>
                    <a:pt x="18839" y="16439"/>
                    <a:pt x="19413" y="17693"/>
                    <a:pt x="20039" y="18071"/>
                  </a:cubicBezTo>
                  <a:cubicBezTo>
                    <a:pt x="20001" y="18228"/>
                    <a:pt x="19963" y="18385"/>
                    <a:pt x="19917" y="18577"/>
                  </a:cubicBezTo>
                  <a:cubicBezTo>
                    <a:pt x="20063" y="18586"/>
                    <a:pt x="20174" y="18592"/>
                    <a:pt x="20293" y="18599"/>
                  </a:cubicBezTo>
                  <a:cubicBezTo>
                    <a:pt x="20427" y="19083"/>
                    <a:pt x="20611" y="19559"/>
                    <a:pt x="20671" y="20049"/>
                  </a:cubicBezTo>
                  <a:cubicBezTo>
                    <a:pt x="20700" y="20281"/>
                    <a:pt x="20566" y="20619"/>
                    <a:pt x="20374" y="20766"/>
                  </a:cubicBezTo>
                  <a:cubicBezTo>
                    <a:pt x="19984" y="21064"/>
                    <a:pt x="19721" y="21600"/>
                    <a:pt x="19059" y="21502"/>
                  </a:cubicBezTo>
                  <a:cubicBezTo>
                    <a:pt x="18947" y="21486"/>
                    <a:pt x="18833" y="21484"/>
                    <a:pt x="18720" y="21471"/>
                  </a:cubicBezTo>
                  <a:cubicBezTo>
                    <a:pt x="18505" y="21445"/>
                    <a:pt x="18290" y="21418"/>
                    <a:pt x="18076" y="21385"/>
                  </a:cubicBezTo>
                  <a:cubicBezTo>
                    <a:pt x="17951" y="21366"/>
                    <a:pt x="17820" y="21352"/>
                    <a:pt x="17707" y="21305"/>
                  </a:cubicBezTo>
                  <a:cubicBezTo>
                    <a:pt x="17245" y="21114"/>
                    <a:pt x="16782" y="20922"/>
                    <a:pt x="16332" y="20709"/>
                  </a:cubicBezTo>
                  <a:cubicBezTo>
                    <a:pt x="15921" y="20514"/>
                    <a:pt x="15526" y="20290"/>
                    <a:pt x="15121" y="20084"/>
                  </a:cubicBezTo>
                  <a:cubicBezTo>
                    <a:pt x="15070" y="20058"/>
                    <a:pt x="15000" y="20053"/>
                    <a:pt x="14939" y="20054"/>
                  </a:cubicBezTo>
                  <a:cubicBezTo>
                    <a:pt x="14888" y="20055"/>
                    <a:pt x="14798" y="20098"/>
                    <a:pt x="14795" y="20091"/>
                  </a:cubicBezTo>
                  <a:cubicBezTo>
                    <a:pt x="14583" y="19692"/>
                    <a:pt x="14057" y="19727"/>
                    <a:pt x="13760" y="19454"/>
                  </a:cubicBezTo>
                  <a:cubicBezTo>
                    <a:pt x="13683" y="19383"/>
                    <a:pt x="13628" y="19279"/>
                    <a:pt x="13594" y="19181"/>
                  </a:cubicBezTo>
                  <a:cubicBezTo>
                    <a:pt x="13531" y="18999"/>
                    <a:pt x="13537" y="18763"/>
                    <a:pt x="13199" y="18886"/>
                  </a:cubicBezTo>
                  <a:cubicBezTo>
                    <a:pt x="13160" y="18900"/>
                    <a:pt x="13078" y="18843"/>
                    <a:pt x="13030" y="18805"/>
                  </a:cubicBezTo>
                  <a:cubicBezTo>
                    <a:pt x="12912" y="18712"/>
                    <a:pt x="12817" y="18545"/>
                    <a:pt x="12689" y="18523"/>
                  </a:cubicBezTo>
                  <a:cubicBezTo>
                    <a:pt x="12213" y="18441"/>
                    <a:pt x="12130" y="18061"/>
                    <a:pt x="11907" y="17772"/>
                  </a:cubicBezTo>
                  <a:cubicBezTo>
                    <a:pt x="11624" y="17403"/>
                    <a:pt x="11303" y="17052"/>
                    <a:pt x="10946" y="16744"/>
                  </a:cubicBezTo>
                  <a:cubicBezTo>
                    <a:pt x="10840" y="16653"/>
                    <a:pt x="10482" y="16653"/>
                    <a:pt x="10373" y="16745"/>
                  </a:cubicBezTo>
                  <a:cubicBezTo>
                    <a:pt x="9864" y="17173"/>
                    <a:pt x="9409" y="17653"/>
                    <a:pt x="8921" y="18102"/>
                  </a:cubicBezTo>
                  <a:cubicBezTo>
                    <a:pt x="8592" y="18403"/>
                    <a:pt x="8342" y="18794"/>
                    <a:pt x="7843" y="18912"/>
                  </a:cubicBezTo>
                  <a:cubicBezTo>
                    <a:pt x="7774" y="18928"/>
                    <a:pt x="7731" y="19030"/>
                    <a:pt x="7675" y="19092"/>
                  </a:cubicBezTo>
                  <a:cubicBezTo>
                    <a:pt x="7418" y="19378"/>
                    <a:pt x="7191" y="19695"/>
                    <a:pt x="6894" y="19941"/>
                  </a:cubicBezTo>
                  <a:cubicBezTo>
                    <a:pt x="6659" y="20134"/>
                    <a:pt x="6420" y="20299"/>
                    <a:pt x="6258" y="20564"/>
                  </a:cubicBezTo>
                  <a:cubicBezTo>
                    <a:pt x="6168" y="20713"/>
                    <a:pt x="5929" y="20780"/>
                    <a:pt x="5776" y="20903"/>
                  </a:cubicBezTo>
                  <a:cubicBezTo>
                    <a:pt x="5244" y="21332"/>
                    <a:pt x="4618" y="21550"/>
                    <a:pt x="3921" y="21567"/>
                  </a:cubicBezTo>
                  <a:cubicBezTo>
                    <a:pt x="3290" y="21581"/>
                    <a:pt x="2673" y="21059"/>
                    <a:pt x="2444" y="20524"/>
                  </a:cubicBezTo>
                  <a:cubicBezTo>
                    <a:pt x="2355" y="20317"/>
                    <a:pt x="1993" y="20202"/>
                    <a:pt x="1746" y="20058"/>
                  </a:cubicBezTo>
                  <a:cubicBezTo>
                    <a:pt x="1176" y="19725"/>
                    <a:pt x="514" y="19396"/>
                    <a:pt x="356" y="18783"/>
                  </a:cubicBezTo>
                  <a:cubicBezTo>
                    <a:pt x="126" y="17893"/>
                    <a:pt x="0" y="16977"/>
                    <a:pt x="779" y="16159"/>
                  </a:cubicBezTo>
                  <a:cubicBezTo>
                    <a:pt x="1194" y="15723"/>
                    <a:pt x="1411" y="15133"/>
                    <a:pt x="1748" y="14630"/>
                  </a:cubicBezTo>
                  <a:cubicBezTo>
                    <a:pt x="2026" y="14213"/>
                    <a:pt x="2351" y="13823"/>
                    <a:pt x="2650" y="13418"/>
                  </a:cubicBezTo>
                  <a:cubicBezTo>
                    <a:pt x="3079" y="12839"/>
                    <a:pt x="3494" y="12249"/>
                    <a:pt x="4036" y="11748"/>
                  </a:cubicBezTo>
                  <a:cubicBezTo>
                    <a:pt x="4293" y="11509"/>
                    <a:pt x="4543" y="11263"/>
                    <a:pt x="4790" y="11015"/>
                  </a:cubicBezTo>
                  <a:cubicBezTo>
                    <a:pt x="5436" y="10365"/>
                    <a:pt x="5327" y="10287"/>
                    <a:pt x="4770" y="9648"/>
                  </a:cubicBezTo>
                  <a:cubicBezTo>
                    <a:pt x="4529" y="9370"/>
                    <a:pt x="4230" y="9123"/>
                    <a:pt x="4050" y="8816"/>
                  </a:cubicBezTo>
                  <a:cubicBezTo>
                    <a:pt x="3849" y="8475"/>
                    <a:pt x="3806" y="8056"/>
                    <a:pt x="3600" y="7719"/>
                  </a:cubicBezTo>
                  <a:cubicBezTo>
                    <a:pt x="3305" y="7238"/>
                    <a:pt x="2912" y="6808"/>
                    <a:pt x="2588" y="6341"/>
                  </a:cubicBezTo>
                  <a:cubicBezTo>
                    <a:pt x="2452" y="6145"/>
                    <a:pt x="2383" y="5910"/>
                    <a:pt x="2288" y="5692"/>
                  </a:cubicBezTo>
                  <a:cubicBezTo>
                    <a:pt x="2249" y="5603"/>
                    <a:pt x="2252" y="5472"/>
                    <a:pt x="2183" y="5425"/>
                  </a:cubicBezTo>
                  <a:cubicBezTo>
                    <a:pt x="1498" y="4965"/>
                    <a:pt x="1576" y="4260"/>
                    <a:pt x="1512" y="3619"/>
                  </a:cubicBezTo>
                  <a:cubicBezTo>
                    <a:pt x="1477" y="3263"/>
                    <a:pt x="1665" y="2943"/>
                    <a:pt x="2013" y="2714"/>
                  </a:cubicBezTo>
                  <a:cubicBezTo>
                    <a:pt x="2684" y="2271"/>
                    <a:pt x="3374" y="2188"/>
                    <a:pt x="4209" y="2302"/>
                  </a:cubicBezTo>
                  <a:cubicBezTo>
                    <a:pt x="5332" y="2455"/>
                    <a:pt x="6301" y="2907"/>
                    <a:pt x="7294" y="3326"/>
                  </a:cubicBezTo>
                  <a:cubicBezTo>
                    <a:pt x="8022" y="3632"/>
                    <a:pt x="8717" y="4008"/>
                    <a:pt x="9408" y="4382"/>
                  </a:cubicBezTo>
                  <a:cubicBezTo>
                    <a:pt x="9591" y="4482"/>
                    <a:pt x="9737" y="4672"/>
                    <a:pt x="9845" y="4849"/>
                  </a:cubicBezTo>
                  <a:cubicBezTo>
                    <a:pt x="10219" y="5459"/>
                    <a:pt x="11017" y="5315"/>
                    <a:pt x="11380" y="4763"/>
                  </a:cubicBezTo>
                  <a:cubicBezTo>
                    <a:pt x="11434" y="4683"/>
                    <a:pt x="11485" y="4561"/>
                    <a:pt x="11564" y="4540"/>
                  </a:cubicBezTo>
                  <a:cubicBezTo>
                    <a:pt x="12277" y="4345"/>
                    <a:pt x="12719" y="3864"/>
                    <a:pt x="13183" y="3370"/>
                  </a:cubicBezTo>
                  <a:cubicBezTo>
                    <a:pt x="13678" y="2842"/>
                    <a:pt x="14282" y="2401"/>
                    <a:pt x="14804" y="1893"/>
                  </a:cubicBezTo>
                  <a:cubicBezTo>
                    <a:pt x="15228" y="1481"/>
                    <a:pt x="15599" y="1023"/>
                    <a:pt x="15997" y="588"/>
                  </a:cubicBezTo>
                  <a:cubicBezTo>
                    <a:pt x="16373" y="178"/>
                    <a:pt x="16935" y="247"/>
                    <a:pt x="17424" y="161"/>
                  </a:cubicBezTo>
                  <a:cubicBezTo>
                    <a:pt x="17851" y="85"/>
                    <a:pt x="18347" y="0"/>
                    <a:pt x="18730" y="127"/>
                  </a:cubicBezTo>
                  <a:cubicBezTo>
                    <a:pt x="19273" y="307"/>
                    <a:pt x="19864" y="420"/>
                    <a:pt x="20250" y="973"/>
                  </a:cubicBezTo>
                  <a:cubicBezTo>
                    <a:pt x="20812" y="1778"/>
                    <a:pt x="20759" y="2651"/>
                    <a:pt x="20794" y="3508"/>
                  </a:cubicBezTo>
                  <a:cubicBezTo>
                    <a:pt x="20810" y="3889"/>
                    <a:pt x="20555" y="4307"/>
                    <a:pt x="20335" y="4663"/>
                  </a:cubicBezTo>
                  <a:cubicBezTo>
                    <a:pt x="19938" y="5307"/>
                    <a:pt x="19482" y="5921"/>
                    <a:pt x="19036" y="6539"/>
                  </a:cubicBezTo>
                  <a:cubicBezTo>
                    <a:pt x="18746" y="6942"/>
                    <a:pt x="18422" y="7324"/>
                    <a:pt x="18131" y="7726"/>
                  </a:cubicBezTo>
                  <a:cubicBezTo>
                    <a:pt x="18034" y="7860"/>
                    <a:pt x="17998" y="8030"/>
                    <a:pt x="17920" y="8177"/>
                  </a:cubicBezTo>
                  <a:cubicBezTo>
                    <a:pt x="17620" y="8734"/>
                    <a:pt x="17388" y="9341"/>
                    <a:pt x="16981" y="9823"/>
                  </a:cubicBezTo>
                  <a:cubicBezTo>
                    <a:pt x="16755" y="10092"/>
                    <a:pt x="16568" y="10365"/>
                    <a:pt x="16389" y="10654"/>
                  </a:cubicBezTo>
                  <a:cubicBezTo>
                    <a:pt x="16371" y="10681"/>
                    <a:pt x="16265" y="10663"/>
                    <a:pt x="16049" y="10672"/>
                  </a:cubicBezTo>
                  <a:close/>
                  <a:moveTo>
                    <a:pt x="14215" y="10540"/>
                  </a:moveTo>
                  <a:cubicBezTo>
                    <a:pt x="13865" y="10146"/>
                    <a:pt x="13569" y="9762"/>
                    <a:pt x="13216" y="9427"/>
                  </a:cubicBezTo>
                  <a:cubicBezTo>
                    <a:pt x="12562" y="8805"/>
                    <a:pt x="11966" y="8127"/>
                    <a:pt x="11184" y="7623"/>
                  </a:cubicBezTo>
                  <a:cubicBezTo>
                    <a:pt x="10929" y="7459"/>
                    <a:pt x="10751" y="7483"/>
                    <a:pt x="10563" y="7701"/>
                  </a:cubicBezTo>
                  <a:cubicBezTo>
                    <a:pt x="10320" y="7981"/>
                    <a:pt x="10072" y="8260"/>
                    <a:pt x="9804" y="8519"/>
                  </a:cubicBezTo>
                  <a:cubicBezTo>
                    <a:pt x="9103" y="9199"/>
                    <a:pt x="8388" y="9866"/>
                    <a:pt x="7688" y="10547"/>
                  </a:cubicBezTo>
                  <a:cubicBezTo>
                    <a:pt x="7625" y="10608"/>
                    <a:pt x="7580" y="10757"/>
                    <a:pt x="7617" y="10818"/>
                  </a:cubicBezTo>
                  <a:cubicBezTo>
                    <a:pt x="7838" y="11186"/>
                    <a:pt x="8057" y="11562"/>
                    <a:pt x="8332" y="11896"/>
                  </a:cubicBezTo>
                  <a:cubicBezTo>
                    <a:pt x="8835" y="12507"/>
                    <a:pt x="9373" y="13094"/>
                    <a:pt x="9905" y="13685"/>
                  </a:cubicBezTo>
                  <a:cubicBezTo>
                    <a:pt x="10121" y="13925"/>
                    <a:pt x="10356" y="14150"/>
                    <a:pt x="10575" y="14373"/>
                  </a:cubicBezTo>
                  <a:cubicBezTo>
                    <a:pt x="11077" y="13890"/>
                    <a:pt x="11554" y="13440"/>
                    <a:pt x="12019" y="12979"/>
                  </a:cubicBezTo>
                  <a:cubicBezTo>
                    <a:pt x="12165" y="12835"/>
                    <a:pt x="12269" y="12656"/>
                    <a:pt x="12411" y="12507"/>
                  </a:cubicBezTo>
                  <a:cubicBezTo>
                    <a:pt x="12685" y="12222"/>
                    <a:pt x="12992" y="11962"/>
                    <a:pt x="13248" y="11664"/>
                  </a:cubicBezTo>
                  <a:cubicBezTo>
                    <a:pt x="13469" y="11405"/>
                    <a:pt x="13626" y="11101"/>
                    <a:pt x="13835" y="10834"/>
                  </a:cubicBezTo>
                  <a:cubicBezTo>
                    <a:pt x="13925" y="10719"/>
                    <a:pt x="14077" y="10644"/>
                    <a:pt x="14215" y="10540"/>
                  </a:cubicBezTo>
                  <a:close/>
                  <a:moveTo>
                    <a:pt x="11751" y="6772"/>
                  </a:moveTo>
                  <a:cubicBezTo>
                    <a:pt x="12378" y="7178"/>
                    <a:pt x="12909" y="7530"/>
                    <a:pt x="13324" y="8005"/>
                  </a:cubicBezTo>
                  <a:cubicBezTo>
                    <a:pt x="13446" y="8145"/>
                    <a:pt x="13555" y="8298"/>
                    <a:pt x="13693" y="8425"/>
                  </a:cubicBezTo>
                  <a:cubicBezTo>
                    <a:pt x="14028" y="8731"/>
                    <a:pt x="14362" y="9042"/>
                    <a:pt x="14732" y="9309"/>
                  </a:cubicBezTo>
                  <a:cubicBezTo>
                    <a:pt x="14818" y="9371"/>
                    <a:pt x="15126" y="9314"/>
                    <a:pt x="15202" y="9222"/>
                  </a:cubicBezTo>
                  <a:cubicBezTo>
                    <a:pt x="15742" y="8570"/>
                    <a:pt x="15842" y="7680"/>
                    <a:pt x="16544" y="7109"/>
                  </a:cubicBezTo>
                  <a:cubicBezTo>
                    <a:pt x="16575" y="7083"/>
                    <a:pt x="16582" y="7033"/>
                    <a:pt x="16605" y="6997"/>
                  </a:cubicBezTo>
                  <a:cubicBezTo>
                    <a:pt x="16850" y="6599"/>
                    <a:pt x="17098" y="6202"/>
                    <a:pt x="17342" y="5803"/>
                  </a:cubicBezTo>
                  <a:cubicBezTo>
                    <a:pt x="17681" y="5252"/>
                    <a:pt x="18027" y="4703"/>
                    <a:pt x="18353" y="4146"/>
                  </a:cubicBezTo>
                  <a:cubicBezTo>
                    <a:pt x="18745" y="3475"/>
                    <a:pt x="19086" y="2786"/>
                    <a:pt x="18701" y="2011"/>
                  </a:cubicBezTo>
                  <a:cubicBezTo>
                    <a:pt x="18633" y="1876"/>
                    <a:pt x="18444" y="1664"/>
                    <a:pt x="18363" y="1683"/>
                  </a:cubicBezTo>
                  <a:cubicBezTo>
                    <a:pt x="17857" y="1796"/>
                    <a:pt x="17270" y="1856"/>
                    <a:pt x="16889" y="2138"/>
                  </a:cubicBezTo>
                  <a:cubicBezTo>
                    <a:pt x="16143" y="2692"/>
                    <a:pt x="15519" y="3384"/>
                    <a:pt x="14831" y="4006"/>
                  </a:cubicBezTo>
                  <a:cubicBezTo>
                    <a:pt x="14643" y="4177"/>
                    <a:pt x="14395" y="4292"/>
                    <a:pt x="14199" y="4457"/>
                  </a:cubicBezTo>
                  <a:cubicBezTo>
                    <a:pt x="14102" y="4539"/>
                    <a:pt x="14061" y="4677"/>
                    <a:pt x="14033" y="4724"/>
                  </a:cubicBezTo>
                  <a:cubicBezTo>
                    <a:pt x="13825" y="4854"/>
                    <a:pt x="13646" y="4937"/>
                    <a:pt x="13509" y="5060"/>
                  </a:cubicBezTo>
                  <a:cubicBezTo>
                    <a:pt x="13275" y="5271"/>
                    <a:pt x="13073" y="5511"/>
                    <a:pt x="12847" y="5731"/>
                  </a:cubicBezTo>
                  <a:cubicBezTo>
                    <a:pt x="12494" y="6074"/>
                    <a:pt x="12132" y="6410"/>
                    <a:pt x="11751" y="6772"/>
                  </a:cubicBezTo>
                  <a:close/>
                  <a:moveTo>
                    <a:pt x="7432" y="17524"/>
                  </a:moveTo>
                  <a:cubicBezTo>
                    <a:pt x="6999" y="16999"/>
                    <a:pt x="7823" y="16953"/>
                    <a:pt x="7742" y="16573"/>
                  </a:cubicBezTo>
                  <a:cubicBezTo>
                    <a:pt x="8297" y="16722"/>
                    <a:pt x="8774" y="16505"/>
                    <a:pt x="8924" y="16105"/>
                  </a:cubicBezTo>
                  <a:cubicBezTo>
                    <a:pt x="9043" y="15790"/>
                    <a:pt x="9219" y="15494"/>
                    <a:pt x="9427" y="15075"/>
                  </a:cubicBezTo>
                  <a:cubicBezTo>
                    <a:pt x="9058" y="14627"/>
                    <a:pt x="8578" y="14056"/>
                    <a:pt x="8115" y="13473"/>
                  </a:cubicBezTo>
                  <a:cubicBezTo>
                    <a:pt x="7958" y="13274"/>
                    <a:pt x="7901" y="12959"/>
                    <a:pt x="7700" y="12849"/>
                  </a:cubicBezTo>
                  <a:cubicBezTo>
                    <a:pt x="7292" y="12626"/>
                    <a:pt x="7043" y="12334"/>
                    <a:pt x="6902" y="11939"/>
                  </a:cubicBezTo>
                  <a:cubicBezTo>
                    <a:pt x="6795" y="11637"/>
                    <a:pt x="6631" y="11690"/>
                    <a:pt x="6444" y="11872"/>
                  </a:cubicBezTo>
                  <a:cubicBezTo>
                    <a:pt x="6158" y="12152"/>
                    <a:pt x="5863" y="12424"/>
                    <a:pt x="5593" y="12716"/>
                  </a:cubicBezTo>
                  <a:cubicBezTo>
                    <a:pt x="5297" y="13037"/>
                    <a:pt x="5017" y="13372"/>
                    <a:pt x="4746" y="13711"/>
                  </a:cubicBezTo>
                  <a:cubicBezTo>
                    <a:pt x="4468" y="14059"/>
                    <a:pt x="4265" y="14478"/>
                    <a:pt x="3922" y="14753"/>
                  </a:cubicBezTo>
                  <a:cubicBezTo>
                    <a:pt x="3666" y="14959"/>
                    <a:pt x="3643" y="15103"/>
                    <a:pt x="3767" y="15356"/>
                  </a:cubicBezTo>
                  <a:cubicBezTo>
                    <a:pt x="2981" y="15569"/>
                    <a:pt x="2775" y="16217"/>
                    <a:pt x="2432" y="16777"/>
                  </a:cubicBezTo>
                  <a:cubicBezTo>
                    <a:pt x="2060" y="17386"/>
                    <a:pt x="1891" y="18013"/>
                    <a:pt x="2008" y="18782"/>
                  </a:cubicBezTo>
                  <a:cubicBezTo>
                    <a:pt x="2487" y="18749"/>
                    <a:pt x="2971" y="18738"/>
                    <a:pt x="3446" y="18673"/>
                  </a:cubicBezTo>
                  <a:cubicBezTo>
                    <a:pt x="3682" y="18640"/>
                    <a:pt x="3893" y="18476"/>
                    <a:pt x="4130" y="18427"/>
                  </a:cubicBezTo>
                  <a:cubicBezTo>
                    <a:pt x="4468" y="18357"/>
                    <a:pt x="4819" y="18337"/>
                    <a:pt x="5274" y="18283"/>
                  </a:cubicBezTo>
                  <a:cubicBezTo>
                    <a:pt x="5293" y="18261"/>
                    <a:pt x="5376" y="18119"/>
                    <a:pt x="5505" y="18041"/>
                  </a:cubicBezTo>
                  <a:cubicBezTo>
                    <a:pt x="5701" y="17923"/>
                    <a:pt x="6064" y="17723"/>
                    <a:pt x="6122" y="17775"/>
                  </a:cubicBezTo>
                  <a:cubicBezTo>
                    <a:pt x="6538" y="18149"/>
                    <a:pt x="6658" y="17787"/>
                    <a:pt x="6868" y="17572"/>
                  </a:cubicBezTo>
                  <a:cubicBezTo>
                    <a:pt x="6776" y="17497"/>
                    <a:pt x="6697" y="17431"/>
                    <a:pt x="6657" y="17399"/>
                  </a:cubicBezTo>
                  <a:cubicBezTo>
                    <a:pt x="6814" y="17243"/>
                    <a:pt x="6951" y="17108"/>
                    <a:pt x="7082" y="16979"/>
                  </a:cubicBezTo>
                  <a:cubicBezTo>
                    <a:pt x="6864" y="17559"/>
                    <a:pt x="6864" y="17559"/>
                    <a:pt x="7432" y="17524"/>
                  </a:cubicBezTo>
                  <a:close/>
                  <a:moveTo>
                    <a:pt x="18574" y="17060"/>
                  </a:moveTo>
                  <a:cubicBezTo>
                    <a:pt x="18600" y="17054"/>
                    <a:pt x="18625" y="17049"/>
                    <a:pt x="18651" y="17043"/>
                  </a:cubicBezTo>
                  <a:cubicBezTo>
                    <a:pt x="18631" y="16962"/>
                    <a:pt x="18626" y="16875"/>
                    <a:pt x="18589" y="16802"/>
                  </a:cubicBezTo>
                  <a:cubicBezTo>
                    <a:pt x="18407" y="16446"/>
                    <a:pt x="18205" y="16098"/>
                    <a:pt x="18031" y="15738"/>
                  </a:cubicBezTo>
                  <a:cubicBezTo>
                    <a:pt x="17765" y="15187"/>
                    <a:pt x="17535" y="14621"/>
                    <a:pt x="17254" y="14077"/>
                  </a:cubicBezTo>
                  <a:cubicBezTo>
                    <a:pt x="17020" y="13624"/>
                    <a:pt x="16857" y="13119"/>
                    <a:pt x="16356" y="12822"/>
                  </a:cubicBezTo>
                  <a:cubicBezTo>
                    <a:pt x="16313" y="12796"/>
                    <a:pt x="16293" y="12738"/>
                    <a:pt x="16266" y="12694"/>
                  </a:cubicBezTo>
                  <a:cubicBezTo>
                    <a:pt x="16102" y="12436"/>
                    <a:pt x="15958" y="12163"/>
                    <a:pt x="15762" y="11927"/>
                  </a:cubicBezTo>
                  <a:cubicBezTo>
                    <a:pt x="15714" y="11869"/>
                    <a:pt x="15447" y="11877"/>
                    <a:pt x="15370" y="11942"/>
                  </a:cubicBezTo>
                  <a:cubicBezTo>
                    <a:pt x="15044" y="12219"/>
                    <a:pt x="14754" y="12531"/>
                    <a:pt x="14446" y="12827"/>
                  </a:cubicBezTo>
                  <a:cubicBezTo>
                    <a:pt x="14079" y="13181"/>
                    <a:pt x="13627" y="13487"/>
                    <a:pt x="13356" y="13895"/>
                  </a:cubicBezTo>
                  <a:cubicBezTo>
                    <a:pt x="12976" y="14466"/>
                    <a:pt x="12446" y="14890"/>
                    <a:pt x="11911" y="15292"/>
                  </a:cubicBezTo>
                  <a:cubicBezTo>
                    <a:pt x="11542" y="15569"/>
                    <a:pt x="11710" y="15826"/>
                    <a:pt x="11899" y="15895"/>
                  </a:cubicBezTo>
                  <a:cubicBezTo>
                    <a:pt x="12173" y="15996"/>
                    <a:pt x="12182" y="16211"/>
                    <a:pt x="12328" y="16356"/>
                  </a:cubicBezTo>
                  <a:cubicBezTo>
                    <a:pt x="12610" y="16635"/>
                    <a:pt x="12856" y="16949"/>
                    <a:pt x="13159" y="17208"/>
                  </a:cubicBezTo>
                  <a:cubicBezTo>
                    <a:pt x="13833" y="17784"/>
                    <a:pt x="14504" y="18367"/>
                    <a:pt x="15231" y="18883"/>
                  </a:cubicBezTo>
                  <a:cubicBezTo>
                    <a:pt x="15782" y="19275"/>
                    <a:pt x="16406" y="19584"/>
                    <a:pt x="17017" y="19898"/>
                  </a:cubicBezTo>
                  <a:cubicBezTo>
                    <a:pt x="17422" y="20108"/>
                    <a:pt x="17871" y="20245"/>
                    <a:pt x="18280" y="20448"/>
                  </a:cubicBezTo>
                  <a:cubicBezTo>
                    <a:pt x="18635" y="20624"/>
                    <a:pt x="18897" y="20530"/>
                    <a:pt x="18909" y="20158"/>
                  </a:cubicBezTo>
                  <a:cubicBezTo>
                    <a:pt x="18928" y="19569"/>
                    <a:pt x="19162" y="18964"/>
                    <a:pt x="18788" y="18395"/>
                  </a:cubicBezTo>
                  <a:cubicBezTo>
                    <a:pt x="18745" y="18328"/>
                    <a:pt x="18704" y="18192"/>
                    <a:pt x="18739" y="18161"/>
                  </a:cubicBezTo>
                  <a:cubicBezTo>
                    <a:pt x="19064" y="17877"/>
                    <a:pt x="18655" y="17669"/>
                    <a:pt x="18659" y="17420"/>
                  </a:cubicBezTo>
                  <a:cubicBezTo>
                    <a:pt x="18661" y="17301"/>
                    <a:pt x="18605" y="17180"/>
                    <a:pt x="18574" y="17060"/>
                  </a:cubicBezTo>
                  <a:close/>
                  <a:moveTo>
                    <a:pt x="6118" y="9455"/>
                  </a:moveTo>
                  <a:cubicBezTo>
                    <a:pt x="6171" y="9422"/>
                    <a:pt x="6223" y="9389"/>
                    <a:pt x="6276" y="9356"/>
                  </a:cubicBezTo>
                  <a:cubicBezTo>
                    <a:pt x="6401" y="9281"/>
                    <a:pt x="6548" y="9225"/>
                    <a:pt x="6646" y="9127"/>
                  </a:cubicBezTo>
                  <a:cubicBezTo>
                    <a:pt x="6954" y="8818"/>
                    <a:pt x="7236" y="8487"/>
                    <a:pt x="7544" y="8177"/>
                  </a:cubicBezTo>
                  <a:cubicBezTo>
                    <a:pt x="8045" y="7673"/>
                    <a:pt x="8553" y="7174"/>
                    <a:pt x="9070" y="6683"/>
                  </a:cubicBezTo>
                  <a:cubicBezTo>
                    <a:pt x="9285" y="6478"/>
                    <a:pt x="9369" y="6300"/>
                    <a:pt x="9075" y="6099"/>
                  </a:cubicBezTo>
                  <a:cubicBezTo>
                    <a:pt x="8883" y="5968"/>
                    <a:pt x="8702" y="5822"/>
                    <a:pt x="8514" y="5687"/>
                  </a:cubicBezTo>
                  <a:cubicBezTo>
                    <a:pt x="8093" y="5386"/>
                    <a:pt x="7694" y="5050"/>
                    <a:pt x="7241" y="4797"/>
                  </a:cubicBezTo>
                  <a:cubicBezTo>
                    <a:pt x="6702" y="4496"/>
                    <a:pt x="6137" y="4210"/>
                    <a:pt x="5544" y="4023"/>
                  </a:cubicBezTo>
                  <a:cubicBezTo>
                    <a:pt x="4982" y="3845"/>
                    <a:pt x="4366" y="3818"/>
                    <a:pt x="3780" y="3695"/>
                  </a:cubicBezTo>
                  <a:cubicBezTo>
                    <a:pt x="3419" y="3618"/>
                    <a:pt x="3413" y="3744"/>
                    <a:pt x="3509" y="3992"/>
                  </a:cubicBezTo>
                  <a:cubicBezTo>
                    <a:pt x="3607" y="4243"/>
                    <a:pt x="3676" y="4503"/>
                    <a:pt x="3785" y="4749"/>
                  </a:cubicBezTo>
                  <a:cubicBezTo>
                    <a:pt x="3991" y="5217"/>
                    <a:pt x="4330" y="5662"/>
                    <a:pt x="4408" y="6145"/>
                  </a:cubicBezTo>
                  <a:cubicBezTo>
                    <a:pt x="4515" y="6804"/>
                    <a:pt x="4941" y="7301"/>
                    <a:pt x="5211" y="7873"/>
                  </a:cubicBezTo>
                  <a:cubicBezTo>
                    <a:pt x="5412" y="8302"/>
                    <a:pt x="5698" y="8697"/>
                    <a:pt x="5942" y="9109"/>
                  </a:cubicBezTo>
                  <a:cubicBezTo>
                    <a:pt x="6008" y="9221"/>
                    <a:pt x="6060" y="9339"/>
                    <a:pt x="6118" y="9455"/>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61" name="Google Shape;61;p2"/>
            <p:cNvSpPr/>
            <p:nvPr/>
          </p:nvSpPr>
          <p:spPr>
            <a:xfrm>
              <a:off x="8823474" y="1708830"/>
              <a:ext cx="392019" cy="474694"/>
            </a:xfrm>
            <a:custGeom>
              <a:avLst/>
              <a:gdLst/>
              <a:ahLst/>
              <a:cxnLst/>
              <a:rect l="l" t="t" r="r" b="b"/>
              <a:pathLst>
                <a:path w="21459" h="21495" extrusionOk="0">
                  <a:moveTo>
                    <a:pt x="0" y="0"/>
                  </a:moveTo>
                  <a:close/>
                  <a:moveTo>
                    <a:pt x="11682" y="4998"/>
                  </a:moveTo>
                  <a:cubicBezTo>
                    <a:pt x="11784" y="5085"/>
                    <a:pt x="11875" y="5162"/>
                    <a:pt x="11960" y="5234"/>
                  </a:cubicBezTo>
                  <a:cubicBezTo>
                    <a:pt x="12323" y="4349"/>
                    <a:pt x="13096" y="3848"/>
                    <a:pt x="14035" y="3485"/>
                  </a:cubicBezTo>
                  <a:cubicBezTo>
                    <a:pt x="14082" y="3521"/>
                    <a:pt x="14128" y="3556"/>
                    <a:pt x="14175" y="3591"/>
                  </a:cubicBezTo>
                  <a:cubicBezTo>
                    <a:pt x="14004" y="3652"/>
                    <a:pt x="13833" y="3713"/>
                    <a:pt x="13663" y="3773"/>
                  </a:cubicBezTo>
                  <a:cubicBezTo>
                    <a:pt x="13715" y="3814"/>
                    <a:pt x="13768" y="3855"/>
                    <a:pt x="13821" y="3896"/>
                  </a:cubicBezTo>
                  <a:cubicBezTo>
                    <a:pt x="14163" y="3848"/>
                    <a:pt x="14487" y="3700"/>
                    <a:pt x="14374" y="3376"/>
                  </a:cubicBezTo>
                  <a:cubicBezTo>
                    <a:pt x="14242" y="2998"/>
                    <a:pt x="14529" y="2804"/>
                    <a:pt x="14751" y="2621"/>
                  </a:cubicBezTo>
                  <a:cubicBezTo>
                    <a:pt x="15492" y="2011"/>
                    <a:pt x="16270" y="1431"/>
                    <a:pt x="17050" y="854"/>
                  </a:cubicBezTo>
                  <a:cubicBezTo>
                    <a:pt x="17924" y="207"/>
                    <a:pt x="18922" y="0"/>
                    <a:pt x="19991" y="466"/>
                  </a:cubicBezTo>
                  <a:cubicBezTo>
                    <a:pt x="20824" y="830"/>
                    <a:pt x="21283" y="1431"/>
                    <a:pt x="21410" y="2231"/>
                  </a:cubicBezTo>
                  <a:cubicBezTo>
                    <a:pt x="21600" y="3423"/>
                    <a:pt x="21207" y="4515"/>
                    <a:pt x="20753" y="5621"/>
                  </a:cubicBezTo>
                  <a:cubicBezTo>
                    <a:pt x="20203" y="6963"/>
                    <a:pt x="19142" y="8055"/>
                    <a:pt x="18265" y="9232"/>
                  </a:cubicBezTo>
                  <a:cubicBezTo>
                    <a:pt x="17604" y="10119"/>
                    <a:pt x="16731" y="10902"/>
                    <a:pt x="15918" y="11708"/>
                  </a:cubicBezTo>
                  <a:cubicBezTo>
                    <a:pt x="15668" y="11955"/>
                    <a:pt x="15655" y="12181"/>
                    <a:pt x="15811" y="12424"/>
                  </a:cubicBezTo>
                  <a:cubicBezTo>
                    <a:pt x="16228" y="13072"/>
                    <a:pt x="16694" y="13699"/>
                    <a:pt x="17094" y="14354"/>
                  </a:cubicBezTo>
                  <a:cubicBezTo>
                    <a:pt x="17356" y="14783"/>
                    <a:pt x="17545" y="15242"/>
                    <a:pt x="17748" y="15694"/>
                  </a:cubicBezTo>
                  <a:cubicBezTo>
                    <a:pt x="17909" y="16055"/>
                    <a:pt x="18110" y="16331"/>
                    <a:pt x="18669" y="16271"/>
                  </a:cubicBezTo>
                  <a:cubicBezTo>
                    <a:pt x="18770" y="16260"/>
                    <a:pt x="18963" y="16409"/>
                    <a:pt x="19004" y="16514"/>
                  </a:cubicBezTo>
                  <a:cubicBezTo>
                    <a:pt x="19392" y="17514"/>
                    <a:pt x="19761" y="18519"/>
                    <a:pt x="20124" y="19525"/>
                  </a:cubicBezTo>
                  <a:cubicBezTo>
                    <a:pt x="20257" y="19893"/>
                    <a:pt x="19463" y="20371"/>
                    <a:pt x="18929" y="20200"/>
                  </a:cubicBezTo>
                  <a:cubicBezTo>
                    <a:pt x="18531" y="20073"/>
                    <a:pt x="18248" y="20182"/>
                    <a:pt x="17963" y="20346"/>
                  </a:cubicBezTo>
                  <a:cubicBezTo>
                    <a:pt x="16857" y="20983"/>
                    <a:pt x="14986" y="20666"/>
                    <a:pt x="14213" y="19745"/>
                  </a:cubicBezTo>
                  <a:cubicBezTo>
                    <a:pt x="13784" y="19234"/>
                    <a:pt x="13249" y="18785"/>
                    <a:pt x="12783" y="18294"/>
                  </a:cubicBezTo>
                  <a:cubicBezTo>
                    <a:pt x="12223" y="17706"/>
                    <a:pt x="11694" y="17098"/>
                    <a:pt x="11135" y="16509"/>
                  </a:cubicBezTo>
                  <a:cubicBezTo>
                    <a:pt x="10821" y="16178"/>
                    <a:pt x="10513" y="16159"/>
                    <a:pt x="10163" y="16483"/>
                  </a:cubicBezTo>
                  <a:cubicBezTo>
                    <a:pt x="9323" y="17264"/>
                    <a:pt x="8502" y="18060"/>
                    <a:pt x="7694" y="18864"/>
                  </a:cubicBezTo>
                  <a:cubicBezTo>
                    <a:pt x="6884" y="19669"/>
                    <a:pt x="6110" y="20497"/>
                    <a:pt x="5299" y="21301"/>
                  </a:cubicBezTo>
                  <a:cubicBezTo>
                    <a:pt x="4998" y="21600"/>
                    <a:pt x="3992" y="21545"/>
                    <a:pt x="3563" y="21199"/>
                  </a:cubicBezTo>
                  <a:cubicBezTo>
                    <a:pt x="3242" y="20939"/>
                    <a:pt x="2933" y="20877"/>
                    <a:pt x="2473" y="20898"/>
                  </a:cubicBezTo>
                  <a:cubicBezTo>
                    <a:pt x="1576" y="20940"/>
                    <a:pt x="666" y="20800"/>
                    <a:pt x="276" y="20008"/>
                  </a:cubicBezTo>
                  <a:cubicBezTo>
                    <a:pt x="93" y="19635"/>
                    <a:pt x="0" y="19149"/>
                    <a:pt x="122" y="18771"/>
                  </a:cubicBezTo>
                  <a:cubicBezTo>
                    <a:pt x="529" y="17519"/>
                    <a:pt x="997" y="16275"/>
                    <a:pt x="1551" y="15062"/>
                  </a:cubicBezTo>
                  <a:cubicBezTo>
                    <a:pt x="1853" y="14400"/>
                    <a:pt x="2396" y="13816"/>
                    <a:pt x="2791" y="13180"/>
                  </a:cubicBezTo>
                  <a:cubicBezTo>
                    <a:pt x="2977" y="12881"/>
                    <a:pt x="3031" y="12526"/>
                    <a:pt x="3217" y="12228"/>
                  </a:cubicBezTo>
                  <a:cubicBezTo>
                    <a:pt x="3403" y="11928"/>
                    <a:pt x="3660" y="11653"/>
                    <a:pt x="3922" y="11392"/>
                  </a:cubicBezTo>
                  <a:cubicBezTo>
                    <a:pt x="4261" y="11055"/>
                    <a:pt x="4702" y="10775"/>
                    <a:pt x="4968" y="10406"/>
                  </a:cubicBezTo>
                  <a:cubicBezTo>
                    <a:pt x="5095" y="10230"/>
                    <a:pt x="4961" y="9894"/>
                    <a:pt x="4873" y="9649"/>
                  </a:cubicBezTo>
                  <a:cubicBezTo>
                    <a:pt x="4648" y="9029"/>
                    <a:pt x="4375" y="8421"/>
                    <a:pt x="4134" y="7805"/>
                  </a:cubicBezTo>
                  <a:cubicBezTo>
                    <a:pt x="3585" y="6396"/>
                    <a:pt x="3038" y="4986"/>
                    <a:pt x="2505" y="3573"/>
                  </a:cubicBezTo>
                  <a:cubicBezTo>
                    <a:pt x="2390" y="3267"/>
                    <a:pt x="2267" y="2942"/>
                    <a:pt x="2275" y="2628"/>
                  </a:cubicBezTo>
                  <a:cubicBezTo>
                    <a:pt x="2293" y="1957"/>
                    <a:pt x="3066" y="1261"/>
                    <a:pt x="3930" y="1102"/>
                  </a:cubicBezTo>
                  <a:cubicBezTo>
                    <a:pt x="4891" y="926"/>
                    <a:pt x="5726" y="1073"/>
                    <a:pt x="6619" y="1519"/>
                  </a:cubicBezTo>
                  <a:cubicBezTo>
                    <a:pt x="7734" y="2076"/>
                    <a:pt x="8408" y="2884"/>
                    <a:pt x="9141" y="3699"/>
                  </a:cubicBezTo>
                  <a:cubicBezTo>
                    <a:pt x="9630" y="4242"/>
                    <a:pt x="10189" y="4743"/>
                    <a:pt x="10750" y="5238"/>
                  </a:cubicBezTo>
                  <a:cubicBezTo>
                    <a:pt x="10836" y="5313"/>
                    <a:pt x="11113" y="5279"/>
                    <a:pt x="11283" y="5239"/>
                  </a:cubicBezTo>
                  <a:cubicBezTo>
                    <a:pt x="11425" y="5206"/>
                    <a:pt x="11538" y="5089"/>
                    <a:pt x="11682" y="4998"/>
                  </a:cubicBezTo>
                  <a:close/>
                  <a:moveTo>
                    <a:pt x="16596" y="19530"/>
                  </a:moveTo>
                  <a:cubicBezTo>
                    <a:pt x="17143" y="19536"/>
                    <a:pt x="17556" y="18894"/>
                    <a:pt x="17350" y="18457"/>
                  </a:cubicBezTo>
                  <a:cubicBezTo>
                    <a:pt x="17084" y="17893"/>
                    <a:pt x="16788" y="17339"/>
                    <a:pt x="16486" y="16788"/>
                  </a:cubicBezTo>
                  <a:cubicBezTo>
                    <a:pt x="16113" y="16105"/>
                    <a:pt x="15723" y="15429"/>
                    <a:pt x="15334" y="14753"/>
                  </a:cubicBezTo>
                  <a:cubicBezTo>
                    <a:pt x="15082" y="14315"/>
                    <a:pt x="14834" y="13875"/>
                    <a:pt x="14556" y="13449"/>
                  </a:cubicBezTo>
                  <a:cubicBezTo>
                    <a:pt x="14337" y="13114"/>
                    <a:pt x="14118" y="13105"/>
                    <a:pt x="13827" y="13398"/>
                  </a:cubicBezTo>
                  <a:cubicBezTo>
                    <a:pt x="13338" y="13891"/>
                    <a:pt x="12866" y="14396"/>
                    <a:pt x="12377" y="14889"/>
                  </a:cubicBezTo>
                  <a:cubicBezTo>
                    <a:pt x="12154" y="15113"/>
                    <a:pt x="12182" y="15299"/>
                    <a:pt x="12399" y="15518"/>
                  </a:cubicBezTo>
                  <a:cubicBezTo>
                    <a:pt x="12703" y="15826"/>
                    <a:pt x="12977" y="16153"/>
                    <a:pt x="13250" y="16481"/>
                  </a:cubicBezTo>
                  <a:cubicBezTo>
                    <a:pt x="13314" y="16558"/>
                    <a:pt x="13383" y="16708"/>
                    <a:pt x="13339" y="16758"/>
                  </a:cubicBezTo>
                  <a:cubicBezTo>
                    <a:pt x="13057" y="17084"/>
                    <a:pt x="13410" y="17182"/>
                    <a:pt x="13619" y="17317"/>
                  </a:cubicBezTo>
                  <a:cubicBezTo>
                    <a:pt x="13839" y="17459"/>
                    <a:pt x="14127" y="17541"/>
                    <a:pt x="14311" y="17705"/>
                  </a:cubicBezTo>
                  <a:cubicBezTo>
                    <a:pt x="14855" y="18189"/>
                    <a:pt x="15342" y="18717"/>
                    <a:pt x="15893" y="19195"/>
                  </a:cubicBezTo>
                  <a:cubicBezTo>
                    <a:pt x="16091" y="19366"/>
                    <a:pt x="16408" y="19444"/>
                    <a:pt x="16596" y="19530"/>
                  </a:cubicBezTo>
                  <a:close/>
                  <a:moveTo>
                    <a:pt x="10975" y="13994"/>
                  </a:moveTo>
                  <a:cubicBezTo>
                    <a:pt x="11094" y="14033"/>
                    <a:pt x="11212" y="14072"/>
                    <a:pt x="11330" y="14111"/>
                  </a:cubicBezTo>
                  <a:cubicBezTo>
                    <a:pt x="11924" y="13471"/>
                    <a:pt x="12533" y="12840"/>
                    <a:pt x="13102" y="12185"/>
                  </a:cubicBezTo>
                  <a:cubicBezTo>
                    <a:pt x="13244" y="12022"/>
                    <a:pt x="13373" y="11750"/>
                    <a:pt x="13306" y="11584"/>
                  </a:cubicBezTo>
                  <a:cubicBezTo>
                    <a:pt x="13129" y="11140"/>
                    <a:pt x="12875" y="10710"/>
                    <a:pt x="12591" y="10304"/>
                  </a:cubicBezTo>
                  <a:cubicBezTo>
                    <a:pt x="12175" y="9711"/>
                    <a:pt x="11687" y="9154"/>
                    <a:pt x="11265" y="8564"/>
                  </a:cubicBezTo>
                  <a:cubicBezTo>
                    <a:pt x="10622" y="7665"/>
                    <a:pt x="10642" y="7681"/>
                    <a:pt x="9744" y="8323"/>
                  </a:cubicBezTo>
                  <a:cubicBezTo>
                    <a:pt x="9116" y="8773"/>
                    <a:pt x="8492" y="9230"/>
                    <a:pt x="7921" y="9728"/>
                  </a:cubicBezTo>
                  <a:cubicBezTo>
                    <a:pt x="7761" y="9867"/>
                    <a:pt x="7378" y="10047"/>
                    <a:pt x="7656" y="10362"/>
                  </a:cubicBezTo>
                  <a:cubicBezTo>
                    <a:pt x="7916" y="10658"/>
                    <a:pt x="8164" y="10962"/>
                    <a:pt x="8422" y="11259"/>
                  </a:cubicBezTo>
                  <a:cubicBezTo>
                    <a:pt x="9032" y="11963"/>
                    <a:pt x="9636" y="12671"/>
                    <a:pt x="10263" y="13365"/>
                  </a:cubicBezTo>
                  <a:cubicBezTo>
                    <a:pt x="10469" y="13594"/>
                    <a:pt x="10736" y="13785"/>
                    <a:pt x="10975" y="13994"/>
                  </a:cubicBezTo>
                  <a:close/>
                  <a:moveTo>
                    <a:pt x="19563" y="2961"/>
                  </a:moveTo>
                  <a:cubicBezTo>
                    <a:pt x="19537" y="2956"/>
                    <a:pt x="19511" y="2950"/>
                    <a:pt x="19485" y="2944"/>
                  </a:cubicBezTo>
                  <a:cubicBezTo>
                    <a:pt x="19444" y="2770"/>
                    <a:pt x="19415" y="2594"/>
                    <a:pt x="19361" y="2424"/>
                  </a:cubicBezTo>
                  <a:cubicBezTo>
                    <a:pt x="19201" y="1925"/>
                    <a:pt x="18898" y="1827"/>
                    <a:pt x="18387" y="2140"/>
                  </a:cubicBezTo>
                  <a:cubicBezTo>
                    <a:pt x="17790" y="2506"/>
                    <a:pt x="17213" y="2895"/>
                    <a:pt x="16638" y="3285"/>
                  </a:cubicBezTo>
                  <a:cubicBezTo>
                    <a:pt x="15986" y="3727"/>
                    <a:pt x="15336" y="4172"/>
                    <a:pt x="14705" y="4635"/>
                  </a:cubicBezTo>
                  <a:cubicBezTo>
                    <a:pt x="13923" y="5207"/>
                    <a:pt x="13184" y="5820"/>
                    <a:pt x="12383" y="6374"/>
                  </a:cubicBezTo>
                  <a:cubicBezTo>
                    <a:pt x="12033" y="6615"/>
                    <a:pt x="12058" y="6791"/>
                    <a:pt x="12257" y="7078"/>
                  </a:cubicBezTo>
                  <a:cubicBezTo>
                    <a:pt x="12958" y="8093"/>
                    <a:pt x="13638" y="9120"/>
                    <a:pt x="14317" y="10146"/>
                  </a:cubicBezTo>
                  <a:cubicBezTo>
                    <a:pt x="14563" y="10518"/>
                    <a:pt x="14695" y="10563"/>
                    <a:pt x="15002" y="10232"/>
                  </a:cubicBezTo>
                  <a:cubicBezTo>
                    <a:pt x="15636" y="9550"/>
                    <a:pt x="16243" y="8850"/>
                    <a:pt x="16819" y="8135"/>
                  </a:cubicBezTo>
                  <a:cubicBezTo>
                    <a:pt x="17321" y="7512"/>
                    <a:pt x="17792" y="6871"/>
                    <a:pt x="18227" y="6216"/>
                  </a:cubicBezTo>
                  <a:cubicBezTo>
                    <a:pt x="18482" y="5831"/>
                    <a:pt x="18668" y="5410"/>
                    <a:pt x="18834" y="4991"/>
                  </a:cubicBezTo>
                  <a:cubicBezTo>
                    <a:pt x="19100" y="4321"/>
                    <a:pt x="19322" y="3639"/>
                    <a:pt x="19563" y="2961"/>
                  </a:cubicBezTo>
                  <a:close/>
                  <a:moveTo>
                    <a:pt x="4706" y="12340"/>
                  </a:moveTo>
                  <a:cubicBezTo>
                    <a:pt x="4536" y="12514"/>
                    <a:pt x="4383" y="12634"/>
                    <a:pt x="4284" y="12780"/>
                  </a:cubicBezTo>
                  <a:cubicBezTo>
                    <a:pt x="4035" y="13146"/>
                    <a:pt x="3645" y="13519"/>
                    <a:pt x="3630" y="13898"/>
                  </a:cubicBezTo>
                  <a:cubicBezTo>
                    <a:pt x="3619" y="14183"/>
                    <a:pt x="3583" y="14444"/>
                    <a:pt x="3482" y="14705"/>
                  </a:cubicBezTo>
                  <a:cubicBezTo>
                    <a:pt x="3302" y="15168"/>
                    <a:pt x="3077" y="15620"/>
                    <a:pt x="2915" y="16086"/>
                  </a:cubicBezTo>
                  <a:cubicBezTo>
                    <a:pt x="2597" y="17005"/>
                    <a:pt x="2319" y="17934"/>
                    <a:pt x="2003" y="18854"/>
                  </a:cubicBezTo>
                  <a:cubicBezTo>
                    <a:pt x="1855" y="19283"/>
                    <a:pt x="2007" y="19485"/>
                    <a:pt x="2534" y="19461"/>
                  </a:cubicBezTo>
                  <a:cubicBezTo>
                    <a:pt x="2953" y="19443"/>
                    <a:pt x="3344" y="19439"/>
                    <a:pt x="3681" y="19718"/>
                  </a:cubicBezTo>
                  <a:cubicBezTo>
                    <a:pt x="3770" y="19792"/>
                    <a:pt x="4091" y="19791"/>
                    <a:pt x="4193" y="19718"/>
                  </a:cubicBezTo>
                  <a:cubicBezTo>
                    <a:pt x="4886" y="19224"/>
                    <a:pt x="5565" y="18717"/>
                    <a:pt x="6215" y="18185"/>
                  </a:cubicBezTo>
                  <a:cubicBezTo>
                    <a:pt x="7213" y="17369"/>
                    <a:pt x="8178" y="16525"/>
                    <a:pt x="9168" y="15701"/>
                  </a:cubicBezTo>
                  <a:cubicBezTo>
                    <a:pt x="9660" y="15292"/>
                    <a:pt x="9748" y="15037"/>
                    <a:pt x="9413" y="14677"/>
                  </a:cubicBezTo>
                  <a:cubicBezTo>
                    <a:pt x="8971" y="14200"/>
                    <a:pt x="8509" y="13737"/>
                    <a:pt x="8048" y="13272"/>
                  </a:cubicBezTo>
                  <a:cubicBezTo>
                    <a:pt x="7508" y="12728"/>
                    <a:pt x="6978" y="12176"/>
                    <a:pt x="6405" y="11657"/>
                  </a:cubicBezTo>
                  <a:cubicBezTo>
                    <a:pt x="6237" y="11504"/>
                    <a:pt x="5852" y="11320"/>
                    <a:pt x="5718" y="11380"/>
                  </a:cubicBezTo>
                  <a:cubicBezTo>
                    <a:pt x="5457" y="11498"/>
                    <a:pt x="5148" y="11773"/>
                    <a:pt x="5138" y="11992"/>
                  </a:cubicBezTo>
                  <a:cubicBezTo>
                    <a:pt x="5120" y="12390"/>
                    <a:pt x="4986" y="12451"/>
                    <a:pt x="4706" y="12340"/>
                  </a:cubicBezTo>
                  <a:close/>
                  <a:moveTo>
                    <a:pt x="7394" y="8521"/>
                  </a:moveTo>
                  <a:cubicBezTo>
                    <a:pt x="7369" y="8504"/>
                    <a:pt x="7344" y="8487"/>
                    <a:pt x="7318" y="8470"/>
                  </a:cubicBezTo>
                  <a:cubicBezTo>
                    <a:pt x="7369" y="8390"/>
                    <a:pt x="7400" y="8294"/>
                    <a:pt x="7474" y="8233"/>
                  </a:cubicBezTo>
                  <a:cubicBezTo>
                    <a:pt x="8045" y="7762"/>
                    <a:pt x="8618" y="7293"/>
                    <a:pt x="9202" y="6834"/>
                  </a:cubicBezTo>
                  <a:cubicBezTo>
                    <a:pt x="9591" y="6529"/>
                    <a:pt x="9606" y="6368"/>
                    <a:pt x="9231" y="6079"/>
                  </a:cubicBezTo>
                  <a:cubicBezTo>
                    <a:pt x="9153" y="6018"/>
                    <a:pt x="9062" y="5962"/>
                    <a:pt x="9009" y="5888"/>
                  </a:cubicBezTo>
                  <a:cubicBezTo>
                    <a:pt x="8251" y="4825"/>
                    <a:pt x="7187" y="3978"/>
                    <a:pt x="6120" y="3141"/>
                  </a:cubicBezTo>
                  <a:cubicBezTo>
                    <a:pt x="5784" y="2878"/>
                    <a:pt x="5394" y="2568"/>
                    <a:pt x="4843" y="2647"/>
                  </a:cubicBezTo>
                  <a:cubicBezTo>
                    <a:pt x="4872" y="3178"/>
                    <a:pt x="4804" y="3693"/>
                    <a:pt x="4944" y="4165"/>
                  </a:cubicBezTo>
                  <a:cubicBezTo>
                    <a:pt x="5307" y="5394"/>
                    <a:pt x="5764" y="6604"/>
                    <a:pt x="6178" y="7823"/>
                  </a:cubicBezTo>
                  <a:cubicBezTo>
                    <a:pt x="6314" y="8220"/>
                    <a:pt x="6296" y="8708"/>
                    <a:pt x="7038" y="8707"/>
                  </a:cubicBezTo>
                  <a:cubicBezTo>
                    <a:pt x="7099" y="8707"/>
                    <a:pt x="7160" y="8819"/>
                    <a:pt x="7250" y="8906"/>
                  </a:cubicBezTo>
                  <a:cubicBezTo>
                    <a:pt x="7711" y="8541"/>
                    <a:pt x="8139" y="8202"/>
                    <a:pt x="8567" y="7863"/>
                  </a:cubicBezTo>
                  <a:lnTo>
                    <a:pt x="8475" y="7783"/>
                  </a:lnTo>
                  <a:cubicBezTo>
                    <a:pt x="8115" y="8029"/>
                    <a:pt x="7754" y="8275"/>
                    <a:pt x="7394" y="8521"/>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62" name="Google Shape;62;p2"/>
            <p:cNvSpPr/>
            <p:nvPr/>
          </p:nvSpPr>
          <p:spPr>
            <a:xfrm>
              <a:off x="5925887" y="561320"/>
              <a:ext cx="381234" cy="444376"/>
            </a:xfrm>
            <a:custGeom>
              <a:avLst/>
              <a:gdLst/>
              <a:ahLst/>
              <a:cxnLst/>
              <a:rect l="l" t="t" r="r" b="b"/>
              <a:pathLst>
                <a:path w="21462" h="21512" extrusionOk="0">
                  <a:moveTo>
                    <a:pt x="0" y="0"/>
                  </a:moveTo>
                  <a:close/>
                  <a:moveTo>
                    <a:pt x="19721" y="17405"/>
                  </a:moveTo>
                  <a:cubicBezTo>
                    <a:pt x="19590" y="17373"/>
                    <a:pt x="19421" y="17312"/>
                    <a:pt x="19366" y="17220"/>
                  </a:cubicBezTo>
                  <a:cubicBezTo>
                    <a:pt x="19162" y="16882"/>
                    <a:pt x="19024" y="16514"/>
                    <a:pt x="18814" y="16180"/>
                  </a:cubicBezTo>
                  <a:cubicBezTo>
                    <a:pt x="18556" y="15769"/>
                    <a:pt x="18204" y="15414"/>
                    <a:pt x="18024" y="14948"/>
                  </a:cubicBezTo>
                  <a:cubicBezTo>
                    <a:pt x="17818" y="14412"/>
                    <a:pt x="17464" y="13917"/>
                    <a:pt x="17159" y="13411"/>
                  </a:cubicBezTo>
                  <a:cubicBezTo>
                    <a:pt x="17057" y="13244"/>
                    <a:pt x="16874" y="13112"/>
                    <a:pt x="16784" y="12943"/>
                  </a:cubicBezTo>
                  <a:cubicBezTo>
                    <a:pt x="16470" y="12355"/>
                    <a:pt x="16184" y="11756"/>
                    <a:pt x="15881" y="11164"/>
                  </a:cubicBezTo>
                  <a:cubicBezTo>
                    <a:pt x="15766" y="10940"/>
                    <a:pt x="15744" y="10758"/>
                    <a:pt x="16059" y="10641"/>
                  </a:cubicBezTo>
                  <a:cubicBezTo>
                    <a:pt x="16733" y="10389"/>
                    <a:pt x="17265" y="9933"/>
                    <a:pt x="17853" y="9581"/>
                  </a:cubicBezTo>
                  <a:cubicBezTo>
                    <a:pt x="18699" y="9074"/>
                    <a:pt x="19341" y="8311"/>
                    <a:pt x="20045" y="7638"/>
                  </a:cubicBezTo>
                  <a:cubicBezTo>
                    <a:pt x="20337" y="7358"/>
                    <a:pt x="20565" y="7029"/>
                    <a:pt x="20817" y="6718"/>
                  </a:cubicBezTo>
                  <a:cubicBezTo>
                    <a:pt x="21414" y="5985"/>
                    <a:pt x="21600" y="5187"/>
                    <a:pt x="21361" y="4308"/>
                  </a:cubicBezTo>
                  <a:cubicBezTo>
                    <a:pt x="21171" y="3612"/>
                    <a:pt x="20662" y="3157"/>
                    <a:pt x="20005" y="2758"/>
                  </a:cubicBezTo>
                  <a:cubicBezTo>
                    <a:pt x="19185" y="2260"/>
                    <a:pt x="18346" y="2008"/>
                    <a:pt x="17358" y="2318"/>
                  </a:cubicBezTo>
                  <a:cubicBezTo>
                    <a:pt x="17207" y="2366"/>
                    <a:pt x="17037" y="2413"/>
                    <a:pt x="16882" y="2401"/>
                  </a:cubicBezTo>
                  <a:cubicBezTo>
                    <a:pt x="16339" y="2360"/>
                    <a:pt x="15874" y="2543"/>
                    <a:pt x="15480" y="2811"/>
                  </a:cubicBezTo>
                  <a:cubicBezTo>
                    <a:pt x="14492" y="3482"/>
                    <a:pt x="13537" y="4188"/>
                    <a:pt x="12580" y="4873"/>
                  </a:cubicBezTo>
                  <a:cubicBezTo>
                    <a:pt x="11917" y="4113"/>
                    <a:pt x="11243" y="3337"/>
                    <a:pt x="10564" y="2563"/>
                  </a:cubicBezTo>
                  <a:cubicBezTo>
                    <a:pt x="10377" y="2350"/>
                    <a:pt x="10211" y="2108"/>
                    <a:pt x="9974" y="1946"/>
                  </a:cubicBezTo>
                  <a:cubicBezTo>
                    <a:pt x="9246" y="1446"/>
                    <a:pt x="8525" y="924"/>
                    <a:pt x="7727" y="518"/>
                  </a:cubicBezTo>
                  <a:cubicBezTo>
                    <a:pt x="7185" y="243"/>
                    <a:pt x="6516" y="0"/>
                    <a:pt x="5908" y="7"/>
                  </a:cubicBezTo>
                  <a:cubicBezTo>
                    <a:pt x="4722" y="20"/>
                    <a:pt x="3662" y="400"/>
                    <a:pt x="3264" y="1503"/>
                  </a:cubicBezTo>
                  <a:cubicBezTo>
                    <a:pt x="3046" y="2105"/>
                    <a:pt x="2805" y="2718"/>
                    <a:pt x="2979" y="3370"/>
                  </a:cubicBezTo>
                  <a:cubicBezTo>
                    <a:pt x="3016" y="3510"/>
                    <a:pt x="3058" y="3650"/>
                    <a:pt x="3105" y="3787"/>
                  </a:cubicBezTo>
                  <a:cubicBezTo>
                    <a:pt x="3286" y="4317"/>
                    <a:pt x="3440" y="4855"/>
                    <a:pt x="3659" y="5372"/>
                  </a:cubicBezTo>
                  <a:cubicBezTo>
                    <a:pt x="3951" y="6061"/>
                    <a:pt x="4318" y="6726"/>
                    <a:pt x="4607" y="7414"/>
                  </a:cubicBezTo>
                  <a:cubicBezTo>
                    <a:pt x="4813" y="7905"/>
                    <a:pt x="4956" y="8411"/>
                    <a:pt x="5513" y="8716"/>
                  </a:cubicBezTo>
                  <a:cubicBezTo>
                    <a:pt x="5599" y="8763"/>
                    <a:pt x="5669" y="8832"/>
                    <a:pt x="5780" y="8916"/>
                  </a:cubicBezTo>
                  <a:cubicBezTo>
                    <a:pt x="5624" y="8980"/>
                    <a:pt x="5551" y="9010"/>
                    <a:pt x="5463" y="9046"/>
                  </a:cubicBezTo>
                  <a:cubicBezTo>
                    <a:pt x="5584" y="9304"/>
                    <a:pt x="5730" y="9557"/>
                    <a:pt x="5814" y="9825"/>
                  </a:cubicBezTo>
                  <a:cubicBezTo>
                    <a:pt x="5850" y="9940"/>
                    <a:pt x="5802" y="10122"/>
                    <a:pt x="5710" y="10210"/>
                  </a:cubicBezTo>
                  <a:cubicBezTo>
                    <a:pt x="5398" y="10507"/>
                    <a:pt x="5048" y="10773"/>
                    <a:pt x="4717" y="11056"/>
                  </a:cubicBezTo>
                  <a:cubicBezTo>
                    <a:pt x="4307" y="11406"/>
                    <a:pt x="3910" y="11767"/>
                    <a:pt x="3493" y="12111"/>
                  </a:cubicBezTo>
                  <a:cubicBezTo>
                    <a:pt x="3142" y="12401"/>
                    <a:pt x="2782" y="12683"/>
                    <a:pt x="2426" y="12963"/>
                  </a:cubicBezTo>
                  <a:cubicBezTo>
                    <a:pt x="2307" y="12960"/>
                    <a:pt x="2190" y="13025"/>
                    <a:pt x="2098" y="13095"/>
                  </a:cubicBezTo>
                  <a:cubicBezTo>
                    <a:pt x="1912" y="13237"/>
                    <a:pt x="1761" y="13409"/>
                    <a:pt x="1623" y="13586"/>
                  </a:cubicBezTo>
                  <a:cubicBezTo>
                    <a:pt x="918" y="14485"/>
                    <a:pt x="486" y="15537"/>
                    <a:pt x="363" y="16615"/>
                  </a:cubicBezTo>
                  <a:cubicBezTo>
                    <a:pt x="219" y="16792"/>
                    <a:pt x="153" y="16989"/>
                    <a:pt x="327" y="17233"/>
                  </a:cubicBezTo>
                  <a:cubicBezTo>
                    <a:pt x="327" y="17325"/>
                    <a:pt x="329" y="17418"/>
                    <a:pt x="334" y="17510"/>
                  </a:cubicBezTo>
                  <a:cubicBezTo>
                    <a:pt x="52" y="17457"/>
                    <a:pt x="0" y="17626"/>
                    <a:pt x="20" y="17822"/>
                  </a:cubicBezTo>
                  <a:cubicBezTo>
                    <a:pt x="39" y="17996"/>
                    <a:pt x="88" y="18191"/>
                    <a:pt x="201" y="18330"/>
                  </a:cubicBezTo>
                  <a:cubicBezTo>
                    <a:pt x="377" y="18547"/>
                    <a:pt x="601" y="18742"/>
                    <a:pt x="836" y="18916"/>
                  </a:cubicBezTo>
                  <a:cubicBezTo>
                    <a:pt x="1293" y="19255"/>
                    <a:pt x="1865" y="19439"/>
                    <a:pt x="2426" y="19561"/>
                  </a:cubicBezTo>
                  <a:cubicBezTo>
                    <a:pt x="2737" y="19629"/>
                    <a:pt x="3161" y="19492"/>
                    <a:pt x="3464" y="19342"/>
                  </a:cubicBezTo>
                  <a:cubicBezTo>
                    <a:pt x="3571" y="19289"/>
                    <a:pt x="3632" y="19166"/>
                    <a:pt x="3685" y="19033"/>
                  </a:cubicBezTo>
                  <a:cubicBezTo>
                    <a:pt x="3755" y="18957"/>
                    <a:pt x="3824" y="18880"/>
                    <a:pt x="3893" y="18804"/>
                  </a:cubicBezTo>
                  <a:cubicBezTo>
                    <a:pt x="3893" y="18807"/>
                    <a:pt x="3893" y="18810"/>
                    <a:pt x="3893" y="18814"/>
                  </a:cubicBezTo>
                  <a:cubicBezTo>
                    <a:pt x="3901" y="19087"/>
                    <a:pt x="3687" y="19173"/>
                    <a:pt x="4171" y="19079"/>
                  </a:cubicBezTo>
                  <a:cubicBezTo>
                    <a:pt x="4496" y="19015"/>
                    <a:pt x="4883" y="19204"/>
                    <a:pt x="5246" y="19262"/>
                  </a:cubicBezTo>
                  <a:cubicBezTo>
                    <a:pt x="5368" y="19281"/>
                    <a:pt x="5542" y="19284"/>
                    <a:pt x="5621" y="19225"/>
                  </a:cubicBezTo>
                  <a:cubicBezTo>
                    <a:pt x="6037" y="18914"/>
                    <a:pt x="6516" y="18628"/>
                    <a:pt x="6808" y="18241"/>
                  </a:cubicBezTo>
                  <a:cubicBezTo>
                    <a:pt x="7176" y="17753"/>
                    <a:pt x="7604" y="17346"/>
                    <a:pt x="8130" y="16993"/>
                  </a:cubicBezTo>
                  <a:cubicBezTo>
                    <a:pt x="8326" y="16861"/>
                    <a:pt x="8519" y="16685"/>
                    <a:pt x="8617" y="16493"/>
                  </a:cubicBezTo>
                  <a:cubicBezTo>
                    <a:pt x="8865" y="16006"/>
                    <a:pt x="9418" y="15868"/>
                    <a:pt x="9668" y="15685"/>
                  </a:cubicBezTo>
                  <a:cubicBezTo>
                    <a:pt x="9888" y="15834"/>
                    <a:pt x="10056" y="15960"/>
                    <a:pt x="10239" y="16068"/>
                  </a:cubicBezTo>
                  <a:cubicBezTo>
                    <a:pt x="10741" y="16366"/>
                    <a:pt x="10923" y="16893"/>
                    <a:pt x="11402" y="17227"/>
                  </a:cubicBezTo>
                  <a:cubicBezTo>
                    <a:pt x="11735" y="17459"/>
                    <a:pt x="11865" y="17893"/>
                    <a:pt x="12144" y="18199"/>
                  </a:cubicBezTo>
                  <a:cubicBezTo>
                    <a:pt x="12652" y="18758"/>
                    <a:pt x="13137" y="19353"/>
                    <a:pt x="13751" y="19816"/>
                  </a:cubicBezTo>
                  <a:cubicBezTo>
                    <a:pt x="14470" y="20357"/>
                    <a:pt x="15097" y="21004"/>
                    <a:pt x="16028" y="21338"/>
                  </a:cubicBezTo>
                  <a:cubicBezTo>
                    <a:pt x="16706" y="21581"/>
                    <a:pt x="17794" y="21600"/>
                    <a:pt x="18333" y="21202"/>
                  </a:cubicBezTo>
                  <a:cubicBezTo>
                    <a:pt x="19018" y="20696"/>
                    <a:pt x="19644" y="20167"/>
                    <a:pt x="19669" y="19285"/>
                  </a:cubicBezTo>
                  <a:cubicBezTo>
                    <a:pt x="19684" y="18776"/>
                    <a:pt x="19869" y="18267"/>
                    <a:pt x="20017" y="17766"/>
                  </a:cubicBezTo>
                  <a:cubicBezTo>
                    <a:pt x="20093" y="17505"/>
                    <a:pt x="19947" y="17460"/>
                    <a:pt x="19721" y="17405"/>
                  </a:cubicBezTo>
                  <a:close/>
                  <a:moveTo>
                    <a:pt x="10916" y="13157"/>
                  </a:moveTo>
                  <a:cubicBezTo>
                    <a:pt x="10847" y="13271"/>
                    <a:pt x="10631" y="13319"/>
                    <a:pt x="10468" y="13405"/>
                  </a:cubicBezTo>
                  <a:cubicBezTo>
                    <a:pt x="10379" y="13330"/>
                    <a:pt x="10307" y="13286"/>
                    <a:pt x="10261" y="13227"/>
                  </a:cubicBezTo>
                  <a:cubicBezTo>
                    <a:pt x="9920" y="12787"/>
                    <a:pt x="9444" y="12377"/>
                    <a:pt x="9282" y="11891"/>
                  </a:cubicBezTo>
                  <a:cubicBezTo>
                    <a:pt x="9107" y="11363"/>
                    <a:pt x="8713" y="10982"/>
                    <a:pt x="8451" y="10520"/>
                  </a:cubicBezTo>
                  <a:cubicBezTo>
                    <a:pt x="8444" y="10509"/>
                    <a:pt x="8442" y="10495"/>
                    <a:pt x="8434" y="10485"/>
                  </a:cubicBezTo>
                  <a:cubicBezTo>
                    <a:pt x="7978" y="9881"/>
                    <a:pt x="7985" y="9888"/>
                    <a:pt x="8647" y="9427"/>
                  </a:cubicBezTo>
                  <a:cubicBezTo>
                    <a:pt x="9665" y="8717"/>
                    <a:pt x="10673" y="7997"/>
                    <a:pt x="11683" y="7279"/>
                  </a:cubicBezTo>
                  <a:cubicBezTo>
                    <a:pt x="12154" y="6945"/>
                    <a:pt x="12392" y="6996"/>
                    <a:pt x="12635" y="7464"/>
                  </a:cubicBezTo>
                  <a:cubicBezTo>
                    <a:pt x="13139" y="8435"/>
                    <a:pt x="13661" y="9400"/>
                    <a:pt x="14159" y="10373"/>
                  </a:cubicBezTo>
                  <a:cubicBezTo>
                    <a:pt x="14205" y="10464"/>
                    <a:pt x="14177" y="10650"/>
                    <a:pt x="14098" y="10711"/>
                  </a:cubicBezTo>
                  <a:cubicBezTo>
                    <a:pt x="13555" y="11133"/>
                    <a:pt x="12884" y="11467"/>
                    <a:pt x="12460" y="11960"/>
                  </a:cubicBezTo>
                  <a:cubicBezTo>
                    <a:pt x="12027" y="12465"/>
                    <a:pt x="11258" y="12594"/>
                    <a:pt x="10916" y="13157"/>
                  </a:cubicBezTo>
                  <a:close/>
                  <a:moveTo>
                    <a:pt x="8780" y="14783"/>
                  </a:moveTo>
                  <a:cubicBezTo>
                    <a:pt x="8072" y="15356"/>
                    <a:pt x="7359" y="15924"/>
                    <a:pt x="6628" y="16475"/>
                  </a:cubicBezTo>
                  <a:cubicBezTo>
                    <a:pt x="5928" y="17003"/>
                    <a:pt x="5221" y="17527"/>
                    <a:pt x="4481" y="18012"/>
                  </a:cubicBezTo>
                  <a:cubicBezTo>
                    <a:pt x="4287" y="18138"/>
                    <a:pt x="4116" y="18240"/>
                    <a:pt x="4009" y="18390"/>
                  </a:cubicBezTo>
                  <a:cubicBezTo>
                    <a:pt x="3515" y="18448"/>
                    <a:pt x="3020" y="18501"/>
                    <a:pt x="2524" y="18545"/>
                  </a:cubicBezTo>
                  <a:cubicBezTo>
                    <a:pt x="2430" y="18553"/>
                    <a:pt x="2333" y="18560"/>
                    <a:pt x="2238" y="18560"/>
                  </a:cubicBezTo>
                  <a:cubicBezTo>
                    <a:pt x="2070" y="18514"/>
                    <a:pt x="1903" y="18466"/>
                    <a:pt x="1735" y="18418"/>
                  </a:cubicBezTo>
                  <a:cubicBezTo>
                    <a:pt x="1536" y="18267"/>
                    <a:pt x="1454" y="18012"/>
                    <a:pt x="1455" y="17777"/>
                  </a:cubicBezTo>
                  <a:cubicBezTo>
                    <a:pt x="1456" y="17609"/>
                    <a:pt x="1489" y="17446"/>
                    <a:pt x="1544" y="17286"/>
                  </a:cubicBezTo>
                  <a:cubicBezTo>
                    <a:pt x="1621" y="17204"/>
                    <a:pt x="1692" y="17125"/>
                    <a:pt x="1729" y="17036"/>
                  </a:cubicBezTo>
                  <a:cubicBezTo>
                    <a:pt x="1795" y="16875"/>
                    <a:pt x="1857" y="16712"/>
                    <a:pt x="1924" y="16551"/>
                  </a:cubicBezTo>
                  <a:cubicBezTo>
                    <a:pt x="2032" y="16383"/>
                    <a:pt x="2146" y="16217"/>
                    <a:pt x="2251" y="16051"/>
                  </a:cubicBezTo>
                  <a:cubicBezTo>
                    <a:pt x="2367" y="15870"/>
                    <a:pt x="2471" y="15685"/>
                    <a:pt x="2567" y="15497"/>
                  </a:cubicBezTo>
                  <a:cubicBezTo>
                    <a:pt x="2609" y="15454"/>
                    <a:pt x="2654" y="15411"/>
                    <a:pt x="2702" y="15369"/>
                  </a:cubicBezTo>
                  <a:cubicBezTo>
                    <a:pt x="2684" y="15357"/>
                    <a:pt x="2666" y="15345"/>
                    <a:pt x="2648" y="15333"/>
                  </a:cubicBezTo>
                  <a:cubicBezTo>
                    <a:pt x="2728" y="15168"/>
                    <a:pt x="2803" y="15001"/>
                    <a:pt x="2874" y="14833"/>
                  </a:cubicBezTo>
                  <a:cubicBezTo>
                    <a:pt x="2880" y="14841"/>
                    <a:pt x="2885" y="14850"/>
                    <a:pt x="2891" y="14858"/>
                  </a:cubicBezTo>
                  <a:cubicBezTo>
                    <a:pt x="3427" y="14194"/>
                    <a:pt x="3954" y="13552"/>
                    <a:pt x="4467" y="12901"/>
                  </a:cubicBezTo>
                  <a:cubicBezTo>
                    <a:pt x="4706" y="12599"/>
                    <a:pt x="4872" y="12247"/>
                    <a:pt x="5151" y="11979"/>
                  </a:cubicBezTo>
                  <a:cubicBezTo>
                    <a:pt x="5592" y="11555"/>
                    <a:pt x="6095" y="11178"/>
                    <a:pt x="6586" y="10793"/>
                  </a:cubicBezTo>
                  <a:cubicBezTo>
                    <a:pt x="6651" y="10742"/>
                    <a:pt x="6848" y="10719"/>
                    <a:pt x="6890" y="10759"/>
                  </a:cubicBezTo>
                  <a:cubicBezTo>
                    <a:pt x="7046" y="10902"/>
                    <a:pt x="7177" y="11071"/>
                    <a:pt x="7291" y="11243"/>
                  </a:cubicBezTo>
                  <a:cubicBezTo>
                    <a:pt x="7425" y="11447"/>
                    <a:pt x="7507" y="11679"/>
                    <a:pt x="7656" y="11873"/>
                  </a:cubicBezTo>
                  <a:cubicBezTo>
                    <a:pt x="7888" y="12174"/>
                    <a:pt x="8160" y="12451"/>
                    <a:pt x="8409" y="12743"/>
                  </a:cubicBezTo>
                  <a:cubicBezTo>
                    <a:pt x="8439" y="12778"/>
                    <a:pt x="8451" y="12846"/>
                    <a:pt x="8434" y="12887"/>
                  </a:cubicBezTo>
                  <a:cubicBezTo>
                    <a:pt x="8287" y="13242"/>
                    <a:pt x="8554" y="13452"/>
                    <a:pt x="8781" y="13690"/>
                  </a:cubicBezTo>
                  <a:cubicBezTo>
                    <a:pt x="9294" y="14229"/>
                    <a:pt x="9296" y="14366"/>
                    <a:pt x="8780" y="14783"/>
                  </a:cubicBezTo>
                  <a:close/>
                  <a:moveTo>
                    <a:pt x="5709" y="5818"/>
                  </a:moveTo>
                  <a:cubicBezTo>
                    <a:pt x="5340" y="4874"/>
                    <a:pt x="5097" y="3888"/>
                    <a:pt x="4894" y="2906"/>
                  </a:cubicBezTo>
                  <a:cubicBezTo>
                    <a:pt x="4812" y="2513"/>
                    <a:pt x="4949" y="2073"/>
                    <a:pt x="5063" y="1671"/>
                  </a:cubicBezTo>
                  <a:cubicBezTo>
                    <a:pt x="5095" y="1559"/>
                    <a:pt x="5403" y="1438"/>
                    <a:pt x="5584" y="1438"/>
                  </a:cubicBezTo>
                  <a:cubicBezTo>
                    <a:pt x="6201" y="1438"/>
                    <a:pt x="6776" y="1631"/>
                    <a:pt x="7252" y="1953"/>
                  </a:cubicBezTo>
                  <a:cubicBezTo>
                    <a:pt x="8394" y="2727"/>
                    <a:pt x="9453" y="3576"/>
                    <a:pt x="10224" y="4656"/>
                  </a:cubicBezTo>
                  <a:cubicBezTo>
                    <a:pt x="10270" y="4719"/>
                    <a:pt x="10349" y="4809"/>
                    <a:pt x="10415" y="4810"/>
                  </a:cubicBezTo>
                  <a:cubicBezTo>
                    <a:pt x="11010" y="4827"/>
                    <a:pt x="11045" y="5352"/>
                    <a:pt x="11381" y="5566"/>
                  </a:cubicBezTo>
                  <a:cubicBezTo>
                    <a:pt x="11259" y="6143"/>
                    <a:pt x="10665" y="6230"/>
                    <a:pt x="10281" y="6515"/>
                  </a:cubicBezTo>
                  <a:cubicBezTo>
                    <a:pt x="9920" y="6784"/>
                    <a:pt x="9600" y="7093"/>
                    <a:pt x="9247" y="7371"/>
                  </a:cubicBezTo>
                  <a:cubicBezTo>
                    <a:pt x="8778" y="7741"/>
                    <a:pt x="8292" y="8094"/>
                    <a:pt x="7818" y="8461"/>
                  </a:cubicBezTo>
                  <a:cubicBezTo>
                    <a:pt x="7699" y="8553"/>
                    <a:pt x="7602" y="8668"/>
                    <a:pt x="7445" y="8821"/>
                  </a:cubicBezTo>
                  <a:cubicBezTo>
                    <a:pt x="7287" y="8626"/>
                    <a:pt x="7104" y="8457"/>
                    <a:pt x="6994" y="8258"/>
                  </a:cubicBezTo>
                  <a:cubicBezTo>
                    <a:pt x="6546" y="7452"/>
                    <a:pt x="6037" y="6660"/>
                    <a:pt x="5709" y="5818"/>
                  </a:cubicBezTo>
                  <a:close/>
                  <a:moveTo>
                    <a:pt x="13632" y="5984"/>
                  </a:moveTo>
                  <a:cubicBezTo>
                    <a:pt x="14182" y="5617"/>
                    <a:pt x="14755" y="5276"/>
                    <a:pt x="15319" y="4926"/>
                  </a:cubicBezTo>
                  <a:cubicBezTo>
                    <a:pt x="15999" y="4504"/>
                    <a:pt x="16616" y="3988"/>
                    <a:pt x="17466" y="3815"/>
                  </a:cubicBezTo>
                  <a:cubicBezTo>
                    <a:pt x="17875" y="3731"/>
                    <a:pt x="18292" y="3662"/>
                    <a:pt x="18710" y="3627"/>
                  </a:cubicBezTo>
                  <a:cubicBezTo>
                    <a:pt x="18853" y="3615"/>
                    <a:pt x="19058" y="3689"/>
                    <a:pt x="19150" y="3784"/>
                  </a:cubicBezTo>
                  <a:cubicBezTo>
                    <a:pt x="19492" y="4137"/>
                    <a:pt x="19607" y="4562"/>
                    <a:pt x="19569" y="5016"/>
                  </a:cubicBezTo>
                  <a:cubicBezTo>
                    <a:pt x="19604" y="5037"/>
                    <a:pt x="19639" y="5057"/>
                    <a:pt x="19674" y="5077"/>
                  </a:cubicBezTo>
                  <a:cubicBezTo>
                    <a:pt x="19348" y="5541"/>
                    <a:pt x="19020" y="6003"/>
                    <a:pt x="18695" y="6467"/>
                  </a:cubicBezTo>
                  <a:cubicBezTo>
                    <a:pt x="18612" y="6586"/>
                    <a:pt x="18556" y="6721"/>
                    <a:pt x="18462" y="6832"/>
                  </a:cubicBezTo>
                  <a:cubicBezTo>
                    <a:pt x="18044" y="7324"/>
                    <a:pt x="17656" y="7840"/>
                    <a:pt x="17183" y="8288"/>
                  </a:cubicBezTo>
                  <a:cubicBezTo>
                    <a:pt x="16672" y="8773"/>
                    <a:pt x="16084" y="9197"/>
                    <a:pt x="15517" y="9637"/>
                  </a:cubicBezTo>
                  <a:cubicBezTo>
                    <a:pt x="15275" y="9825"/>
                    <a:pt x="15160" y="9667"/>
                    <a:pt x="15062" y="9481"/>
                  </a:cubicBezTo>
                  <a:cubicBezTo>
                    <a:pt x="14801" y="8984"/>
                    <a:pt x="14526" y="8491"/>
                    <a:pt x="14266" y="7993"/>
                  </a:cubicBezTo>
                  <a:cubicBezTo>
                    <a:pt x="13983" y="7451"/>
                    <a:pt x="13695" y="6910"/>
                    <a:pt x="13448" y="6356"/>
                  </a:cubicBezTo>
                  <a:cubicBezTo>
                    <a:pt x="13406" y="6263"/>
                    <a:pt x="13520" y="6059"/>
                    <a:pt x="13632" y="5984"/>
                  </a:cubicBezTo>
                  <a:close/>
                  <a:moveTo>
                    <a:pt x="18578" y="19210"/>
                  </a:moveTo>
                  <a:cubicBezTo>
                    <a:pt x="18344" y="19566"/>
                    <a:pt x="18104" y="19921"/>
                    <a:pt x="17831" y="20255"/>
                  </a:cubicBezTo>
                  <a:cubicBezTo>
                    <a:pt x="17731" y="20377"/>
                    <a:pt x="17533" y="20440"/>
                    <a:pt x="17464" y="20481"/>
                  </a:cubicBezTo>
                  <a:cubicBezTo>
                    <a:pt x="17084" y="20315"/>
                    <a:pt x="16772" y="20201"/>
                    <a:pt x="16490" y="20048"/>
                  </a:cubicBezTo>
                  <a:cubicBezTo>
                    <a:pt x="16284" y="19937"/>
                    <a:pt x="16111" y="19777"/>
                    <a:pt x="15931" y="19632"/>
                  </a:cubicBezTo>
                  <a:cubicBezTo>
                    <a:pt x="15803" y="19528"/>
                    <a:pt x="15695" y="19404"/>
                    <a:pt x="15563" y="19303"/>
                  </a:cubicBezTo>
                  <a:cubicBezTo>
                    <a:pt x="14999" y="18868"/>
                    <a:pt x="14423" y="18445"/>
                    <a:pt x="13868" y="18003"/>
                  </a:cubicBezTo>
                  <a:cubicBezTo>
                    <a:pt x="13732" y="17895"/>
                    <a:pt x="13676" y="17716"/>
                    <a:pt x="13548" y="17598"/>
                  </a:cubicBezTo>
                  <a:cubicBezTo>
                    <a:pt x="13467" y="17522"/>
                    <a:pt x="13322" y="17497"/>
                    <a:pt x="13216" y="17453"/>
                  </a:cubicBezTo>
                  <a:cubicBezTo>
                    <a:pt x="13183" y="17354"/>
                    <a:pt x="13183" y="17197"/>
                    <a:pt x="13092" y="17107"/>
                  </a:cubicBezTo>
                  <a:cubicBezTo>
                    <a:pt x="12796" y="16810"/>
                    <a:pt x="12404" y="16571"/>
                    <a:pt x="12165" y="16247"/>
                  </a:cubicBezTo>
                  <a:cubicBezTo>
                    <a:pt x="11782" y="15727"/>
                    <a:pt x="11434" y="15174"/>
                    <a:pt x="11198" y="14597"/>
                  </a:cubicBezTo>
                  <a:cubicBezTo>
                    <a:pt x="11130" y="14429"/>
                    <a:pt x="11475" y="14120"/>
                    <a:pt x="11664" y="13898"/>
                  </a:cubicBezTo>
                  <a:cubicBezTo>
                    <a:pt x="11793" y="13746"/>
                    <a:pt x="11981" y="13632"/>
                    <a:pt x="12093" y="13473"/>
                  </a:cubicBezTo>
                  <a:cubicBezTo>
                    <a:pt x="12236" y="13427"/>
                    <a:pt x="12417" y="13415"/>
                    <a:pt x="12517" y="13332"/>
                  </a:cubicBezTo>
                  <a:cubicBezTo>
                    <a:pt x="13214" y="12749"/>
                    <a:pt x="13904" y="12161"/>
                    <a:pt x="14865" y="11778"/>
                  </a:cubicBezTo>
                  <a:cubicBezTo>
                    <a:pt x="14976" y="11967"/>
                    <a:pt x="15092" y="12151"/>
                    <a:pt x="15194" y="12341"/>
                  </a:cubicBezTo>
                  <a:cubicBezTo>
                    <a:pt x="15557" y="13017"/>
                    <a:pt x="15941" y="13687"/>
                    <a:pt x="16267" y="14377"/>
                  </a:cubicBezTo>
                  <a:cubicBezTo>
                    <a:pt x="16470" y="14803"/>
                    <a:pt x="16539" y="15276"/>
                    <a:pt x="16744" y="15702"/>
                  </a:cubicBezTo>
                  <a:cubicBezTo>
                    <a:pt x="17085" y="16410"/>
                    <a:pt x="17480" y="17099"/>
                    <a:pt x="17864" y="17791"/>
                  </a:cubicBezTo>
                  <a:cubicBezTo>
                    <a:pt x="18083" y="18187"/>
                    <a:pt x="18329" y="18571"/>
                    <a:pt x="18552" y="18965"/>
                  </a:cubicBezTo>
                  <a:cubicBezTo>
                    <a:pt x="18592" y="19036"/>
                    <a:pt x="18618" y="19151"/>
                    <a:pt x="18578" y="19210"/>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63" name="Google Shape;63;p2"/>
            <p:cNvSpPr/>
            <p:nvPr/>
          </p:nvSpPr>
          <p:spPr>
            <a:xfrm>
              <a:off x="3292472" y="389949"/>
              <a:ext cx="452420" cy="469314"/>
            </a:xfrm>
            <a:custGeom>
              <a:avLst/>
              <a:gdLst/>
              <a:ahLst/>
              <a:cxnLst/>
              <a:rect l="l" t="t" r="r" b="b"/>
              <a:pathLst>
                <a:path w="21584" h="21522" extrusionOk="0">
                  <a:moveTo>
                    <a:pt x="0" y="0"/>
                  </a:moveTo>
                  <a:close/>
                  <a:moveTo>
                    <a:pt x="2721" y="20806"/>
                  </a:moveTo>
                  <a:cubicBezTo>
                    <a:pt x="2589" y="20885"/>
                    <a:pt x="2466" y="21007"/>
                    <a:pt x="2323" y="21035"/>
                  </a:cubicBezTo>
                  <a:cubicBezTo>
                    <a:pt x="2026" y="21095"/>
                    <a:pt x="1690" y="21192"/>
                    <a:pt x="1425" y="21110"/>
                  </a:cubicBezTo>
                  <a:cubicBezTo>
                    <a:pt x="1186" y="21036"/>
                    <a:pt x="960" y="20774"/>
                    <a:pt x="834" y="20542"/>
                  </a:cubicBezTo>
                  <a:cubicBezTo>
                    <a:pt x="587" y="20089"/>
                    <a:pt x="387" y="19604"/>
                    <a:pt x="455" y="19066"/>
                  </a:cubicBezTo>
                  <a:cubicBezTo>
                    <a:pt x="459" y="19033"/>
                    <a:pt x="435" y="18981"/>
                    <a:pt x="451" y="18965"/>
                  </a:cubicBezTo>
                  <a:cubicBezTo>
                    <a:pt x="682" y="18748"/>
                    <a:pt x="586" y="18450"/>
                    <a:pt x="666" y="18197"/>
                  </a:cubicBezTo>
                  <a:cubicBezTo>
                    <a:pt x="843" y="17637"/>
                    <a:pt x="1053" y="17087"/>
                    <a:pt x="1217" y="16523"/>
                  </a:cubicBezTo>
                  <a:cubicBezTo>
                    <a:pt x="1414" y="15848"/>
                    <a:pt x="1800" y="15291"/>
                    <a:pt x="2234" y="14737"/>
                  </a:cubicBezTo>
                  <a:cubicBezTo>
                    <a:pt x="2577" y="14298"/>
                    <a:pt x="2780" y="13761"/>
                    <a:pt x="3075" y="13285"/>
                  </a:cubicBezTo>
                  <a:cubicBezTo>
                    <a:pt x="3287" y="12942"/>
                    <a:pt x="3538" y="12620"/>
                    <a:pt x="3788" y="12301"/>
                  </a:cubicBezTo>
                  <a:cubicBezTo>
                    <a:pt x="4277" y="11675"/>
                    <a:pt x="4794" y="11067"/>
                    <a:pt x="5258" y="10424"/>
                  </a:cubicBezTo>
                  <a:cubicBezTo>
                    <a:pt x="5330" y="10325"/>
                    <a:pt x="5248" y="10021"/>
                    <a:pt x="5133" y="9917"/>
                  </a:cubicBezTo>
                  <a:cubicBezTo>
                    <a:pt x="4599" y="9435"/>
                    <a:pt x="4305" y="8807"/>
                    <a:pt x="3916" y="8234"/>
                  </a:cubicBezTo>
                  <a:cubicBezTo>
                    <a:pt x="3576" y="7734"/>
                    <a:pt x="3119" y="7307"/>
                    <a:pt x="2731" y="6835"/>
                  </a:cubicBezTo>
                  <a:cubicBezTo>
                    <a:pt x="2563" y="6630"/>
                    <a:pt x="2443" y="6389"/>
                    <a:pt x="2291" y="6171"/>
                  </a:cubicBezTo>
                  <a:cubicBezTo>
                    <a:pt x="1706" y="5331"/>
                    <a:pt x="1082" y="4514"/>
                    <a:pt x="541" y="3649"/>
                  </a:cubicBezTo>
                  <a:cubicBezTo>
                    <a:pt x="164" y="3046"/>
                    <a:pt x="0" y="2357"/>
                    <a:pt x="27" y="1641"/>
                  </a:cubicBezTo>
                  <a:cubicBezTo>
                    <a:pt x="29" y="1596"/>
                    <a:pt x="36" y="1542"/>
                    <a:pt x="63" y="1511"/>
                  </a:cubicBezTo>
                  <a:cubicBezTo>
                    <a:pt x="582" y="927"/>
                    <a:pt x="1111" y="336"/>
                    <a:pt x="1964" y="237"/>
                  </a:cubicBezTo>
                  <a:cubicBezTo>
                    <a:pt x="2259" y="203"/>
                    <a:pt x="2575" y="304"/>
                    <a:pt x="2874" y="372"/>
                  </a:cubicBezTo>
                  <a:cubicBezTo>
                    <a:pt x="3138" y="431"/>
                    <a:pt x="3403" y="508"/>
                    <a:pt x="3647" y="619"/>
                  </a:cubicBezTo>
                  <a:cubicBezTo>
                    <a:pt x="3891" y="730"/>
                    <a:pt x="4110" y="892"/>
                    <a:pt x="4339" y="1034"/>
                  </a:cubicBezTo>
                  <a:cubicBezTo>
                    <a:pt x="5088" y="1500"/>
                    <a:pt x="5838" y="1966"/>
                    <a:pt x="6585" y="2437"/>
                  </a:cubicBezTo>
                  <a:cubicBezTo>
                    <a:pt x="6629" y="2464"/>
                    <a:pt x="6650" y="2523"/>
                    <a:pt x="6706" y="2600"/>
                  </a:cubicBezTo>
                  <a:cubicBezTo>
                    <a:pt x="6605" y="2603"/>
                    <a:pt x="6542" y="2605"/>
                    <a:pt x="6466" y="2608"/>
                  </a:cubicBezTo>
                  <a:cubicBezTo>
                    <a:pt x="6483" y="2640"/>
                    <a:pt x="6489" y="2677"/>
                    <a:pt x="6512" y="2693"/>
                  </a:cubicBezTo>
                  <a:cubicBezTo>
                    <a:pt x="6769" y="2879"/>
                    <a:pt x="7043" y="3047"/>
                    <a:pt x="7286" y="3248"/>
                  </a:cubicBezTo>
                  <a:cubicBezTo>
                    <a:pt x="8059" y="3889"/>
                    <a:pt x="8823" y="4538"/>
                    <a:pt x="9584" y="5191"/>
                  </a:cubicBezTo>
                  <a:cubicBezTo>
                    <a:pt x="9890" y="5453"/>
                    <a:pt x="10076" y="5453"/>
                    <a:pt x="10367" y="5167"/>
                  </a:cubicBezTo>
                  <a:cubicBezTo>
                    <a:pt x="11179" y="4368"/>
                    <a:pt x="11993" y="3572"/>
                    <a:pt x="12807" y="2775"/>
                  </a:cubicBezTo>
                  <a:cubicBezTo>
                    <a:pt x="13267" y="2324"/>
                    <a:pt x="13715" y="1861"/>
                    <a:pt x="14191" y="1425"/>
                  </a:cubicBezTo>
                  <a:cubicBezTo>
                    <a:pt x="14540" y="1105"/>
                    <a:pt x="14953" y="846"/>
                    <a:pt x="15289" y="515"/>
                  </a:cubicBezTo>
                  <a:cubicBezTo>
                    <a:pt x="15814" y="0"/>
                    <a:pt x="16408" y="89"/>
                    <a:pt x="17063" y="170"/>
                  </a:cubicBezTo>
                  <a:cubicBezTo>
                    <a:pt x="17862" y="269"/>
                    <a:pt x="18372" y="774"/>
                    <a:pt x="18939" y="1210"/>
                  </a:cubicBezTo>
                  <a:cubicBezTo>
                    <a:pt x="19076" y="1316"/>
                    <a:pt x="19139" y="1515"/>
                    <a:pt x="19226" y="1676"/>
                  </a:cubicBezTo>
                  <a:cubicBezTo>
                    <a:pt x="19766" y="2677"/>
                    <a:pt x="19603" y="3714"/>
                    <a:pt x="19364" y="4745"/>
                  </a:cubicBezTo>
                  <a:cubicBezTo>
                    <a:pt x="19259" y="5198"/>
                    <a:pt x="19079" y="5636"/>
                    <a:pt x="18941" y="6083"/>
                  </a:cubicBezTo>
                  <a:cubicBezTo>
                    <a:pt x="18906" y="6195"/>
                    <a:pt x="18923" y="6324"/>
                    <a:pt x="18879" y="6432"/>
                  </a:cubicBezTo>
                  <a:cubicBezTo>
                    <a:pt x="18488" y="7380"/>
                    <a:pt x="17959" y="8259"/>
                    <a:pt x="17380" y="9107"/>
                  </a:cubicBezTo>
                  <a:cubicBezTo>
                    <a:pt x="17108" y="9507"/>
                    <a:pt x="16744" y="9850"/>
                    <a:pt x="16410" y="10209"/>
                  </a:cubicBezTo>
                  <a:cubicBezTo>
                    <a:pt x="16203" y="10431"/>
                    <a:pt x="16209" y="10630"/>
                    <a:pt x="16405" y="10852"/>
                  </a:cubicBezTo>
                  <a:cubicBezTo>
                    <a:pt x="17028" y="11553"/>
                    <a:pt x="17637" y="12266"/>
                    <a:pt x="18266" y="12962"/>
                  </a:cubicBezTo>
                  <a:cubicBezTo>
                    <a:pt x="18888" y="13650"/>
                    <a:pt x="19556" y="14302"/>
                    <a:pt x="20151" y="15011"/>
                  </a:cubicBezTo>
                  <a:cubicBezTo>
                    <a:pt x="20530" y="15463"/>
                    <a:pt x="20832" y="15980"/>
                    <a:pt x="21133" y="16488"/>
                  </a:cubicBezTo>
                  <a:cubicBezTo>
                    <a:pt x="21595" y="17268"/>
                    <a:pt x="21600" y="18142"/>
                    <a:pt x="21577" y="19000"/>
                  </a:cubicBezTo>
                  <a:cubicBezTo>
                    <a:pt x="21569" y="19289"/>
                    <a:pt x="21404" y="19607"/>
                    <a:pt x="21223" y="19851"/>
                  </a:cubicBezTo>
                  <a:cubicBezTo>
                    <a:pt x="20867" y="20328"/>
                    <a:pt x="20442" y="20721"/>
                    <a:pt x="19889" y="21042"/>
                  </a:cubicBezTo>
                  <a:cubicBezTo>
                    <a:pt x="19311" y="21378"/>
                    <a:pt x="18683" y="21327"/>
                    <a:pt x="18095" y="21479"/>
                  </a:cubicBezTo>
                  <a:cubicBezTo>
                    <a:pt x="17624" y="21600"/>
                    <a:pt x="17017" y="21444"/>
                    <a:pt x="16532" y="21260"/>
                  </a:cubicBezTo>
                  <a:cubicBezTo>
                    <a:pt x="15443" y="20847"/>
                    <a:pt x="14469" y="20206"/>
                    <a:pt x="13556" y="19515"/>
                  </a:cubicBezTo>
                  <a:cubicBezTo>
                    <a:pt x="12608" y="18798"/>
                    <a:pt x="11747" y="17976"/>
                    <a:pt x="10851" y="17196"/>
                  </a:cubicBezTo>
                  <a:cubicBezTo>
                    <a:pt x="10689" y="17054"/>
                    <a:pt x="10641" y="16749"/>
                    <a:pt x="10352" y="16863"/>
                  </a:cubicBezTo>
                  <a:cubicBezTo>
                    <a:pt x="10198" y="17025"/>
                    <a:pt x="10075" y="17179"/>
                    <a:pt x="9926" y="17305"/>
                  </a:cubicBezTo>
                  <a:cubicBezTo>
                    <a:pt x="8773" y="18284"/>
                    <a:pt x="7706" y="19343"/>
                    <a:pt x="6702" y="20462"/>
                  </a:cubicBezTo>
                  <a:cubicBezTo>
                    <a:pt x="6465" y="20727"/>
                    <a:pt x="6176" y="20918"/>
                    <a:pt x="5821" y="21006"/>
                  </a:cubicBezTo>
                  <a:cubicBezTo>
                    <a:pt x="5493" y="21087"/>
                    <a:pt x="5144" y="20759"/>
                    <a:pt x="5122" y="20435"/>
                  </a:cubicBezTo>
                  <a:cubicBezTo>
                    <a:pt x="5093" y="20014"/>
                    <a:pt x="5433" y="19825"/>
                    <a:pt x="5646" y="19567"/>
                  </a:cubicBezTo>
                  <a:cubicBezTo>
                    <a:pt x="6037" y="19093"/>
                    <a:pt x="6467" y="18650"/>
                    <a:pt x="6891" y="18203"/>
                  </a:cubicBezTo>
                  <a:cubicBezTo>
                    <a:pt x="7043" y="18043"/>
                    <a:pt x="7236" y="17920"/>
                    <a:pt x="7390" y="17762"/>
                  </a:cubicBezTo>
                  <a:cubicBezTo>
                    <a:pt x="7970" y="17166"/>
                    <a:pt x="8539" y="16560"/>
                    <a:pt x="9117" y="15962"/>
                  </a:cubicBezTo>
                  <a:cubicBezTo>
                    <a:pt x="9291" y="15783"/>
                    <a:pt x="9275" y="15618"/>
                    <a:pt x="9125" y="15441"/>
                  </a:cubicBezTo>
                  <a:cubicBezTo>
                    <a:pt x="8718" y="14961"/>
                    <a:pt x="8283" y="14500"/>
                    <a:pt x="7912" y="13996"/>
                  </a:cubicBezTo>
                  <a:cubicBezTo>
                    <a:pt x="7383" y="13277"/>
                    <a:pt x="6901" y="12526"/>
                    <a:pt x="6371" y="11749"/>
                  </a:cubicBezTo>
                  <a:cubicBezTo>
                    <a:pt x="6325" y="11768"/>
                    <a:pt x="6200" y="11783"/>
                    <a:pt x="6146" y="11850"/>
                  </a:cubicBezTo>
                  <a:cubicBezTo>
                    <a:pt x="5857" y="12217"/>
                    <a:pt x="5590" y="12600"/>
                    <a:pt x="5304" y="12969"/>
                  </a:cubicBezTo>
                  <a:cubicBezTo>
                    <a:pt x="5216" y="13084"/>
                    <a:pt x="5085" y="13168"/>
                    <a:pt x="4990" y="13280"/>
                  </a:cubicBezTo>
                  <a:cubicBezTo>
                    <a:pt x="4742" y="13575"/>
                    <a:pt x="4494" y="13872"/>
                    <a:pt x="4262" y="14179"/>
                  </a:cubicBezTo>
                  <a:cubicBezTo>
                    <a:pt x="4081" y="14417"/>
                    <a:pt x="3918" y="14668"/>
                    <a:pt x="3759" y="14921"/>
                  </a:cubicBezTo>
                  <a:cubicBezTo>
                    <a:pt x="3640" y="15111"/>
                    <a:pt x="3548" y="15317"/>
                    <a:pt x="3432" y="15510"/>
                  </a:cubicBezTo>
                  <a:cubicBezTo>
                    <a:pt x="3105" y="16047"/>
                    <a:pt x="2769" y="16579"/>
                    <a:pt x="2446" y="17119"/>
                  </a:cubicBezTo>
                  <a:cubicBezTo>
                    <a:pt x="2390" y="17213"/>
                    <a:pt x="2386" y="17336"/>
                    <a:pt x="2354" y="17444"/>
                  </a:cubicBezTo>
                  <a:cubicBezTo>
                    <a:pt x="2321" y="17552"/>
                    <a:pt x="2315" y="17692"/>
                    <a:pt x="2241" y="17759"/>
                  </a:cubicBezTo>
                  <a:cubicBezTo>
                    <a:pt x="1961" y="18012"/>
                    <a:pt x="1947" y="18357"/>
                    <a:pt x="1842" y="18674"/>
                  </a:cubicBezTo>
                  <a:cubicBezTo>
                    <a:pt x="1803" y="18791"/>
                    <a:pt x="1745" y="18909"/>
                    <a:pt x="1669" y="19009"/>
                  </a:cubicBezTo>
                  <a:cubicBezTo>
                    <a:pt x="1421" y="19334"/>
                    <a:pt x="1444" y="19721"/>
                    <a:pt x="1459" y="20076"/>
                  </a:cubicBezTo>
                  <a:cubicBezTo>
                    <a:pt x="1475" y="20487"/>
                    <a:pt x="2002" y="20789"/>
                    <a:pt x="2520" y="20764"/>
                  </a:cubicBezTo>
                  <a:cubicBezTo>
                    <a:pt x="2575" y="20761"/>
                    <a:pt x="2631" y="20746"/>
                    <a:pt x="2686" y="20737"/>
                  </a:cubicBezTo>
                  <a:cubicBezTo>
                    <a:pt x="2698" y="20760"/>
                    <a:pt x="2709" y="20783"/>
                    <a:pt x="2721" y="20806"/>
                  </a:cubicBezTo>
                  <a:close/>
                  <a:moveTo>
                    <a:pt x="14776" y="11827"/>
                  </a:moveTo>
                  <a:cubicBezTo>
                    <a:pt x="14590" y="12026"/>
                    <a:pt x="14426" y="12201"/>
                    <a:pt x="14265" y="12378"/>
                  </a:cubicBezTo>
                  <a:cubicBezTo>
                    <a:pt x="13712" y="12988"/>
                    <a:pt x="13168" y="13607"/>
                    <a:pt x="12604" y="14209"/>
                  </a:cubicBezTo>
                  <a:cubicBezTo>
                    <a:pt x="12360" y="14470"/>
                    <a:pt x="12241" y="14777"/>
                    <a:pt x="12094" y="15090"/>
                  </a:cubicBezTo>
                  <a:cubicBezTo>
                    <a:pt x="11904" y="15495"/>
                    <a:pt x="11846" y="15665"/>
                    <a:pt x="12189" y="15967"/>
                  </a:cubicBezTo>
                  <a:cubicBezTo>
                    <a:pt x="12743" y="16456"/>
                    <a:pt x="13287" y="16959"/>
                    <a:pt x="13879" y="17401"/>
                  </a:cubicBezTo>
                  <a:cubicBezTo>
                    <a:pt x="14496" y="17863"/>
                    <a:pt x="15155" y="18276"/>
                    <a:pt x="15814" y="18682"/>
                  </a:cubicBezTo>
                  <a:cubicBezTo>
                    <a:pt x="16569" y="19148"/>
                    <a:pt x="17353" y="19570"/>
                    <a:pt x="18111" y="20032"/>
                  </a:cubicBezTo>
                  <a:cubicBezTo>
                    <a:pt x="18781" y="20441"/>
                    <a:pt x="19619" y="20242"/>
                    <a:pt x="19642" y="19213"/>
                  </a:cubicBezTo>
                  <a:cubicBezTo>
                    <a:pt x="19660" y="18420"/>
                    <a:pt x="19539" y="17661"/>
                    <a:pt x="19068" y="16986"/>
                  </a:cubicBezTo>
                  <a:cubicBezTo>
                    <a:pt x="18613" y="16335"/>
                    <a:pt x="18186" y="15662"/>
                    <a:pt x="17683" y="15047"/>
                  </a:cubicBezTo>
                  <a:cubicBezTo>
                    <a:pt x="17099" y="14335"/>
                    <a:pt x="16445" y="13676"/>
                    <a:pt x="15823" y="12992"/>
                  </a:cubicBezTo>
                  <a:cubicBezTo>
                    <a:pt x="15481" y="12615"/>
                    <a:pt x="15142" y="12235"/>
                    <a:pt x="14776" y="11827"/>
                  </a:cubicBezTo>
                  <a:close/>
                  <a:moveTo>
                    <a:pt x="7551" y="10255"/>
                  </a:moveTo>
                  <a:cubicBezTo>
                    <a:pt x="7569" y="10336"/>
                    <a:pt x="7559" y="10497"/>
                    <a:pt x="7636" y="10596"/>
                  </a:cubicBezTo>
                  <a:cubicBezTo>
                    <a:pt x="8044" y="11127"/>
                    <a:pt x="8474" y="11642"/>
                    <a:pt x="8897" y="12163"/>
                  </a:cubicBezTo>
                  <a:cubicBezTo>
                    <a:pt x="9388" y="12769"/>
                    <a:pt x="9876" y="13377"/>
                    <a:pt x="10371" y="13981"/>
                  </a:cubicBezTo>
                  <a:cubicBezTo>
                    <a:pt x="10550" y="14200"/>
                    <a:pt x="10727" y="14210"/>
                    <a:pt x="10924" y="13978"/>
                  </a:cubicBezTo>
                  <a:cubicBezTo>
                    <a:pt x="11417" y="13396"/>
                    <a:pt x="11931" y="12830"/>
                    <a:pt x="12422" y="12246"/>
                  </a:cubicBezTo>
                  <a:cubicBezTo>
                    <a:pt x="12837" y="11752"/>
                    <a:pt x="13237" y="11247"/>
                    <a:pt x="13626" y="10734"/>
                  </a:cubicBezTo>
                  <a:cubicBezTo>
                    <a:pt x="13686" y="10655"/>
                    <a:pt x="13693" y="10490"/>
                    <a:pt x="13650" y="10396"/>
                  </a:cubicBezTo>
                  <a:cubicBezTo>
                    <a:pt x="13521" y="10118"/>
                    <a:pt x="13344" y="9859"/>
                    <a:pt x="13205" y="9585"/>
                  </a:cubicBezTo>
                  <a:cubicBezTo>
                    <a:pt x="13066" y="9308"/>
                    <a:pt x="13110" y="9003"/>
                    <a:pt x="13346" y="8834"/>
                  </a:cubicBezTo>
                  <a:cubicBezTo>
                    <a:pt x="13542" y="8694"/>
                    <a:pt x="13842" y="8636"/>
                    <a:pt x="14095" y="8640"/>
                  </a:cubicBezTo>
                  <a:cubicBezTo>
                    <a:pt x="14270" y="8644"/>
                    <a:pt x="14466" y="8791"/>
                    <a:pt x="14612" y="8917"/>
                  </a:cubicBezTo>
                  <a:cubicBezTo>
                    <a:pt x="14849" y="9122"/>
                    <a:pt x="15055" y="9042"/>
                    <a:pt x="15199" y="8857"/>
                  </a:cubicBezTo>
                  <a:cubicBezTo>
                    <a:pt x="15458" y="8527"/>
                    <a:pt x="15696" y="8177"/>
                    <a:pt x="15902" y="7814"/>
                  </a:cubicBezTo>
                  <a:cubicBezTo>
                    <a:pt x="16501" y="6760"/>
                    <a:pt x="16988" y="5659"/>
                    <a:pt x="17282" y="4490"/>
                  </a:cubicBezTo>
                  <a:cubicBezTo>
                    <a:pt x="17426" y="3919"/>
                    <a:pt x="17549" y="3337"/>
                    <a:pt x="17591" y="2753"/>
                  </a:cubicBezTo>
                  <a:cubicBezTo>
                    <a:pt x="17610" y="2489"/>
                    <a:pt x="17410" y="2210"/>
                    <a:pt x="17309" y="1939"/>
                  </a:cubicBezTo>
                  <a:cubicBezTo>
                    <a:pt x="17081" y="2020"/>
                    <a:pt x="16817" y="2056"/>
                    <a:pt x="16631" y="2191"/>
                  </a:cubicBezTo>
                  <a:cubicBezTo>
                    <a:pt x="16210" y="2497"/>
                    <a:pt x="15829" y="2852"/>
                    <a:pt x="15431" y="3185"/>
                  </a:cubicBezTo>
                  <a:cubicBezTo>
                    <a:pt x="15147" y="3423"/>
                    <a:pt x="14856" y="3651"/>
                    <a:pt x="14579" y="3896"/>
                  </a:cubicBezTo>
                  <a:cubicBezTo>
                    <a:pt x="14011" y="4400"/>
                    <a:pt x="13451" y="4912"/>
                    <a:pt x="12887" y="5420"/>
                  </a:cubicBezTo>
                  <a:cubicBezTo>
                    <a:pt x="12434" y="5828"/>
                    <a:pt x="11972" y="6228"/>
                    <a:pt x="11530" y="6648"/>
                  </a:cubicBezTo>
                  <a:cubicBezTo>
                    <a:pt x="11440" y="6733"/>
                    <a:pt x="11423" y="6889"/>
                    <a:pt x="11373" y="7012"/>
                  </a:cubicBezTo>
                  <a:cubicBezTo>
                    <a:pt x="11399" y="7025"/>
                    <a:pt x="11426" y="7039"/>
                    <a:pt x="11453" y="7052"/>
                  </a:cubicBezTo>
                  <a:cubicBezTo>
                    <a:pt x="11382" y="7070"/>
                    <a:pt x="11310" y="7088"/>
                    <a:pt x="11197" y="7116"/>
                  </a:cubicBezTo>
                  <a:cubicBezTo>
                    <a:pt x="11514" y="7457"/>
                    <a:pt x="11801" y="7767"/>
                    <a:pt x="12136" y="8128"/>
                  </a:cubicBezTo>
                  <a:cubicBezTo>
                    <a:pt x="11632" y="8111"/>
                    <a:pt x="11408" y="7833"/>
                    <a:pt x="11173" y="7555"/>
                  </a:cubicBezTo>
                  <a:cubicBezTo>
                    <a:pt x="11092" y="7459"/>
                    <a:pt x="10915" y="7323"/>
                    <a:pt x="10851" y="7351"/>
                  </a:cubicBezTo>
                  <a:cubicBezTo>
                    <a:pt x="10588" y="7464"/>
                    <a:pt x="10345" y="7624"/>
                    <a:pt x="10110" y="7787"/>
                  </a:cubicBezTo>
                  <a:cubicBezTo>
                    <a:pt x="9940" y="7905"/>
                    <a:pt x="9792" y="8052"/>
                    <a:pt x="9636" y="8188"/>
                  </a:cubicBezTo>
                  <a:cubicBezTo>
                    <a:pt x="9285" y="8495"/>
                    <a:pt x="8919" y="8788"/>
                    <a:pt x="8589" y="9115"/>
                  </a:cubicBezTo>
                  <a:cubicBezTo>
                    <a:pt x="8234" y="9468"/>
                    <a:pt x="7914" y="9854"/>
                    <a:pt x="7551" y="10255"/>
                  </a:cubicBezTo>
                  <a:close/>
                  <a:moveTo>
                    <a:pt x="9398" y="6181"/>
                  </a:moveTo>
                  <a:cubicBezTo>
                    <a:pt x="9243" y="6005"/>
                    <a:pt x="9121" y="5830"/>
                    <a:pt x="8962" y="5695"/>
                  </a:cubicBezTo>
                  <a:cubicBezTo>
                    <a:pt x="8424" y="5239"/>
                    <a:pt x="7876" y="4792"/>
                    <a:pt x="7322" y="4353"/>
                  </a:cubicBezTo>
                  <a:cubicBezTo>
                    <a:pt x="7141" y="4210"/>
                    <a:pt x="6937" y="4088"/>
                    <a:pt x="6728" y="3985"/>
                  </a:cubicBezTo>
                  <a:cubicBezTo>
                    <a:pt x="6392" y="3818"/>
                    <a:pt x="6029" y="3698"/>
                    <a:pt x="5703" y="3517"/>
                  </a:cubicBezTo>
                  <a:cubicBezTo>
                    <a:pt x="5379" y="3337"/>
                    <a:pt x="5108" y="3059"/>
                    <a:pt x="4773" y="2906"/>
                  </a:cubicBezTo>
                  <a:cubicBezTo>
                    <a:pt x="4080" y="2587"/>
                    <a:pt x="3369" y="2301"/>
                    <a:pt x="2648" y="2045"/>
                  </a:cubicBezTo>
                  <a:cubicBezTo>
                    <a:pt x="2372" y="1947"/>
                    <a:pt x="2050" y="1967"/>
                    <a:pt x="1723" y="1931"/>
                  </a:cubicBezTo>
                  <a:cubicBezTo>
                    <a:pt x="1736" y="2063"/>
                    <a:pt x="1723" y="2130"/>
                    <a:pt x="1750" y="2175"/>
                  </a:cubicBezTo>
                  <a:cubicBezTo>
                    <a:pt x="2291" y="3038"/>
                    <a:pt x="2821" y="3908"/>
                    <a:pt x="3386" y="4757"/>
                  </a:cubicBezTo>
                  <a:cubicBezTo>
                    <a:pt x="3772" y="5335"/>
                    <a:pt x="4201" y="5887"/>
                    <a:pt x="4623" y="6441"/>
                  </a:cubicBezTo>
                  <a:cubicBezTo>
                    <a:pt x="5037" y="6985"/>
                    <a:pt x="5468" y="7517"/>
                    <a:pt x="5887" y="8057"/>
                  </a:cubicBezTo>
                  <a:cubicBezTo>
                    <a:pt x="6113" y="8348"/>
                    <a:pt x="6328" y="8645"/>
                    <a:pt x="6597" y="9005"/>
                  </a:cubicBezTo>
                  <a:cubicBezTo>
                    <a:pt x="7598" y="8102"/>
                    <a:pt x="8529" y="7187"/>
                    <a:pt x="9398" y="6181"/>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64" name="Google Shape;64;p2"/>
            <p:cNvSpPr/>
            <p:nvPr/>
          </p:nvSpPr>
          <p:spPr>
            <a:xfrm>
              <a:off x="1830554" y="5218872"/>
              <a:ext cx="271223" cy="307148"/>
            </a:xfrm>
            <a:custGeom>
              <a:avLst/>
              <a:gdLst/>
              <a:ahLst/>
              <a:cxnLst/>
              <a:rect l="l" t="t" r="r" b="b"/>
              <a:pathLst>
                <a:path w="21430" h="21562" extrusionOk="0">
                  <a:moveTo>
                    <a:pt x="0" y="0"/>
                  </a:moveTo>
                  <a:close/>
                  <a:moveTo>
                    <a:pt x="18252" y="21406"/>
                  </a:moveTo>
                  <a:cubicBezTo>
                    <a:pt x="18249" y="21410"/>
                    <a:pt x="18214" y="21538"/>
                    <a:pt x="18170" y="21541"/>
                  </a:cubicBezTo>
                  <a:cubicBezTo>
                    <a:pt x="17144" y="21600"/>
                    <a:pt x="16140" y="21582"/>
                    <a:pt x="15352" y="20854"/>
                  </a:cubicBezTo>
                  <a:cubicBezTo>
                    <a:pt x="14917" y="20453"/>
                    <a:pt x="14467" y="20066"/>
                    <a:pt x="14015" y="19681"/>
                  </a:cubicBezTo>
                  <a:cubicBezTo>
                    <a:pt x="13774" y="19476"/>
                    <a:pt x="13490" y="19309"/>
                    <a:pt x="13267" y="19091"/>
                  </a:cubicBezTo>
                  <a:cubicBezTo>
                    <a:pt x="12512" y="18353"/>
                    <a:pt x="11781" y="17595"/>
                    <a:pt x="11031" y="16853"/>
                  </a:cubicBezTo>
                  <a:cubicBezTo>
                    <a:pt x="10709" y="16535"/>
                    <a:pt x="10346" y="16249"/>
                    <a:pt x="10037" y="15922"/>
                  </a:cubicBezTo>
                  <a:cubicBezTo>
                    <a:pt x="9935" y="15814"/>
                    <a:pt x="9942" y="15624"/>
                    <a:pt x="9892" y="15442"/>
                  </a:cubicBezTo>
                  <a:cubicBezTo>
                    <a:pt x="9441" y="15172"/>
                    <a:pt x="9154" y="15577"/>
                    <a:pt x="8843" y="15751"/>
                  </a:cubicBezTo>
                  <a:cubicBezTo>
                    <a:pt x="8183" y="16121"/>
                    <a:pt x="7563" y="16549"/>
                    <a:pt x="6940" y="16971"/>
                  </a:cubicBezTo>
                  <a:cubicBezTo>
                    <a:pt x="6439" y="17309"/>
                    <a:pt x="5959" y="17673"/>
                    <a:pt x="5564" y="17958"/>
                  </a:cubicBezTo>
                  <a:cubicBezTo>
                    <a:pt x="5233" y="17887"/>
                    <a:pt x="5018" y="17841"/>
                    <a:pt x="4705" y="17774"/>
                  </a:cubicBezTo>
                  <a:cubicBezTo>
                    <a:pt x="4768" y="18007"/>
                    <a:pt x="4802" y="18133"/>
                    <a:pt x="4842" y="18281"/>
                  </a:cubicBezTo>
                  <a:cubicBezTo>
                    <a:pt x="4329" y="18575"/>
                    <a:pt x="4164" y="19186"/>
                    <a:pt x="3565" y="19424"/>
                  </a:cubicBezTo>
                  <a:cubicBezTo>
                    <a:pt x="3038" y="19634"/>
                    <a:pt x="2617" y="20038"/>
                    <a:pt x="1993" y="20073"/>
                  </a:cubicBezTo>
                  <a:cubicBezTo>
                    <a:pt x="1204" y="20117"/>
                    <a:pt x="422" y="19551"/>
                    <a:pt x="206" y="18873"/>
                  </a:cubicBezTo>
                  <a:cubicBezTo>
                    <a:pt x="0" y="18224"/>
                    <a:pt x="211" y="17656"/>
                    <a:pt x="422" y="17063"/>
                  </a:cubicBezTo>
                  <a:cubicBezTo>
                    <a:pt x="598" y="16568"/>
                    <a:pt x="710" y="16055"/>
                    <a:pt x="886" y="15560"/>
                  </a:cubicBezTo>
                  <a:cubicBezTo>
                    <a:pt x="925" y="15450"/>
                    <a:pt x="1114" y="15382"/>
                    <a:pt x="1174" y="15263"/>
                  </a:cubicBezTo>
                  <a:cubicBezTo>
                    <a:pt x="1319" y="15066"/>
                    <a:pt x="1519" y="14884"/>
                    <a:pt x="1598" y="14668"/>
                  </a:cubicBezTo>
                  <a:cubicBezTo>
                    <a:pt x="1811" y="14088"/>
                    <a:pt x="2185" y="13623"/>
                    <a:pt x="2665" y="13194"/>
                  </a:cubicBezTo>
                  <a:cubicBezTo>
                    <a:pt x="2920" y="12966"/>
                    <a:pt x="3064" y="12641"/>
                    <a:pt x="3264" y="12362"/>
                  </a:cubicBezTo>
                  <a:cubicBezTo>
                    <a:pt x="3345" y="12249"/>
                    <a:pt x="3440" y="12143"/>
                    <a:pt x="3530" y="12035"/>
                  </a:cubicBezTo>
                  <a:cubicBezTo>
                    <a:pt x="3756" y="11764"/>
                    <a:pt x="3979" y="11490"/>
                    <a:pt x="4210" y="11221"/>
                  </a:cubicBezTo>
                  <a:cubicBezTo>
                    <a:pt x="4288" y="11131"/>
                    <a:pt x="4389" y="11057"/>
                    <a:pt x="4474" y="10971"/>
                  </a:cubicBezTo>
                  <a:cubicBezTo>
                    <a:pt x="4741" y="10699"/>
                    <a:pt x="5028" y="10440"/>
                    <a:pt x="5257" y="10145"/>
                  </a:cubicBezTo>
                  <a:cubicBezTo>
                    <a:pt x="5318" y="10065"/>
                    <a:pt x="5241" y="9848"/>
                    <a:pt x="5154" y="9741"/>
                  </a:cubicBezTo>
                  <a:cubicBezTo>
                    <a:pt x="4701" y="9187"/>
                    <a:pt x="4169" y="8678"/>
                    <a:pt x="3773" y="8095"/>
                  </a:cubicBezTo>
                  <a:cubicBezTo>
                    <a:pt x="3355" y="7480"/>
                    <a:pt x="2750" y="6975"/>
                    <a:pt x="2522" y="6237"/>
                  </a:cubicBezTo>
                  <a:cubicBezTo>
                    <a:pt x="2379" y="5774"/>
                    <a:pt x="1930" y="5391"/>
                    <a:pt x="1736" y="4933"/>
                  </a:cubicBezTo>
                  <a:cubicBezTo>
                    <a:pt x="1425" y="4197"/>
                    <a:pt x="1113" y="3447"/>
                    <a:pt x="1322" y="2623"/>
                  </a:cubicBezTo>
                  <a:cubicBezTo>
                    <a:pt x="1391" y="2348"/>
                    <a:pt x="1372" y="2055"/>
                    <a:pt x="1375" y="1770"/>
                  </a:cubicBezTo>
                  <a:cubicBezTo>
                    <a:pt x="1382" y="1133"/>
                    <a:pt x="1780" y="787"/>
                    <a:pt x="2352" y="423"/>
                  </a:cubicBezTo>
                  <a:cubicBezTo>
                    <a:pt x="2950" y="42"/>
                    <a:pt x="3646" y="0"/>
                    <a:pt x="4226" y="7"/>
                  </a:cubicBezTo>
                  <a:cubicBezTo>
                    <a:pt x="5434" y="22"/>
                    <a:pt x="6624" y="311"/>
                    <a:pt x="7463" y="1236"/>
                  </a:cubicBezTo>
                  <a:cubicBezTo>
                    <a:pt x="7873" y="1686"/>
                    <a:pt x="8369" y="2075"/>
                    <a:pt x="8779" y="2525"/>
                  </a:cubicBezTo>
                  <a:cubicBezTo>
                    <a:pt x="9386" y="3189"/>
                    <a:pt x="9940" y="3892"/>
                    <a:pt x="10544" y="4559"/>
                  </a:cubicBezTo>
                  <a:cubicBezTo>
                    <a:pt x="10691" y="4722"/>
                    <a:pt x="10935" y="4876"/>
                    <a:pt x="11154" y="4900"/>
                  </a:cubicBezTo>
                  <a:cubicBezTo>
                    <a:pt x="11259" y="4911"/>
                    <a:pt x="11406" y="4612"/>
                    <a:pt x="11538" y="4455"/>
                  </a:cubicBezTo>
                  <a:cubicBezTo>
                    <a:pt x="11593" y="4391"/>
                    <a:pt x="11651" y="4283"/>
                    <a:pt x="11714" y="4279"/>
                  </a:cubicBezTo>
                  <a:cubicBezTo>
                    <a:pt x="12507" y="4225"/>
                    <a:pt x="12756" y="3534"/>
                    <a:pt x="13315" y="3202"/>
                  </a:cubicBezTo>
                  <a:cubicBezTo>
                    <a:pt x="13812" y="2908"/>
                    <a:pt x="14213" y="2486"/>
                    <a:pt x="14664" y="2127"/>
                  </a:cubicBezTo>
                  <a:cubicBezTo>
                    <a:pt x="15273" y="1644"/>
                    <a:pt x="15894" y="1172"/>
                    <a:pt x="16504" y="689"/>
                  </a:cubicBezTo>
                  <a:cubicBezTo>
                    <a:pt x="16918" y="361"/>
                    <a:pt x="18177" y="376"/>
                    <a:pt x="18725" y="641"/>
                  </a:cubicBezTo>
                  <a:cubicBezTo>
                    <a:pt x="19423" y="979"/>
                    <a:pt x="19766" y="1545"/>
                    <a:pt x="20094" y="2127"/>
                  </a:cubicBezTo>
                  <a:cubicBezTo>
                    <a:pt x="20183" y="2284"/>
                    <a:pt x="20119" y="2504"/>
                    <a:pt x="20166" y="2687"/>
                  </a:cubicBezTo>
                  <a:cubicBezTo>
                    <a:pt x="20396" y="3578"/>
                    <a:pt x="20261" y="4452"/>
                    <a:pt x="20026" y="5321"/>
                  </a:cubicBezTo>
                  <a:cubicBezTo>
                    <a:pt x="19916" y="5728"/>
                    <a:pt x="19791" y="6135"/>
                    <a:pt x="19625" y="6527"/>
                  </a:cubicBezTo>
                  <a:cubicBezTo>
                    <a:pt x="19516" y="6787"/>
                    <a:pt x="19336" y="7027"/>
                    <a:pt x="19163" y="7261"/>
                  </a:cubicBezTo>
                  <a:cubicBezTo>
                    <a:pt x="18759" y="7810"/>
                    <a:pt x="18379" y="8379"/>
                    <a:pt x="17916" y="8887"/>
                  </a:cubicBezTo>
                  <a:cubicBezTo>
                    <a:pt x="17448" y="9401"/>
                    <a:pt x="16904" y="9862"/>
                    <a:pt x="16369" y="10324"/>
                  </a:cubicBezTo>
                  <a:cubicBezTo>
                    <a:pt x="16086" y="10568"/>
                    <a:pt x="16083" y="10752"/>
                    <a:pt x="16327" y="11028"/>
                  </a:cubicBezTo>
                  <a:cubicBezTo>
                    <a:pt x="17158" y="11967"/>
                    <a:pt x="17989" y="12908"/>
                    <a:pt x="18759" y="13887"/>
                  </a:cubicBezTo>
                  <a:cubicBezTo>
                    <a:pt x="19018" y="14216"/>
                    <a:pt x="19267" y="14496"/>
                    <a:pt x="19630" y="14748"/>
                  </a:cubicBezTo>
                  <a:cubicBezTo>
                    <a:pt x="19964" y="14981"/>
                    <a:pt x="20142" y="15397"/>
                    <a:pt x="20370" y="15741"/>
                  </a:cubicBezTo>
                  <a:cubicBezTo>
                    <a:pt x="20669" y="16189"/>
                    <a:pt x="20947" y="16649"/>
                    <a:pt x="21239" y="17101"/>
                  </a:cubicBezTo>
                  <a:cubicBezTo>
                    <a:pt x="21414" y="17371"/>
                    <a:pt x="21600" y="17627"/>
                    <a:pt x="21149" y="17846"/>
                  </a:cubicBezTo>
                  <a:cubicBezTo>
                    <a:pt x="21076" y="17882"/>
                    <a:pt x="21021" y="18043"/>
                    <a:pt x="21045" y="18127"/>
                  </a:cubicBezTo>
                  <a:cubicBezTo>
                    <a:pt x="21384" y="19343"/>
                    <a:pt x="20794" y="20200"/>
                    <a:pt x="19719" y="20870"/>
                  </a:cubicBezTo>
                  <a:cubicBezTo>
                    <a:pt x="19402" y="21068"/>
                    <a:pt x="19085" y="21272"/>
                    <a:pt x="18744" y="21430"/>
                  </a:cubicBezTo>
                  <a:cubicBezTo>
                    <a:pt x="18621" y="21487"/>
                    <a:pt x="18424" y="21418"/>
                    <a:pt x="18252" y="21406"/>
                  </a:cubicBezTo>
                  <a:close/>
                  <a:moveTo>
                    <a:pt x="11047" y="7473"/>
                  </a:moveTo>
                  <a:cubicBezTo>
                    <a:pt x="10704" y="7743"/>
                    <a:pt x="10286" y="7915"/>
                    <a:pt x="10043" y="8325"/>
                  </a:cubicBezTo>
                  <a:cubicBezTo>
                    <a:pt x="9835" y="8675"/>
                    <a:pt x="9402" y="8918"/>
                    <a:pt x="9076" y="9215"/>
                  </a:cubicBezTo>
                  <a:cubicBezTo>
                    <a:pt x="8813" y="9454"/>
                    <a:pt x="8545" y="9691"/>
                    <a:pt x="8309" y="9950"/>
                  </a:cubicBezTo>
                  <a:cubicBezTo>
                    <a:pt x="8084" y="10195"/>
                    <a:pt x="7851" y="10411"/>
                    <a:pt x="8181" y="10792"/>
                  </a:cubicBezTo>
                  <a:cubicBezTo>
                    <a:pt x="8691" y="11380"/>
                    <a:pt x="9091" y="12042"/>
                    <a:pt x="9554" y="12664"/>
                  </a:cubicBezTo>
                  <a:cubicBezTo>
                    <a:pt x="9740" y="12913"/>
                    <a:pt x="10024" y="13071"/>
                    <a:pt x="10338" y="12872"/>
                  </a:cubicBezTo>
                  <a:cubicBezTo>
                    <a:pt x="10785" y="12587"/>
                    <a:pt x="11194" y="12254"/>
                    <a:pt x="11618" y="11941"/>
                  </a:cubicBezTo>
                  <a:cubicBezTo>
                    <a:pt x="12152" y="11545"/>
                    <a:pt x="12644" y="11088"/>
                    <a:pt x="13233" y="10774"/>
                  </a:cubicBezTo>
                  <a:cubicBezTo>
                    <a:pt x="13603" y="10576"/>
                    <a:pt x="13626" y="10394"/>
                    <a:pt x="13490" y="10134"/>
                  </a:cubicBezTo>
                  <a:cubicBezTo>
                    <a:pt x="13216" y="9611"/>
                    <a:pt x="12646" y="9290"/>
                    <a:pt x="12366" y="8728"/>
                  </a:cubicBezTo>
                  <a:cubicBezTo>
                    <a:pt x="12124" y="8241"/>
                    <a:pt x="11515" y="7899"/>
                    <a:pt x="11047" y="7473"/>
                  </a:cubicBezTo>
                  <a:close/>
                  <a:moveTo>
                    <a:pt x="16468" y="7779"/>
                  </a:moveTo>
                  <a:cubicBezTo>
                    <a:pt x="16477" y="7762"/>
                    <a:pt x="16501" y="7592"/>
                    <a:pt x="16608" y="7522"/>
                  </a:cubicBezTo>
                  <a:cubicBezTo>
                    <a:pt x="17087" y="7209"/>
                    <a:pt x="17070" y="6566"/>
                    <a:pt x="17640" y="6318"/>
                  </a:cubicBezTo>
                  <a:cubicBezTo>
                    <a:pt x="17674" y="6303"/>
                    <a:pt x="17665" y="6215"/>
                    <a:pt x="17683" y="6163"/>
                  </a:cubicBezTo>
                  <a:cubicBezTo>
                    <a:pt x="17853" y="5665"/>
                    <a:pt x="18053" y="5172"/>
                    <a:pt x="18186" y="4666"/>
                  </a:cubicBezTo>
                  <a:cubicBezTo>
                    <a:pt x="18271" y="4342"/>
                    <a:pt x="18260" y="3998"/>
                    <a:pt x="18288" y="3663"/>
                  </a:cubicBezTo>
                  <a:cubicBezTo>
                    <a:pt x="18307" y="3436"/>
                    <a:pt x="18350" y="3206"/>
                    <a:pt x="18323" y="2982"/>
                  </a:cubicBezTo>
                  <a:cubicBezTo>
                    <a:pt x="18293" y="2723"/>
                    <a:pt x="18286" y="2398"/>
                    <a:pt x="18112" y="2229"/>
                  </a:cubicBezTo>
                  <a:cubicBezTo>
                    <a:pt x="17870" y="1996"/>
                    <a:pt x="17629" y="2285"/>
                    <a:pt x="17427" y="2425"/>
                  </a:cubicBezTo>
                  <a:cubicBezTo>
                    <a:pt x="16768" y="2882"/>
                    <a:pt x="16125" y="3357"/>
                    <a:pt x="15462" y="3809"/>
                  </a:cubicBezTo>
                  <a:cubicBezTo>
                    <a:pt x="15037" y="4100"/>
                    <a:pt x="14562" y="4336"/>
                    <a:pt x="14155" y="4644"/>
                  </a:cubicBezTo>
                  <a:cubicBezTo>
                    <a:pt x="13551" y="5101"/>
                    <a:pt x="12977" y="5592"/>
                    <a:pt x="12415" y="6090"/>
                  </a:cubicBezTo>
                  <a:cubicBezTo>
                    <a:pt x="12318" y="6176"/>
                    <a:pt x="12260" y="6422"/>
                    <a:pt x="12326" y="6505"/>
                  </a:cubicBezTo>
                  <a:cubicBezTo>
                    <a:pt x="12683" y="6949"/>
                    <a:pt x="13091" y="7361"/>
                    <a:pt x="13468" y="7792"/>
                  </a:cubicBezTo>
                  <a:cubicBezTo>
                    <a:pt x="13832" y="8208"/>
                    <a:pt x="14179" y="8636"/>
                    <a:pt x="14534" y="9058"/>
                  </a:cubicBezTo>
                  <a:cubicBezTo>
                    <a:pt x="14690" y="9243"/>
                    <a:pt x="14861" y="9375"/>
                    <a:pt x="15084" y="9131"/>
                  </a:cubicBezTo>
                  <a:cubicBezTo>
                    <a:pt x="15331" y="8862"/>
                    <a:pt x="15557" y="8578"/>
                    <a:pt x="15814" y="8317"/>
                  </a:cubicBezTo>
                  <a:cubicBezTo>
                    <a:pt x="15989" y="8141"/>
                    <a:pt x="16202" y="7996"/>
                    <a:pt x="16468" y="7779"/>
                  </a:cubicBezTo>
                  <a:close/>
                  <a:moveTo>
                    <a:pt x="9259" y="5491"/>
                  </a:moveTo>
                  <a:cubicBezTo>
                    <a:pt x="9294" y="5484"/>
                    <a:pt x="9328" y="5476"/>
                    <a:pt x="9363" y="5469"/>
                  </a:cubicBezTo>
                  <a:cubicBezTo>
                    <a:pt x="9346" y="5353"/>
                    <a:pt x="9357" y="5226"/>
                    <a:pt x="9308" y="5121"/>
                  </a:cubicBezTo>
                  <a:cubicBezTo>
                    <a:pt x="9001" y="4455"/>
                    <a:pt x="8227" y="4140"/>
                    <a:pt x="7803" y="3558"/>
                  </a:cubicBezTo>
                  <a:cubicBezTo>
                    <a:pt x="7659" y="3359"/>
                    <a:pt x="7533" y="3114"/>
                    <a:pt x="7323" y="2998"/>
                  </a:cubicBezTo>
                  <a:cubicBezTo>
                    <a:pt x="7079" y="2862"/>
                    <a:pt x="6900" y="2719"/>
                    <a:pt x="6779" y="2492"/>
                  </a:cubicBezTo>
                  <a:cubicBezTo>
                    <a:pt x="6731" y="2403"/>
                    <a:pt x="6631" y="2318"/>
                    <a:pt x="6532" y="2271"/>
                  </a:cubicBezTo>
                  <a:cubicBezTo>
                    <a:pt x="5902" y="1971"/>
                    <a:pt x="5283" y="1640"/>
                    <a:pt x="4621" y="1408"/>
                  </a:cubicBezTo>
                  <a:cubicBezTo>
                    <a:pt x="4314" y="1300"/>
                    <a:pt x="3914" y="1354"/>
                    <a:pt x="3567" y="1402"/>
                  </a:cubicBezTo>
                  <a:cubicBezTo>
                    <a:pt x="3323" y="1436"/>
                    <a:pt x="3354" y="1694"/>
                    <a:pt x="3268" y="1853"/>
                  </a:cubicBezTo>
                  <a:cubicBezTo>
                    <a:pt x="2871" y="2577"/>
                    <a:pt x="3245" y="3268"/>
                    <a:pt x="3365" y="3917"/>
                  </a:cubicBezTo>
                  <a:cubicBezTo>
                    <a:pt x="3546" y="4897"/>
                    <a:pt x="4075" y="5810"/>
                    <a:pt x="4797" y="6611"/>
                  </a:cubicBezTo>
                  <a:cubicBezTo>
                    <a:pt x="5407" y="7288"/>
                    <a:pt x="5967" y="8000"/>
                    <a:pt x="6561" y="8688"/>
                  </a:cubicBezTo>
                  <a:cubicBezTo>
                    <a:pt x="6607" y="8740"/>
                    <a:pt x="6749" y="8728"/>
                    <a:pt x="6846" y="8745"/>
                  </a:cubicBezTo>
                  <a:cubicBezTo>
                    <a:pt x="6866" y="8321"/>
                    <a:pt x="7105" y="8714"/>
                    <a:pt x="7216" y="8669"/>
                  </a:cubicBezTo>
                  <a:cubicBezTo>
                    <a:pt x="7478" y="8365"/>
                    <a:pt x="7712" y="8049"/>
                    <a:pt x="7995" y="7774"/>
                  </a:cubicBezTo>
                  <a:cubicBezTo>
                    <a:pt x="8522" y="7264"/>
                    <a:pt x="9093" y="6788"/>
                    <a:pt x="9609" y="6270"/>
                  </a:cubicBezTo>
                  <a:cubicBezTo>
                    <a:pt x="9699" y="6180"/>
                    <a:pt x="9656" y="5937"/>
                    <a:pt x="9595" y="5790"/>
                  </a:cubicBezTo>
                  <a:cubicBezTo>
                    <a:pt x="9544" y="5670"/>
                    <a:pt x="9376" y="5589"/>
                    <a:pt x="9259" y="5491"/>
                  </a:cubicBezTo>
                  <a:close/>
                  <a:moveTo>
                    <a:pt x="10995" y="14210"/>
                  </a:moveTo>
                  <a:cubicBezTo>
                    <a:pt x="11092" y="14377"/>
                    <a:pt x="11147" y="14525"/>
                    <a:pt x="11249" y="14640"/>
                  </a:cubicBezTo>
                  <a:cubicBezTo>
                    <a:pt x="11957" y="15432"/>
                    <a:pt x="12563" y="16293"/>
                    <a:pt x="13441" y="16971"/>
                  </a:cubicBezTo>
                  <a:cubicBezTo>
                    <a:pt x="13985" y="17392"/>
                    <a:pt x="14370" y="17970"/>
                    <a:pt x="14869" y="18442"/>
                  </a:cubicBezTo>
                  <a:cubicBezTo>
                    <a:pt x="15546" y="19080"/>
                    <a:pt x="16258" y="19690"/>
                    <a:pt x="16967" y="20301"/>
                  </a:cubicBezTo>
                  <a:cubicBezTo>
                    <a:pt x="17204" y="20505"/>
                    <a:pt x="18002" y="20580"/>
                    <a:pt x="18151" y="20403"/>
                  </a:cubicBezTo>
                  <a:cubicBezTo>
                    <a:pt x="18605" y="19863"/>
                    <a:pt x="19322" y="19464"/>
                    <a:pt x="19381" y="18705"/>
                  </a:cubicBezTo>
                  <a:cubicBezTo>
                    <a:pt x="19409" y="18356"/>
                    <a:pt x="19454" y="17988"/>
                    <a:pt x="19362" y="17657"/>
                  </a:cubicBezTo>
                  <a:cubicBezTo>
                    <a:pt x="19275" y="17349"/>
                    <a:pt x="19028" y="17073"/>
                    <a:pt x="18833" y="16794"/>
                  </a:cubicBezTo>
                  <a:cubicBezTo>
                    <a:pt x="18130" y="15785"/>
                    <a:pt x="17443" y="14766"/>
                    <a:pt x="16701" y="13780"/>
                  </a:cubicBezTo>
                  <a:cubicBezTo>
                    <a:pt x="16296" y="13242"/>
                    <a:pt x="15783" y="12769"/>
                    <a:pt x="15338" y="12254"/>
                  </a:cubicBezTo>
                  <a:cubicBezTo>
                    <a:pt x="14866" y="11706"/>
                    <a:pt x="14392" y="11679"/>
                    <a:pt x="13872" y="12202"/>
                  </a:cubicBezTo>
                  <a:cubicBezTo>
                    <a:pt x="13761" y="12313"/>
                    <a:pt x="13700" y="12474"/>
                    <a:pt x="13572" y="12558"/>
                  </a:cubicBezTo>
                  <a:cubicBezTo>
                    <a:pt x="12720" y="13117"/>
                    <a:pt x="11856" y="13661"/>
                    <a:pt x="10995" y="14210"/>
                  </a:cubicBezTo>
                  <a:close/>
                  <a:moveTo>
                    <a:pt x="2339" y="17256"/>
                  </a:moveTo>
                  <a:cubicBezTo>
                    <a:pt x="2211" y="17754"/>
                    <a:pt x="2286" y="17849"/>
                    <a:pt x="2844" y="17869"/>
                  </a:cubicBezTo>
                  <a:cubicBezTo>
                    <a:pt x="2889" y="17870"/>
                    <a:pt x="2942" y="17876"/>
                    <a:pt x="2977" y="17898"/>
                  </a:cubicBezTo>
                  <a:cubicBezTo>
                    <a:pt x="3404" y="18169"/>
                    <a:pt x="3669" y="17990"/>
                    <a:pt x="3977" y="17690"/>
                  </a:cubicBezTo>
                  <a:cubicBezTo>
                    <a:pt x="4251" y="17424"/>
                    <a:pt x="4288" y="17024"/>
                    <a:pt x="4724" y="16839"/>
                  </a:cubicBezTo>
                  <a:cubicBezTo>
                    <a:pt x="5076" y="16690"/>
                    <a:pt x="5339" y="16383"/>
                    <a:pt x="5655" y="16160"/>
                  </a:cubicBezTo>
                  <a:cubicBezTo>
                    <a:pt x="5944" y="15957"/>
                    <a:pt x="6258" y="15781"/>
                    <a:pt x="6549" y="15580"/>
                  </a:cubicBezTo>
                  <a:cubicBezTo>
                    <a:pt x="7013" y="15259"/>
                    <a:pt x="7476" y="14935"/>
                    <a:pt x="7922" y="14594"/>
                  </a:cubicBezTo>
                  <a:cubicBezTo>
                    <a:pt x="8115" y="14446"/>
                    <a:pt x="8436" y="14213"/>
                    <a:pt x="8399" y="14087"/>
                  </a:cubicBezTo>
                  <a:cubicBezTo>
                    <a:pt x="8301" y="13752"/>
                    <a:pt x="8067" y="13437"/>
                    <a:pt x="7840" y="13144"/>
                  </a:cubicBezTo>
                  <a:cubicBezTo>
                    <a:pt x="7573" y="12801"/>
                    <a:pt x="7253" y="12491"/>
                    <a:pt x="6962" y="12162"/>
                  </a:cubicBezTo>
                  <a:cubicBezTo>
                    <a:pt x="6796" y="11975"/>
                    <a:pt x="6566" y="11824"/>
                    <a:pt x="6352" y="12006"/>
                  </a:cubicBezTo>
                  <a:cubicBezTo>
                    <a:pt x="5917" y="12376"/>
                    <a:pt x="5391" y="12744"/>
                    <a:pt x="5172" y="13212"/>
                  </a:cubicBezTo>
                  <a:cubicBezTo>
                    <a:pt x="4945" y="13699"/>
                    <a:pt x="4462" y="13974"/>
                    <a:pt x="4237" y="14452"/>
                  </a:cubicBezTo>
                  <a:cubicBezTo>
                    <a:pt x="3996" y="14967"/>
                    <a:pt x="3535" y="15397"/>
                    <a:pt x="3200" y="15882"/>
                  </a:cubicBezTo>
                  <a:cubicBezTo>
                    <a:pt x="2896" y="16322"/>
                    <a:pt x="2633" y="16784"/>
                    <a:pt x="2339" y="17256"/>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65" name="Google Shape;65;p2"/>
            <p:cNvSpPr/>
            <p:nvPr/>
          </p:nvSpPr>
          <p:spPr>
            <a:xfrm>
              <a:off x="5190102" y="201917"/>
              <a:ext cx="508460" cy="580892"/>
            </a:xfrm>
            <a:custGeom>
              <a:avLst/>
              <a:gdLst/>
              <a:ahLst/>
              <a:cxnLst/>
              <a:rect l="l" t="t" r="r" b="b"/>
              <a:pathLst>
                <a:path w="21543" h="21508" extrusionOk="0">
                  <a:moveTo>
                    <a:pt x="0" y="0"/>
                  </a:moveTo>
                  <a:close/>
                  <a:moveTo>
                    <a:pt x="15081" y="9875"/>
                  </a:moveTo>
                  <a:cubicBezTo>
                    <a:pt x="15514" y="10181"/>
                    <a:pt x="15867" y="10422"/>
                    <a:pt x="16211" y="10675"/>
                  </a:cubicBezTo>
                  <a:cubicBezTo>
                    <a:pt x="16925" y="11201"/>
                    <a:pt x="17646" y="11721"/>
                    <a:pt x="18342" y="12265"/>
                  </a:cubicBezTo>
                  <a:cubicBezTo>
                    <a:pt x="19070" y="12834"/>
                    <a:pt x="19914" y="13270"/>
                    <a:pt x="20549" y="13961"/>
                  </a:cubicBezTo>
                  <a:cubicBezTo>
                    <a:pt x="20836" y="14273"/>
                    <a:pt x="21215" y="14579"/>
                    <a:pt x="21486" y="14918"/>
                  </a:cubicBezTo>
                  <a:cubicBezTo>
                    <a:pt x="21600" y="15060"/>
                    <a:pt x="21529" y="15425"/>
                    <a:pt x="21387" y="15584"/>
                  </a:cubicBezTo>
                  <a:cubicBezTo>
                    <a:pt x="21230" y="15760"/>
                    <a:pt x="20908" y="15719"/>
                    <a:pt x="20688" y="15533"/>
                  </a:cubicBezTo>
                  <a:cubicBezTo>
                    <a:pt x="20291" y="15198"/>
                    <a:pt x="19897" y="14860"/>
                    <a:pt x="19497" y="14527"/>
                  </a:cubicBezTo>
                  <a:cubicBezTo>
                    <a:pt x="19335" y="14392"/>
                    <a:pt x="19159" y="14269"/>
                    <a:pt x="18982" y="14136"/>
                  </a:cubicBezTo>
                  <a:cubicBezTo>
                    <a:pt x="18817" y="14581"/>
                    <a:pt x="19599" y="15609"/>
                    <a:pt x="20258" y="15848"/>
                  </a:cubicBezTo>
                  <a:cubicBezTo>
                    <a:pt x="20254" y="15994"/>
                    <a:pt x="20249" y="16139"/>
                    <a:pt x="20243" y="16318"/>
                  </a:cubicBezTo>
                  <a:cubicBezTo>
                    <a:pt x="20382" y="16303"/>
                    <a:pt x="20487" y="16291"/>
                    <a:pt x="20600" y="16279"/>
                  </a:cubicBezTo>
                  <a:cubicBezTo>
                    <a:pt x="20819" y="16689"/>
                    <a:pt x="21085" y="17085"/>
                    <a:pt x="21237" y="17512"/>
                  </a:cubicBezTo>
                  <a:cubicBezTo>
                    <a:pt x="21309" y="17715"/>
                    <a:pt x="21249" y="18038"/>
                    <a:pt x="21099" y="18198"/>
                  </a:cubicBezTo>
                  <a:cubicBezTo>
                    <a:pt x="20792" y="18525"/>
                    <a:pt x="20650" y="19044"/>
                    <a:pt x="20012" y="19061"/>
                  </a:cubicBezTo>
                  <a:cubicBezTo>
                    <a:pt x="19904" y="19063"/>
                    <a:pt x="19797" y="19080"/>
                    <a:pt x="19689" y="19086"/>
                  </a:cubicBezTo>
                  <a:cubicBezTo>
                    <a:pt x="19483" y="19096"/>
                    <a:pt x="19276" y="19106"/>
                    <a:pt x="19070" y="19110"/>
                  </a:cubicBezTo>
                  <a:cubicBezTo>
                    <a:pt x="18949" y="19112"/>
                    <a:pt x="18824" y="19121"/>
                    <a:pt x="18708" y="19096"/>
                  </a:cubicBezTo>
                  <a:cubicBezTo>
                    <a:pt x="18239" y="18998"/>
                    <a:pt x="17769" y="18900"/>
                    <a:pt x="17306" y="18780"/>
                  </a:cubicBezTo>
                  <a:cubicBezTo>
                    <a:pt x="16883" y="18671"/>
                    <a:pt x="16470" y="18533"/>
                    <a:pt x="16051" y="18413"/>
                  </a:cubicBezTo>
                  <a:cubicBezTo>
                    <a:pt x="15998" y="18397"/>
                    <a:pt x="15931" y="18404"/>
                    <a:pt x="15874" y="18415"/>
                  </a:cubicBezTo>
                  <a:cubicBezTo>
                    <a:pt x="15828" y="18423"/>
                    <a:pt x="15752" y="18475"/>
                    <a:pt x="15747" y="18470"/>
                  </a:cubicBezTo>
                  <a:cubicBezTo>
                    <a:pt x="15472" y="18148"/>
                    <a:pt x="14986" y="18261"/>
                    <a:pt x="14655" y="18064"/>
                  </a:cubicBezTo>
                  <a:cubicBezTo>
                    <a:pt x="14568" y="18012"/>
                    <a:pt x="14497" y="17929"/>
                    <a:pt x="14446" y="17847"/>
                  </a:cubicBezTo>
                  <a:cubicBezTo>
                    <a:pt x="14351" y="17694"/>
                    <a:pt x="14311" y="17483"/>
                    <a:pt x="14019" y="17645"/>
                  </a:cubicBezTo>
                  <a:cubicBezTo>
                    <a:pt x="13984" y="17664"/>
                    <a:pt x="13897" y="17626"/>
                    <a:pt x="13844" y="17599"/>
                  </a:cubicBezTo>
                  <a:cubicBezTo>
                    <a:pt x="13717" y="17535"/>
                    <a:pt x="13594" y="17401"/>
                    <a:pt x="13471" y="17402"/>
                  </a:cubicBezTo>
                  <a:cubicBezTo>
                    <a:pt x="13009" y="17403"/>
                    <a:pt x="12858" y="17077"/>
                    <a:pt x="12593" y="16854"/>
                  </a:cubicBezTo>
                  <a:cubicBezTo>
                    <a:pt x="12256" y="16570"/>
                    <a:pt x="11886" y="16307"/>
                    <a:pt x="11492" y="16088"/>
                  </a:cubicBezTo>
                  <a:cubicBezTo>
                    <a:pt x="11375" y="16023"/>
                    <a:pt x="11040" y="16080"/>
                    <a:pt x="10956" y="16179"/>
                  </a:cubicBezTo>
                  <a:cubicBezTo>
                    <a:pt x="10564" y="16640"/>
                    <a:pt x="10232" y="17140"/>
                    <a:pt x="9863" y="17616"/>
                  </a:cubicBezTo>
                  <a:cubicBezTo>
                    <a:pt x="9614" y="17936"/>
                    <a:pt x="9456" y="18324"/>
                    <a:pt x="9012" y="18507"/>
                  </a:cubicBezTo>
                  <a:cubicBezTo>
                    <a:pt x="8952" y="18532"/>
                    <a:pt x="8931" y="18630"/>
                    <a:pt x="8891" y="18694"/>
                  </a:cubicBezTo>
                  <a:cubicBezTo>
                    <a:pt x="8706" y="18989"/>
                    <a:pt x="8556" y="19307"/>
                    <a:pt x="8326" y="19573"/>
                  </a:cubicBezTo>
                  <a:cubicBezTo>
                    <a:pt x="8144" y="19782"/>
                    <a:pt x="7952" y="19966"/>
                    <a:pt x="7853" y="20228"/>
                  </a:cubicBezTo>
                  <a:cubicBezTo>
                    <a:pt x="7797" y="20375"/>
                    <a:pt x="7587" y="20472"/>
                    <a:pt x="7468" y="20606"/>
                  </a:cubicBezTo>
                  <a:cubicBezTo>
                    <a:pt x="7054" y="21072"/>
                    <a:pt x="6511" y="21364"/>
                    <a:pt x="5862" y="21488"/>
                  </a:cubicBezTo>
                  <a:cubicBezTo>
                    <a:pt x="5274" y="21600"/>
                    <a:pt x="4595" y="21231"/>
                    <a:pt x="4277" y="20790"/>
                  </a:cubicBezTo>
                  <a:cubicBezTo>
                    <a:pt x="4153" y="20619"/>
                    <a:pt x="3792" y="20573"/>
                    <a:pt x="3533" y="20483"/>
                  </a:cubicBezTo>
                  <a:cubicBezTo>
                    <a:pt x="2934" y="20276"/>
                    <a:pt x="2250" y="20086"/>
                    <a:pt x="1983" y="19564"/>
                  </a:cubicBezTo>
                  <a:cubicBezTo>
                    <a:pt x="1594" y="18806"/>
                    <a:pt x="1297" y="18009"/>
                    <a:pt x="1866" y="17158"/>
                  </a:cubicBezTo>
                  <a:cubicBezTo>
                    <a:pt x="2169" y="16705"/>
                    <a:pt x="2257" y="16145"/>
                    <a:pt x="2474" y="15643"/>
                  </a:cubicBezTo>
                  <a:cubicBezTo>
                    <a:pt x="2653" y="15228"/>
                    <a:pt x="2880" y="14829"/>
                    <a:pt x="3082" y="14422"/>
                  </a:cubicBezTo>
                  <a:cubicBezTo>
                    <a:pt x="3370" y="13837"/>
                    <a:pt x="3643" y="13247"/>
                    <a:pt x="4051" y="12715"/>
                  </a:cubicBezTo>
                  <a:cubicBezTo>
                    <a:pt x="4246" y="12462"/>
                    <a:pt x="4432" y="12203"/>
                    <a:pt x="4614" y="11943"/>
                  </a:cubicBezTo>
                  <a:cubicBezTo>
                    <a:pt x="5091" y="11263"/>
                    <a:pt x="4974" y="11210"/>
                    <a:pt x="4328" y="10728"/>
                  </a:cubicBezTo>
                  <a:cubicBezTo>
                    <a:pt x="4048" y="10518"/>
                    <a:pt x="3721" y="10344"/>
                    <a:pt x="3492" y="10099"/>
                  </a:cubicBezTo>
                  <a:cubicBezTo>
                    <a:pt x="3237" y="9826"/>
                    <a:pt x="3115" y="9459"/>
                    <a:pt x="2856" y="9191"/>
                  </a:cubicBezTo>
                  <a:cubicBezTo>
                    <a:pt x="2487" y="8808"/>
                    <a:pt x="2035" y="8487"/>
                    <a:pt x="1640" y="8121"/>
                  </a:cubicBezTo>
                  <a:cubicBezTo>
                    <a:pt x="1475" y="7968"/>
                    <a:pt x="1365" y="7769"/>
                    <a:pt x="1233" y="7589"/>
                  </a:cubicBezTo>
                  <a:cubicBezTo>
                    <a:pt x="1179" y="7516"/>
                    <a:pt x="1156" y="7399"/>
                    <a:pt x="1083" y="7368"/>
                  </a:cubicBezTo>
                  <a:cubicBezTo>
                    <a:pt x="352" y="7065"/>
                    <a:pt x="287" y="6424"/>
                    <a:pt x="102" y="5862"/>
                  </a:cubicBezTo>
                  <a:cubicBezTo>
                    <a:pt x="0" y="5551"/>
                    <a:pt x="113" y="5236"/>
                    <a:pt x="394" y="4977"/>
                  </a:cubicBezTo>
                  <a:cubicBezTo>
                    <a:pt x="935" y="4477"/>
                    <a:pt x="1564" y="4295"/>
                    <a:pt x="2368" y="4266"/>
                  </a:cubicBezTo>
                  <a:cubicBezTo>
                    <a:pt x="3448" y="4227"/>
                    <a:pt x="4443" y="4478"/>
                    <a:pt x="5454" y="4696"/>
                  </a:cubicBezTo>
                  <a:cubicBezTo>
                    <a:pt x="6195" y="4855"/>
                    <a:pt x="6919" y="5081"/>
                    <a:pt x="7638" y="5307"/>
                  </a:cubicBezTo>
                  <a:cubicBezTo>
                    <a:pt x="7829" y="5367"/>
                    <a:pt x="8003" y="5514"/>
                    <a:pt x="8139" y="5655"/>
                  </a:cubicBezTo>
                  <a:cubicBezTo>
                    <a:pt x="8607" y="6140"/>
                    <a:pt x="9326" y="5886"/>
                    <a:pt x="9558" y="5338"/>
                  </a:cubicBezTo>
                  <a:cubicBezTo>
                    <a:pt x="9592" y="5257"/>
                    <a:pt x="9617" y="5141"/>
                    <a:pt x="9686" y="5110"/>
                  </a:cubicBezTo>
                  <a:cubicBezTo>
                    <a:pt x="10315" y="4824"/>
                    <a:pt x="10635" y="4327"/>
                    <a:pt x="10972" y="3813"/>
                  </a:cubicBezTo>
                  <a:cubicBezTo>
                    <a:pt x="11332" y="3265"/>
                    <a:pt x="11811" y="2777"/>
                    <a:pt x="12200" y="2243"/>
                  </a:cubicBezTo>
                  <a:cubicBezTo>
                    <a:pt x="12516" y="1808"/>
                    <a:pt x="12774" y="1342"/>
                    <a:pt x="13062" y="892"/>
                  </a:cubicBezTo>
                  <a:cubicBezTo>
                    <a:pt x="13334" y="468"/>
                    <a:pt x="13873" y="442"/>
                    <a:pt x="14313" y="288"/>
                  </a:cubicBezTo>
                  <a:cubicBezTo>
                    <a:pt x="14698" y="153"/>
                    <a:pt x="15145" y="0"/>
                    <a:pt x="15528" y="53"/>
                  </a:cubicBezTo>
                  <a:cubicBezTo>
                    <a:pt x="16072" y="128"/>
                    <a:pt x="16647" y="137"/>
                    <a:pt x="17116" y="570"/>
                  </a:cubicBezTo>
                  <a:cubicBezTo>
                    <a:pt x="17798" y="1199"/>
                    <a:pt x="17920" y="1986"/>
                    <a:pt x="18120" y="2744"/>
                  </a:cubicBezTo>
                  <a:cubicBezTo>
                    <a:pt x="18209" y="3082"/>
                    <a:pt x="18052" y="3495"/>
                    <a:pt x="17917" y="3847"/>
                  </a:cubicBezTo>
                  <a:cubicBezTo>
                    <a:pt x="17671" y="4483"/>
                    <a:pt x="17364" y="5102"/>
                    <a:pt x="17068" y="5723"/>
                  </a:cubicBezTo>
                  <a:cubicBezTo>
                    <a:pt x="16875" y="6127"/>
                    <a:pt x="16646" y="6518"/>
                    <a:pt x="16452" y="6922"/>
                  </a:cubicBezTo>
                  <a:cubicBezTo>
                    <a:pt x="16387" y="7057"/>
                    <a:pt x="16388" y="7214"/>
                    <a:pt x="16343" y="7358"/>
                  </a:cubicBezTo>
                  <a:cubicBezTo>
                    <a:pt x="16171" y="7901"/>
                    <a:pt x="16073" y="8479"/>
                    <a:pt x="15787" y="8973"/>
                  </a:cubicBezTo>
                  <a:cubicBezTo>
                    <a:pt x="15627" y="9248"/>
                    <a:pt x="15505" y="9520"/>
                    <a:pt x="15394" y="9806"/>
                  </a:cubicBezTo>
                  <a:cubicBezTo>
                    <a:pt x="15384" y="9833"/>
                    <a:pt x="15280" y="9833"/>
                    <a:pt x="15081" y="9875"/>
                  </a:cubicBezTo>
                  <a:close/>
                  <a:moveTo>
                    <a:pt x="13339" y="10045"/>
                  </a:moveTo>
                  <a:cubicBezTo>
                    <a:pt x="12934" y="9748"/>
                    <a:pt x="12582" y="9452"/>
                    <a:pt x="12187" y="9208"/>
                  </a:cubicBezTo>
                  <a:cubicBezTo>
                    <a:pt x="11453" y="8756"/>
                    <a:pt x="10763" y="8246"/>
                    <a:pt x="9933" y="7919"/>
                  </a:cubicBezTo>
                  <a:cubicBezTo>
                    <a:pt x="9662" y="7812"/>
                    <a:pt x="9501" y="7861"/>
                    <a:pt x="9367" y="8085"/>
                  </a:cubicBezTo>
                  <a:cubicBezTo>
                    <a:pt x="9195" y="8373"/>
                    <a:pt x="9017" y="8660"/>
                    <a:pt x="8817" y="8934"/>
                  </a:cubicBezTo>
                  <a:cubicBezTo>
                    <a:pt x="8294" y="9650"/>
                    <a:pt x="7756" y="10356"/>
                    <a:pt x="7234" y="11073"/>
                  </a:cubicBezTo>
                  <a:cubicBezTo>
                    <a:pt x="7187" y="11137"/>
                    <a:pt x="7173" y="11276"/>
                    <a:pt x="7220" y="11326"/>
                  </a:cubicBezTo>
                  <a:cubicBezTo>
                    <a:pt x="7499" y="11619"/>
                    <a:pt x="7777" y="11919"/>
                    <a:pt x="8100" y="12175"/>
                  </a:cubicBezTo>
                  <a:cubicBezTo>
                    <a:pt x="8690" y="12640"/>
                    <a:pt x="9308" y="13080"/>
                    <a:pt x="9920" y="13524"/>
                  </a:cubicBezTo>
                  <a:cubicBezTo>
                    <a:pt x="10169" y="13704"/>
                    <a:pt x="10434" y="13867"/>
                    <a:pt x="10682" y="14032"/>
                  </a:cubicBezTo>
                  <a:cubicBezTo>
                    <a:pt x="11057" y="13523"/>
                    <a:pt x="11415" y="13047"/>
                    <a:pt x="11761" y="12564"/>
                  </a:cubicBezTo>
                  <a:cubicBezTo>
                    <a:pt x="11869" y="12412"/>
                    <a:pt x="11931" y="12236"/>
                    <a:pt x="12036" y="12081"/>
                  </a:cubicBezTo>
                  <a:cubicBezTo>
                    <a:pt x="12236" y="11784"/>
                    <a:pt x="12473" y="11504"/>
                    <a:pt x="12653" y="11198"/>
                  </a:cubicBezTo>
                  <a:cubicBezTo>
                    <a:pt x="12810" y="10933"/>
                    <a:pt x="12897" y="10637"/>
                    <a:pt x="13041" y="10366"/>
                  </a:cubicBezTo>
                  <a:cubicBezTo>
                    <a:pt x="13103" y="10249"/>
                    <a:pt x="13230" y="10159"/>
                    <a:pt x="13339" y="10045"/>
                  </a:cubicBezTo>
                  <a:close/>
                  <a:moveTo>
                    <a:pt x="10297" y="7070"/>
                  </a:moveTo>
                  <a:cubicBezTo>
                    <a:pt x="10963" y="7334"/>
                    <a:pt x="11529" y="7565"/>
                    <a:pt x="12009" y="7924"/>
                  </a:cubicBezTo>
                  <a:cubicBezTo>
                    <a:pt x="12151" y="8030"/>
                    <a:pt x="12283" y="8149"/>
                    <a:pt x="12437" y="8240"/>
                  </a:cubicBezTo>
                  <a:cubicBezTo>
                    <a:pt x="12810" y="8461"/>
                    <a:pt x="13183" y="8686"/>
                    <a:pt x="13582" y="8866"/>
                  </a:cubicBezTo>
                  <a:cubicBezTo>
                    <a:pt x="13674" y="8908"/>
                    <a:pt x="13951" y="8809"/>
                    <a:pt x="14005" y="8715"/>
                  </a:cubicBezTo>
                  <a:cubicBezTo>
                    <a:pt x="14382" y="8049"/>
                    <a:pt x="14302" y="7240"/>
                    <a:pt x="14847" y="6621"/>
                  </a:cubicBezTo>
                  <a:cubicBezTo>
                    <a:pt x="14871" y="6593"/>
                    <a:pt x="14868" y="6547"/>
                    <a:pt x="14882" y="6511"/>
                  </a:cubicBezTo>
                  <a:cubicBezTo>
                    <a:pt x="15034" y="6118"/>
                    <a:pt x="15188" y="5725"/>
                    <a:pt x="15339" y="5331"/>
                  </a:cubicBezTo>
                  <a:cubicBezTo>
                    <a:pt x="15548" y="4787"/>
                    <a:pt x="15765" y="4244"/>
                    <a:pt x="15960" y="3696"/>
                  </a:cubicBezTo>
                  <a:cubicBezTo>
                    <a:pt x="16196" y="3036"/>
                    <a:pt x="16381" y="2368"/>
                    <a:pt x="15869" y="1738"/>
                  </a:cubicBezTo>
                  <a:cubicBezTo>
                    <a:pt x="15780" y="1628"/>
                    <a:pt x="15561" y="1469"/>
                    <a:pt x="15489" y="1498"/>
                  </a:cubicBezTo>
                  <a:cubicBezTo>
                    <a:pt x="15038" y="1678"/>
                    <a:pt x="14500" y="1824"/>
                    <a:pt x="14199" y="2135"/>
                  </a:cubicBezTo>
                  <a:cubicBezTo>
                    <a:pt x="13609" y="2745"/>
                    <a:pt x="13161" y="3460"/>
                    <a:pt x="12639" y="4122"/>
                  </a:cubicBezTo>
                  <a:cubicBezTo>
                    <a:pt x="12496" y="4304"/>
                    <a:pt x="12286" y="4445"/>
                    <a:pt x="12135" y="4623"/>
                  </a:cubicBezTo>
                  <a:cubicBezTo>
                    <a:pt x="12060" y="4712"/>
                    <a:pt x="12049" y="4841"/>
                    <a:pt x="12032" y="4887"/>
                  </a:cubicBezTo>
                  <a:cubicBezTo>
                    <a:pt x="11863" y="5036"/>
                    <a:pt x="11711" y="5138"/>
                    <a:pt x="11608" y="5269"/>
                  </a:cubicBezTo>
                  <a:cubicBezTo>
                    <a:pt x="11429" y="5494"/>
                    <a:pt x="11287" y="5740"/>
                    <a:pt x="11119" y="5971"/>
                  </a:cubicBezTo>
                  <a:cubicBezTo>
                    <a:pt x="10856" y="6332"/>
                    <a:pt x="10583" y="6688"/>
                    <a:pt x="10297" y="7070"/>
                  </a:cubicBezTo>
                  <a:close/>
                  <a:moveTo>
                    <a:pt x="8357" y="17333"/>
                  </a:moveTo>
                  <a:cubicBezTo>
                    <a:pt x="7849" y="16933"/>
                    <a:pt x="8612" y="16764"/>
                    <a:pt x="8461" y="16438"/>
                  </a:cubicBezTo>
                  <a:cubicBezTo>
                    <a:pt x="9010" y="16483"/>
                    <a:pt x="9413" y="16215"/>
                    <a:pt x="9476" y="15835"/>
                  </a:cubicBezTo>
                  <a:cubicBezTo>
                    <a:pt x="9525" y="15536"/>
                    <a:pt x="9633" y="15244"/>
                    <a:pt x="9745" y="14838"/>
                  </a:cubicBezTo>
                  <a:cubicBezTo>
                    <a:pt x="9313" y="14496"/>
                    <a:pt x="8751" y="14062"/>
                    <a:pt x="8205" y="13614"/>
                  </a:cubicBezTo>
                  <a:cubicBezTo>
                    <a:pt x="8019" y="13462"/>
                    <a:pt x="7904" y="13190"/>
                    <a:pt x="7694" y="13123"/>
                  </a:cubicBezTo>
                  <a:cubicBezTo>
                    <a:pt x="7269" y="12989"/>
                    <a:pt x="6979" y="12767"/>
                    <a:pt x="6770" y="12436"/>
                  </a:cubicBezTo>
                  <a:cubicBezTo>
                    <a:pt x="6611" y="12184"/>
                    <a:pt x="6467" y="12257"/>
                    <a:pt x="6329" y="12449"/>
                  </a:cubicBezTo>
                  <a:cubicBezTo>
                    <a:pt x="6116" y="12743"/>
                    <a:pt x="5892" y="13032"/>
                    <a:pt x="5697" y="13334"/>
                  </a:cubicBezTo>
                  <a:cubicBezTo>
                    <a:pt x="5483" y="13667"/>
                    <a:pt x="5287" y="14010"/>
                    <a:pt x="5099" y="14355"/>
                  </a:cubicBezTo>
                  <a:cubicBezTo>
                    <a:pt x="4907" y="14708"/>
                    <a:pt x="4799" y="15113"/>
                    <a:pt x="4532" y="15413"/>
                  </a:cubicBezTo>
                  <a:cubicBezTo>
                    <a:pt x="4332" y="15636"/>
                    <a:pt x="4339" y="15768"/>
                    <a:pt x="4504" y="15974"/>
                  </a:cubicBezTo>
                  <a:cubicBezTo>
                    <a:pt x="3811" y="16287"/>
                    <a:pt x="3745" y="16898"/>
                    <a:pt x="3534" y="17451"/>
                  </a:cubicBezTo>
                  <a:cubicBezTo>
                    <a:pt x="3304" y="18051"/>
                    <a:pt x="3269" y="18637"/>
                    <a:pt x="3529" y="19304"/>
                  </a:cubicBezTo>
                  <a:cubicBezTo>
                    <a:pt x="3970" y="19200"/>
                    <a:pt x="4421" y="19115"/>
                    <a:pt x="4852" y="18982"/>
                  </a:cubicBezTo>
                  <a:cubicBezTo>
                    <a:pt x="5066" y="18916"/>
                    <a:pt x="5233" y="18737"/>
                    <a:pt x="5444" y="18656"/>
                  </a:cubicBezTo>
                  <a:cubicBezTo>
                    <a:pt x="5747" y="18540"/>
                    <a:pt x="6072" y="18468"/>
                    <a:pt x="6486" y="18348"/>
                  </a:cubicBezTo>
                  <a:cubicBezTo>
                    <a:pt x="6500" y="18326"/>
                    <a:pt x="6550" y="18186"/>
                    <a:pt x="6655" y="18097"/>
                  </a:cubicBezTo>
                  <a:cubicBezTo>
                    <a:pt x="6816" y="17960"/>
                    <a:pt x="7116" y="17725"/>
                    <a:pt x="7181" y="17763"/>
                  </a:cubicBezTo>
                  <a:cubicBezTo>
                    <a:pt x="7643" y="18031"/>
                    <a:pt x="7685" y="17690"/>
                    <a:pt x="7839" y="17465"/>
                  </a:cubicBezTo>
                  <a:cubicBezTo>
                    <a:pt x="7738" y="17412"/>
                    <a:pt x="7651" y="17366"/>
                    <a:pt x="7607" y="17343"/>
                  </a:cubicBezTo>
                  <a:cubicBezTo>
                    <a:pt x="7724" y="17180"/>
                    <a:pt x="7826" y="17038"/>
                    <a:pt x="7923" y="16902"/>
                  </a:cubicBezTo>
                  <a:cubicBezTo>
                    <a:pt x="7833" y="17454"/>
                    <a:pt x="7833" y="17454"/>
                    <a:pt x="8357" y="17333"/>
                  </a:cubicBezTo>
                  <a:close/>
                  <a:moveTo>
                    <a:pt x="18691" y="15176"/>
                  </a:moveTo>
                  <a:lnTo>
                    <a:pt x="18759" y="15148"/>
                  </a:lnTo>
                  <a:cubicBezTo>
                    <a:pt x="18725" y="15080"/>
                    <a:pt x="18703" y="15003"/>
                    <a:pt x="18654" y="14944"/>
                  </a:cubicBezTo>
                  <a:cubicBezTo>
                    <a:pt x="18414" y="14654"/>
                    <a:pt x="18157" y="14375"/>
                    <a:pt x="17924" y="14082"/>
                  </a:cubicBezTo>
                  <a:cubicBezTo>
                    <a:pt x="17568" y="13632"/>
                    <a:pt x="17242" y="13163"/>
                    <a:pt x="16873" y="12722"/>
                  </a:cubicBezTo>
                  <a:cubicBezTo>
                    <a:pt x="16566" y="12355"/>
                    <a:pt x="16314" y="11931"/>
                    <a:pt x="15787" y="11744"/>
                  </a:cubicBezTo>
                  <a:cubicBezTo>
                    <a:pt x="15743" y="11728"/>
                    <a:pt x="15713" y="11679"/>
                    <a:pt x="15678" y="11644"/>
                  </a:cubicBezTo>
                  <a:cubicBezTo>
                    <a:pt x="15474" y="11439"/>
                    <a:pt x="15286" y="11219"/>
                    <a:pt x="15057" y="11039"/>
                  </a:cubicBezTo>
                  <a:cubicBezTo>
                    <a:pt x="15001" y="10995"/>
                    <a:pt x="14752" y="11043"/>
                    <a:pt x="14693" y="11114"/>
                  </a:cubicBezTo>
                  <a:cubicBezTo>
                    <a:pt x="14442" y="11412"/>
                    <a:pt x="14232" y="11735"/>
                    <a:pt x="14002" y="12047"/>
                  </a:cubicBezTo>
                  <a:cubicBezTo>
                    <a:pt x="13727" y="12421"/>
                    <a:pt x="13364" y="12765"/>
                    <a:pt x="13190" y="13171"/>
                  </a:cubicBezTo>
                  <a:cubicBezTo>
                    <a:pt x="12946" y="13739"/>
                    <a:pt x="12533" y="14200"/>
                    <a:pt x="12111" y="14642"/>
                  </a:cubicBezTo>
                  <a:cubicBezTo>
                    <a:pt x="11820" y="14948"/>
                    <a:pt x="12028" y="15150"/>
                    <a:pt x="12218" y="15182"/>
                  </a:cubicBezTo>
                  <a:cubicBezTo>
                    <a:pt x="12494" y="15229"/>
                    <a:pt x="12545" y="15419"/>
                    <a:pt x="12710" y="15525"/>
                  </a:cubicBezTo>
                  <a:cubicBezTo>
                    <a:pt x="13028" y="15731"/>
                    <a:pt x="13320" y="15972"/>
                    <a:pt x="13653" y="16155"/>
                  </a:cubicBezTo>
                  <a:cubicBezTo>
                    <a:pt x="14396" y="16563"/>
                    <a:pt x="15139" y="16978"/>
                    <a:pt x="15919" y="17325"/>
                  </a:cubicBezTo>
                  <a:cubicBezTo>
                    <a:pt x="16511" y="17588"/>
                    <a:pt x="17156" y="17765"/>
                    <a:pt x="17788" y="17950"/>
                  </a:cubicBezTo>
                  <a:cubicBezTo>
                    <a:pt x="18208" y="18073"/>
                    <a:pt x="18655" y="18125"/>
                    <a:pt x="19078" y="18242"/>
                  </a:cubicBezTo>
                  <a:cubicBezTo>
                    <a:pt x="19444" y="18344"/>
                    <a:pt x="19671" y="18219"/>
                    <a:pt x="19609" y="17886"/>
                  </a:cubicBezTo>
                  <a:cubicBezTo>
                    <a:pt x="19512" y="17357"/>
                    <a:pt x="19613" y="16782"/>
                    <a:pt x="19152" y="16332"/>
                  </a:cubicBezTo>
                  <a:cubicBezTo>
                    <a:pt x="19098" y="16280"/>
                    <a:pt x="19034" y="16164"/>
                    <a:pt x="19060" y="16132"/>
                  </a:cubicBezTo>
                  <a:cubicBezTo>
                    <a:pt x="19308" y="15828"/>
                    <a:pt x="18885" y="15706"/>
                    <a:pt x="18841" y="15483"/>
                  </a:cubicBezTo>
                  <a:cubicBezTo>
                    <a:pt x="18819" y="15376"/>
                    <a:pt x="18743" y="15278"/>
                    <a:pt x="18691" y="15176"/>
                  </a:cubicBezTo>
                  <a:close/>
                  <a:moveTo>
                    <a:pt x="5551" y="10345"/>
                  </a:moveTo>
                  <a:lnTo>
                    <a:pt x="5680" y="10232"/>
                  </a:lnTo>
                  <a:cubicBezTo>
                    <a:pt x="5782" y="10145"/>
                    <a:pt x="5909" y="10072"/>
                    <a:pt x="5981" y="9970"/>
                  </a:cubicBezTo>
                  <a:cubicBezTo>
                    <a:pt x="6209" y="9646"/>
                    <a:pt x="6408" y="9307"/>
                    <a:pt x="6635" y="8982"/>
                  </a:cubicBezTo>
                  <a:cubicBezTo>
                    <a:pt x="7006" y="8454"/>
                    <a:pt x="7384" y="7930"/>
                    <a:pt x="7771" y="7411"/>
                  </a:cubicBezTo>
                  <a:cubicBezTo>
                    <a:pt x="7932" y="7195"/>
                    <a:pt x="7976" y="7023"/>
                    <a:pt x="7662" y="6890"/>
                  </a:cubicBezTo>
                  <a:cubicBezTo>
                    <a:pt x="7457" y="6803"/>
                    <a:pt x="7260" y="6701"/>
                    <a:pt x="7057" y="6610"/>
                  </a:cubicBezTo>
                  <a:cubicBezTo>
                    <a:pt x="6604" y="6407"/>
                    <a:pt x="6165" y="6171"/>
                    <a:pt x="5692" y="6016"/>
                  </a:cubicBezTo>
                  <a:cubicBezTo>
                    <a:pt x="5129" y="5832"/>
                    <a:pt x="4545" y="5666"/>
                    <a:pt x="3953" y="5591"/>
                  </a:cubicBezTo>
                  <a:cubicBezTo>
                    <a:pt x="3393" y="5520"/>
                    <a:pt x="2811" y="5593"/>
                    <a:pt x="2239" y="5575"/>
                  </a:cubicBezTo>
                  <a:cubicBezTo>
                    <a:pt x="1885" y="5563"/>
                    <a:pt x="1905" y="5676"/>
                    <a:pt x="2044" y="5882"/>
                  </a:cubicBezTo>
                  <a:cubicBezTo>
                    <a:pt x="2183" y="6091"/>
                    <a:pt x="2299" y="6312"/>
                    <a:pt x="2449" y="6514"/>
                  </a:cubicBezTo>
                  <a:cubicBezTo>
                    <a:pt x="2734" y="6899"/>
                    <a:pt x="3137" y="7243"/>
                    <a:pt x="3305" y="7661"/>
                  </a:cubicBezTo>
                  <a:cubicBezTo>
                    <a:pt x="3534" y="8232"/>
                    <a:pt x="4030" y="8608"/>
                    <a:pt x="4393" y="9076"/>
                  </a:cubicBezTo>
                  <a:cubicBezTo>
                    <a:pt x="4666" y="9427"/>
                    <a:pt x="5010" y="9735"/>
                    <a:pt x="5319" y="10064"/>
                  </a:cubicBezTo>
                  <a:cubicBezTo>
                    <a:pt x="5403" y="10153"/>
                    <a:pt x="5474" y="10251"/>
                    <a:pt x="5551" y="10345"/>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66" name="Google Shape;66;p2"/>
            <p:cNvSpPr/>
            <p:nvPr/>
          </p:nvSpPr>
          <p:spPr>
            <a:xfrm>
              <a:off x="4354255" y="-33740"/>
              <a:ext cx="580888" cy="582009"/>
            </a:xfrm>
            <a:custGeom>
              <a:avLst/>
              <a:gdLst/>
              <a:ahLst/>
              <a:cxnLst/>
              <a:rect l="l" t="t" r="r" b="b"/>
              <a:pathLst>
                <a:path w="21329" h="21461" extrusionOk="0">
                  <a:moveTo>
                    <a:pt x="0" y="0"/>
                  </a:moveTo>
                  <a:close/>
                  <a:moveTo>
                    <a:pt x="5336" y="18554"/>
                  </a:moveTo>
                  <a:cubicBezTo>
                    <a:pt x="5178" y="19761"/>
                    <a:pt x="3233" y="20438"/>
                    <a:pt x="2360" y="19685"/>
                  </a:cubicBezTo>
                  <a:cubicBezTo>
                    <a:pt x="2135" y="19491"/>
                    <a:pt x="1889" y="19256"/>
                    <a:pt x="1800" y="18993"/>
                  </a:cubicBezTo>
                  <a:cubicBezTo>
                    <a:pt x="1572" y="18321"/>
                    <a:pt x="1400" y="17627"/>
                    <a:pt x="1263" y="16931"/>
                  </a:cubicBezTo>
                  <a:cubicBezTo>
                    <a:pt x="1220" y="16714"/>
                    <a:pt x="1335" y="16451"/>
                    <a:pt x="1425" y="16226"/>
                  </a:cubicBezTo>
                  <a:cubicBezTo>
                    <a:pt x="1549" y="15919"/>
                    <a:pt x="1715" y="15627"/>
                    <a:pt x="1869" y="15332"/>
                  </a:cubicBezTo>
                  <a:cubicBezTo>
                    <a:pt x="1933" y="15210"/>
                    <a:pt x="2003" y="15089"/>
                    <a:pt x="2089" y="14981"/>
                  </a:cubicBezTo>
                  <a:cubicBezTo>
                    <a:pt x="2387" y="14606"/>
                    <a:pt x="2692" y="14234"/>
                    <a:pt x="2998" y="13865"/>
                  </a:cubicBezTo>
                  <a:cubicBezTo>
                    <a:pt x="3306" y="13495"/>
                    <a:pt x="3627" y="13135"/>
                    <a:pt x="3927" y="12760"/>
                  </a:cubicBezTo>
                  <a:cubicBezTo>
                    <a:pt x="4189" y="12434"/>
                    <a:pt x="4425" y="12089"/>
                    <a:pt x="4682" y="11760"/>
                  </a:cubicBezTo>
                  <a:cubicBezTo>
                    <a:pt x="4768" y="11651"/>
                    <a:pt x="4874" y="11548"/>
                    <a:pt x="4991" y="11471"/>
                  </a:cubicBezTo>
                  <a:cubicBezTo>
                    <a:pt x="5286" y="11280"/>
                    <a:pt x="5274" y="11108"/>
                    <a:pt x="5030" y="10881"/>
                  </a:cubicBezTo>
                  <a:cubicBezTo>
                    <a:pt x="4327" y="10227"/>
                    <a:pt x="3610" y="9584"/>
                    <a:pt x="2951" y="8890"/>
                  </a:cubicBezTo>
                  <a:cubicBezTo>
                    <a:pt x="1874" y="7754"/>
                    <a:pt x="1011" y="6480"/>
                    <a:pt x="401" y="5045"/>
                  </a:cubicBezTo>
                  <a:cubicBezTo>
                    <a:pt x="0" y="4103"/>
                    <a:pt x="145" y="3300"/>
                    <a:pt x="887" y="2562"/>
                  </a:cubicBezTo>
                  <a:cubicBezTo>
                    <a:pt x="1534" y="1918"/>
                    <a:pt x="2271" y="1417"/>
                    <a:pt x="3114" y="1024"/>
                  </a:cubicBezTo>
                  <a:cubicBezTo>
                    <a:pt x="3855" y="679"/>
                    <a:pt x="4490" y="985"/>
                    <a:pt x="5141" y="1177"/>
                  </a:cubicBezTo>
                  <a:cubicBezTo>
                    <a:pt x="5971" y="1422"/>
                    <a:pt x="6513" y="2068"/>
                    <a:pt x="7139" y="2595"/>
                  </a:cubicBezTo>
                  <a:cubicBezTo>
                    <a:pt x="8035" y="3350"/>
                    <a:pt x="8944" y="4091"/>
                    <a:pt x="9847" y="4839"/>
                  </a:cubicBezTo>
                  <a:cubicBezTo>
                    <a:pt x="10072" y="5026"/>
                    <a:pt x="10314" y="5200"/>
                    <a:pt x="10511" y="5412"/>
                  </a:cubicBezTo>
                  <a:cubicBezTo>
                    <a:pt x="10690" y="5606"/>
                    <a:pt x="10851" y="5598"/>
                    <a:pt x="11023" y="5439"/>
                  </a:cubicBezTo>
                  <a:cubicBezTo>
                    <a:pt x="11527" y="4972"/>
                    <a:pt x="12021" y="4494"/>
                    <a:pt x="12524" y="4026"/>
                  </a:cubicBezTo>
                  <a:cubicBezTo>
                    <a:pt x="12750" y="3816"/>
                    <a:pt x="13003" y="3632"/>
                    <a:pt x="13218" y="3414"/>
                  </a:cubicBezTo>
                  <a:cubicBezTo>
                    <a:pt x="13937" y="2684"/>
                    <a:pt x="14622" y="1921"/>
                    <a:pt x="15363" y="1211"/>
                  </a:cubicBezTo>
                  <a:cubicBezTo>
                    <a:pt x="16499" y="123"/>
                    <a:pt x="17858" y="0"/>
                    <a:pt x="19250" y="567"/>
                  </a:cubicBezTo>
                  <a:cubicBezTo>
                    <a:pt x="20313" y="1000"/>
                    <a:pt x="20735" y="1836"/>
                    <a:pt x="20522" y="3038"/>
                  </a:cubicBezTo>
                  <a:cubicBezTo>
                    <a:pt x="20356" y="3970"/>
                    <a:pt x="19754" y="4736"/>
                    <a:pt x="19282" y="5546"/>
                  </a:cubicBezTo>
                  <a:cubicBezTo>
                    <a:pt x="18907" y="6190"/>
                    <a:pt x="18518" y="6825"/>
                    <a:pt x="18119" y="7455"/>
                  </a:cubicBezTo>
                  <a:cubicBezTo>
                    <a:pt x="17812" y="7941"/>
                    <a:pt x="17504" y="8429"/>
                    <a:pt x="17154" y="8886"/>
                  </a:cubicBezTo>
                  <a:cubicBezTo>
                    <a:pt x="16746" y="9419"/>
                    <a:pt x="16302" y="9928"/>
                    <a:pt x="15853" y="10430"/>
                  </a:cubicBezTo>
                  <a:cubicBezTo>
                    <a:pt x="15618" y="10694"/>
                    <a:pt x="15629" y="10919"/>
                    <a:pt x="15850" y="11161"/>
                  </a:cubicBezTo>
                  <a:cubicBezTo>
                    <a:pt x="16658" y="12041"/>
                    <a:pt x="17466" y="12920"/>
                    <a:pt x="18271" y="13803"/>
                  </a:cubicBezTo>
                  <a:cubicBezTo>
                    <a:pt x="18363" y="13904"/>
                    <a:pt x="18417" y="14041"/>
                    <a:pt x="18519" y="14130"/>
                  </a:cubicBezTo>
                  <a:cubicBezTo>
                    <a:pt x="18614" y="14214"/>
                    <a:pt x="18785" y="14336"/>
                    <a:pt x="18861" y="14304"/>
                  </a:cubicBezTo>
                  <a:cubicBezTo>
                    <a:pt x="19268" y="14129"/>
                    <a:pt x="19312" y="14431"/>
                    <a:pt x="19433" y="14651"/>
                  </a:cubicBezTo>
                  <a:cubicBezTo>
                    <a:pt x="19537" y="14839"/>
                    <a:pt x="19655" y="15020"/>
                    <a:pt x="19767" y="15204"/>
                  </a:cubicBezTo>
                  <a:cubicBezTo>
                    <a:pt x="19828" y="15170"/>
                    <a:pt x="19890" y="15137"/>
                    <a:pt x="19951" y="15104"/>
                  </a:cubicBezTo>
                  <a:cubicBezTo>
                    <a:pt x="19882" y="14986"/>
                    <a:pt x="19797" y="14874"/>
                    <a:pt x="19748" y="14749"/>
                  </a:cubicBezTo>
                  <a:cubicBezTo>
                    <a:pt x="19703" y="14637"/>
                    <a:pt x="19698" y="14510"/>
                    <a:pt x="19676" y="14390"/>
                  </a:cubicBezTo>
                  <a:cubicBezTo>
                    <a:pt x="19805" y="14403"/>
                    <a:pt x="19979" y="14371"/>
                    <a:pt x="20055" y="14439"/>
                  </a:cubicBezTo>
                  <a:cubicBezTo>
                    <a:pt x="20192" y="14563"/>
                    <a:pt x="20305" y="14735"/>
                    <a:pt x="20369" y="14908"/>
                  </a:cubicBezTo>
                  <a:cubicBezTo>
                    <a:pt x="20632" y="15615"/>
                    <a:pt x="21005" y="16315"/>
                    <a:pt x="21088" y="17047"/>
                  </a:cubicBezTo>
                  <a:cubicBezTo>
                    <a:pt x="21188" y="17930"/>
                    <a:pt x="21600" y="18848"/>
                    <a:pt x="21047" y="19745"/>
                  </a:cubicBezTo>
                  <a:cubicBezTo>
                    <a:pt x="20588" y="20490"/>
                    <a:pt x="19885" y="21008"/>
                    <a:pt x="19096" y="21318"/>
                  </a:cubicBezTo>
                  <a:cubicBezTo>
                    <a:pt x="18376" y="21600"/>
                    <a:pt x="17563" y="21445"/>
                    <a:pt x="16918" y="21038"/>
                  </a:cubicBezTo>
                  <a:cubicBezTo>
                    <a:pt x="16167" y="20563"/>
                    <a:pt x="15468" y="20003"/>
                    <a:pt x="14794" y="19427"/>
                  </a:cubicBezTo>
                  <a:cubicBezTo>
                    <a:pt x="13925" y="18684"/>
                    <a:pt x="13105" y="17886"/>
                    <a:pt x="12259" y="17117"/>
                  </a:cubicBezTo>
                  <a:cubicBezTo>
                    <a:pt x="11960" y="16844"/>
                    <a:pt x="11652" y="16580"/>
                    <a:pt x="11337" y="16323"/>
                  </a:cubicBezTo>
                  <a:cubicBezTo>
                    <a:pt x="11020" y="16063"/>
                    <a:pt x="10792" y="16085"/>
                    <a:pt x="10526" y="16397"/>
                  </a:cubicBezTo>
                  <a:cubicBezTo>
                    <a:pt x="10276" y="16690"/>
                    <a:pt x="10163" y="17078"/>
                    <a:pt x="9661" y="17173"/>
                  </a:cubicBezTo>
                  <a:cubicBezTo>
                    <a:pt x="9430" y="17217"/>
                    <a:pt x="9255" y="17561"/>
                    <a:pt x="9057" y="17771"/>
                  </a:cubicBezTo>
                  <a:cubicBezTo>
                    <a:pt x="8724" y="18127"/>
                    <a:pt x="8387" y="18480"/>
                    <a:pt x="8062" y="18843"/>
                  </a:cubicBezTo>
                  <a:cubicBezTo>
                    <a:pt x="7861" y="19068"/>
                    <a:pt x="7665" y="19299"/>
                    <a:pt x="7491" y="19543"/>
                  </a:cubicBezTo>
                  <a:cubicBezTo>
                    <a:pt x="7147" y="20026"/>
                    <a:pt x="6750" y="20465"/>
                    <a:pt x="6576" y="21064"/>
                  </a:cubicBezTo>
                  <a:cubicBezTo>
                    <a:pt x="6451" y="21494"/>
                    <a:pt x="5845" y="21552"/>
                    <a:pt x="5530" y="21206"/>
                  </a:cubicBezTo>
                  <a:cubicBezTo>
                    <a:pt x="5282" y="20935"/>
                    <a:pt x="5073" y="20626"/>
                    <a:pt x="4881" y="20315"/>
                  </a:cubicBezTo>
                  <a:cubicBezTo>
                    <a:pt x="4706" y="20031"/>
                    <a:pt x="4845" y="19827"/>
                    <a:pt x="5100" y="19613"/>
                  </a:cubicBezTo>
                  <a:cubicBezTo>
                    <a:pt x="5689" y="19117"/>
                    <a:pt x="6244" y="18583"/>
                    <a:pt x="6810" y="18062"/>
                  </a:cubicBezTo>
                  <a:cubicBezTo>
                    <a:pt x="7163" y="17737"/>
                    <a:pt x="7533" y="17426"/>
                    <a:pt x="7856" y="17075"/>
                  </a:cubicBezTo>
                  <a:cubicBezTo>
                    <a:pt x="8452" y="16429"/>
                    <a:pt x="9019" y="15758"/>
                    <a:pt x="9665" y="15020"/>
                  </a:cubicBezTo>
                  <a:cubicBezTo>
                    <a:pt x="9401" y="14780"/>
                    <a:pt x="9029" y="14438"/>
                    <a:pt x="8652" y="14101"/>
                  </a:cubicBezTo>
                  <a:cubicBezTo>
                    <a:pt x="8006" y="13523"/>
                    <a:pt x="7345" y="12962"/>
                    <a:pt x="6715" y="12369"/>
                  </a:cubicBezTo>
                  <a:cubicBezTo>
                    <a:pt x="6477" y="12144"/>
                    <a:pt x="6317" y="12118"/>
                    <a:pt x="6079" y="12362"/>
                  </a:cubicBezTo>
                  <a:cubicBezTo>
                    <a:pt x="5658" y="12792"/>
                    <a:pt x="5179" y="13174"/>
                    <a:pt x="4790" y="13628"/>
                  </a:cubicBezTo>
                  <a:cubicBezTo>
                    <a:pt x="4280" y="14223"/>
                    <a:pt x="3834" y="14868"/>
                    <a:pt x="3363" y="15493"/>
                  </a:cubicBezTo>
                  <a:cubicBezTo>
                    <a:pt x="3312" y="15560"/>
                    <a:pt x="3295" y="15654"/>
                    <a:pt x="3235" y="15709"/>
                  </a:cubicBezTo>
                  <a:cubicBezTo>
                    <a:pt x="2460" y="16427"/>
                    <a:pt x="2508" y="17307"/>
                    <a:pt x="2637" y="18213"/>
                  </a:cubicBezTo>
                  <a:cubicBezTo>
                    <a:pt x="2722" y="18811"/>
                    <a:pt x="2878" y="18951"/>
                    <a:pt x="3480" y="18789"/>
                  </a:cubicBezTo>
                  <a:cubicBezTo>
                    <a:pt x="3816" y="18698"/>
                    <a:pt x="4170" y="18572"/>
                    <a:pt x="4440" y="18368"/>
                  </a:cubicBezTo>
                  <a:cubicBezTo>
                    <a:pt x="4870" y="18042"/>
                    <a:pt x="5081" y="18315"/>
                    <a:pt x="5336" y="18554"/>
                  </a:cubicBezTo>
                  <a:close/>
                  <a:moveTo>
                    <a:pt x="13717" y="10395"/>
                  </a:moveTo>
                  <a:cubicBezTo>
                    <a:pt x="13649" y="10276"/>
                    <a:pt x="13608" y="10152"/>
                    <a:pt x="13525" y="10064"/>
                  </a:cubicBezTo>
                  <a:cubicBezTo>
                    <a:pt x="12794" y="9286"/>
                    <a:pt x="12057" y="8514"/>
                    <a:pt x="11318" y="7743"/>
                  </a:cubicBezTo>
                  <a:cubicBezTo>
                    <a:pt x="11141" y="7557"/>
                    <a:pt x="10925" y="7448"/>
                    <a:pt x="10688" y="7651"/>
                  </a:cubicBezTo>
                  <a:cubicBezTo>
                    <a:pt x="10411" y="7889"/>
                    <a:pt x="10147" y="8143"/>
                    <a:pt x="9890" y="8402"/>
                  </a:cubicBezTo>
                  <a:cubicBezTo>
                    <a:pt x="9483" y="8811"/>
                    <a:pt x="9087" y="9230"/>
                    <a:pt x="8685" y="9644"/>
                  </a:cubicBezTo>
                  <a:cubicBezTo>
                    <a:pt x="8265" y="10078"/>
                    <a:pt x="7838" y="10506"/>
                    <a:pt x="7425" y="10947"/>
                  </a:cubicBezTo>
                  <a:cubicBezTo>
                    <a:pt x="7186" y="11202"/>
                    <a:pt x="7232" y="11439"/>
                    <a:pt x="7500" y="11658"/>
                  </a:cubicBezTo>
                  <a:cubicBezTo>
                    <a:pt x="8081" y="12133"/>
                    <a:pt x="8657" y="12615"/>
                    <a:pt x="9228" y="13103"/>
                  </a:cubicBezTo>
                  <a:cubicBezTo>
                    <a:pt x="9566" y="13392"/>
                    <a:pt x="9888" y="13699"/>
                    <a:pt x="10221" y="13993"/>
                  </a:cubicBezTo>
                  <a:cubicBezTo>
                    <a:pt x="10399" y="14150"/>
                    <a:pt x="10588" y="14211"/>
                    <a:pt x="10778" y="13998"/>
                  </a:cubicBezTo>
                  <a:cubicBezTo>
                    <a:pt x="11034" y="13710"/>
                    <a:pt x="11295" y="13425"/>
                    <a:pt x="11544" y="13132"/>
                  </a:cubicBezTo>
                  <a:cubicBezTo>
                    <a:pt x="12185" y="12377"/>
                    <a:pt x="12825" y="11621"/>
                    <a:pt x="13455" y="10858"/>
                  </a:cubicBezTo>
                  <a:cubicBezTo>
                    <a:pt x="13567" y="10722"/>
                    <a:pt x="13631" y="10550"/>
                    <a:pt x="13717" y="10395"/>
                  </a:cubicBezTo>
                  <a:close/>
                  <a:moveTo>
                    <a:pt x="18551" y="20577"/>
                  </a:moveTo>
                  <a:cubicBezTo>
                    <a:pt x="18929" y="20470"/>
                    <a:pt x="19270" y="20433"/>
                    <a:pt x="19438" y="20077"/>
                  </a:cubicBezTo>
                  <a:cubicBezTo>
                    <a:pt x="19588" y="19760"/>
                    <a:pt x="19780" y="19450"/>
                    <a:pt x="19861" y="19118"/>
                  </a:cubicBezTo>
                  <a:cubicBezTo>
                    <a:pt x="20017" y="18487"/>
                    <a:pt x="20091" y="17847"/>
                    <a:pt x="19632" y="17281"/>
                  </a:cubicBezTo>
                  <a:cubicBezTo>
                    <a:pt x="19130" y="16660"/>
                    <a:pt x="18636" y="16033"/>
                    <a:pt x="18143" y="15405"/>
                  </a:cubicBezTo>
                  <a:cubicBezTo>
                    <a:pt x="17695" y="14835"/>
                    <a:pt x="17278" y="14241"/>
                    <a:pt x="16803" y="13694"/>
                  </a:cubicBezTo>
                  <a:cubicBezTo>
                    <a:pt x="16304" y="13118"/>
                    <a:pt x="15753" y="12584"/>
                    <a:pt x="15222" y="12034"/>
                  </a:cubicBezTo>
                  <a:cubicBezTo>
                    <a:pt x="14933" y="11734"/>
                    <a:pt x="14753" y="11747"/>
                    <a:pt x="14499" y="12086"/>
                  </a:cubicBezTo>
                  <a:cubicBezTo>
                    <a:pt x="14307" y="12341"/>
                    <a:pt x="14143" y="12619"/>
                    <a:pt x="13929" y="12855"/>
                  </a:cubicBezTo>
                  <a:cubicBezTo>
                    <a:pt x="13298" y="13547"/>
                    <a:pt x="12656" y="14229"/>
                    <a:pt x="12002" y="14901"/>
                  </a:cubicBezTo>
                  <a:cubicBezTo>
                    <a:pt x="11788" y="15121"/>
                    <a:pt x="11707" y="15291"/>
                    <a:pt x="11972" y="15517"/>
                  </a:cubicBezTo>
                  <a:cubicBezTo>
                    <a:pt x="12613" y="16063"/>
                    <a:pt x="13239" y="16623"/>
                    <a:pt x="13880" y="17169"/>
                  </a:cubicBezTo>
                  <a:cubicBezTo>
                    <a:pt x="14080" y="17339"/>
                    <a:pt x="14324" y="17463"/>
                    <a:pt x="14517" y="17639"/>
                  </a:cubicBezTo>
                  <a:cubicBezTo>
                    <a:pt x="15019" y="18098"/>
                    <a:pt x="15484" y="18594"/>
                    <a:pt x="16000" y="19037"/>
                  </a:cubicBezTo>
                  <a:cubicBezTo>
                    <a:pt x="16474" y="19444"/>
                    <a:pt x="16975" y="19830"/>
                    <a:pt x="17505" y="20168"/>
                  </a:cubicBezTo>
                  <a:cubicBezTo>
                    <a:pt x="17812" y="20363"/>
                    <a:pt x="18199" y="20444"/>
                    <a:pt x="18551" y="20577"/>
                  </a:cubicBezTo>
                  <a:close/>
                  <a:moveTo>
                    <a:pt x="1736" y="3997"/>
                  </a:moveTo>
                  <a:cubicBezTo>
                    <a:pt x="1771" y="4199"/>
                    <a:pt x="1766" y="4420"/>
                    <a:pt x="1850" y="4601"/>
                  </a:cubicBezTo>
                  <a:cubicBezTo>
                    <a:pt x="2200" y="5357"/>
                    <a:pt x="2487" y="6159"/>
                    <a:pt x="2964" y="6834"/>
                  </a:cubicBezTo>
                  <a:cubicBezTo>
                    <a:pt x="3574" y="7695"/>
                    <a:pt x="4344" y="8451"/>
                    <a:pt x="5049" y="9249"/>
                  </a:cubicBezTo>
                  <a:cubicBezTo>
                    <a:pt x="5302" y="9535"/>
                    <a:pt x="5560" y="9819"/>
                    <a:pt x="5836" y="10085"/>
                  </a:cubicBezTo>
                  <a:cubicBezTo>
                    <a:pt x="5905" y="10152"/>
                    <a:pt x="6107" y="10202"/>
                    <a:pt x="6157" y="10160"/>
                  </a:cubicBezTo>
                  <a:cubicBezTo>
                    <a:pt x="6639" y="9754"/>
                    <a:pt x="7124" y="9347"/>
                    <a:pt x="7566" y="8902"/>
                  </a:cubicBezTo>
                  <a:cubicBezTo>
                    <a:pt x="8233" y="8232"/>
                    <a:pt x="8853" y="7518"/>
                    <a:pt x="9521" y="6848"/>
                  </a:cubicBezTo>
                  <a:cubicBezTo>
                    <a:pt x="9842" y="6526"/>
                    <a:pt x="9881" y="6339"/>
                    <a:pt x="9526" y="6028"/>
                  </a:cubicBezTo>
                  <a:cubicBezTo>
                    <a:pt x="8863" y="5449"/>
                    <a:pt x="8210" y="4857"/>
                    <a:pt x="7517" y="4312"/>
                  </a:cubicBezTo>
                  <a:cubicBezTo>
                    <a:pt x="6628" y="3611"/>
                    <a:pt x="5727" y="2921"/>
                    <a:pt x="4786" y="2286"/>
                  </a:cubicBezTo>
                  <a:cubicBezTo>
                    <a:pt x="4239" y="1916"/>
                    <a:pt x="3556" y="1825"/>
                    <a:pt x="2961" y="2192"/>
                  </a:cubicBezTo>
                  <a:cubicBezTo>
                    <a:pt x="2296" y="2602"/>
                    <a:pt x="1678" y="3103"/>
                    <a:pt x="1736" y="3997"/>
                  </a:cubicBezTo>
                  <a:close/>
                  <a:moveTo>
                    <a:pt x="18168" y="1543"/>
                  </a:moveTo>
                  <a:cubicBezTo>
                    <a:pt x="17646" y="1815"/>
                    <a:pt x="17149" y="2061"/>
                    <a:pt x="16667" y="2329"/>
                  </a:cubicBezTo>
                  <a:cubicBezTo>
                    <a:pt x="16445" y="2452"/>
                    <a:pt x="16230" y="2600"/>
                    <a:pt x="16047" y="2770"/>
                  </a:cubicBezTo>
                  <a:cubicBezTo>
                    <a:pt x="15079" y="3672"/>
                    <a:pt x="14122" y="4585"/>
                    <a:pt x="13161" y="5495"/>
                  </a:cubicBezTo>
                  <a:cubicBezTo>
                    <a:pt x="12895" y="5747"/>
                    <a:pt x="12656" y="6031"/>
                    <a:pt x="12362" y="6247"/>
                  </a:cubicBezTo>
                  <a:cubicBezTo>
                    <a:pt x="11782" y="6673"/>
                    <a:pt x="11765" y="6704"/>
                    <a:pt x="12251" y="7209"/>
                  </a:cubicBezTo>
                  <a:cubicBezTo>
                    <a:pt x="12866" y="7847"/>
                    <a:pt x="13496" y="8472"/>
                    <a:pt x="14081" y="9134"/>
                  </a:cubicBezTo>
                  <a:cubicBezTo>
                    <a:pt x="14318" y="9404"/>
                    <a:pt x="14483" y="9461"/>
                    <a:pt x="14703" y="9159"/>
                  </a:cubicBezTo>
                  <a:cubicBezTo>
                    <a:pt x="15450" y="8134"/>
                    <a:pt x="16204" y="7113"/>
                    <a:pt x="16928" y="6073"/>
                  </a:cubicBezTo>
                  <a:cubicBezTo>
                    <a:pt x="17144" y="5761"/>
                    <a:pt x="17277" y="5395"/>
                    <a:pt x="17437" y="5050"/>
                  </a:cubicBezTo>
                  <a:cubicBezTo>
                    <a:pt x="17760" y="4352"/>
                    <a:pt x="18123" y="3665"/>
                    <a:pt x="18377" y="2946"/>
                  </a:cubicBezTo>
                  <a:cubicBezTo>
                    <a:pt x="18537" y="2493"/>
                    <a:pt x="18642" y="1971"/>
                    <a:pt x="18168" y="1543"/>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67" name="Google Shape;67;p2"/>
            <p:cNvSpPr/>
            <p:nvPr/>
          </p:nvSpPr>
          <p:spPr>
            <a:xfrm>
              <a:off x="3211513" y="5102172"/>
              <a:ext cx="552598" cy="617323"/>
            </a:xfrm>
            <a:custGeom>
              <a:avLst/>
              <a:gdLst/>
              <a:ahLst/>
              <a:cxnLst/>
              <a:rect l="l" t="t" r="r" b="b"/>
              <a:pathLst>
                <a:path w="21423" h="21517" extrusionOk="0">
                  <a:moveTo>
                    <a:pt x="0" y="0"/>
                  </a:moveTo>
                  <a:close/>
                  <a:moveTo>
                    <a:pt x="18487" y="21314"/>
                  </a:moveTo>
                  <a:cubicBezTo>
                    <a:pt x="18485" y="21319"/>
                    <a:pt x="18458" y="21451"/>
                    <a:pt x="18414" y="21455"/>
                  </a:cubicBezTo>
                  <a:cubicBezTo>
                    <a:pt x="17390" y="21568"/>
                    <a:pt x="16384" y="21600"/>
                    <a:pt x="15547" y="20903"/>
                  </a:cubicBezTo>
                  <a:cubicBezTo>
                    <a:pt x="15086" y="20519"/>
                    <a:pt x="14610" y="20149"/>
                    <a:pt x="14133" y="19782"/>
                  </a:cubicBezTo>
                  <a:cubicBezTo>
                    <a:pt x="13878" y="19586"/>
                    <a:pt x="13583" y="19431"/>
                    <a:pt x="13345" y="19222"/>
                  </a:cubicBezTo>
                  <a:cubicBezTo>
                    <a:pt x="12542" y="18512"/>
                    <a:pt x="11762" y="17782"/>
                    <a:pt x="10963" y="17068"/>
                  </a:cubicBezTo>
                  <a:cubicBezTo>
                    <a:pt x="10620" y="16761"/>
                    <a:pt x="10238" y="16490"/>
                    <a:pt x="9907" y="16174"/>
                  </a:cubicBezTo>
                  <a:cubicBezTo>
                    <a:pt x="9798" y="16070"/>
                    <a:pt x="9794" y="15877"/>
                    <a:pt x="9731" y="15696"/>
                  </a:cubicBezTo>
                  <a:cubicBezTo>
                    <a:pt x="9263" y="15445"/>
                    <a:pt x="9001" y="15869"/>
                    <a:pt x="8701" y="16062"/>
                  </a:cubicBezTo>
                  <a:cubicBezTo>
                    <a:pt x="8063" y="16471"/>
                    <a:pt x="7469" y="16937"/>
                    <a:pt x="6873" y="17395"/>
                  </a:cubicBezTo>
                  <a:cubicBezTo>
                    <a:pt x="6392" y="17765"/>
                    <a:pt x="5935" y="18157"/>
                    <a:pt x="5556" y="18467"/>
                  </a:cubicBezTo>
                  <a:cubicBezTo>
                    <a:pt x="5221" y="18412"/>
                    <a:pt x="5002" y="18376"/>
                    <a:pt x="4685" y="18324"/>
                  </a:cubicBezTo>
                  <a:cubicBezTo>
                    <a:pt x="4763" y="18557"/>
                    <a:pt x="4805" y="18683"/>
                    <a:pt x="4855" y="18831"/>
                  </a:cubicBezTo>
                  <a:cubicBezTo>
                    <a:pt x="4359" y="19156"/>
                    <a:pt x="4233" y="19783"/>
                    <a:pt x="3648" y="20055"/>
                  </a:cubicBezTo>
                  <a:cubicBezTo>
                    <a:pt x="3134" y="20295"/>
                    <a:pt x="2738" y="20725"/>
                    <a:pt x="2115" y="20793"/>
                  </a:cubicBezTo>
                  <a:cubicBezTo>
                    <a:pt x="1327" y="20878"/>
                    <a:pt x="507" y="20344"/>
                    <a:pt x="248" y="19667"/>
                  </a:cubicBezTo>
                  <a:cubicBezTo>
                    <a:pt x="0" y="19021"/>
                    <a:pt x="176" y="18434"/>
                    <a:pt x="349" y="17822"/>
                  </a:cubicBezTo>
                  <a:cubicBezTo>
                    <a:pt x="493" y="17312"/>
                    <a:pt x="572" y="16786"/>
                    <a:pt x="717" y="16275"/>
                  </a:cubicBezTo>
                  <a:cubicBezTo>
                    <a:pt x="750" y="16161"/>
                    <a:pt x="935" y="16082"/>
                    <a:pt x="986" y="15959"/>
                  </a:cubicBezTo>
                  <a:cubicBezTo>
                    <a:pt x="1119" y="15751"/>
                    <a:pt x="1308" y="15557"/>
                    <a:pt x="1374" y="15334"/>
                  </a:cubicBezTo>
                  <a:cubicBezTo>
                    <a:pt x="1550" y="14735"/>
                    <a:pt x="1895" y="14245"/>
                    <a:pt x="2348" y="13786"/>
                  </a:cubicBezTo>
                  <a:cubicBezTo>
                    <a:pt x="2590" y="13542"/>
                    <a:pt x="2712" y="13204"/>
                    <a:pt x="2895" y="12912"/>
                  </a:cubicBezTo>
                  <a:cubicBezTo>
                    <a:pt x="2969" y="12793"/>
                    <a:pt x="3058" y="12681"/>
                    <a:pt x="3141" y="12567"/>
                  </a:cubicBezTo>
                  <a:cubicBezTo>
                    <a:pt x="3350" y="12280"/>
                    <a:pt x="3556" y="11991"/>
                    <a:pt x="3770" y="11707"/>
                  </a:cubicBezTo>
                  <a:cubicBezTo>
                    <a:pt x="3842" y="11612"/>
                    <a:pt x="3939" y="11531"/>
                    <a:pt x="4018" y="11439"/>
                  </a:cubicBezTo>
                  <a:cubicBezTo>
                    <a:pt x="4269" y="11151"/>
                    <a:pt x="4540" y="10873"/>
                    <a:pt x="4750" y="10562"/>
                  </a:cubicBezTo>
                  <a:cubicBezTo>
                    <a:pt x="4806" y="10479"/>
                    <a:pt x="4715" y="10262"/>
                    <a:pt x="4621" y="10158"/>
                  </a:cubicBezTo>
                  <a:cubicBezTo>
                    <a:pt x="4132" y="9619"/>
                    <a:pt x="3566" y="9131"/>
                    <a:pt x="3132" y="8560"/>
                  </a:cubicBezTo>
                  <a:cubicBezTo>
                    <a:pt x="2675" y="7958"/>
                    <a:pt x="2036" y="7477"/>
                    <a:pt x="1761" y="6741"/>
                  </a:cubicBezTo>
                  <a:cubicBezTo>
                    <a:pt x="1588" y="6278"/>
                    <a:pt x="1113" y="5914"/>
                    <a:pt x="890" y="5459"/>
                  </a:cubicBezTo>
                  <a:cubicBezTo>
                    <a:pt x="531" y="4729"/>
                    <a:pt x="171" y="3984"/>
                    <a:pt x="327" y="3138"/>
                  </a:cubicBezTo>
                  <a:cubicBezTo>
                    <a:pt x="379" y="2857"/>
                    <a:pt x="341" y="2560"/>
                    <a:pt x="326" y="2271"/>
                  </a:cubicBezTo>
                  <a:cubicBezTo>
                    <a:pt x="292" y="1625"/>
                    <a:pt x="668" y="1253"/>
                    <a:pt x="1218" y="856"/>
                  </a:cubicBezTo>
                  <a:cubicBezTo>
                    <a:pt x="1793" y="439"/>
                    <a:pt x="2488" y="361"/>
                    <a:pt x="3069" y="338"/>
                  </a:cubicBezTo>
                  <a:cubicBezTo>
                    <a:pt x="4280" y="292"/>
                    <a:pt x="5491" y="524"/>
                    <a:pt x="6391" y="1418"/>
                  </a:cubicBezTo>
                  <a:cubicBezTo>
                    <a:pt x="6829" y="1854"/>
                    <a:pt x="7351" y="2223"/>
                    <a:pt x="7791" y="2658"/>
                  </a:cubicBezTo>
                  <a:cubicBezTo>
                    <a:pt x="8442" y="3301"/>
                    <a:pt x="9042" y="3985"/>
                    <a:pt x="9689" y="4630"/>
                  </a:cubicBezTo>
                  <a:cubicBezTo>
                    <a:pt x="9847" y="4787"/>
                    <a:pt x="10102" y="4931"/>
                    <a:pt x="10322" y="4944"/>
                  </a:cubicBezTo>
                  <a:cubicBezTo>
                    <a:pt x="10428" y="4951"/>
                    <a:pt x="10557" y="4640"/>
                    <a:pt x="10679" y="4474"/>
                  </a:cubicBezTo>
                  <a:cubicBezTo>
                    <a:pt x="10729" y="4407"/>
                    <a:pt x="10780" y="4294"/>
                    <a:pt x="10844" y="4286"/>
                  </a:cubicBezTo>
                  <a:cubicBezTo>
                    <a:pt x="11634" y="4191"/>
                    <a:pt x="11839" y="3478"/>
                    <a:pt x="12378" y="3113"/>
                  </a:cubicBezTo>
                  <a:cubicBezTo>
                    <a:pt x="12858" y="2789"/>
                    <a:pt x="13232" y="2341"/>
                    <a:pt x="13661" y="1955"/>
                  </a:cubicBezTo>
                  <a:cubicBezTo>
                    <a:pt x="14241" y="1434"/>
                    <a:pt x="14832" y="923"/>
                    <a:pt x="15412" y="402"/>
                  </a:cubicBezTo>
                  <a:cubicBezTo>
                    <a:pt x="15806" y="49"/>
                    <a:pt x="17069" y="0"/>
                    <a:pt x="17634" y="240"/>
                  </a:cubicBezTo>
                  <a:cubicBezTo>
                    <a:pt x="18355" y="547"/>
                    <a:pt x="18735" y="1103"/>
                    <a:pt x="19101" y="1677"/>
                  </a:cubicBezTo>
                  <a:cubicBezTo>
                    <a:pt x="19200" y="1832"/>
                    <a:pt x="19150" y="2058"/>
                    <a:pt x="19209" y="2241"/>
                  </a:cubicBezTo>
                  <a:cubicBezTo>
                    <a:pt x="19495" y="3133"/>
                    <a:pt x="19416" y="4026"/>
                    <a:pt x="19237" y="4918"/>
                  </a:cubicBezTo>
                  <a:cubicBezTo>
                    <a:pt x="19152" y="5337"/>
                    <a:pt x="19053" y="5756"/>
                    <a:pt x="18912" y="6161"/>
                  </a:cubicBezTo>
                  <a:cubicBezTo>
                    <a:pt x="18819" y="6430"/>
                    <a:pt x="18654" y="6683"/>
                    <a:pt x="18496" y="6929"/>
                  </a:cubicBezTo>
                  <a:cubicBezTo>
                    <a:pt x="18126" y="7506"/>
                    <a:pt x="17782" y="8102"/>
                    <a:pt x="17351" y="8641"/>
                  </a:cubicBezTo>
                  <a:cubicBezTo>
                    <a:pt x="16915" y="9185"/>
                    <a:pt x="16399" y="9681"/>
                    <a:pt x="15893" y="10177"/>
                  </a:cubicBezTo>
                  <a:cubicBezTo>
                    <a:pt x="15625" y="10439"/>
                    <a:pt x="15634" y="10625"/>
                    <a:pt x="15896" y="10892"/>
                  </a:cubicBezTo>
                  <a:cubicBezTo>
                    <a:pt x="16788" y="11802"/>
                    <a:pt x="17681" y="12714"/>
                    <a:pt x="18515" y="13666"/>
                  </a:cubicBezTo>
                  <a:cubicBezTo>
                    <a:pt x="18796" y="13986"/>
                    <a:pt x="19063" y="14257"/>
                    <a:pt x="19443" y="14495"/>
                  </a:cubicBezTo>
                  <a:cubicBezTo>
                    <a:pt x="19792" y="14714"/>
                    <a:pt x="19996" y="15126"/>
                    <a:pt x="20248" y="15463"/>
                  </a:cubicBezTo>
                  <a:cubicBezTo>
                    <a:pt x="20575" y="15903"/>
                    <a:pt x="20883" y="16355"/>
                    <a:pt x="21205" y="16798"/>
                  </a:cubicBezTo>
                  <a:cubicBezTo>
                    <a:pt x="21397" y="17063"/>
                    <a:pt x="21600" y="17312"/>
                    <a:pt x="21162" y="17557"/>
                  </a:cubicBezTo>
                  <a:cubicBezTo>
                    <a:pt x="21091" y="17597"/>
                    <a:pt x="21047" y="17763"/>
                    <a:pt x="21076" y="17848"/>
                  </a:cubicBezTo>
                  <a:cubicBezTo>
                    <a:pt x="21493" y="19063"/>
                    <a:pt x="20957" y="19961"/>
                    <a:pt x="19923" y="20696"/>
                  </a:cubicBezTo>
                  <a:cubicBezTo>
                    <a:pt x="19618" y="20913"/>
                    <a:pt x="19314" y="21135"/>
                    <a:pt x="18981" y="21313"/>
                  </a:cubicBezTo>
                  <a:cubicBezTo>
                    <a:pt x="18862" y="21377"/>
                    <a:pt x="18661" y="21317"/>
                    <a:pt x="18487" y="21314"/>
                  </a:cubicBezTo>
                  <a:close/>
                  <a:moveTo>
                    <a:pt x="10379" y="7558"/>
                  </a:moveTo>
                  <a:cubicBezTo>
                    <a:pt x="10053" y="7849"/>
                    <a:pt x="9645" y="8045"/>
                    <a:pt x="9428" y="8474"/>
                  </a:cubicBezTo>
                  <a:cubicBezTo>
                    <a:pt x="9242" y="8839"/>
                    <a:pt x="8824" y="9107"/>
                    <a:pt x="8516" y="9424"/>
                  </a:cubicBezTo>
                  <a:cubicBezTo>
                    <a:pt x="8268" y="9680"/>
                    <a:pt x="8015" y="9934"/>
                    <a:pt x="7795" y="10208"/>
                  </a:cubicBezTo>
                  <a:cubicBezTo>
                    <a:pt x="7585" y="10469"/>
                    <a:pt x="7365" y="10700"/>
                    <a:pt x="7720" y="11069"/>
                  </a:cubicBezTo>
                  <a:cubicBezTo>
                    <a:pt x="8269" y="11639"/>
                    <a:pt x="8712" y="12290"/>
                    <a:pt x="9216" y="12896"/>
                  </a:cubicBezTo>
                  <a:cubicBezTo>
                    <a:pt x="9417" y="13140"/>
                    <a:pt x="9712" y="13285"/>
                    <a:pt x="10014" y="13067"/>
                  </a:cubicBezTo>
                  <a:cubicBezTo>
                    <a:pt x="10444" y="12756"/>
                    <a:pt x="10833" y="12397"/>
                    <a:pt x="11237" y="12058"/>
                  </a:cubicBezTo>
                  <a:cubicBezTo>
                    <a:pt x="11747" y="11630"/>
                    <a:pt x="12210" y="11141"/>
                    <a:pt x="12780" y="10793"/>
                  </a:cubicBezTo>
                  <a:cubicBezTo>
                    <a:pt x="13139" y="10574"/>
                    <a:pt x="13149" y="10387"/>
                    <a:pt x="12996" y="10131"/>
                  </a:cubicBezTo>
                  <a:cubicBezTo>
                    <a:pt x="12689" y="9615"/>
                    <a:pt x="12097" y="9318"/>
                    <a:pt x="11781" y="8763"/>
                  </a:cubicBezTo>
                  <a:cubicBezTo>
                    <a:pt x="11507" y="8282"/>
                    <a:pt x="10876" y="7966"/>
                    <a:pt x="10379" y="7558"/>
                  </a:cubicBezTo>
                  <a:close/>
                  <a:moveTo>
                    <a:pt x="15829" y="7592"/>
                  </a:moveTo>
                  <a:cubicBezTo>
                    <a:pt x="15837" y="7574"/>
                    <a:pt x="15851" y="7400"/>
                    <a:pt x="15953" y="7324"/>
                  </a:cubicBezTo>
                  <a:cubicBezTo>
                    <a:pt x="16413" y="6982"/>
                    <a:pt x="16355" y="6331"/>
                    <a:pt x="16910" y="6051"/>
                  </a:cubicBezTo>
                  <a:cubicBezTo>
                    <a:pt x="16943" y="6034"/>
                    <a:pt x="16929" y="5946"/>
                    <a:pt x="16943" y="5892"/>
                  </a:cubicBezTo>
                  <a:cubicBezTo>
                    <a:pt x="17082" y="5378"/>
                    <a:pt x="17250" y="4868"/>
                    <a:pt x="17351" y="4348"/>
                  </a:cubicBezTo>
                  <a:cubicBezTo>
                    <a:pt x="17416" y="4015"/>
                    <a:pt x="17383" y="3668"/>
                    <a:pt x="17389" y="3326"/>
                  </a:cubicBezTo>
                  <a:cubicBezTo>
                    <a:pt x="17394" y="3095"/>
                    <a:pt x="17422" y="2860"/>
                    <a:pt x="17382" y="2634"/>
                  </a:cubicBezTo>
                  <a:cubicBezTo>
                    <a:pt x="17334" y="2373"/>
                    <a:pt x="17306" y="2044"/>
                    <a:pt x="17121" y="1882"/>
                  </a:cubicBezTo>
                  <a:cubicBezTo>
                    <a:pt x="16865" y="1657"/>
                    <a:pt x="16641" y="1963"/>
                    <a:pt x="16448" y="2115"/>
                  </a:cubicBezTo>
                  <a:cubicBezTo>
                    <a:pt x="15817" y="2612"/>
                    <a:pt x="15203" y="3126"/>
                    <a:pt x="14568" y="3619"/>
                  </a:cubicBezTo>
                  <a:cubicBezTo>
                    <a:pt x="14160" y="3935"/>
                    <a:pt x="13700" y="4199"/>
                    <a:pt x="13312" y="4532"/>
                  </a:cubicBezTo>
                  <a:cubicBezTo>
                    <a:pt x="12736" y="5026"/>
                    <a:pt x="12193" y="5553"/>
                    <a:pt x="11661" y="6087"/>
                  </a:cubicBezTo>
                  <a:cubicBezTo>
                    <a:pt x="11570" y="6178"/>
                    <a:pt x="11527" y="6431"/>
                    <a:pt x="11599" y="6511"/>
                  </a:cubicBezTo>
                  <a:cubicBezTo>
                    <a:pt x="11984" y="6944"/>
                    <a:pt x="12420" y="7340"/>
                    <a:pt x="12825" y="7758"/>
                  </a:cubicBezTo>
                  <a:cubicBezTo>
                    <a:pt x="13216" y="8161"/>
                    <a:pt x="13591" y="8577"/>
                    <a:pt x="13974" y="8987"/>
                  </a:cubicBezTo>
                  <a:cubicBezTo>
                    <a:pt x="14142" y="9167"/>
                    <a:pt x="14321" y="9292"/>
                    <a:pt x="14530" y="9032"/>
                  </a:cubicBezTo>
                  <a:cubicBezTo>
                    <a:pt x="14759" y="8747"/>
                    <a:pt x="14968" y="8448"/>
                    <a:pt x="15209" y="8171"/>
                  </a:cubicBezTo>
                  <a:cubicBezTo>
                    <a:pt x="15372" y="7984"/>
                    <a:pt x="15576" y="7825"/>
                    <a:pt x="15829" y="7592"/>
                  </a:cubicBezTo>
                  <a:close/>
                  <a:moveTo>
                    <a:pt x="8462" y="5640"/>
                  </a:moveTo>
                  <a:cubicBezTo>
                    <a:pt x="8496" y="5631"/>
                    <a:pt x="8530" y="5622"/>
                    <a:pt x="8564" y="5613"/>
                  </a:cubicBezTo>
                  <a:cubicBezTo>
                    <a:pt x="8540" y="5496"/>
                    <a:pt x="8543" y="5367"/>
                    <a:pt x="8488" y="5263"/>
                  </a:cubicBezTo>
                  <a:cubicBezTo>
                    <a:pt x="8137" y="4604"/>
                    <a:pt x="7341" y="4324"/>
                    <a:pt x="6880" y="3755"/>
                  </a:cubicBezTo>
                  <a:cubicBezTo>
                    <a:pt x="6723" y="3561"/>
                    <a:pt x="6581" y="3319"/>
                    <a:pt x="6363" y="3212"/>
                  </a:cubicBezTo>
                  <a:cubicBezTo>
                    <a:pt x="6110" y="3087"/>
                    <a:pt x="5921" y="2951"/>
                    <a:pt x="5785" y="2727"/>
                  </a:cubicBezTo>
                  <a:cubicBezTo>
                    <a:pt x="5732" y="2639"/>
                    <a:pt x="5627" y="2558"/>
                    <a:pt x="5524" y="2516"/>
                  </a:cubicBezTo>
                  <a:cubicBezTo>
                    <a:pt x="4873" y="2244"/>
                    <a:pt x="4232" y="1940"/>
                    <a:pt x="3554" y="1738"/>
                  </a:cubicBezTo>
                  <a:cubicBezTo>
                    <a:pt x="3241" y="1644"/>
                    <a:pt x="2842" y="1719"/>
                    <a:pt x="2499" y="1786"/>
                  </a:cubicBezTo>
                  <a:cubicBezTo>
                    <a:pt x="2256" y="1833"/>
                    <a:pt x="2304" y="2093"/>
                    <a:pt x="2227" y="2259"/>
                  </a:cubicBezTo>
                  <a:cubicBezTo>
                    <a:pt x="1876" y="3013"/>
                    <a:pt x="2295" y="3693"/>
                    <a:pt x="2457" y="4346"/>
                  </a:cubicBezTo>
                  <a:cubicBezTo>
                    <a:pt x="2700" y="5330"/>
                    <a:pt x="3289" y="6228"/>
                    <a:pt x="4063" y="7004"/>
                  </a:cubicBezTo>
                  <a:cubicBezTo>
                    <a:pt x="4717" y="7659"/>
                    <a:pt x="5324" y="8352"/>
                    <a:pt x="5963" y="9018"/>
                  </a:cubicBezTo>
                  <a:cubicBezTo>
                    <a:pt x="6012" y="9070"/>
                    <a:pt x="6154" y="9049"/>
                    <a:pt x="6252" y="9062"/>
                  </a:cubicBezTo>
                  <a:cubicBezTo>
                    <a:pt x="6245" y="8631"/>
                    <a:pt x="6510" y="9018"/>
                    <a:pt x="6618" y="8966"/>
                  </a:cubicBezTo>
                  <a:cubicBezTo>
                    <a:pt x="6861" y="8644"/>
                    <a:pt x="7075" y="8312"/>
                    <a:pt x="7342" y="8019"/>
                  </a:cubicBezTo>
                  <a:cubicBezTo>
                    <a:pt x="7837" y="7475"/>
                    <a:pt x="8378" y="6964"/>
                    <a:pt x="8862" y="6412"/>
                  </a:cubicBezTo>
                  <a:cubicBezTo>
                    <a:pt x="8947" y="6316"/>
                    <a:pt x="8888" y="6072"/>
                    <a:pt x="8817" y="5927"/>
                  </a:cubicBezTo>
                  <a:cubicBezTo>
                    <a:pt x="8759" y="5807"/>
                    <a:pt x="8585" y="5734"/>
                    <a:pt x="8462" y="5640"/>
                  </a:cubicBezTo>
                  <a:close/>
                  <a:moveTo>
                    <a:pt x="10757" y="14390"/>
                  </a:moveTo>
                  <a:cubicBezTo>
                    <a:pt x="10865" y="14555"/>
                    <a:pt x="10930" y="14702"/>
                    <a:pt x="11040" y="14813"/>
                  </a:cubicBezTo>
                  <a:cubicBezTo>
                    <a:pt x="11800" y="15580"/>
                    <a:pt x="12462" y="16421"/>
                    <a:pt x="13385" y="17064"/>
                  </a:cubicBezTo>
                  <a:cubicBezTo>
                    <a:pt x="13957" y="17463"/>
                    <a:pt x="14379" y="18029"/>
                    <a:pt x="14909" y="18482"/>
                  </a:cubicBezTo>
                  <a:cubicBezTo>
                    <a:pt x="15628" y="19095"/>
                    <a:pt x="16380" y="19677"/>
                    <a:pt x="17129" y="20260"/>
                  </a:cubicBezTo>
                  <a:cubicBezTo>
                    <a:pt x="17380" y="20455"/>
                    <a:pt x="18185" y="20490"/>
                    <a:pt x="18323" y="20302"/>
                  </a:cubicBezTo>
                  <a:cubicBezTo>
                    <a:pt x="18742" y="19731"/>
                    <a:pt x="19436" y="19290"/>
                    <a:pt x="19446" y="18518"/>
                  </a:cubicBezTo>
                  <a:cubicBezTo>
                    <a:pt x="19451" y="18163"/>
                    <a:pt x="19473" y="17788"/>
                    <a:pt x="19359" y="17457"/>
                  </a:cubicBezTo>
                  <a:cubicBezTo>
                    <a:pt x="19254" y="17149"/>
                    <a:pt x="18988" y="16882"/>
                    <a:pt x="18775" y="16609"/>
                  </a:cubicBezTo>
                  <a:cubicBezTo>
                    <a:pt x="18006" y="15622"/>
                    <a:pt x="17253" y="14624"/>
                    <a:pt x="16447" y="13663"/>
                  </a:cubicBezTo>
                  <a:cubicBezTo>
                    <a:pt x="16007" y="13138"/>
                    <a:pt x="15462" y="12685"/>
                    <a:pt x="14984" y="12185"/>
                  </a:cubicBezTo>
                  <a:cubicBezTo>
                    <a:pt x="14476" y="11654"/>
                    <a:pt x="13999" y="11651"/>
                    <a:pt x="13511" y="12208"/>
                  </a:cubicBezTo>
                  <a:cubicBezTo>
                    <a:pt x="13407" y="12326"/>
                    <a:pt x="13357" y="12492"/>
                    <a:pt x="13233" y="12584"/>
                  </a:cubicBezTo>
                  <a:cubicBezTo>
                    <a:pt x="12416" y="13194"/>
                    <a:pt x="11585" y="13789"/>
                    <a:pt x="10757" y="14390"/>
                  </a:cubicBezTo>
                  <a:close/>
                  <a:moveTo>
                    <a:pt x="2281" y="17920"/>
                  </a:moveTo>
                  <a:cubicBezTo>
                    <a:pt x="2185" y="18431"/>
                    <a:pt x="2267" y="18524"/>
                    <a:pt x="2826" y="18515"/>
                  </a:cubicBezTo>
                  <a:cubicBezTo>
                    <a:pt x="2872" y="18515"/>
                    <a:pt x="2925" y="18518"/>
                    <a:pt x="2961" y="18538"/>
                  </a:cubicBezTo>
                  <a:cubicBezTo>
                    <a:pt x="3407" y="18791"/>
                    <a:pt x="3660" y="18596"/>
                    <a:pt x="3950" y="18276"/>
                  </a:cubicBezTo>
                  <a:cubicBezTo>
                    <a:pt x="4207" y="17992"/>
                    <a:pt x="4219" y="17585"/>
                    <a:pt x="4644" y="17375"/>
                  </a:cubicBezTo>
                  <a:cubicBezTo>
                    <a:pt x="4987" y="17206"/>
                    <a:pt x="5231" y="16881"/>
                    <a:pt x="5533" y="16640"/>
                  </a:cubicBezTo>
                  <a:cubicBezTo>
                    <a:pt x="5810" y="16419"/>
                    <a:pt x="6113" y="16225"/>
                    <a:pt x="6391" y="16006"/>
                  </a:cubicBezTo>
                  <a:cubicBezTo>
                    <a:pt x="6836" y="15656"/>
                    <a:pt x="7280" y="15305"/>
                    <a:pt x="7705" y="14936"/>
                  </a:cubicBezTo>
                  <a:cubicBezTo>
                    <a:pt x="7888" y="14777"/>
                    <a:pt x="8194" y="14524"/>
                    <a:pt x="8149" y="14398"/>
                  </a:cubicBezTo>
                  <a:cubicBezTo>
                    <a:pt x="8030" y="14063"/>
                    <a:pt x="7776" y="13756"/>
                    <a:pt x="7529" y="13470"/>
                  </a:cubicBezTo>
                  <a:cubicBezTo>
                    <a:pt x="7240" y="13136"/>
                    <a:pt x="6899" y="12838"/>
                    <a:pt x="6586" y="12520"/>
                  </a:cubicBezTo>
                  <a:cubicBezTo>
                    <a:pt x="6408" y="12339"/>
                    <a:pt x="6169" y="12198"/>
                    <a:pt x="5966" y="12393"/>
                  </a:cubicBezTo>
                  <a:cubicBezTo>
                    <a:pt x="5554" y="12790"/>
                    <a:pt x="5050" y="13190"/>
                    <a:pt x="4861" y="13676"/>
                  </a:cubicBezTo>
                  <a:cubicBezTo>
                    <a:pt x="4665" y="14181"/>
                    <a:pt x="4198" y="14485"/>
                    <a:pt x="4004" y="14980"/>
                  </a:cubicBezTo>
                  <a:cubicBezTo>
                    <a:pt x="3795" y="15514"/>
                    <a:pt x="3360" y="15975"/>
                    <a:pt x="3056" y="16482"/>
                  </a:cubicBezTo>
                  <a:cubicBezTo>
                    <a:pt x="2779" y="16944"/>
                    <a:pt x="2545" y="17426"/>
                    <a:pt x="2281" y="17920"/>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68" name="Google Shape;68;p2"/>
            <p:cNvSpPr/>
            <p:nvPr/>
          </p:nvSpPr>
          <p:spPr>
            <a:xfrm>
              <a:off x="1324377" y="5174580"/>
              <a:ext cx="277347" cy="314085"/>
            </a:xfrm>
            <a:custGeom>
              <a:avLst/>
              <a:gdLst/>
              <a:ahLst/>
              <a:cxnLst/>
              <a:rect l="l" t="t" r="r" b="b"/>
              <a:pathLst>
                <a:path w="21430" h="21562" extrusionOk="0">
                  <a:moveTo>
                    <a:pt x="0" y="0"/>
                  </a:moveTo>
                  <a:close/>
                  <a:moveTo>
                    <a:pt x="18252" y="21406"/>
                  </a:moveTo>
                  <a:cubicBezTo>
                    <a:pt x="18249" y="21410"/>
                    <a:pt x="18214" y="21539"/>
                    <a:pt x="18170" y="21541"/>
                  </a:cubicBezTo>
                  <a:cubicBezTo>
                    <a:pt x="17144" y="21600"/>
                    <a:pt x="16141" y="21582"/>
                    <a:pt x="15352" y="20854"/>
                  </a:cubicBezTo>
                  <a:cubicBezTo>
                    <a:pt x="14918" y="20453"/>
                    <a:pt x="14467" y="20066"/>
                    <a:pt x="14015" y="19681"/>
                  </a:cubicBezTo>
                  <a:cubicBezTo>
                    <a:pt x="13774" y="19476"/>
                    <a:pt x="13490" y="19309"/>
                    <a:pt x="13267" y="19091"/>
                  </a:cubicBezTo>
                  <a:cubicBezTo>
                    <a:pt x="12512" y="18352"/>
                    <a:pt x="11781" y="17595"/>
                    <a:pt x="11031" y="16853"/>
                  </a:cubicBezTo>
                  <a:cubicBezTo>
                    <a:pt x="10709" y="16535"/>
                    <a:pt x="10346" y="16249"/>
                    <a:pt x="10037" y="15922"/>
                  </a:cubicBezTo>
                  <a:cubicBezTo>
                    <a:pt x="9935" y="15814"/>
                    <a:pt x="9942" y="15624"/>
                    <a:pt x="9892" y="15442"/>
                  </a:cubicBezTo>
                  <a:cubicBezTo>
                    <a:pt x="9442" y="15172"/>
                    <a:pt x="9154" y="15577"/>
                    <a:pt x="8843" y="15751"/>
                  </a:cubicBezTo>
                  <a:cubicBezTo>
                    <a:pt x="8183" y="16121"/>
                    <a:pt x="7563" y="16549"/>
                    <a:pt x="6940" y="16970"/>
                  </a:cubicBezTo>
                  <a:cubicBezTo>
                    <a:pt x="6440" y="17309"/>
                    <a:pt x="5959" y="17673"/>
                    <a:pt x="5564" y="17958"/>
                  </a:cubicBezTo>
                  <a:cubicBezTo>
                    <a:pt x="5233" y="17887"/>
                    <a:pt x="5018" y="17841"/>
                    <a:pt x="4705" y="17774"/>
                  </a:cubicBezTo>
                  <a:cubicBezTo>
                    <a:pt x="4768" y="18007"/>
                    <a:pt x="4802" y="18133"/>
                    <a:pt x="4842" y="18281"/>
                  </a:cubicBezTo>
                  <a:cubicBezTo>
                    <a:pt x="4329" y="18576"/>
                    <a:pt x="4164" y="19186"/>
                    <a:pt x="3565" y="19424"/>
                  </a:cubicBezTo>
                  <a:cubicBezTo>
                    <a:pt x="3038" y="19634"/>
                    <a:pt x="2617" y="20038"/>
                    <a:pt x="1993" y="20073"/>
                  </a:cubicBezTo>
                  <a:cubicBezTo>
                    <a:pt x="1204" y="20117"/>
                    <a:pt x="421" y="19552"/>
                    <a:pt x="206" y="18872"/>
                  </a:cubicBezTo>
                  <a:cubicBezTo>
                    <a:pt x="0" y="18224"/>
                    <a:pt x="211" y="17656"/>
                    <a:pt x="422" y="17063"/>
                  </a:cubicBezTo>
                  <a:cubicBezTo>
                    <a:pt x="598" y="16568"/>
                    <a:pt x="710" y="16055"/>
                    <a:pt x="886" y="15560"/>
                  </a:cubicBezTo>
                  <a:cubicBezTo>
                    <a:pt x="925" y="15450"/>
                    <a:pt x="1114" y="15381"/>
                    <a:pt x="1173" y="15263"/>
                  </a:cubicBezTo>
                  <a:cubicBezTo>
                    <a:pt x="1318" y="15065"/>
                    <a:pt x="1519" y="14884"/>
                    <a:pt x="1598" y="14667"/>
                  </a:cubicBezTo>
                  <a:cubicBezTo>
                    <a:pt x="1811" y="14088"/>
                    <a:pt x="2185" y="13624"/>
                    <a:pt x="2665" y="13194"/>
                  </a:cubicBezTo>
                  <a:cubicBezTo>
                    <a:pt x="2920" y="12966"/>
                    <a:pt x="3064" y="12640"/>
                    <a:pt x="3263" y="12362"/>
                  </a:cubicBezTo>
                  <a:cubicBezTo>
                    <a:pt x="3344" y="12249"/>
                    <a:pt x="3440" y="12144"/>
                    <a:pt x="3531" y="12035"/>
                  </a:cubicBezTo>
                  <a:cubicBezTo>
                    <a:pt x="3756" y="11764"/>
                    <a:pt x="3980" y="11490"/>
                    <a:pt x="4210" y="11222"/>
                  </a:cubicBezTo>
                  <a:cubicBezTo>
                    <a:pt x="4288" y="11131"/>
                    <a:pt x="4389" y="11057"/>
                    <a:pt x="4474" y="10971"/>
                  </a:cubicBezTo>
                  <a:cubicBezTo>
                    <a:pt x="4742" y="10700"/>
                    <a:pt x="5029" y="10440"/>
                    <a:pt x="5257" y="10144"/>
                  </a:cubicBezTo>
                  <a:cubicBezTo>
                    <a:pt x="5318" y="10065"/>
                    <a:pt x="5241" y="9848"/>
                    <a:pt x="5154" y="9741"/>
                  </a:cubicBezTo>
                  <a:cubicBezTo>
                    <a:pt x="4701" y="9187"/>
                    <a:pt x="4169" y="8678"/>
                    <a:pt x="3773" y="8095"/>
                  </a:cubicBezTo>
                  <a:cubicBezTo>
                    <a:pt x="3355" y="7480"/>
                    <a:pt x="2750" y="6975"/>
                    <a:pt x="2522" y="6237"/>
                  </a:cubicBezTo>
                  <a:cubicBezTo>
                    <a:pt x="2379" y="5774"/>
                    <a:pt x="1930" y="5391"/>
                    <a:pt x="1736" y="4933"/>
                  </a:cubicBezTo>
                  <a:cubicBezTo>
                    <a:pt x="1425" y="4197"/>
                    <a:pt x="1113" y="3447"/>
                    <a:pt x="1321" y="2623"/>
                  </a:cubicBezTo>
                  <a:cubicBezTo>
                    <a:pt x="1391" y="2349"/>
                    <a:pt x="1372" y="2055"/>
                    <a:pt x="1375" y="1770"/>
                  </a:cubicBezTo>
                  <a:cubicBezTo>
                    <a:pt x="1382" y="1133"/>
                    <a:pt x="1780" y="787"/>
                    <a:pt x="2352" y="423"/>
                  </a:cubicBezTo>
                  <a:cubicBezTo>
                    <a:pt x="2950" y="42"/>
                    <a:pt x="3646" y="0"/>
                    <a:pt x="4226" y="7"/>
                  </a:cubicBezTo>
                  <a:cubicBezTo>
                    <a:pt x="5434" y="22"/>
                    <a:pt x="6624" y="311"/>
                    <a:pt x="7464" y="1236"/>
                  </a:cubicBezTo>
                  <a:cubicBezTo>
                    <a:pt x="7873" y="1687"/>
                    <a:pt x="8369" y="2075"/>
                    <a:pt x="8780" y="2525"/>
                  </a:cubicBezTo>
                  <a:cubicBezTo>
                    <a:pt x="9386" y="3189"/>
                    <a:pt x="9940" y="3892"/>
                    <a:pt x="10544" y="4559"/>
                  </a:cubicBezTo>
                  <a:cubicBezTo>
                    <a:pt x="10691" y="4722"/>
                    <a:pt x="10935" y="4876"/>
                    <a:pt x="11154" y="4900"/>
                  </a:cubicBezTo>
                  <a:cubicBezTo>
                    <a:pt x="11259" y="4911"/>
                    <a:pt x="11406" y="4612"/>
                    <a:pt x="11538" y="4456"/>
                  </a:cubicBezTo>
                  <a:cubicBezTo>
                    <a:pt x="11593" y="4391"/>
                    <a:pt x="11651" y="4283"/>
                    <a:pt x="11715" y="4279"/>
                  </a:cubicBezTo>
                  <a:cubicBezTo>
                    <a:pt x="12507" y="4225"/>
                    <a:pt x="12756" y="3534"/>
                    <a:pt x="13315" y="3203"/>
                  </a:cubicBezTo>
                  <a:cubicBezTo>
                    <a:pt x="13813" y="2908"/>
                    <a:pt x="14213" y="2485"/>
                    <a:pt x="14664" y="2127"/>
                  </a:cubicBezTo>
                  <a:cubicBezTo>
                    <a:pt x="15274" y="1644"/>
                    <a:pt x="15894" y="1172"/>
                    <a:pt x="16504" y="689"/>
                  </a:cubicBezTo>
                  <a:cubicBezTo>
                    <a:pt x="16918" y="361"/>
                    <a:pt x="18178" y="376"/>
                    <a:pt x="18725" y="641"/>
                  </a:cubicBezTo>
                  <a:cubicBezTo>
                    <a:pt x="19423" y="979"/>
                    <a:pt x="19766" y="1545"/>
                    <a:pt x="20094" y="2127"/>
                  </a:cubicBezTo>
                  <a:cubicBezTo>
                    <a:pt x="20183" y="2284"/>
                    <a:pt x="20119" y="2504"/>
                    <a:pt x="20167" y="2687"/>
                  </a:cubicBezTo>
                  <a:cubicBezTo>
                    <a:pt x="20396" y="3578"/>
                    <a:pt x="20260" y="4453"/>
                    <a:pt x="20026" y="5321"/>
                  </a:cubicBezTo>
                  <a:cubicBezTo>
                    <a:pt x="19916" y="5728"/>
                    <a:pt x="19791" y="6136"/>
                    <a:pt x="19626" y="6527"/>
                  </a:cubicBezTo>
                  <a:cubicBezTo>
                    <a:pt x="19516" y="6787"/>
                    <a:pt x="19336" y="7027"/>
                    <a:pt x="19163" y="7261"/>
                  </a:cubicBezTo>
                  <a:cubicBezTo>
                    <a:pt x="18759" y="7810"/>
                    <a:pt x="18379" y="8379"/>
                    <a:pt x="17916" y="8887"/>
                  </a:cubicBezTo>
                  <a:cubicBezTo>
                    <a:pt x="17448" y="9401"/>
                    <a:pt x="16904" y="9862"/>
                    <a:pt x="16369" y="10324"/>
                  </a:cubicBezTo>
                  <a:cubicBezTo>
                    <a:pt x="16086" y="10568"/>
                    <a:pt x="16083" y="10752"/>
                    <a:pt x="16327" y="11028"/>
                  </a:cubicBezTo>
                  <a:cubicBezTo>
                    <a:pt x="17158" y="11967"/>
                    <a:pt x="17989" y="12909"/>
                    <a:pt x="18760" y="13887"/>
                  </a:cubicBezTo>
                  <a:cubicBezTo>
                    <a:pt x="19019" y="14216"/>
                    <a:pt x="19268" y="14496"/>
                    <a:pt x="19631" y="14748"/>
                  </a:cubicBezTo>
                  <a:cubicBezTo>
                    <a:pt x="19964" y="14981"/>
                    <a:pt x="20142" y="15396"/>
                    <a:pt x="20370" y="15740"/>
                  </a:cubicBezTo>
                  <a:cubicBezTo>
                    <a:pt x="20669" y="16189"/>
                    <a:pt x="20947" y="16649"/>
                    <a:pt x="21239" y="17101"/>
                  </a:cubicBezTo>
                  <a:cubicBezTo>
                    <a:pt x="21414" y="17371"/>
                    <a:pt x="21600" y="17627"/>
                    <a:pt x="21149" y="17846"/>
                  </a:cubicBezTo>
                  <a:cubicBezTo>
                    <a:pt x="21076" y="17882"/>
                    <a:pt x="21022" y="18043"/>
                    <a:pt x="21045" y="18127"/>
                  </a:cubicBezTo>
                  <a:cubicBezTo>
                    <a:pt x="21384" y="19343"/>
                    <a:pt x="20794" y="20199"/>
                    <a:pt x="19719" y="20870"/>
                  </a:cubicBezTo>
                  <a:cubicBezTo>
                    <a:pt x="19402" y="21068"/>
                    <a:pt x="19085" y="21272"/>
                    <a:pt x="18744" y="21430"/>
                  </a:cubicBezTo>
                  <a:cubicBezTo>
                    <a:pt x="18621" y="21487"/>
                    <a:pt x="18424" y="21418"/>
                    <a:pt x="18252" y="21406"/>
                  </a:cubicBezTo>
                  <a:close/>
                  <a:moveTo>
                    <a:pt x="11046" y="7473"/>
                  </a:moveTo>
                  <a:cubicBezTo>
                    <a:pt x="10703" y="7743"/>
                    <a:pt x="10286" y="7915"/>
                    <a:pt x="10043" y="8325"/>
                  </a:cubicBezTo>
                  <a:cubicBezTo>
                    <a:pt x="9835" y="8675"/>
                    <a:pt x="9402" y="8918"/>
                    <a:pt x="9076" y="9215"/>
                  </a:cubicBezTo>
                  <a:cubicBezTo>
                    <a:pt x="8813" y="9454"/>
                    <a:pt x="8545" y="9691"/>
                    <a:pt x="8309" y="9950"/>
                  </a:cubicBezTo>
                  <a:cubicBezTo>
                    <a:pt x="8084" y="10195"/>
                    <a:pt x="7851" y="10411"/>
                    <a:pt x="8181" y="10791"/>
                  </a:cubicBezTo>
                  <a:cubicBezTo>
                    <a:pt x="8691" y="11380"/>
                    <a:pt x="9091" y="12042"/>
                    <a:pt x="9554" y="12664"/>
                  </a:cubicBezTo>
                  <a:cubicBezTo>
                    <a:pt x="9740" y="12913"/>
                    <a:pt x="10024" y="13071"/>
                    <a:pt x="10338" y="12871"/>
                  </a:cubicBezTo>
                  <a:cubicBezTo>
                    <a:pt x="10785" y="12587"/>
                    <a:pt x="11194" y="12254"/>
                    <a:pt x="11618" y="11940"/>
                  </a:cubicBezTo>
                  <a:cubicBezTo>
                    <a:pt x="12152" y="11545"/>
                    <a:pt x="12644" y="11088"/>
                    <a:pt x="13232" y="10774"/>
                  </a:cubicBezTo>
                  <a:cubicBezTo>
                    <a:pt x="13604" y="10576"/>
                    <a:pt x="13626" y="10394"/>
                    <a:pt x="13490" y="10134"/>
                  </a:cubicBezTo>
                  <a:cubicBezTo>
                    <a:pt x="13216" y="9611"/>
                    <a:pt x="12646" y="9290"/>
                    <a:pt x="12366" y="8728"/>
                  </a:cubicBezTo>
                  <a:cubicBezTo>
                    <a:pt x="12124" y="8241"/>
                    <a:pt x="11515" y="7899"/>
                    <a:pt x="11046" y="7473"/>
                  </a:cubicBezTo>
                  <a:close/>
                  <a:moveTo>
                    <a:pt x="16468" y="7779"/>
                  </a:moveTo>
                  <a:cubicBezTo>
                    <a:pt x="16477" y="7761"/>
                    <a:pt x="16501" y="7592"/>
                    <a:pt x="16608" y="7522"/>
                  </a:cubicBezTo>
                  <a:cubicBezTo>
                    <a:pt x="17087" y="7209"/>
                    <a:pt x="17070" y="6566"/>
                    <a:pt x="17640" y="6319"/>
                  </a:cubicBezTo>
                  <a:cubicBezTo>
                    <a:pt x="17674" y="6303"/>
                    <a:pt x="17665" y="6216"/>
                    <a:pt x="17683" y="6163"/>
                  </a:cubicBezTo>
                  <a:cubicBezTo>
                    <a:pt x="17853" y="5664"/>
                    <a:pt x="18053" y="5172"/>
                    <a:pt x="18186" y="4666"/>
                  </a:cubicBezTo>
                  <a:cubicBezTo>
                    <a:pt x="18271" y="4342"/>
                    <a:pt x="18260" y="3998"/>
                    <a:pt x="18288" y="3663"/>
                  </a:cubicBezTo>
                  <a:cubicBezTo>
                    <a:pt x="18307" y="3436"/>
                    <a:pt x="18349" y="3206"/>
                    <a:pt x="18323" y="2982"/>
                  </a:cubicBezTo>
                  <a:cubicBezTo>
                    <a:pt x="18293" y="2722"/>
                    <a:pt x="18286" y="2398"/>
                    <a:pt x="18112" y="2229"/>
                  </a:cubicBezTo>
                  <a:cubicBezTo>
                    <a:pt x="17870" y="1996"/>
                    <a:pt x="17629" y="2285"/>
                    <a:pt x="17427" y="2425"/>
                  </a:cubicBezTo>
                  <a:cubicBezTo>
                    <a:pt x="16768" y="2882"/>
                    <a:pt x="16125" y="3357"/>
                    <a:pt x="15462" y="3809"/>
                  </a:cubicBezTo>
                  <a:cubicBezTo>
                    <a:pt x="15037" y="4100"/>
                    <a:pt x="14562" y="4336"/>
                    <a:pt x="14155" y="4644"/>
                  </a:cubicBezTo>
                  <a:cubicBezTo>
                    <a:pt x="13551" y="5102"/>
                    <a:pt x="12977" y="5592"/>
                    <a:pt x="12415" y="6091"/>
                  </a:cubicBezTo>
                  <a:cubicBezTo>
                    <a:pt x="12318" y="6176"/>
                    <a:pt x="12260" y="6422"/>
                    <a:pt x="12326" y="6505"/>
                  </a:cubicBezTo>
                  <a:cubicBezTo>
                    <a:pt x="12683" y="6949"/>
                    <a:pt x="13091" y="7361"/>
                    <a:pt x="13468" y="7792"/>
                  </a:cubicBezTo>
                  <a:cubicBezTo>
                    <a:pt x="13832" y="8208"/>
                    <a:pt x="14179" y="8636"/>
                    <a:pt x="14534" y="9058"/>
                  </a:cubicBezTo>
                  <a:cubicBezTo>
                    <a:pt x="14690" y="9243"/>
                    <a:pt x="14861" y="9376"/>
                    <a:pt x="15085" y="9131"/>
                  </a:cubicBezTo>
                  <a:cubicBezTo>
                    <a:pt x="15331" y="8862"/>
                    <a:pt x="15557" y="8578"/>
                    <a:pt x="15814" y="8317"/>
                  </a:cubicBezTo>
                  <a:cubicBezTo>
                    <a:pt x="15989" y="8141"/>
                    <a:pt x="16202" y="7996"/>
                    <a:pt x="16468" y="7779"/>
                  </a:cubicBezTo>
                  <a:close/>
                  <a:moveTo>
                    <a:pt x="9259" y="5491"/>
                  </a:moveTo>
                  <a:lnTo>
                    <a:pt x="9363" y="5469"/>
                  </a:lnTo>
                  <a:cubicBezTo>
                    <a:pt x="9347" y="5353"/>
                    <a:pt x="9357" y="5226"/>
                    <a:pt x="9308" y="5121"/>
                  </a:cubicBezTo>
                  <a:cubicBezTo>
                    <a:pt x="9000" y="4456"/>
                    <a:pt x="8227" y="4140"/>
                    <a:pt x="7804" y="3558"/>
                  </a:cubicBezTo>
                  <a:cubicBezTo>
                    <a:pt x="7659" y="3359"/>
                    <a:pt x="7533" y="3115"/>
                    <a:pt x="7323" y="2998"/>
                  </a:cubicBezTo>
                  <a:cubicBezTo>
                    <a:pt x="7079" y="2862"/>
                    <a:pt x="6899" y="2719"/>
                    <a:pt x="6779" y="2492"/>
                  </a:cubicBezTo>
                  <a:cubicBezTo>
                    <a:pt x="6731" y="2403"/>
                    <a:pt x="6631" y="2319"/>
                    <a:pt x="6532" y="2271"/>
                  </a:cubicBezTo>
                  <a:cubicBezTo>
                    <a:pt x="5902" y="1971"/>
                    <a:pt x="5283" y="1641"/>
                    <a:pt x="4621" y="1408"/>
                  </a:cubicBezTo>
                  <a:cubicBezTo>
                    <a:pt x="4315" y="1300"/>
                    <a:pt x="3914" y="1354"/>
                    <a:pt x="3567" y="1402"/>
                  </a:cubicBezTo>
                  <a:cubicBezTo>
                    <a:pt x="3323" y="1436"/>
                    <a:pt x="3355" y="1694"/>
                    <a:pt x="3268" y="1853"/>
                  </a:cubicBezTo>
                  <a:cubicBezTo>
                    <a:pt x="2871" y="2577"/>
                    <a:pt x="3246" y="3268"/>
                    <a:pt x="3365" y="3917"/>
                  </a:cubicBezTo>
                  <a:cubicBezTo>
                    <a:pt x="3545" y="4897"/>
                    <a:pt x="4075" y="5810"/>
                    <a:pt x="4797" y="6611"/>
                  </a:cubicBezTo>
                  <a:cubicBezTo>
                    <a:pt x="5407" y="7288"/>
                    <a:pt x="5967" y="8000"/>
                    <a:pt x="6561" y="8688"/>
                  </a:cubicBezTo>
                  <a:cubicBezTo>
                    <a:pt x="6607" y="8740"/>
                    <a:pt x="6749" y="8727"/>
                    <a:pt x="6846" y="8745"/>
                  </a:cubicBezTo>
                  <a:cubicBezTo>
                    <a:pt x="6866" y="8321"/>
                    <a:pt x="7105" y="8714"/>
                    <a:pt x="7216" y="8669"/>
                  </a:cubicBezTo>
                  <a:cubicBezTo>
                    <a:pt x="7478" y="8365"/>
                    <a:pt x="7712" y="8049"/>
                    <a:pt x="7995" y="7774"/>
                  </a:cubicBezTo>
                  <a:cubicBezTo>
                    <a:pt x="8522" y="7264"/>
                    <a:pt x="9093" y="6788"/>
                    <a:pt x="9609" y="6270"/>
                  </a:cubicBezTo>
                  <a:cubicBezTo>
                    <a:pt x="9699" y="6180"/>
                    <a:pt x="9656" y="5936"/>
                    <a:pt x="9595" y="5790"/>
                  </a:cubicBezTo>
                  <a:cubicBezTo>
                    <a:pt x="9544" y="5670"/>
                    <a:pt x="9375" y="5589"/>
                    <a:pt x="9259" y="5491"/>
                  </a:cubicBezTo>
                  <a:close/>
                  <a:moveTo>
                    <a:pt x="10995" y="14210"/>
                  </a:moveTo>
                  <a:cubicBezTo>
                    <a:pt x="11092" y="14377"/>
                    <a:pt x="11147" y="14525"/>
                    <a:pt x="11249" y="14640"/>
                  </a:cubicBezTo>
                  <a:cubicBezTo>
                    <a:pt x="11958" y="15432"/>
                    <a:pt x="12563" y="16293"/>
                    <a:pt x="13441" y="16971"/>
                  </a:cubicBezTo>
                  <a:cubicBezTo>
                    <a:pt x="13985" y="17392"/>
                    <a:pt x="14370" y="17970"/>
                    <a:pt x="14869" y="18441"/>
                  </a:cubicBezTo>
                  <a:cubicBezTo>
                    <a:pt x="15546" y="19080"/>
                    <a:pt x="16258" y="19690"/>
                    <a:pt x="16967" y="20301"/>
                  </a:cubicBezTo>
                  <a:cubicBezTo>
                    <a:pt x="17203" y="20505"/>
                    <a:pt x="18003" y="20580"/>
                    <a:pt x="18151" y="20403"/>
                  </a:cubicBezTo>
                  <a:cubicBezTo>
                    <a:pt x="18605" y="19862"/>
                    <a:pt x="19323" y="19464"/>
                    <a:pt x="19381" y="18705"/>
                  </a:cubicBezTo>
                  <a:cubicBezTo>
                    <a:pt x="19409" y="18356"/>
                    <a:pt x="19454" y="17988"/>
                    <a:pt x="19362" y="17657"/>
                  </a:cubicBezTo>
                  <a:cubicBezTo>
                    <a:pt x="19276" y="17349"/>
                    <a:pt x="19028" y="17073"/>
                    <a:pt x="18833" y="16794"/>
                  </a:cubicBezTo>
                  <a:cubicBezTo>
                    <a:pt x="18130" y="15785"/>
                    <a:pt x="17443" y="14766"/>
                    <a:pt x="16701" y="13780"/>
                  </a:cubicBezTo>
                  <a:cubicBezTo>
                    <a:pt x="16296" y="13242"/>
                    <a:pt x="15783" y="12769"/>
                    <a:pt x="15338" y="12254"/>
                  </a:cubicBezTo>
                  <a:cubicBezTo>
                    <a:pt x="14866" y="11706"/>
                    <a:pt x="14392" y="11679"/>
                    <a:pt x="13871" y="12202"/>
                  </a:cubicBezTo>
                  <a:cubicBezTo>
                    <a:pt x="13761" y="12313"/>
                    <a:pt x="13700" y="12474"/>
                    <a:pt x="13571" y="12558"/>
                  </a:cubicBezTo>
                  <a:cubicBezTo>
                    <a:pt x="12720" y="13117"/>
                    <a:pt x="11856" y="13661"/>
                    <a:pt x="10995" y="14210"/>
                  </a:cubicBezTo>
                  <a:close/>
                  <a:moveTo>
                    <a:pt x="2339" y="17256"/>
                  </a:moveTo>
                  <a:cubicBezTo>
                    <a:pt x="2211" y="17754"/>
                    <a:pt x="2287" y="17849"/>
                    <a:pt x="2844" y="17869"/>
                  </a:cubicBezTo>
                  <a:cubicBezTo>
                    <a:pt x="2889" y="17870"/>
                    <a:pt x="2942" y="17876"/>
                    <a:pt x="2977" y="17898"/>
                  </a:cubicBezTo>
                  <a:cubicBezTo>
                    <a:pt x="3404" y="18169"/>
                    <a:pt x="3669" y="17990"/>
                    <a:pt x="3977" y="17690"/>
                  </a:cubicBezTo>
                  <a:cubicBezTo>
                    <a:pt x="4251" y="17424"/>
                    <a:pt x="4288" y="17024"/>
                    <a:pt x="4724" y="16839"/>
                  </a:cubicBezTo>
                  <a:cubicBezTo>
                    <a:pt x="5076" y="16690"/>
                    <a:pt x="5339" y="16383"/>
                    <a:pt x="5655" y="16160"/>
                  </a:cubicBezTo>
                  <a:cubicBezTo>
                    <a:pt x="5944" y="15957"/>
                    <a:pt x="6258" y="15782"/>
                    <a:pt x="6549" y="15580"/>
                  </a:cubicBezTo>
                  <a:cubicBezTo>
                    <a:pt x="7013" y="15259"/>
                    <a:pt x="7476" y="14935"/>
                    <a:pt x="7922" y="14594"/>
                  </a:cubicBezTo>
                  <a:cubicBezTo>
                    <a:pt x="8115" y="14446"/>
                    <a:pt x="8435" y="14213"/>
                    <a:pt x="8399" y="14087"/>
                  </a:cubicBezTo>
                  <a:cubicBezTo>
                    <a:pt x="8301" y="13751"/>
                    <a:pt x="8067" y="13437"/>
                    <a:pt x="7840" y="13144"/>
                  </a:cubicBezTo>
                  <a:cubicBezTo>
                    <a:pt x="7573" y="12801"/>
                    <a:pt x="7253" y="12491"/>
                    <a:pt x="6962" y="12162"/>
                  </a:cubicBezTo>
                  <a:cubicBezTo>
                    <a:pt x="6796" y="11975"/>
                    <a:pt x="6566" y="11824"/>
                    <a:pt x="6352" y="12006"/>
                  </a:cubicBezTo>
                  <a:cubicBezTo>
                    <a:pt x="5917" y="12376"/>
                    <a:pt x="5390" y="12744"/>
                    <a:pt x="5172" y="13212"/>
                  </a:cubicBezTo>
                  <a:cubicBezTo>
                    <a:pt x="4945" y="13699"/>
                    <a:pt x="4462" y="13974"/>
                    <a:pt x="4237" y="14452"/>
                  </a:cubicBezTo>
                  <a:cubicBezTo>
                    <a:pt x="3996" y="14967"/>
                    <a:pt x="3535" y="15398"/>
                    <a:pt x="3200" y="15882"/>
                  </a:cubicBezTo>
                  <a:cubicBezTo>
                    <a:pt x="2896" y="16322"/>
                    <a:pt x="2632" y="16784"/>
                    <a:pt x="2339" y="17256"/>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69" name="Google Shape;69;p2"/>
            <p:cNvSpPr/>
            <p:nvPr/>
          </p:nvSpPr>
          <p:spPr>
            <a:xfrm>
              <a:off x="2457953" y="5070600"/>
              <a:ext cx="508463" cy="580893"/>
            </a:xfrm>
            <a:custGeom>
              <a:avLst/>
              <a:gdLst/>
              <a:ahLst/>
              <a:cxnLst/>
              <a:rect l="l" t="t" r="r" b="b"/>
              <a:pathLst>
                <a:path w="21543" h="21508" extrusionOk="0">
                  <a:moveTo>
                    <a:pt x="0" y="0"/>
                  </a:moveTo>
                  <a:close/>
                  <a:moveTo>
                    <a:pt x="15080" y="9875"/>
                  </a:moveTo>
                  <a:cubicBezTo>
                    <a:pt x="15514" y="10181"/>
                    <a:pt x="15867" y="10422"/>
                    <a:pt x="16210" y="10675"/>
                  </a:cubicBezTo>
                  <a:cubicBezTo>
                    <a:pt x="16925" y="11201"/>
                    <a:pt x="17645" y="11721"/>
                    <a:pt x="18342" y="12265"/>
                  </a:cubicBezTo>
                  <a:cubicBezTo>
                    <a:pt x="19070" y="12834"/>
                    <a:pt x="19914" y="13270"/>
                    <a:pt x="20549" y="13961"/>
                  </a:cubicBezTo>
                  <a:cubicBezTo>
                    <a:pt x="20836" y="14273"/>
                    <a:pt x="21214" y="14579"/>
                    <a:pt x="21486" y="14918"/>
                  </a:cubicBezTo>
                  <a:cubicBezTo>
                    <a:pt x="21600" y="15060"/>
                    <a:pt x="21529" y="15425"/>
                    <a:pt x="21387" y="15584"/>
                  </a:cubicBezTo>
                  <a:cubicBezTo>
                    <a:pt x="21230" y="15760"/>
                    <a:pt x="20908" y="15719"/>
                    <a:pt x="20688" y="15534"/>
                  </a:cubicBezTo>
                  <a:cubicBezTo>
                    <a:pt x="20290" y="15198"/>
                    <a:pt x="19897" y="14860"/>
                    <a:pt x="19497" y="14527"/>
                  </a:cubicBezTo>
                  <a:cubicBezTo>
                    <a:pt x="19335" y="14392"/>
                    <a:pt x="19159" y="14269"/>
                    <a:pt x="18982" y="14136"/>
                  </a:cubicBezTo>
                  <a:cubicBezTo>
                    <a:pt x="18817" y="14581"/>
                    <a:pt x="19599" y="15609"/>
                    <a:pt x="20258" y="15848"/>
                  </a:cubicBezTo>
                  <a:cubicBezTo>
                    <a:pt x="20253" y="15994"/>
                    <a:pt x="20249" y="16139"/>
                    <a:pt x="20243" y="16318"/>
                  </a:cubicBezTo>
                  <a:cubicBezTo>
                    <a:pt x="20382" y="16303"/>
                    <a:pt x="20487" y="16291"/>
                    <a:pt x="20600" y="16279"/>
                  </a:cubicBezTo>
                  <a:cubicBezTo>
                    <a:pt x="20819" y="16689"/>
                    <a:pt x="21085" y="17085"/>
                    <a:pt x="21236" y="17512"/>
                  </a:cubicBezTo>
                  <a:cubicBezTo>
                    <a:pt x="21308" y="17715"/>
                    <a:pt x="21249" y="18038"/>
                    <a:pt x="21099" y="18198"/>
                  </a:cubicBezTo>
                  <a:cubicBezTo>
                    <a:pt x="20792" y="18525"/>
                    <a:pt x="20650" y="19044"/>
                    <a:pt x="20012" y="19061"/>
                  </a:cubicBezTo>
                  <a:cubicBezTo>
                    <a:pt x="19904" y="19063"/>
                    <a:pt x="19797" y="19080"/>
                    <a:pt x="19689" y="19086"/>
                  </a:cubicBezTo>
                  <a:cubicBezTo>
                    <a:pt x="19482" y="19096"/>
                    <a:pt x="19276" y="19106"/>
                    <a:pt x="19070" y="19110"/>
                  </a:cubicBezTo>
                  <a:cubicBezTo>
                    <a:pt x="18949" y="19112"/>
                    <a:pt x="18823" y="19121"/>
                    <a:pt x="18708" y="19096"/>
                  </a:cubicBezTo>
                  <a:cubicBezTo>
                    <a:pt x="18239" y="18998"/>
                    <a:pt x="17769" y="18900"/>
                    <a:pt x="17306" y="18780"/>
                  </a:cubicBezTo>
                  <a:cubicBezTo>
                    <a:pt x="16883" y="18671"/>
                    <a:pt x="16470" y="18533"/>
                    <a:pt x="16051" y="18413"/>
                  </a:cubicBezTo>
                  <a:cubicBezTo>
                    <a:pt x="15998" y="18397"/>
                    <a:pt x="15931" y="18404"/>
                    <a:pt x="15874" y="18415"/>
                  </a:cubicBezTo>
                  <a:cubicBezTo>
                    <a:pt x="15827" y="18423"/>
                    <a:pt x="15752" y="18475"/>
                    <a:pt x="15747" y="18470"/>
                  </a:cubicBezTo>
                  <a:cubicBezTo>
                    <a:pt x="15471" y="18148"/>
                    <a:pt x="14985" y="18261"/>
                    <a:pt x="14655" y="18064"/>
                  </a:cubicBezTo>
                  <a:cubicBezTo>
                    <a:pt x="14568" y="18012"/>
                    <a:pt x="14497" y="17929"/>
                    <a:pt x="14446" y="17847"/>
                  </a:cubicBezTo>
                  <a:cubicBezTo>
                    <a:pt x="14351" y="17694"/>
                    <a:pt x="14311" y="17483"/>
                    <a:pt x="14019" y="17645"/>
                  </a:cubicBezTo>
                  <a:cubicBezTo>
                    <a:pt x="13984" y="17664"/>
                    <a:pt x="13897" y="17626"/>
                    <a:pt x="13844" y="17599"/>
                  </a:cubicBezTo>
                  <a:cubicBezTo>
                    <a:pt x="13716" y="17535"/>
                    <a:pt x="13594" y="17401"/>
                    <a:pt x="13471" y="17402"/>
                  </a:cubicBezTo>
                  <a:cubicBezTo>
                    <a:pt x="13009" y="17403"/>
                    <a:pt x="12857" y="17077"/>
                    <a:pt x="12593" y="16854"/>
                  </a:cubicBezTo>
                  <a:cubicBezTo>
                    <a:pt x="12255" y="16570"/>
                    <a:pt x="11886" y="16307"/>
                    <a:pt x="11492" y="16088"/>
                  </a:cubicBezTo>
                  <a:cubicBezTo>
                    <a:pt x="11375" y="16023"/>
                    <a:pt x="11040" y="16080"/>
                    <a:pt x="10956" y="16179"/>
                  </a:cubicBezTo>
                  <a:cubicBezTo>
                    <a:pt x="10563" y="16640"/>
                    <a:pt x="10232" y="17140"/>
                    <a:pt x="9863" y="17616"/>
                  </a:cubicBezTo>
                  <a:cubicBezTo>
                    <a:pt x="9614" y="17936"/>
                    <a:pt x="9456" y="18324"/>
                    <a:pt x="9012" y="18507"/>
                  </a:cubicBezTo>
                  <a:cubicBezTo>
                    <a:pt x="8952" y="18532"/>
                    <a:pt x="8931" y="18630"/>
                    <a:pt x="8891" y="18694"/>
                  </a:cubicBezTo>
                  <a:cubicBezTo>
                    <a:pt x="8706" y="18989"/>
                    <a:pt x="8556" y="19307"/>
                    <a:pt x="8326" y="19573"/>
                  </a:cubicBezTo>
                  <a:cubicBezTo>
                    <a:pt x="8144" y="19782"/>
                    <a:pt x="7952" y="19966"/>
                    <a:pt x="7853" y="20228"/>
                  </a:cubicBezTo>
                  <a:cubicBezTo>
                    <a:pt x="7797" y="20375"/>
                    <a:pt x="7587" y="20472"/>
                    <a:pt x="7468" y="20606"/>
                  </a:cubicBezTo>
                  <a:cubicBezTo>
                    <a:pt x="7054" y="21072"/>
                    <a:pt x="6511" y="21364"/>
                    <a:pt x="5862" y="21488"/>
                  </a:cubicBezTo>
                  <a:cubicBezTo>
                    <a:pt x="5274" y="21600"/>
                    <a:pt x="4595" y="21231"/>
                    <a:pt x="4277" y="20790"/>
                  </a:cubicBezTo>
                  <a:cubicBezTo>
                    <a:pt x="4153" y="20619"/>
                    <a:pt x="3792" y="20573"/>
                    <a:pt x="3533" y="20483"/>
                  </a:cubicBezTo>
                  <a:cubicBezTo>
                    <a:pt x="2934" y="20276"/>
                    <a:pt x="2250" y="20086"/>
                    <a:pt x="1983" y="19564"/>
                  </a:cubicBezTo>
                  <a:cubicBezTo>
                    <a:pt x="1594" y="18806"/>
                    <a:pt x="1297" y="18009"/>
                    <a:pt x="1866" y="17158"/>
                  </a:cubicBezTo>
                  <a:cubicBezTo>
                    <a:pt x="2169" y="16705"/>
                    <a:pt x="2257" y="16145"/>
                    <a:pt x="2474" y="15643"/>
                  </a:cubicBezTo>
                  <a:cubicBezTo>
                    <a:pt x="2653" y="15228"/>
                    <a:pt x="2880" y="14829"/>
                    <a:pt x="3082" y="14422"/>
                  </a:cubicBezTo>
                  <a:cubicBezTo>
                    <a:pt x="3370" y="13837"/>
                    <a:pt x="3643" y="13247"/>
                    <a:pt x="4051" y="12715"/>
                  </a:cubicBezTo>
                  <a:cubicBezTo>
                    <a:pt x="4246" y="12462"/>
                    <a:pt x="4432" y="12203"/>
                    <a:pt x="4614" y="11944"/>
                  </a:cubicBezTo>
                  <a:cubicBezTo>
                    <a:pt x="5091" y="11263"/>
                    <a:pt x="4973" y="11210"/>
                    <a:pt x="4328" y="10728"/>
                  </a:cubicBezTo>
                  <a:cubicBezTo>
                    <a:pt x="4048" y="10518"/>
                    <a:pt x="3721" y="10344"/>
                    <a:pt x="3492" y="10099"/>
                  </a:cubicBezTo>
                  <a:cubicBezTo>
                    <a:pt x="3237" y="9826"/>
                    <a:pt x="3115" y="9459"/>
                    <a:pt x="2856" y="9191"/>
                  </a:cubicBezTo>
                  <a:cubicBezTo>
                    <a:pt x="2486" y="8808"/>
                    <a:pt x="2035" y="8487"/>
                    <a:pt x="1640" y="8121"/>
                  </a:cubicBezTo>
                  <a:cubicBezTo>
                    <a:pt x="1475" y="7968"/>
                    <a:pt x="1365" y="7769"/>
                    <a:pt x="1233" y="7589"/>
                  </a:cubicBezTo>
                  <a:cubicBezTo>
                    <a:pt x="1179" y="7516"/>
                    <a:pt x="1156" y="7399"/>
                    <a:pt x="1083" y="7368"/>
                  </a:cubicBezTo>
                  <a:cubicBezTo>
                    <a:pt x="352" y="7065"/>
                    <a:pt x="287" y="6424"/>
                    <a:pt x="102" y="5862"/>
                  </a:cubicBezTo>
                  <a:cubicBezTo>
                    <a:pt x="0" y="5551"/>
                    <a:pt x="113" y="5236"/>
                    <a:pt x="394" y="4977"/>
                  </a:cubicBezTo>
                  <a:cubicBezTo>
                    <a:pt x="935" y="4477"/>
                    <a:pt x="1564" y="4295"/>
                    <a:pt x="2368" y="4266"/>
                  </a:cubicBezTo>
                  <a:cubicBezTo>
                    <a:pt x="3448" y="4227"/>
                    <a:pt x="4443" y="4478"/>
                    <a:pt x="5454" y="4696"/>
                  </a:cubicBezTo>
                  <a:cubicBezTo>
                    <a:pt x="6195" y="4855"/>
                    <a:pt x="6919" y="5081"/>
                    <a:pt x="7638" y="5307"/>
                  </a:cubicBezTo>
                  <a:cubicBezTo>
                    <a:pt x="7829" y="5367"/>
                    <a:pt x="8003" y="5514"/>
                    <a:pt x="8139" y="5655"/>
                  </a:cubicBezTo>
                  <a:cubicBezTo>
                    <a:pt x="8607" y="6140"/>
                    <a:pt x="9326" y="5886"/>
                    <a:pt x="9558" y="5338"/>
                  </a:cubicBezTo>
                  <a:cubicBezTo>
                    <a:pt x="9592" y="5257"/>
                    <a:pt x="9617" y="5141"/>
                    <a:pt x="9686" y="5110"/>
                  </a:cubicBezTo>
                  <a:cubicBezTo>
                    <a:pt x="10315" y="4824"/>
                    <a:pt x="10635" y="4327"/>
                    <a:pt x="10972" y="3813"/>
                  </a:cubicBezTo>
                  <a:cubicBezTo>
                    <a:pt x="11332" y="3265"/>
                    <a:pt x="11811" y="2777"/>
                    <a:pt x="12200" y="2243"/>
                  </a:cubicBezTo>
                  <a:cubicBezTo>
                    <a:pt x="12516" y="1808"/>
                    <a:pt x="12774" y="1342"/>
                    <a:pt x="13062" y="892"/>
                  </a:cubicBezTo>
                  <a:cubicBezTo>
                    <a:pt x="13333" y="468"/>
                    <a:pt x="13873" y="442"/>
                    <a:pt x="14313" y="288"/>
                  </a:cubicBezTo>
                  <a:cubicBezTo>
                    <a:pt x="14698" y="153"/>
                    <a:pt x="15145" y="0"/>
                    <a:pt x="15528" y="53"/>
                  </a:cubicBezTo>
                  <a:cubicBezTo>
                    <a:pt x="16071" y="128"/>
                    <a:pt x="16647" y="137"/>
                    <a:pt x="17116" y="570"/>
                  </a:cubicBezTo>
                  <a:cubicBezTo>
                    <a:pt x="17798" y="1199"/>
                    <a:pt x="17920" y="1986"/>
                    <a:pt x="18120" y="2744"/>
                  </a:cubicBezTo>
                  <a:cubicBezTo>
                    <a:pt x="18209" y="3082"/>
                    <a:pt x="18052" y="3495"/>
                    <a:pt x="17916" y="3847"/>
                  </a:cubicBezTo>
                  <a:cubicBezTo>
                    <a:pt x="17670" y="4483"/>
                    <a:pt x="17364" y="5102"/>
                    <a:pt x="17067" y="5723"/>
                  </a:cubicBezTo>
                  <a:cubicBezTo>
                    <a:pt x="16874" y="6127"/>
                    <a:pt x="16646" y="6518"/>
                    <a:pt x="16452" y="6922"/>
                  </a:cubicBezTo>
                  <a:cubicBezTo>
                    <a:pt x="16387" y="7057"/>
                    <a:pt x="16388" y="7214"/>
                    <a:pt x="16343" y="7357"/>
                  </a:cubicBezTo>
                  <a:cubicBezTo>
                    <a:pt x="16171" y="7901"/>
                    <a:pt x="16073" y="8479"/>
                    <a:pt x="15787" y="8973"/>
                  </a:cubicBezTo>
                  <a:cubicBezTo>
                    <a:pt x="15627" y="9248"/>
                    <a:pt x="15505" y="9520"/>
                    <a:pt x="15394" y="9806"/>
                  </a:cubicBezTo>
                  <a:cubicBezTo>
                    <a:pt x="15384" y="9833"/>
                    <a:pt x="15280" y="9833"/>
                    <a:pt x="15080" y="9875"/>
                  </a:cubicBezTo>
                  <a:close/>
                  <a:moveTo>
                    <a:pt x="13339" y="10045"/>
                  </a:moveTo>
                  <a:cubicBezTo>
                    <a:pt x="12934" y="9748"/>
                    <a:pt x="12582" y="9452"/>
                    <a:pt x="12187" y="9208"/>
                  </a:cubicBezTo>
                  <a:cubicBezTo>
                    <a:pt x="11453" y="8756"/>
                    <a:pt x="10763" y="8246"/>
                    <a:pt x="9933" y="7919"/>
                  </a:cubicBezTo>
                  <a:cubicBezTo>
                    <a:pt x="9662" y="7812"/>
                    <a:pt x="9501" y="7861"/>
                    <a:pt x="9367" y="8085"/>
                  </a:cubicBezTo>
                  <a:cubicBezTo>
                    <a:pt x="9195" y="8373"/>
                    <a:pt x="9017" y="8660"/>
                    <a:pt x="8817" y="8934"/>
                  </a:cubicBezTo>
                  <a:cubicBezTo>
                    <a:pt x="8294" y="9650"/>
                    <a:pt x="7755" y="10356"/>
                    <a:pt x="7234" y="11073"/>
                  </a:cubicBezTo>
                  <a:cubicBezTo>
                    <a:pt x="7187" y="11137"/>
                    <a:pt x="7173" y="11276"/>
                    <a:pt x="7220" y="11326"/>
                  </a:cubicBezTo>
                  <a:cubicBezTo>
                    <a:pt x="7499" y="11619"/>
                    <a:pt x="7777" y="11919"/>
                    <a:pt x="8100" y="12175"/>
                  </a:cubicBezTo>
                  <a:cubicBezTo>
                    <a:pt x="8690" y="12640"/>
                    <a:pt x="9308" y="13080"/>
                    <a:pt x="9920" y="13524"/>
                  </a:cubicBezTo>
                  <a:cubicBezTo>
                    <a:pt x="10169" y="13704"/>
                    <a:pt x="10434" y="13867"/>
                    <a:pt x="10682" y="14032"/>
                  </a:cubicBezTo>
                  <a:cubicBezTo>
                    <a:pt x="11057" y="13523"/>
                    <a:pt x="11415" y="13047"/>
                    <a:pt x="11761" y="12564"/>
                  </a:cubicBezTo>
                  <a:cubicBezTo>
                    <a:pt x="11869" y="12412"/>
                    <a:pt x="11931" y="12236"/>
                    <a:pt x="12035" y="12081"/>
                  </a:cubicBezTo>
                  <a:cubicBezTo>
                    <a:pt x="12236" y="11784"/>
                    <a:pt x="12472" y="11504"/>
                    <a:pt x="12653" y="11198"/>
                  </a:cubicBezTo>
                  <a:cubicBezTo>
                    <a:pt x="12810" y="10933"/>
                    <a:pt x="12897" y="10637"/>
                    <a:pt x="13041" y="10366"/>
                  </a:cubicBezTo>
                  <a:cubicBezTo>
                    <a:pt x="13103" y="10249"/>
                    <a:pt x="13230" y="10159"/>
                    <a:pt x="13339" y="10045"/>
                  </a:cubicBezTo>
                  <a:close/>
                  <a:moveTo>
                    <a:pt x="10297" y="7070"/>
                  </a:moveTo>
                  <a:cubicBezTo>
                    <a:pt x="10963" y="7334"/>
                    <a:pt x="11529" y="7565"/>
                    <a:pt x="12009" y="7924"/>
                  </a:cubicBezTo>
                  <a:cubicBezTo>
                    <a:pt x="12151" y="8030"/>
                    <a:pt x="12283" y="8149"/>
                    <a:pt x="12437" y="8240"/>
                  </a:cubicBezTo>
                  <a:cubicBezTo>
                    <a:pt x="12811" y="8460"/>
                    <a:pt x="13183" y="8686"/>
                    <a:pt x="13582" y="8866"/>
                  </a:cubicBezTo>
                  <a:cubicBezTo>
                    <a:pt x="13674" y="8908"/>
                    <a:pt x="13951" y="8809"/>
                    <a:pt x="14004" y="8715"/>
                  </a:cubicBezTo>
                  <a:cubicBezTo>
                    <a:pt x="14382" y="8049"/>
                    <a:pt x="14302" y="7240"/>
                    <a:pt x="14847" y="6621"/>
                  </a:cubicBezTo>
                  <a:cubicBezTo>
                    <a:pt x="14871" y="6593"/>
                    <a:pt x="14868" y="6547"/>
                    <a:pt x="14882" y="6511"/>
                  </a:cubicBezTo>
                  <a:cubicBezTo>
                    <a:pt x="15034" y="6118"/>
                    <a:pt x="15188" y="5725"/>
                    <a:pt x="15339" y="5331"/>
                  </a:cubicBezTo>
                  <a:cubicBezTo>
                    <a:pt x="15548" y="4787"/>
                    <a:pt x="15764" y="4244"/>
                    <a:pt x="15960" y="3696"/>
                  </a:cubicBezTo>
                  <a:cubicBezTo>
                    <a:pt x="16196" y="3036"/>
                    <a:pt x="16381" y="2368"/>
                    <a:pt x="15869" y="1738"/>
                  </a:cubicBezTo>
                  <a:cubicBezTo>
                    <a:pt x="15779" y="1628"/>
                    <a:pt x="15561" y="1469"/>
                    <a:pt x="15489" y="1498"/>
                  </a:cubicBezTo>
                  <a:cubicBezTo>
                    <a:pt x="15038" y="1678"/>
                    <a:pt x="14500" y="1824"/>
                    <a:pt x="14199" y="2135"/>
                  </a:cubicBezTo>
                  <a:cubicBezTo>
                    <a:pt x="13609" y="2745"/>
                    <a:pt x="13160" y="3460"/>
                    <a:pt x="12639" y="4122"/>
                  </a:cubicBezTo>
                  <a:cubicBezTo>
                    <a:pt x="12496" y="4304"/>
                    <a:pt x="12286" y="4445"/>
                    <a:pt x="12135" y="4623"/>
                  </a:cubicBezTo>
                  <a:cubicBezTo>
                    <a:pt x="12060" y="4712"/>
                    <a:pt x="12049" y="4841"/>
                    <a:pt x="12032" y="4887"/>
                  </a:cubicBezTo>
                  <a:cubicBezTo>
                    <a:pt x="11863" y="5036"/>
                    <a:pt x="11711" y="5138"/>
                    <a:pt x="11608" y="5269"/>
                  </a:cubicBezTo>
                  <a:cubicBezTo>
                    <a:pt x="11430" y="5494"/>
                    <a:pt x="11287" y="5740"/>
                    <a:pt x="11119" y="5971"/>
                  </a:cubicBezTo>
                  <a:cubicBezTo>
                    <a:pt x="10856" y="6332"/>
                    <a:pt x="10583" y="6688"/>
                    <a:pt x="10297" y="7070"/>
                  </a:cubicBezTo>
                  <a:close/>
                  <a:moveTo>
                    <a:pt x="8357" y="17333"/>
                  </a:moveTo>
                  <a:cubicBezTo>
                    <a:pt x="7849" y="16933"/>
                    <a:pt x="8612" y="16764"/>
                    <a:pt x="8461" y="16438"/>
                  </a:cubicBezTo>
                  <a:cubicBezTo>
                    <a:pt x="9010" y="16483"/>
                    <a:pt x="9413" y="16215"/>
                    <a:pt x="9476" y="15835"/>
                  </a:cubicBezTo>
                  <a:cubicBezTo>
                    <a:pt x="9525" y="15536"/>
                    <a:pt x="9633" y="15244"/>
                    <a:pt x="9745" y="14838"/>
                  </a:cubicBezTo>
                  <a:cubicBezTo>
                    <a:pt x="9312" y="14496"/>
                    <a:pt x="8751" y="14062"/>
                    <a:pt x="8205" y="13614"/>
                  </a:cubicBezTo>
                  <a:cubicBezTo>
                    <a:pt x="8018" y="13462"/>
                    <a:pt x="7904" y="13190"/>
                    <a:pt x="7694" y="13123"/>
                  </a:cubicBezTo>
                  <a:cubicBezTo>
                    <a:pt x="7269" y="12989"/>
                    <a:pt x="6979" y="12767"/>
                    <a:pt x="6770" y="12436"/>
                  </a:cubicBezTo>
                  <a:cubicBezTo>
                    <a:pt x="6611" y="12184"/>
                    <a:pt x="6468" y="12257"/>
                    <a:pt x="6329" y="12449"/>
                  </a:cubicBezTo>
                  <a:cubicBezTo>
                    <a:pt x="6116" y="12743"/>
                    <a:pt x="5892" y="13032"/>
                    <a:pt x="5697" y="13334"/>
                  </a:cubicBezTo>
                  <a:cubicBezTo>
                    <a:pt x="5483" y="13667"/>
                    <a:pt x="5287" y="14010"/>
                    <a:pt x="5099" y="14355"/>
                  </a:cubicBezTo>
                  <a:cubicBezTo>
                    <a:pt x="4907" y="14708"/>
                    <a:pt x="4799" y="15113"/>
                    <a:pt x="4532" y="15413"/>
                  </a:cubicBezTo>
                  <a:cubicBezTo>
                    <a:pt x="4332" y="15636"/>
                    <a:pt x="4339" y="15768"/>
                    <a:pt x="4504" y="15974"/>
                  </a:cubicBezTo>
                  <a:cubicBezTo>
                    <a:pt x="3811" y="16287"/>
                    <a:pt x="3745" y="16898"/>
                    <a:pt x="3534" y="17451"/>
                  </a:cubicBezTo>
                  <a:cubicBezTo>
                    <a:pt x="3304" y="18051"/>
                    <a:pt x="3269" y="18637"/>
                    <a:pt x="3529" y="19304"/>
                  </a:cubicBezTo>
                  <a:cubicBezTo>
                    <a:pt x="3970" y="19200"/>
                    <a:pt x="4421" y="19115"/>
                    <a:pt x="4852" y="18982"/>
                  </a:cubicBezTo>
                  <a:cubicBezTo>
                    <a:pt x="5066" y="18916"/>
                    <a:pt x="5233" y="18737"/>
                    <a:pt x="5444" y="18656"/>
                  </a:cubicBezTo>
                  <a:cubicBezTo>
                    <a:pt x="5747" y="18540"/>
                    <a:pt x="6071" y="18468"/>
                    <a:pt x="6486" y="18348"/>
                  </a:cubicBezTo>
                  <a:cubicBezTo>
                    <a:pt x="6500" y="18326"/>
                    <a:pt x="6549" y="18186"/>
                    <a:pt x="6655" y="18097"/>
                  </a:cubicBezTo>
                  <a:cubicBezTo>
                    <a:pt x="6815" y="17960"/>
                    <a:pt x="7116" y="17725"/>
                    <a:pt x="7181" y="17763"/>
                  </a:cubicBezTo>
                  <a:cubicBezTo>
                    <a:pt x="7643" y="18031"/>
                    <a:pt x="7684" y="17690"/>
                    <a:pt x="7839" y="17465"/>
                  </a:cubicBezTo>
                  <a:cubicBezTo>
                    <a:pt x="7738" y="17412"/>
                    <a:pt x="7651" y="17366"/>
                    <a:pt x="7607" y="17343"/>
                  </a:cubicBezTo>
                  <a:cubicBezTo>
                    <a:pt x="7724" y="17180"/>
                    <a:pt x="7826" y="17038"/>
                    <a:pt x="7923" y="16902"/>
                  </a:cubicBezTo>
                  <a:cubicBezTo>
                    <a:pt x="7833" y="17454"/>
                    <a:pt x="7833" y="17454"/>
                    <a:pt x="8357" y="17333"/>
                  </a:cubicBezTo>
                  <a:close/>
                  <a:moveTo>
                    <a:pt x="18691" y="15176"/>
                  </a:moveTo>
                  <a:lnTo>
                    <a:pt x="18759" y="15148"/>
                  </a:lnTo>
                  <a:cubicBezTo>
                    <a:pt x="18725" y="15080"/>
                    <a:pt x="18703" y="15003"/>
                    <a:pt x="18654" y="14944"/>
                  </a:cubicBezTo>
                  <a:cubicBezTo>
                    <a:pt x="18414" y="14654"/>
                    <a:pt x="18157" y="14375"/>
                    <a:pt x="17924" y="14082"/>
                  </a:cubicBezTo>
                  <a:cubicBezTo>
                    <a:pt x="17567" y="13632"/>
                    <a:pt x="17242" y="13163"/>
                    <a:pt x="16873" y="12722"/>
                  </a:cubicBezTo>
                  <a:cubicBezTo>
                    <a:pt x="16566" y="12355"/>
                    <a:pt x="16314" y="11931"/>
                    <a:pt x="15787" y="11744"/>
                  </a:cubicBezTo>
                  <a:cubicBezTo>
                    <a:pt x="15743" y="11728"/>
                    <a:pt x="15712" y="11679"/>
                    <a:pt x="15678" y="11644"/>
                  </a:cubicBezTo>
                  <a:cubicBezTo>
                    <a:pt x="15474" y="11439"/>
                    <a:pt x="15286" y="11219"/>
                    <a:pt x="15057" y="11039"/>
                  </a:cubicBezTo>
                  <a:cubicBezTo>
                    <a:pt x="15001" y="10995"/>
                    <a:pt x="14752" y="11043"/>
                    <a:pt x="14693" y="11114"/>
                  </a:cubicBezTo>
                  <a:cubicBezTo>
                    <a:pt x="14442" y="11412"/>
                    <a:pt x="14231" y="11735"/>
                    <a:pt x="14002" y="12047"/>
                  </a:cubicBezTo>
                  <a:cubicBezTo>
                    <a:pt x="13727" y="12421"/>
                    <a:pt x="13364" y="12765"/>
                    <a:pt x="13190" y="13171"/>
                  </a:cubicBezTo>
                  <a:cubicBezTo>
                    <a:pt x="12946" y="13739"/>
                    <a:pt x="12533" y="14200"/>
                    <a:pt x="12111" y="14642"/>
                  </a:cubicBezTo>
                  <a:cubicBezTo>
                    <a:pt x="11820" y="14948"/>
                    <a:pt x="12028" y="15150"/>
                    <a:pt x="12218" y="15182"/>
                  </a:cubicBezTo>
                  <a:cubicBezTo>
                    <a:pt x="12494" y="15229"/>
                    <a:pt x="12545" y="15419"/>
                    <a:pt x="12710" y="15525"/>
                  </a:cubicBezTo>
                  <a:cubicBezTo>
                    <a:pt x="13028" y="15731"/>
                    <a:pt x="13319" y="15972"/>
                    <a:pt x="13653" y="16155"/>
                  </a:cubicBezTo>
                  <a:cubicBezTo>
                    <a:pt x="14396" y="16563"/>
                    <a:pt x="15139" y="16978"/>
                    <a:pt x="15919" y="17325"/>
                  </a:cubicBezTo>
                  <a:cubicBezTo>
                    <a:pt x="16511" y="17588"/>
                    <a:pt x="17155" y="17765"/>
                    <a:pt x="17788" y="17950"/>
                  </a:cubicBezTo>
                  <a:cubicBezTo>
                    <a:pt x="18208" y="18073"/>
                    <a:pt x="18655" y="18125"/>
                    <a:pt x="19077" y="18242"/>
                  </a:cubicBezTo>
                  <a:cubicBezTo>
                    <a:pt x="19444" y="18344"/>
                    <a:pt x="19671" y="18219"/>
                    <a:pt x="19609" y="17886"/>
                  </a:cubicBezTo>
                  <a:cubicBezTo>
                    <a:pt x="19512" y="17357"/>
                    <a:pt x="19613" y="16782"/>
                    <a:pt x="19151" y="16332"/>
                  </a:cubicBezTo>
                  <a:cubicBezTo>
                    <a:pt x="19098" y="16280"/>
                    <a:pt x="19034" y="16164"/>
                    <a:pt x="19060" y="16132"/>
                  </a:cubicBezTo>
                  <a:cubicBezTo>
                    <a:pt x="19308" y="15828"/>
                    <a:pt x="18885" y="15706"/>
                    <a:pt x="18840" y="15483"/>
                  </a:cubicBezTo>
                  <a:cubicBezTo>
                    <a:pt x="18819" y="15376"/>
                    <a:pt x="18743" y="15278"/>
                    <a:pt x="18691" y="15176"/>
                  </a:cubicBezTo>
                  <a:close/>
                  <a:moveTo>
                    <a:pt x="5551" y="10345"/>
                  </a:moveTo>
                  <a:cubicBezTo>
                    <a:pt x="5594" y="10307"/>
                    <a:pt x="5637" y="10269"/>
                    <a:pt x="5680" y="10232"/>
                  </a:cubicBezTo>
                  <a:cubicBezTo>
                    <a:pt x="5782" y="10145"/>
                    <a:pt x="5909" y="10072"/>
                    <a:pt x="5981" y="9970"/>
                  </a:cubicBezTo>
                  <a:cubicBezTo>
                    <a:pt x="6209" y="9646"/>
                    <a:pt x="6408" y="9307"/>
                    <a:pt x="6635" y="8982"/>
                  </a:cubicBezTo>
                  <a:cubicBezTo>
                    <a:pt x="7006" y="8454"/>
                    <a:pt x="7384" y="7930"/>
                    <a:pt x="7771" y="7411"/>
                  </a:cubicBezTo>
                  <a:cubicBezTo>
                    <a:pt x="7933" y="7195"/>
                    <a:pt x="7977" y="7023"/>
                    <a:pt x="7662" y="6890"/>
                  </a:cubicBezTo>
                  <a:cubicBezTo>
                    <a:pt x="7457" y="6803"/>
                    <a:pt x="7259" y="6701"/>
                    <a:pt x="7057" y="6610"/>
                  </a:cubicBezTo>
                  <a:cubicBezTo>
                    <a:pt x="6604" y="6407"/>
                    <a:pt x="6165" y="6171"/>
                    <a:pt x="5692" y="6016"/>
                  </a:cubicBezTo>
                  <a:cubicBezTo>
                    <a:pt x="5129" y="5832"/>
                    <a:pt x="4545" y="5666"/>
                    <a:pt x="3953" y="5591"/>
                  </a:cubicBezTo>
                  <a:cubicBezTo>
                    <a:pt x="3393" y="5520"/>
                    <a:pt x="2811" y="5593"/>
                    <a:pt x="2239" y="5575"/>
                  </a:cubicBezTo>
                  <a:cubicBezTo>
                    <a:pt x="1886" y="5563"/>
                    <a:pt x="1905" y="5676"/>
                    <a:pt x="2044" y="5882"/>
                  </a:cubicBezTo>
                  <a:cubicBezTo>
                    <a:pt x="2183" y="6091"/>
                    <a:pt x="2299" y="6312"/>
                    <a:pt x="2449" y="6514"/>
                  </a:cubicBezTo>
                  <a:cubicBezTo>
                    <a:pt x="2734" y="6899"/>
                    <a:pt x="3137" y="7243"/>
                    <a:pt x="3305" y="7661"/>
                  </a:cubicBezTo>
                  <a:cubicBezTo>
                    <a:pt x="3534" y="8232"/>
                    <a:pt x="4030" y="8608"/>
                    <a:pt x="4393" y="9076"/>
                  </a:cubicBezTo>
                  <a:cubicBezTo>
                    <a:pt x="4666" y="9427"/>
                    <a:pt x="5010" y="9735"/>
                    <a:pt x="5319" y="10064"/>
                  </a:cubicBezTo>
                  <a:cubicBezTo>
                    <a:pt x="5402" y="10153"/>
                    <a:pt x="5474" y="10251"/>
                    <a:pt x="5551" y="10345"/>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70" name="Google Shape;70;p2"/>
            <p:cNvSpPr/>
            <p:nvPr/>
          </p:nvSpPr>
          <p:spPr>
            <a:xfrm>
              <a:off x="-5534" y="5202652"/>
              <a:ext cx="392019" cy="474693"/>
            </a:xfrm>
            <a:custGeom>
              <a:avLst/>
              <a:gdLst/>
              <a:ahLst/>
              <a:cxnLst/>
              <a:rect l="l" t="t" r="r" b="b"/>
              <a:pathLst>
                <a:path w="21459" h="21495" extrusionOk="0">
                  <a:moveTo>
                    <a:pt x="0" y="0"/>
                  </a:moveTo>
                  <a:close/>
                  <a:moveTo>
                    <a:pt x="11682" y="4998"/>
                  </a:moveTo>
                  <a:cubicBezTo>
                    <a:pt x="11784" y="5085"/>
                    <a:pt x="11875" y="5162"/>
                    <a:pt x="11960" y="5234"/>
                  </a:cubicBezTo>
                  <a:cubicBezTo>
                    <a:pt x="12323" y="4349"/>
                    <a:pt x="13096" y="3848"/>
                    <a:pt x="14035" y="3485"/>
                  </a:cubicBezTo>
                  <a:lnTo>
                    <a:pt x="14175" y="3591"/>
                  </a:lnTo>
                  <a:cubicBezTo>
                    <a:pt x="14004" y="3652"/>
                    <a:pt x="13833" y="3713"/>
                    <a:pt x="13663" y="3773"/>
                  </a:cubicBezTo>
                  <a:lnTo>
                    <a:pt x="13821" y="3896"/>
                  </a:lnTo>
                  <a:cubicBezTo>
                    <a:pt x="14163" y="3848"/>
                    <a:pt x="14487" y="3700"/>
                    <a:pt x="14374" y="3376"/>
                  </a:cubicBezTo>
                  <a:cubicBezTo>
                    <a:pt x="14242" y="2998"/>
                    <a:pt x="14529" y="2804"/>
                    <a:pt x="14751" y="2621"/>
                  </a:cubicBezTo>
                  <a:cubicBezTo>
                    <a:pt x="15492" y="2011"/>
                    <a:pt x="16270" y="1431"/>
                    <a:pt x="17050" y="854"/>
                  </a:cubicBezTo>
                  <a:cubicBezTo>
                    <a:pt x="17924" y="207"/>
                    <a:pt x="18922" y="0"/>
                    <a:pt x="19991" y="466"/>
                  </a:cubicBezTo>
                  <a:cubicBezTo>
                    <a:pt x="20824" y="830"/>
                    <a:pt x="21283" y="1431"/>
                    <a:pt x="21410" y="2231"/>
                  </a:cubicBezTo>
                  <a:cubicBezTo>
                    <a:pt x="21600" y="3423"/>
                    <a:pt x="21207" y="4514"/>
                    <a:pt x="20753" y="5621"/>
                  </a:cubicBezTo>
                  <a:cubicBezTo>
                    <a:pt x="20203" y="6963"/>
                    <a:pt x="19142" y="8055"/>
                    <a:pt x="18265" y="9232"/>
                  </a:cubicBezTo>
                  <a:cubicBezTo>
                    <a:pt x="17604" y="10119"/>
                    <a:pt x="16731" y="10902"/>
                    <a:pt x="15918" y="11708"/>
                  </a:cubicBezTo>
                  <a:cubicBezTo>
                    <a:pt x="15668" y="11955"/>
                    <a:pt x="15655" y="12181"/>
                    <a:pt x="15811" y="12424"/>
                  </a:cubicBezTo>
                  <a:cubicBezTo>
                    <a:pt x="16228" y="13072"/>
                    <a:pt x="16695" y="13699"/>
                    <a:pt x="17094" y="14354"/>
                  </a:cubicBezTo>
                  <a:cubicBezTo>
                    <a:pt x="17356" y="14783"/>
                    <a:pt x="17545" y="15242"/>
                    <a:pt x="17748" y="15694"/>
                  </a:cubicBezTo>
                  <a:cubicBezTo>
                    <a:pt x="17909" y="16055"/>
                    <a:pt x="18110" y="16331"/>
                    <a:pt x="18669" y="16271"/>
                  </a:cubicBezTo>
                  <a:cubicBezTo>
                    <a:pt x="18770" y="16260"/>
                    <a:pt x="18963" y="16409"/>
                    <a:pt x="19004" y="16514"/>
                  </a:cubicBezTo>
                  <a:cubicBezTo>
                    <a:pt x="19392" y="17514"/>
                    <a:pt x="19761" y="18519"/>
                    <a:pt x="20124" y="19525"/>
                  </a:cubicBezTo>
                  <a:cubicBezTo>
                    <a:pt x="20257" y="19893"/>
                    <a:pt x="19463" y="20371"/>
                    <a:pt x="18929" y="20200"/>
                  </a:cubicBezTo>
                  <a:cubicBezTo>
                    <a:pt x="18531" y="20073"/>
                    <a:pt x="18248" y="20182"/>
                    <a:pt x="17963" y="20346"/>
                  </a:cubicBezTo>
                  <a:cubicBezTo>
                    <a:pt x="16857" y="20982"/>
                    <a:pt x="14986" y="20666"/>
                    <a:pt x="14213" y="19745"/>
                  </a:cubicBezTo>
                  <a:cubicBezTo>
                    <a:pt x="13784" y="19234"/>
                    <a:pt x="13249" y="18785"/>
                    <a:pt x="12783" y="18294"/>
                  </a:cubicBezTo>
                  <a:cubicBezTo>
                    <a:pt x="12223" y="17706"/>
                    <a:pt x="11694" y="17098"/>
                    <a:pt x="11135" y="16509"/>
                  </a:cubicBezTo>
                  <a:cubicBezTo>
                    <a:pt x="10821" y="16178"/>
                    <a:pt x="10513" y="16159"/>
                    <a:pt x="10163" y="16483"/>
                  </a:cubicBezTo>
                  <a:cubicBezTo>
                    <a:pt x="9323" y="17264"/>
                    <a:pt x="8502" y="18060"/>
                    <a:pt x="7694" y="18864"/>
                  </a:cubicBezTo>
                  <a:cubicBezTo>
                    <a:pt x="6884" y="19669"/>
                    <a:pt x="6110" y="20497"/>
                    <a:pt x="5299" y="21301"/>
                  </a:cubicBezTo>
                  <a:cubicBezTo>
                    <a:pt x="4998" y="21600"/>
                    <a:pt x="3992" y="21545"/>
                    <a:pt x="3563" y="21198"/>
                  </a:cubicBezTo>
                  <a:cubicBezTo>
                    <a:pt x="3242" y="20939"/>
                    <a:pt x="2933" y="20877"/>
                    <a:pt x="2473" y="20898"/>
                  </a:cubicBezTo>
                  <a:cubicBezTo>
                    <a:pt x="1576" y="20940"/>
                    <a:pt x="666" y="20800"/>
                    <a:pt x="276" y="20008"/>
                  </a:cubicBezTo>
                  <a:cubicBezTo>
                    <a:pt x="93" y="19635"/>
                    <a:pt x="0" y="19149"/>
                    <a:pt x="122" y="18771"/>
                  </a:cubicBezTo>
                  <a:cubicBezTo>
                    <a:pt x="529" y="17519"/>
                    <a:pt x="997" y="16275"/>
                    <a:pt x="1551" y="15062"/>
                  </a:cubicBezTo>
                  <a:cubicBezTo>
                    <a:pt x="1853" y="14400"/>
                    <a:pt x="2396" y="13816"/>
                    <a:pt x="2791" y="13180"/>
                  </a:cubicBezTo>
                  <a:cubicBezTo>
                    <a:pt x="2977" y="12881"/>
                    <a:pt x="3031" y="12526"/>
                    <a:pt x="3217" y="12228"/>
                  </a:cubicBezTo>
                  <a:cubicBezTo>
                    <a:pt x="3403" y="11928"/>
                    <a:pt x="3660" y="11653"/>
                    <a:pt x="3922" y="11392"/>
                  </a:cubicBezTo>
                  <a:cubicBezTo>
                    <a:pt x="4261" y="11055"/>
                    <a:pt x="4702" y="10775"/>
                    <a:pt x="4968" y="10406"/>
                  </a:cubicBezTo>
                  <a:cubicBezTo>
                    <a:pt x="5095" y="10230"/>
                    <a:pt x="4961" y="9894"/>
                    <a:pt x="4873" y="9649"/>
                  </a:cubicBezTo>
                  <a:cubicBezTo>
                    <a:pt x="4648" y="9029"/>
                    <a:pt x="4375" y="8421"/>
                    <a:pt x="4134" y="7805"/>
                  </a:cubicBezTo>
                  <a:cubicBezTo>
                    <a:pt x="3585" y="6396"/>
                    <a:pt x="3038" y="4986"/>
                    <a:pt x="2505" y="3573"/>
                  </a:cubicBezTo>
                  <a:cubicBezTo>
                    <a:pt x="2390" y="3267"/>
                    <a:pt x="2267" y="2942"/>
                    <a:pt x="2275" y="2628"/>
                  </a:cubicBezTo>
                  <a:cubicBezTo>
                    <a:pt x="2293" y="1957"/>
                    <a:pt x="3066" y="1261"/>
                    <a:pt x="3930" y="1102"/>
                  </a:cubicBezTo>
                  <a:cubicBezTo>
                    <a:pt x="4891" y="926"/>
                    <a:pt x="5726" y="1073"/>
                    <a:pt x="6619" y="1519"/>
                  </a:cubicBezTo>
                  <a:cubicBezTo>
                    <a:pt x="7734" y="2076"/>
                    <a:pt x="8408" y="2884"/>
                    <a:pt x="9141" y="3699"/>
                  </a:cubicBezTo>
                  <a:cubicBezTo>
                    <a:pt x="9630" y="4242"/>
                    <a:pt x="10189" y="4743"/>
                    <a:pt x="10750" y="5238"/>
                  </a:cubicBezTo>
                  <a:cubicBezTo>
                    <a:pt x="10836" y="5313"/>
                    <a:pt x="11113" y="5279"/>
                    <a:pt x="11283" y="5239"/>
                  </a:cubicBezTo>
                  <a:cubicBezTo>
                    <a:pt x="11425" y="5206"/>
                    <a:pt x="11539" y="5089"/>
                    <a:pt x="11682" y="4998"/>
                  </a:cubicBezTo>
                  <a:close/>
                  <a:moveTo>
                    <a:pt x="16596" y="19530"/>
                  </a:moveTo>
                  <a:cubicBezTo>
                    <a:pt x="17143" y="19536"/>
                    <a:pt x="17556" y="18894"/>
                    <a:pt x="17350" y="18457"/>
                  </a:cubicBezTo>
                  <a:cubicBezTo>
                    <a:pt x="17084" y="17893"/>
                    <a:pt x="16788" y="17339"/>
                    <a:pt x="16486" y="16788"/>
                  </a:cubicBezTo>
                  <a:cubicBezTo>
                    <a:pt x="16113" y="16105"/>
                    <a:pt x="15723" y="15429"/>
                    <a:pt x="15334" y="14753"/>
                  </a:cubicBezTo>
                  <a:cubicBezTo>
                    <a:pt x="15082" y="14315"/>
                    <a:pt x="14834" y="13875"/>
                    <a:pt x="14556" y="13449"/>
                  </a:cubicBezTo>
                  <a:cubicBezTo>
                    <a:pt x="14337" y="13114"/>
                    <a:pt x="14118" y="13104"/>
                    <a:pt x="13827" y="13398"/>
                  </a:cubicBezTo>
                  <a:cubicBezTo>
                    <a:pt x="13338" y="13891"/>
                    <a:pt x="12866" y="14396"/>
                    <a:pt x="12377" y="14889"/>
                  </a:cubicBezTo>
                  <a:cubicBezTo>
                    <a:pt x="12154" y="15113"/>
                    <a:pt x="12182" y="15299"/>
                    <a:pt x="12399" y="15518"/>
                  </a:cubicBezTo>
                  <a:cubicBezTo>
                    <a:pt x="12703" y="15826"/>
                    <a:pt x="12977" y="16153"/>
                    <a:pt x="13250" y="16481"/>
                  </a:cubicBezTo>
                  <a:cubicBezTo>
                    <a:pt x="13314" y="16558"/>
                    <a:pt x="13383" y="16708"/>
                    <a:pt x="13339" y="16758"/>
                  </a:cubicBezTo>
                  <a:cubicBezTo>
                    <a:pt x="13057" y="17084"/>
                    <a:pt x="13410" y="17182"/>
                    <a:pt x="13619" y="17317"/>
                  </a:cubicBezTo>
                  <a:cubicBezTo>
                    <a:pt x="13839" y="17459"/>
                    <a:pt x="14127" y="17541"/>
                    <a:pt x="14311" y="17705"/>
                  </a:cubicBezTo>
                  <a:cubicBezTo>
                    <a:pt x="14855" y="18189"/>
                    <a:pt x="15342" y="18717"/>
                    <a:pt x="15893" y="19195"/>
                  </a:cubicBezTo>
                  <a:cubicBezTo>
                    <a:pt x="16091" y="19366"/>
                    <a:pt x="16408" y="19444"/>
                    <a:pt x="16596" y="19530"/>
                  </a:cubicBezTo>
                  <a:close/>
                  <a:moveTo>
                    <a:pt x="10975" y="13994"/>
                  </a:moveTo>
                  <a:cubicBezTo>
                    <a:pt x="11094" y="14033"/>
                    <a:pt x="11212" y="14072"/>
                    <a:pt x="11330" y="14111"/>
                  </a:cubicBezTo>
                  <a:cubicBezTo>
                    <a:pt x="11924" y="13471"/>
                    <a:pt x="12533" y="12840"/>
                    <a:pt x="13102" y="12185"/>
                  </a:cubicBezTo>
                  <a:cubicBezTo>
                    <a:pt x="13244" y="12022"/>
                    <a:pt x="13373" y="11750"/>
                    <a:pt x="13306" y="11584"/>
                  </a:cubicBezTo>
                  <a:cubicBezTo>
                    <a:pt x="13129" y="11140"/>
                    <a:pt x="12875" y="10710"/>
                    <a:pt x="12591" y="10304"/>
                  </a:cubicBezTo>
                  <a:cubicBezTo>
                    <a:pt x="12175" y="9711"/>
                    <a:pt x="11687" y="9154"/>
                    <a:pt x="11265" y="8564"/>
                  </a:cubicBezTo>
                  <a:cubicBezTo>
                    <a:pt x="10622" y="7665"/>
                    <a:pt x="10642" y="7681"/>
                    <a:pt x="9744" y="8323"/>
                  </a:cubicBezTo>
                  <a:cubicBezTo>
                    <a:pt x="9116" y="8772"/>
                    <a:pt x="8492" y="9230"/>
                    <a:pt x="7921" y="9728"/>
                  </a:cubicBezTo>
                  <a:cubicBezTo>
                    <a:pt x="7761" y="9867"/>
                    <a:pt x="7378" y="10047"/>
                    <a:pt x="7656" y="10362"/>
                  </a:cubicBezTo>
                  <a:cubicBezTo>
                    <a:pt x="7916" y="10658"/>
                    <a:pt x="8164" y="10962"/>
                    <a:pt x="8422" y="11259"/>
                  </a:cubicBezTo>
                  <a:cubicBezTo>
                    <a:pt x="9032" y="11963"/>
                    <a:pt x="9636" y="12671"/>
                    <a:pt x="10263" y="13365"/>
                  </a:cubicBezTo>
                  <a:cubicBezTo>
                    <a:pt x="10469" y="13593"/>
                    <a:pt x="10736" y="13785"/>
                    <a:pt x="10975" y="13994"/>
                  </a:cubicBezTo>
                  <a:close/>
                  <a:moveTo>
                    <a:pt x="19563" y="2961"/>
                  </a:moveTo>
                  <a:cubicBezTo>
                    <a:pt x="19537" y="2956"/>
                    <a:pt x="19511" y="2950"/>
                    <a:pt x="19485" y="2944"/>
                  </a:cubicBezTo>
                  <a:cubicBezTo>
                    <a:pt x="19444" y="2770"/>
                    <a:pt x="19415" y="2594"/>
                    <a:pt x="19361" y="2424"/>
                  </a:cubicBezTo>
                  <a:cubicBezTo>
                    <a:pt x="19201" y="1925"/>
                    <a:pt x="18898" y="1827"/>
                    <a:pt x="18387" y="2140"/>
                  </a:cubicBezTo>
                  <a:cubicBezTo>
                    <a:pt x="17790" y="2506"/>
                    <a:pt x="17213" y="2895"/>
                    <a:pt x="16638" y="3285"/>
                  </a:cubicBezTo>
                  <a:cubicBezTo>
                    <a:pt x="15986" y="3727"/>
                    <a:pt x="15336" y="4172"/>
                    <a:pt x="14705" y="4635"/>
                  </a:cubicBezTo>
                  <a:cubicBezTo>
                    <a:pt x="13923" y="5207"/>
                    <a:pt x="13184" y="5820"/>
                    <a:pt x="12383" y="6374"/>
                  </a:cubicBezTo>
                  <a:cubicBezTo>
                    <a:pt x="12033" y="6615"/>
                    <a:pt x="12058" y="6791"/>
                    <a:pt x="12257" y="7078"/>
                  </a:cubicBezTo>
                  <a:cubicBezTo>
                    <a:pt x="12958" y="8093"/>
                    <a:pt x="13638" y="9120"/>
                    <a:pt x="14317" y="10146"/>
                  </a:cubicBezTo>
                  <a:cubicBezTo>
                    <a:pt x="14563" y="10518"/>
                    <a:pt x="14695" y="10563"/>
                    <a:pt x="15002" y="10232"/>
                  </a:cubicBezTo>
                  <a:cubicBezTo>
                    <a:pt x="15636" y="9550"/>
                    <a:pt x="16243" y="8850"/>
                    <a:pt x="16819" y="8135"/>
                  </a:cubicBezTo>
                  <a:cubicBezTo>
                    <a:pt x="17321" y="7512"/>
                    <a:pt x="17792" y="6871"/>
                    <a:pt x="18227" y="6216"/>
                  </a:cubicBezTo>
                  <a:cubicBezTo>
                    <a:pt x="18482" y="5831"/>
                    <a:pt x="18668" y="5410"/>
                    <a:pt x="18834" y="4991"/>
                  </a:cubicBezTo>
                  <a:cubicBezTo>
                    <a:pt x="19100" y="4321"/>
                    <a:pt x="19322" y="3639"/>
                    <a:pt x="19563" y="2961"/>
                  </a:cubicBezTo>
                  <a:close/>
                  <a:moveTo>
                    <a:pt x="4706" y="12340"/>
                  </a:moveTo>
                  <a:cubicBezTo>
                    <a:pt x="4536" y="12514"/>
                    <a:pt x="4383" y="12634"/>
                    <a:pt x="4284" y="12780"/>
                  </a:cubicBezTo>
                  <a:cubicBezTo>
                    <a:pt x="4035" y="13146"/>
                    <a:pt x="3645" y="13519"/>
                    <a:pt x="3630" y="13898"/>
                  </a:cubicBezTo>
                  <a:cubicBezTo>
                    <a:pt x="3619" y="14183"/>
                    <a:pt x="3583" y="14444"/>
                    <a:pt x="3482" y="14705"/>
                  </a:cubicBezTo>
                  <a:cubicBezTo>
                    <a:pt x="3302" y="15168"/>
                    <a:pt x="3077" y="15620"/>
                    <a:pt x="2915" y="16086"/>
                  </a:cubicBezTo>
                  <a:cubicBezTo>
                    <a:pt x="2597" y="17005"/>
                    <a:pt x="2319" y="17934"/>
                    <a:pt x="2003" y="18854"/>
                  </a:cubicBezTo>
                  <a:cubicBezTo>
                    <a:pt x="1855" y="19283"/>
                    <a:pt x="2007" y="19485"/>
                    <a:pt x="2534" y="19461"/>
                  </a:cubicBezTo>
                  <a:cubicBezTo>
                    <a:pt x="2953" y="19443"/>
                    <a:pt x="3344" y="19439"/>
                    <a:pt x="3681" y="19718"/>
                  </a:cubicBezTo>
                  <a:cubicBezTo>
                    <a:pt x="3770" y="19792"/>
                    <a:pt x="4091" y="19791"/>
                    <a:pt x="4193" y="19718"/>
                  </a:cubicBezTo>
                  <a:cubicBezTo>
                    <a:pt x="4886" y="19224"/>
                    <a:pt x="5565" y="18717"/>
                    <a:pt x="6215" y="18185"/>
                  </a:cubicBezTo>
                  <a:cubicBezTo>
                    <a:pt x="7213" y="17369"/>
                    <a:pt x="8178" y="16525"/>
                    <a:pt x="9168" y="15701"/>
                  </a:cubicBezTo>
                  <a:cubicBezTo>
                    <a:pt x="9660" y="15292"/>
                    <a:pt x="9748" y="15037"/>
                    <a:pt x="9413" y="14677"/>
                  </a:cubicBezTo>
                  <a:cubicBezTo>
                    <a:pt x="8971" y="14200"/>
                    <a:pt x="8509" y="13737"/>
                    <a:pt x="8048" y="13272"/>
                  </a:cubicBezTo>
                  <a:cubicBezTo>
                    <a:pt x="7508" y="12728"/>
                    <a:pt x="6978" y="12176"/>
                    <a:pt x="6405" y="11657"/>
                  </a:cubicBezTo>
                  <a:cubicBezTo>
                    <a:pt x="6237" y="11504"/>
                    <a:pt x="5852" y="11320"/>
                    <a:pt x="5718" y="11380"/>
                  </a:cubicBezTo>
                  <a:cubicBezTo>
                    <a:pt x="5457" y="11498"/>
                    <a:pt x="5148" y="11773"/>
                    <a:pt x="5138" y="11992"/>
                  </a:cubicBezTo>
                  <a:cubicBezTo>
                    <a:pt x="5120" y="12390"/>
                    <a:pt x="4986" y="12451"/>
                    <a:pt x="4706" y="12340"/>
                  </a:cubicBezTo>
                  <a:close/>
                  <a:moveTo>
                    <a:pt x="7394" y="8521"/>
                  </a:moveTo>
                  <a:cubicBezTo>
                    <a:pt x="7369" y="8504"/>
                    <a:pt x="7344" y="8487"/>
                    <a:pt x="7318" y="8470"/>
                  </a:cubicBezTo>
                  <a:cubicBezTo>
                    <a:pt x="7369" y="8390"/>
                    <a:pt x="7400" y="8294"/>
                    <a:pt x="7474" y="8233"/>
                  </a:cubicBezTo>
                  <a:cubicBezTo>
                    <a:pt x="8045" y="7762"/>
                    <a:pt x="8618" y="7293"/>
                    <a:pt x="9202" y="6834"/>
                  </a:cubicBezTo>
                  <a:cubicBezTo>
                    <a:pt x="9591" y="6529"/>
                    <a:pt x="9606" y="6368"/>
                    <a:pt x="9231" y="6079"/>
                  </a:cubicBezTo>
                  <a:cubicBezTo>
                    <a:pt x="9153" y="6018"/>
                    <a:pt x="9062" y="5962"/>
                    <a:pt x="9009" y="5888"/>
                  </a:cubicBezTo>
                  <a:cubicBezTo>
                    <a:pt x="8251" y="4825"/>
                    <a:pt x="7187" y="3978"/>
                    <a:pt x="6120" y="3141"/>
                  </a:cubicBezTo>
                  <a:cubicBezTo>
                    <a:pt x="5784" y="2878"/>
                    <a:pt x="5394" y="2568"/>
                    <a:pt x="4843" y="2647"/>
                  </a:cubicBezTo>
                  <a:cubicBezTo>
                    <a:pt x="4872" y="3178"/>
                    <a:pt x="4804" y="3693"/>
                    <a:pt x="4944" y="4165"/>
                  </a:cubicBezTo>
                  <a:cubicBezTo>
                    <a:pt x="5307" y="5394"/>
                    <a:pt x="5764" y="6604"/>
                    <a:pt x="6178" y="7823"/>
                  </a:cubicBezTo>
                  <a:cubicBezTo>
                    <a:pt x="6314" y="8220"/>
                    <a:pt x="6296" y="8708"/>
                    <a:pt x="7038" y="8707"/>
                  </a:cubicBezTo>
                  <a:cubicBezTo>
                    <a:pt x="7099" y="8707"/>
                    <a:pt x="7160" y="8819"/>
                    <a:pt x="7250" y="8906"/>
                  </a:cubicBezTo>
                  <a:cubicBezTo>
                    <a:pt x="7711" y="8541"/>
                    <a:pt x="8139" y="8202"/>
                    <a:pt x="8567" y="7863"/>
                  </a:cubicBezTo>
                  <a:cubicBezTo>
                    <a:pt x="8536" y="7836"/>
                    <a:pt x="8505" y="7809"/>
                    <a:pt x="8475" y="7783"/>
                  </a:cubicBezTo>
                  <a:cubicBezTo>
                    <a:pt x="8115" y="8029"/>
                    <a:pt x="7754" y="8275"/>
                    <a:pt x="7394" y="8521"/>
                  </a:cubicBezTo>
                  <a:close/>
                </a:path>
              </a:pathLst>
            </a:custGeom>
            <a:solidFill>
              <a:schemeClr val="lt1">
                <a:alpha val="4705"/>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sp>
        <p:nvSpPr>
          <p:cNvPr id="84" name="Freeform 83">
            <a:extLst>
              <a:ext uri="{FF2B5EF4-FFF2-40B4-BE49-F238E27FC236}">
                <a16:creationId xmlns:a16="http://schemas.microsoft.com/office/drawing/2014/main" id="{AD314DC9-7832-EE4C-A50B-C064638F916C}"/>
              </a:ext>
            </a:extLst>
          </p:cNvPr>
          <p:cNvSpPr/>
          <p:nvPr/>
        </p:nvSpPr>
        <p:spPr>
          <a:xfrm>
            <a:off x="5818773" y="3227895"/>
            <a:ext cx="2031495" cy="612531"/>
          </a:xfrm>
          <a:custGeom>
            <a:avLst/>
            <a:gdLst>
              <a:gd name="connsiteX0" fmla="*/ 1975900 w 2031495"/>
              <a:gd name="connsiteY0" fmla="*/ 355433 h 612531"/>
              <a:gd name="connsiteX1" fmla="*/ 1975900 w 2031495"/>
              <a:gd name="connsiteY1" fmla="*/ 372192 h 612531"/>
              <a:gd name="connsiteX2" fmla="*/ 1983805 w 2031495"/>
              <a:gd name="connsiteY2" fmla="*/ 372192 h 612531"/>
              <a:gd name="connsiteX3" fmla="*/ 1994145 w 2031495"/>
              <a:gd name="connsiteY3" fmla="*/ 364016 h 612531"/>
              <a:gd name="connsiteX4" fmla="*/ 1994145 w 2031495"/>
              <a:gd name="connsiteY4" fmla="*/ 363804 h 612531"/>
              <a:gd name="connsiteX5" fmla="*/ 1983805 w 2031495"/>
              <a:gd name="connsiteY5" fmla="*/ 355433 h 612531"/>
              <a:gd name="connsiteX6" fmla="*/ 1967918 w 2031495"/>
              <a:gd name="connsiteY6" fmla="*/ 349230 h 612531"/>
              <a:gd name="connsiteX7" fmla="*/ 1984017 w 2031495"/>
              <a:gd name="connsiteY7" fmla="*/ 349230 h 612531"/>
              <a:gd name="connsiteX8" fmla="*/ 2001856 w 2031495"/>
              <a:gd name="connsiteY8" fmla="*/ 363591 h 612531"/>
              <a:gd name="connsiteX9" fmla="*/ 2001856 w 2031495"/>
              <a:gd name="connsiteY9" fmla="*/ 363804 h 612531"/>
              <a:gd name="connsiteX10" fmla="*/ 1990898 w 2031495"/>
              <a:gd name="connsiteY10" fmla="*/ 376907 h 612531"/>
              <a:gd name="connsiteX11" fmla="*/ 2004852 w 2031495"/>
              <a:gd name="connsiteY11" fmla="*/ 398148 h 612531"/>
              <a:gd name="connsiteX12" fmla="*/ 1996039 w 2031495"/>
              <a:gd name="connsiteY12" fmla="*/ 398148 h 612531"/>
              <a:gd name="connsiteX13" fmla="*/ 1982974 w 2031495"/>
              <a:gd name="connsiteY13" fmla="*/ 378203 h 612531"/>
              <a:gd name="connsiteX14" fmla="*/ 1975900 w 2031495"/>
              <a:gd name="connsiteY14" fmla="*/ 378203 h 612531"/>
              <a:gd name="connsiteX15" fmla="*/ 1975900 w 2031495"/>
              <a:gd name="connsiteY15" fmla="*/ 398148 h 612531"/>
              <a:gd name="connsiteX16" fmla="*/ 1967918 w 2031495"/>
              <a:gd name="connsiteY16" fmla="*/ 398148 h 612531"/>
              <a:gd name="connsiteX17" fmla="*/ 1983813 w 2031495"/>
              <a:gd name="connsiteY17" fmla="*/ 332880 h 612531"/>
              <a:gd name="connsiteX18" fmla="*/ 1942797 w 2031495"/>
              <a:gd name="connsiteY18" fmla="*/ 374768 h 612531"/>
              <a:gd name="connsiteX19" fmla="*/ 1983813 w 2031495"/>
              <a:gd name="connsiteY19" fmla="*/ 415992 h 612531"/>
              <a:gd name="connsiteX20" fmla="*/ 2024846 w 2031495"/>
              <a:gd name="connsiteY20" fmla="*/ 374552 h 612531"/>
              <a:gd name="connsiteX21" fmla="*/ 1983813 w 2031495"/>
              <a:gd name="connsiteY21" fmla="*/ 332880 h 612531"/>
              <a:gd name="connsiteX22" fmla="*/ 1983813 w 2031495"/>
              <a:gd name="connsiteY22" fmla="*/ 327084 h 612531"/>
              <a:gd name="connsiteX23" fmla="*/ 2031495 w 2031495"/>
              <a:gd name="connsiteY23" fmla="*/ 374552 h 612531"/>
              <a:gd name="connsiteX24" fmla="*/ 1983813 w 2031495"/>
              <a:gd name="connsiteY24" fmla="*/ 422003 h 612531"/>
              <a:gd name="connsiteX25" fmla="*/ 1936130 w 2031495"/>
              <a:gd name="connsiteY25" fmla="*/ 374768 h 612531"/>
              <a:gd name="connsiteX26" fmla="*/ 1983813 w 2031495"/>
              <a:gd name="connsiteY26" fmla="*/ 327084 h 612531"/>
              <a:gd name="connsiteX27" fmla="*/ 1203487 w 2031495"/>
              <a:gd name="connsiteY27" fmla="*/ 105038 h 612531"/>
              <a:gd name="connsiteX28" fmla="*/ 1098097 w 2031495"/>
              <a:gd name="connsiteY28" fmla="*/ 210416 h 612531"/>
              <a:gd name="connsiteX29" fmla="*/ 1203487 w 2031495"/>
              <a:gd name="connsiteY29" fmla="*/ 315822 h 612531"/>
              <a:gd name="connsiteX30" fmla="*/ 1308877 w 2031495"/>
              <a:gd name="connsiteY30" fmla="*/ 210416 h 612531"/>
              <a:gd name="connsiteX31" fmla="*/ 1203487 w 2031495"/>
              <a:gd name="connsiteY31" fmla="*/ 105038 h 612531"/>
              <a:gd name="connsiteX32" fmla="*/ 1693226 w 2031495"/>
              <a:gd name="connsiteY32" fmla="*/ 105020 h 612531"/>
              <a:gd name="connsiteX33" fmla="*/ 1587826 w 2031495"/>
              <a:gd name="connsiteY33" fmla="*/ 210430 h 612531"/>
              <a:gd name="connsiteX34" fmla="*/ 1693226 w 2031495"/>
              <a:gd name="connsiteY34" fmla="*/ 315820 h 612531"/>
              <a:gd name="connsiteX35" fmla="*/ 1798625 w 2031495"/>
              <a:gd name="connsiteY35" fmla="*/ 210430 h 612531"/>
              <a:gd name="connsiteX36" fmla="*/ 1693226 w 2031495"/>
              <a:gd name="connsiteY36" fmla="*/ 105020 h 612531"/>
              <a:gd name="connsiteX37" fmla="*/ 696539 w 2031495"/>
              <a:gd name="connsiteY37" fmla="*/ 105020 h 612531"/>
              <a:gd name="connsiteX38" fmla="*/ 591144 w 2031495"/>
              <a:gd name="connsiteY38" fmla="*/ 210430 h 612531"/>
              <a:gd name="connsiteX39" fmla="*/ 696539 w 2031495"/>
              <a:gd name="connsiteY39" fmla="*/ 315820 h 612531"/>
              <a:gd name="connsiteX40" fmla="*/ 801935 w 2031495"/>
              <a:gd name="connsiteY40" fmla="*/ 210430 h 612531"/>
              <a:gd name="connsiteX41" fmla="*/ 696539 w 2031495"/>
              <a:gd name="connsiteY41" fmla="*/ 105020 h 612531"/>
              <a:gd name="connsiteX42" fmla="*/ 0 w 2031495"/>
              <a:gd name="connsiteY42" fmla="*/ 8327 h 612531"/>
              <a:gd name="connsiteX43" fmla="*/ 134838 w 2031495"/>
              <a:gd name="connsiteY43" fmla="*/ 8327 h 612531"/>
              <a:gd name="connsiteX44" fmla="*/ 225042 w 2031495"/>
              <a:gd name="connsiteY44" fmla="*/ 151201 h 612531"/>
              <a:gd name="connsiteX45" fmla="*/ 315246 w 2031495"/>
              <a:gd name="connsiteY45" fmla="*/ 8327 h 612531"/>
              <a:gd name="connsiteX46" fmla="*/ 450083 w 2031495"/>
              <a:gd name="connsiteY46" fmla="*/ 8327 h 612531"/>
              <a:gd name="connsiteX47" fmla="*/ 322476 w 2031495"/>
              <a:gd name="connsiteY47" fmla="*/ 210408 h 612531"/>
              <a:gd name="connsiteX48" fmla="*/ 450083 w 2031495"/>
              <a:gd name="connsiteY48" fmla="*/ 412527 h 612531"/>
              <a:gd name="connsiteX49" fmla="*/ 315246 w 2031495"/>
              <a:gd name="connsiteY49" fmla="*/ 412527 h 612531"/>
              <a:gd name="connsiteX50" fmla="*/ 225042 w 2031495"/>
              <a:gd name="connsiteY50" fmla="*/ 269654 h 612531"/>
              <a:gd name="connsiteX51" fmla="*/ 134838 w 2031495"/>
              <a:gd name="connsiteY51" fmla="*/ 412527 h 612531"/>
              <a:gd name="connsiteX52" fmla="*/ 0 w 2031495"/>
              <a:gd name="connsiteY52" fmla="*/ 412527 h 612531"/>
              <a:gd name="connsiteX53" fmla="*/ 127628 w 2031495"/>
              <a:gd name="connsiteY53" fmla="*/ 210408 h 612531"/>
              <a:gd name="connsiteX54" fmla="*/ 1693226 w 2031495"/>
              <a:gd name="connsiteY54" fmla="*/ 0 h 612531"/>
              <a:gd name="connsiteX55" fmla="*/ 1908245 w 2031495"/>
              <a:gd name="connsiteY55" fmla="*/ 210819 h 612531"/>
              <a:gd name="connsiteX56" fmla="*/ 1693226 w 2031495"/>
              <a:gd name="connsiteY56" fmla="*/ 420859 h 612531"/>
              <a:gd name="connsiteX57" fmla="*/ 1478206 w 2031495"/>
              <a:gd name="connsiteY57" fmla="*/ 210819 h 612531"/>
              <a:gd name="connsiteX58" fmla="*/ 1693226 w 2031495"/>
              <a:gd name="connsiteY58" fmla="*/ 0 h 612531"/>
              <a:gd name="connsiteX59" fmla="*/ 1222075 w 2031495"/>
              <a:gd name="connsiteY59" fmla="*/ 0 h 612531"/>
              <a:gd name="connsiteX60" fmla="*/ 1420424 w 2031495"/>
              <a:gd name="connsiteY60" fmla="*/ 210813 h 612531"/>
              <a:gd name="connsiteX61" fmla="*/ 1369590 w 2031495"/>
              <a:gd name="connsiteY61" fmla="*/ 352517 h 612531"/>
              <a:gd name="connsiteX62" fmla="*/ 1216249 w 2031495"/>
              <a:gd name="connsiteY62" fmla="*/ 420860 h 612531"/>
              <a:gd name="connsiteX63" fmla="*/ 1107917 w 2031495"/>
              <a:gd name="connsiteY63" fmla="*/ 384193 h 612531"/>
              <a:gd name="connsiteX64" fmla="*/ 1107917 w 2031495"/>
              <a:gd name="connsiteY64" fmla="*/ 612531 h 612531"/>
              <a:gd name="connsiteX65" fmla="*/ 999565 w 2031495"/>
              <a:gd name="connsiteY65" fmla="*/ 612531 h 612531"/>
              <a:gd name="connsiteX66" fmla="*/ 999565 w 2031495"/>
              <a:gd name="connsiteY66" fmla="*/ 8337 h 612531"/>
              <a:gd name="connsiteX67" fmla="*/ 1067624 w 2031495"/>
              <a:gd name="connsiteY67" fmla="*/ 8337 h 612531"/>
              <a:gd name="connsiteX68" fmla="*/ 1103747 w 2031495"/>
              <a:gd name="connsiteY68" fmla="*/ 40807 h 612531"/>
              <a:gd name="connsiteX69" fmla="*/ 1222075 w 2031495"/>
              <a:gd name="connsiteY69" fmla="*/ 0 h 612531"/>
              <a:gd name="connsiteX70" fmla="*/ 677931 w 2031495"/>
              <a:gd name="connsiteY70" fmla="*/ 0 h 612531"/>
              <a:gd name="connsiteX71" fmla="*/ 796303 w 2031495"/>
              <a:gd name="connsiteY71" fmla="*/ 40820 h 612531"/>
              <a:gd name="connsiteX72" fmla="*/ 832390 w 2031495"/>
              <a:gd name="connsiteY72" fmla="*/ 8339 h 612531"/>
              <a:gd name="connsiteX73" fmla="*/ 900471 w 2031495"/>
              <a:gd name="connsiteY73" fmla="*/ 8339 h 612531"/>
              <a:gd name="connsiteX74" fmla="*/ 900471 w 2031495"/>
              <a:gd name="connsiteY74" fmla="*/ 412500 h 612531"/>
              <a:gd name="connsiteX75" fmla="*/ 832390 w 2031495"/>
              <a:gd name="connsiteY75" fmla="*/ 412500 h 612531"/>
              <a:gd name="connsiteX76" fmla="*/ 796303 w 2031495"/>
              <a:gd name="connsiteY76" fmla="*/ 380020 h 612531"/>
              <a:gd name="connsiteX77" fmla="*/ 683776 w 2031495"/>
              <a:gd name="connsiteY77" fmla="*/ 420859 h 612531"/>
              <a:gd name="connsiteX78" fmla="*/ 531246 w 2031495"/>
              <a:gd name="connsiteY78" fmla="*/ 352509 h 612531"/>
              <a:gd name="connsiteX79" fmla="*/ 479591 w 2031495"/>
              <a:gd name="connsiteY79" fmla="*/ 210819 h 612531"/>
              <a:gd name="connsiteX80" fmla="*/ 677931 w 2031495"/>
              <a:gd name="connsiteY80" fmla="*/ 0 h 61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031495" h="612531">
                <a:moveTo>
                  <a:pt x="1975900" y="355433"/>
                </a:moveTo>
                <a:lnTo>
                  <a:pt x="1975900" y="372192"/>
                </a:lnTo>
                <a:lnTo>
                  <a:pt x="1983805" y="372192"/>
                </a:lnTo>
                <a:cubicBezTo>
                  <a:pt x="1990686" y="372192"/>
                  <a:pt x="1994145" y="369388"/>
                  <a:pt x="1994145" y="364016"/>
                </a:cubicBezTo>
                <a:lnTo>
                  <a:pt x="1994145" y="363804"/>
                </a:lnTo>
                <a:cubicBezTo>
                  <a:pt x="1994145" y="357793"/>
                  <a:pt x="1990474" y="355433"/>
                  <a:pt x="1983805" y="355433"/>
                </a:cubicBezTo>
                <a:close/>
                <a:moveTo>
                  <a:pt x="1967918" y="349230"/>
                </a:moveTo>
                <a:lnTo>
                  <a:pt x="1984017" y="349230"/>
                </a:lnTo>
                <a:cubicBezTo>
                  <a:pt x="1994783" y="349230"/>
                  <a:pt x="2001856" y="353945"/>
                  <a:pt x="2001856" y="363591"/>
                </a:cubicBezTo>
                <a:lnTo>
                  <a:pt x="2001856" y="363804"/>
                </a:lnTo>
                <a:cubicBezTo>
                  <a:pt x="2001856" y="371341"/>
                  <a:pt x="1997566" y="375399"/>
                  <a:pt x="1990898" y="376907"/>
                </a:cubicBezTo>
                <a:lnTo>
                  <a:pt x="2004852" y="398148"/>
                </a:lnTo>
                <a:lnTo>
                  <a:pt x="1996039" y="398148"/>
                </a:lnTo>
                <a:lnTo>
                  <a:pt x="1982974" y="378203"/>
                </a:lnTo>
                <a:lnTo>
                  <a:pt x="1975900" y="378203"/>
                </a:lnTo>
                <a:lnTo>
                  <a:pt x="1975900" y="398148"/>
                </a:lnTo>
                <a:lnTo>
                  <a:pt x="1967918" y="398148"/>
                </a:lnTo>
                <a:close/>
                <a:moveTo>
                  <a:pt x="1983813" y="332880"/>
                </a:moveTo>
                <a:cubicBezTo>
                  <a:pt x="1960426" y="332880"/>
                  <a:pt x="1942797" y="350722"/>
                  <a:pt x="1942797" y="374768"/>
                </a:cubicBezTo>
                <a:cubicBezTo>
                  <a:pt x="1942797" y="399020"/>
                  <a:pt x="1960850" y="415992"/>
                  <a:pt x="1983813" y="415992"/>
                </a:cubicBezTo>
                <a:cubicBezTo>
                  <a:pt x="2006987" y="415992"/>
                  <a:pt x="2024846" y="398616"/>
                  <a:pt x="2024846" y="374552"/>
                </a:cubicBezTo>
                <a:cubicBezTo>
                  <a:pt x="2024846" y="350511"/>
                  <a:pt x="2007411" y="332880"/>
                  <a:pt x="1983813" y="332880"/>
                </a:cubicBezTo>
                <a:close/>
                <a:moveTo>
                  <a:pt x="1983813" y="327084"/>
                </a:moveTo>
                <a:cubicBezTo>
                  <a:pt x="2010890" y="327084"/>
                  <a:pt x="2031495" y="348151"/>
                  <a:pt x="2031495" y="374552"/>
                </a:cubicBezTo>
                <a:cubicBezTo>
                  <a:pt x="2031495" y="401380"/>
                  <a:pt x="2010466" y="422003"/>
                  <a:pt x="1983813" y="422003"/>
                </a:cubicBezTo>
                <a:cubicBezTo>
                  <a:pt x="1957428" y="422003"/>
                  <a:pt x="1936130" y="401591"/>
                  <a:pt x="1936130" y="374768"/>
                </a:cubicBezTo>
                <a:cubicBezTo>
                  <a:pt x="1936130" y="348344"/>
                  <a:pt x="1957177" y="327084"/>
                  <a:pt x="1983813" y="327084"/>
                </a:cubicBezTo>
                <a:close/>
                <a:moveTo>
                  <a:pt x="1203487" y="105038"/>
                </a:moveTo>
                <a:cubicBezTo>
                  <a:pt x="1145288" y="105038"/>
                  <a:pt x="1098097" y="152197"/>
                  <a:pt x="1098097" y="210416"/>
                </a:cubicBezTo>
                <a:cubicBezTo>
                  <a:pt x="1098097" y="268635"/>
                  <a:pt x="1145288" y="315822"/>
                  <a:pt x="1203487" y="315822"/>
                </a:cubicBezTo>
                <a:cubicBezTo>
                  <a:pt x="1261706" y="315822"/>
                  <a:pt x="1308877" y="268635"/>
                  <a:pt x="1308877" y="210416"/>
                </a:cubicBezTo>
                <a:cubicBezTo>
                  <a:pt x="1308877" y="152197"/>
                  <a:pt x="1261706" y="105038"/>
                  <a:pt x="1203487" y="105038"/>
                </a:cubicBezTo>
                <a:close/>
                <a:moveTo>
                  <a:pt x="1693226" y="105020"/>
                </a:moveTo>
                <a:cubicBezTo>
                  <a:pt x="1635031" y="105020"/>
                  <a:pt x="1587826" y="152211"/>
                  <a:pt x="1587826" y="210430"/>
                </a:cubicBezTo>
                <a:cubicBezTo>
                  <a:pt x="1587826" y="268629"/>
                  <a:pt x="1635031" y="315820"/>
                  <a:pt x="1693226" y="315820"/>
                </a:cubicBezTo>
                <a:cubicBezTo>
                  <a:pt x="1751420" y="315820"/>
                  <a:pt x="1798625" y="268629"/>
                  <a:pt x="1798625" y="210430"/>
                </a:cubicBezTo>
                <a:cubicBezTo>
                  <a:pt x="1798625" y="152211"/>
                  <a:pt x="1751420" y="105020"/>
                  <a:pt x="1693226" y="105020"/>
                </a:cubicBezTo>
                <a:close/>
                <a:moveTo>
                  <a:pt x="696539" y="105020"/>
                </a:moveTo>
                <a:cubicBezTo>
                  <a:pt x="638337" y="105020"/>
                  <a:pt x="591144" y="152211"/>
                  <a:pt x="591144" y="210430"/>
                </a:cubicBezTo>
                <a:cubicBezTo>
                  <a:pt x="591144" y="268629"/>
                  <a:pt x="638337" y="315820"/>
                  <a:pt x="696539" y="315820"/>
                </a:cubicBezTo>
                <a:cubicBezTo>
                  <a:pt x="754742" y="315820"/>
                  <a:pt x="801935" y="268629"/>
                  <a:pt x="801935" y="210430"/>
                </a:cubicBezTo>
                <a:cubicBezTo>
                  <a:pt x="801935" y="152211"/>
                  <a:pt x="754742" y="105020"/>
                  <a:pt x="696539" y="105020"/>
                </a:cubicBezTo>
                <a:close/>
                <a:moveTo>
                  <a:pt x="0" y="8327"/>
                </a:moveTo>
                <a:lnTo>
                  <a:pt x="134838" y="8327"/>
                </a:lnTo>
                <a:lnTo>
                  <a:pt x="225042" y="151201"/>
                </a:lnTo>
                <a:lnTo>
                  <a:pt x="315246" y="8327"/>
                </a:lnTo>
                <a:lnTo>
                  <a:pt x="450083" y="8327"/>
                </a:lnTo>
                <a:lnTo>
                  <a:pt x="322476" y="210408"/>
                </a:lnTo>
                <a:lnTo>
                  <a:pt x="450083" y="412527"/>
                </a:lnTo>
                <a:lnTo>
                  <a:pt x="315246" y="412527"/>
                </a:lnTo>
                <a:lnTo>
                  <a:pt x="225042" y="269654"/>
                </a:lnTo>
                <a:lnTo>
                  <a:pt x="134838" y="412527"/>
                </a:lnTo>
                <a:lnTo>
                  <a:pt x="0" y="412527"/>
                </a:lnTo>
                <a:lnTo>
                  <a:pt x="127628" y="210408"/>
                </a:lnTo>
                <a:close/>
                <a:moveTo>
                  <a:pt x="1693226" y="0"/>
                </a:moveTo>
                <a:cubicBezTo>
                  <a:pt x="1815727" y="0"/>
                  <a:pt x="1908245" y="94167"/>
                  <a:pt x="1908245" y="210819"/>
                </a:cubicBezTo>
                <a:cubicBezTo>
                  <a:pt x="1908245" y="327510"/>
                  <a:pt x="1815727" y="420859"/>
                  <a:pt x="1693226" y="420859"/>
                </a:cubicBezTo>
                <a:cubicBezTo>
                  <a:pt x="1570724" y="420859"/>
                  <a:pt x="1478206" y="327510"/>
                  <a:pt x="1478206" y="210819"/>
                </a:cubicBezTo>
                <a:cubicBezTo>
                  <a:pt x="1478206" y="94167"/>
                  <a:pt x="1570724" y="0"/>
                  <a:pt x="1693226" y="0"/>
                </a:cubicBezTo>
                <a:close/>
                <a:moveTo>
                  <a:pt x="1222075" y="0"/>
                </a:moveTo>
                <a:cubicBezTo>
                  <a:pt x="1332102" y="0"/>
                  <a:pt x="1420424" y="91653"/>
                  <a:pt x="1420424" y="210813"/>
                </a:cubicBezTo>
                <a:cubicBezTo>
                  <a:pt x="1420424" y="265856"/>
                  <a:pt x="1401252" y="315822"/>
                  <a:pt x="1369590" y="352517"/>
                </a:cubicBezTo>
                <a:cubicBezTo>
                  <a:pt x="1333758" y="394175"/>
                  <a:pt x="1276261" y="420860"/>
                  <a:pt x="1216249" y="420860"/>
                </a:cubicBezTo>
                <a:cubicBezTo>
                  <a:pt x="1175410" y="420860"/>
                  <a:pt x="1140397" y="409177"/>
                  <a:pt x="1107917" y="384193"/>
                </a:cubicBezTo>
                <a:lnTo>
                  <a:pt x="1107917" y="612531"/>
                </a:lnTo>
                <a:lnTo>
                  <a:pt x="999565" y="612531"/>
                </a:lnTo>
                <a:lnTo>
                  <a:pt x="999565" y="8337"/>
                </a:lnTo>
                <a:lnTo>
                  <a:pt x="1067624" y="8337"/>
                </a:lnTo>
                <a:lnTo>
                  <a:pt x="1103747" y="40807"/>
                </a:lnTo>
                <a:cubicBezTo>
                  <a:pt x="1135409" y="15001"/>
                  <a:pt x="1176268" y="0"/>
                  <a:pt x="1222075" y="0"/>
                </a:cubicBezTo>
                <a:close/>
                <a:moveTo>
                  <a:pt x="677931" y="0"/>
                </a:moveTo>
                <a:cubicBezTo>
                  <a:pt x="723780" y="0"/>
                  <a:pt x="764621" y="15003"/>
                  <a:pt x="796303" y="40820"/>
                </a:cubicBezTo>
                <a:lnTo>
                  <a:pt x="832390" y="8339"/>
                </a:lnTo>
                <a:lnTo>
                  <a:pt x="900471" y="8339"/>
                </a:lnTo>
                <a:lnTo>
                  <a:pt x="900471" y="412500"/>
                </a:lnTo>
                <a:lnTo>
                  <a:pt x="832390" y="412500"/>
                </a:lnTo>
                <a:lnTo>
                  <a:pt x="796303" y="380020"/>
                </a:lnTo>
                <a:cubicBezTo>
                  <a:pt x="762964" y="408350"/>
                  <a:pt x="724617" y="420859"/>
                  <a:pt x="683776" y="420859"/>
                </a:cubicBezTo>
                <a:cubicBezTo>
                  <a:pt x="623782" y="420859"/>
                  <a:pt x="567099" y="394185"/>
                  <a:pt x="531246" y="352509"/>
                </a:cubicBezTo>
                <a:cubicBezTo>
                  <a:pt x="499603" y="315839"/>
                  <a:pt x="479591" y="265843"/>
                  <a:pt x="479591" y="210819"/>
                </a:cubicBezTo>
                <a:cubicBezTo>
                  <a:pt x="479591" y="91654"/>
                  <a:pt x="567937" y="0"/>
                  <a:pt x="677931" y="0"/>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E38D7E9D-10AB-2843-AB94-DD6589A7BFC7}"/>
              </a:ext>
            </a:extLst>
          </p:cNvPr>
          <p:cNvGrpSpPr/>
          <p:nvPr userDrawn="1"/>
        </p:nvGrpSpPr>
        <p:grpSpPr>
          <a:xfrm rot="10800000">
            <a:off x="4341732" y="2912636"/>
            <a:ext cx="1053090" cy="1032729"/>
            <a:chOff x="4341732" y="2912636"/>
            <a:chExt cx="1053090" cy="1032729"/>
          </a:xfrm>
        </p:grpSpPr>
        <p:sp>
          <p:nvSpPr>
            <p:cNvPr id="78" name="Google Shape;78;p2"/>
            <p:cNvSpPr/>
            <p:nvPr/>
          </p:nvSpPr>
          <p:spPr>
            <a:xfrm>
              <a:off x="4341732" y="2912636"/>
              <a:ext cx="1053090" cy="737173"/>
            </a:xfrm>
            <a:custGeom>
              <a:avLst/>
              <a:gdLst/>
              <a:ahLst/>
              <a:cxnLst/>
              <a:rect l="l" t="t" r="r" b="b"/>
              <a:pathLst>
                <a:path w="21190" h="21600" extrusionOk="0">
                  <a:moveTo>
                    <a:pt x="0" y="0"/>
                  </a:moveTo>
                  <a:close/>
                  <a:moveTo>
                    <a:pt x="19960" y="1792"/>
                  </a:moveTo>
                  <a:cubicBezTo>
                    <a:pt x="19139" y="597"/>
                    <a:pt x="18064" y="0"/>
                    <a:pt x="16990" y="0"/>
                  </a:cubicBezTo>
                  <a:cubicBezTo>
                    <a:pt x="15915" y="0"/>
                    <a:pt x="14840" y="597"/>
                    <a:pt x="14020" y="1792"/>
                  </a:cubicBezTo>
                  <a:lnTo>
                    <a:pt x="10800" y="6480"/>
                  </a:lnTo>
                  <a:lnTo>
                    <a:pt x="7580" y="1792"/>
                  </a:lnTo>
                  <a:cubicBezTo>
                    <a:pt x="6760" y="597"/>
                    <a:pt x="5685" y="0"/>
                    <a:pt x="4610" y="0"/>
                  </a:cubicBezTo>
                  <a:cubicBezTo>
                    <a:pt x="3536" y="0"/>
                    <a:pt x="2461" y="597"/>
                    <a:pt x="1640" y="1792"/>
                  </a:cubicBezTo>
                  <a:cubicBezTo>
                    <a:pt x="0" y="4181"/>
                    <a:pt x="0" y="8053"/>
                    <a:pt x="1640" y="10442"/>
                  </a:cubicBezTo>
                  <a:lnTo>
                    <a:pt x="4860" y="15130"/>
                  </a:lnTo>
                  <a:lnTo>
                    <a:pt x="6357" y="12950"/>
                  </a:lnTo>
                  <a:lnTo>
                    <a:pt x="3138" y="8261"/>
                  </a:lnTo>
                  <a:cubicBezTo>
                    <a:pt x="2744" y="7689"/>
                    <a:pt x="2527" y="6927"/>
                    <a:pt x="2527" y="6117"/>
                  </a:cubicBezTo>
                  <a:cubicBezTo>
                    <a:pt x="2527" y="5307"/>
                    <a:pt x="2744" y="4545"/>
                    <a:pt x="3138" y="3972"/>
                  </a:cubicBezTo>
                  <a:cubicBezTo>
                    <a:pt x="3531" y="3399"/>
                    <a:pt x="4054" y="3084"/>
                    <a:pt x="4610" y="3084"/>
                  </a:cubicBezTo>
                  <a:cubicBezTo>
                    <a:pt x="5167" y="3084"/>
                    <a:pt x="5690" y="3399"/>
                    <a:pt x="6083" y="3972"/>
                  </a:cubicBezTo>
                  <a:lnTo>
                    <a:pt x="10800" y="10841"/>
                  </a:lnTo>
                  <a:lnTo>
                    <a:pt x="15517" y="3972"/>
                  </a:lnTo>
                  <a:cubicBezTo>
                    <a:pt x="15910" y="3399"/>
                    <a:pt x="16433" y="3084"/>
                    <a:pt x="16990" y="3084"/>
                  </a:cubicBezTo>
                  <a:cubicBezTo>
                    <a:pt x="17546" y="3084"/>
                    <a:pt x="18069" y="3399"/>
                    <a:pt x="18462" y="3972"/>
                  </a:cubicBezTo>
                  <a:cubicBezTo>
                    <a:pt x="18856" y="4545"/>
                    <a:pt x="19073" y="5307"/>
                    <a:pt x="19073" y="6117"/>
                  </a:cubicBezTo>
                  <a:cubicBezTo>
                    <a:pt x="19073" y="6927"/>
                    <a:pt x="18856" y="7689"/>
                    <a:pt x="18462" y="8261"/>
                  </a:cubicBezTo>
                  <a:lnTo>
                    <a:pt x="10800" y="19419"/>
                  </a:lnTo>
                  <a:lnTo>
                    <a:pt x="12297" y="21600"/>
                  </a:lnTo>
                  <a:lnTo>
                    <a:pt x="19960" y="10442"/>
                  </a:lnTo>
                  <a:cubicBezTo>
                    <a:pt x="21600" y="8053"/>
                    <a:pt x="21600" y="4181"/>
                    <a:pt x="19960" y="1792"/>
                  </a:cubicBezTo>
                  <a:close/>
                </a:path>
              </a:pathLst>
            </a:custGeom>
            <a:solidFill>
              <a:schemeClr val="lt1">
                <a:alpha val="49803"/>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79" name="Google Shape;79;p2"/>
            <p:cNvSpPr/>
            <p:nvPr/>
          </p:nvSpPr>
          <p:spPr>
            <a:xfrm>
              <a:off x="4657669" y="3429003"/>
              <a:ext cx="220799" cy="220798"/>
            </a:xfrm>
            <a:custGeom>
              <a:avLst/>
              <a:gdLst/>
              <a:ahLst/>
              <a:cxnLst/>
              <a:rect l="l" t="t" r="r" b="b"/>
              <a:pathLst>
                <a:path w="21600" h="21600" extrusionOk="0">
                  <a:moveTo>
                    <a:pt x="0" y="0"/>
                  </a:moveTo>
                  <a:close/>
                  <a:moveTo>
                    <a:pt x="21600" y="14321"/>
                  </a:moveTo>
                  <a:lnTo>
                    <a:pt x="7279" y="0"/>
                  </a:lnTo>
                  <a:lnTo>
                    <a:pt x="0" y="7279"/>
                  </a:lnTo>
                  <a:lnTo>
                    <a:pt x="14321" y="21600"/>
                  </a:lnTo>
                  <a:close/>
                </a:path>
              </a:pathLst>
            </a:custGeom>
            <a:solidFill>
              <a:schemeClr val="lt1">
                <a:alpha val="49803"/>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80" name="Google Shape;80;p2"/>
            <p:cNvSpPr/>
            <p:nvPr/>
          </p:nvSpPr>
          <p:spPr>
            <a:xfrm>
              <a:off x="4341732" y="3208192"/>
              <a:ext cx="1053090" cy="737173"/>
            </a:xfrm>
            <a:custGeom>
              <a:avLst/>
              <a:gdLst/>
              <a:ahLst/>
              <a:cxnLst/>
              <a:rect l="l" t="t" r="r" b="b"/>
              <a:pathLst>
                <a:path w="21190" h="21600" extrusionOk="0">
                  <a:moveTo>
                    <a:pt x="0" y="0"/>
                  </a:moveTo>
                  <a:close/>
                  <a:moveTo>
                    <a:pt x="1640" y="19808"/>
                  </a:moveTo>
                  <a:cubicBezTo>
                    <a:pt x="2461" y="21003"/>
                    <a:pt x="3536" y="21600"/>
                    <a:pt x="4610" y="21600"/>
                  </a:cubicBezTo>
                  <a:cubicBezTo>
                    <a:pt x="5685" y="21600"/>
                    <a:pt x="6760" y="21003"/>
                    <a:pt x="7580" y="19808"/>
                  </a:cubicBezTo>
                  <a:lnTo>
                    <a:pt x="10800" y="15120"/>
                  </a:lnTo>
                  <a:lnTo>
                    <a:pt x="14020" y="19808"/>
                  </a:lnTo>
                  <a:cubicBezTo>
                    <a:pt x="14840" y="21003"/>
                    <a:pt x="15915" y="21600"/>
                    <a:pt x="16990" y="21600"/>
                  </a:cubicBezTo>
                  <a:cubicBezTo>
                    <a:pt x="18064" y="21600"/>
                    <a:pt x="19139" y="21003"/>
                    <a:pt x="19960" y="19808"/>
                  </a:cubicBezTo>
                  <a:cubicBezTo>
                    <a:pt x="21600" y="17419"/>
                    <a:pt x="21600" y="13547"/>
                    <a:pt x="19960" y="11158"/>
                  </a:cubicBezTo>
                  <a:lnTo>
                    <a:pt x="16740" y="6470"/>
                  </a:lnTo>
                  <a:lnTo>
                    <a:pt x="15243" y="8650"/>
                  </a:lnTo>
                  <a:lnTo>
                    <a:pt x="18462" y="13339"/>
                  </a:lnTo>
                  <a:cubicBezTo>
                    <a:pt x="18856" y="13911"/>
                    <a:pt x="19073" y="14673"/>
                    <a:pt x="19073" y="15483"/>
                  </a:cubicBezTo>
                  <a:cubicBezTo>
                    <a:pt x="19073" y="16293"/>
                    <a:pt x="18856" y="17055"/>
                    <a:pt x="18462" y="17628"/>
                  </a:cubicBezTo>
                  <a:cubicBezTo>
                    <a:pt x="18069" y="18201"/>
                    <a:pt x="17546" y="18516"/>
                    <a:pt x="16990" y="18516"/>
                  </a:cubicBezTo>
                  <a:cubicBezTo>
                    <a:pt x="16433" y="18516"/>
                    <a:pt x="15910" y="18201"/>
                    <a:pt x="15517" y="17628"/>
                  </a:cubicBezTo>
                  <a:lnTo>
                    <a:pt x="10800" y="10759"/>
                  </a:lnTo>
                  <a:lnTo>
                    <a:pt x="6083" y="17628"/>
                  </a:lnTo>
                  <a:cubicBezTo>
                    <a:pt x="5690" y="18201"/>
                    <a:pt x="5167" y="18516"/>
                    <a:pt x="4610" y="18516"/>
                  </a:cubicBezTo>
                  <a:cubicBezTo>
                    <a:pt x="4054" y="18516"/>
                    <a:pt x="3531" y="18201"/>
                    <a:pt x="3138" y="17628"/>
                  </a:cubicBezTo>
                  <a:cubicBezTo>
                    <a:pt x="2744" y="17055"/>
                    <a:pt x="2527" y="16293"/>
                    <a:pt x="2527" y="15483"/>
                  </a:cubicBezTo>
                  <a:cubicBezTo>
                    <a:pt x="2527" y="14673"/>
                    <a:pt x="2744" y="13911"/>
                    <a:pt x="3138" y="13339"/>
                  </a:cubicBezTo>
                  <a:lnTo>
                    <a:pt x="10800" y="2181"/>
                  </a:lnTo>
                  <a:lnTo>
                    <a:pt x="9303" y="0"/>
                  </a:lnTo>
                  <a:lnTo>
                    <a:pt x="1640" y="11158"/>
                  </a:lnTo>
                  <a:cubicBezTo>
                    <a:pt x="0" y="13547"/>
                    <a:pt x="0" y="17419"/>
                    <a:pt x="1640" y="19808"/>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81" name="Google Shape;81;p2"/>
            <p:cNvSpPr/>
            <p:nvPr/>
          </p:nvSpPr>
          <p:spPr>
            <a:xfrm>
              <a:off x="4878467" y="3208204"/>
              <a:ext cx="220799" cy="220798"/>
            </a:xfrm>
            <a:custGeom>
              <a:avLst/>
              <a:gdLst/>
              <a:ahLst/>
              <a:cxnLst/>
              <a:rect l="l" t="t" r="r" b="b"/>
              <a:pathLst>
                <a:path w="21600" h="21600" extrusionOk="0">
                  <a:moveTo>
                    <a:pt x="0" y="0"/>
                  </a:moveTo>
                  <a:close/>
                  <a:moveTo>
                    <a:pt x="0" y="7279"/>
                  </a:moveTo>
                  <a:lnTo>
                    <a:pt x="14321" y="21600"/>
                  </a:lnTo>
                  <a:lnTo>
                    <a:pt x="21600" y="14321"/>
                  </a:lnTo>
                  <a:lnTo>
                    <a:pt x="7279" y="0"/>
                  </a:ln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sp>
        <p:nvSpPr>
          <p:cNvPr id="82" name="Google Shape;82;p2"/>
          <p:cNvSpPr txBox="1">
            <a:spLocks noGrp="1"/>
          </p:cNvSpPr>
          <p:nvPr>
            <p:ph type="title"/>
          </p:nvPr>
        </p:nvSpPr>
        <p:spPr>
          <a:xfrm>
            <a:off x="4341700" y="4278575"/>
            <a:ext cx="3508500" cy="302400"/>
          </a:xfrm>
          <a:prstGeom prst="rect">
            <a:avLst/>
          </a:prstGeom>
          <a:noFill/>
          <a:ln>
            <a:noFill/>
          </a:ln>
        </p:spPr>
        <p:txBody>
          <a:bodyPr spcFirstLastPara="1" wrap="square" lIns="0" tIns="0" rIns="0" bIns="0" anchor="t" anchorCtr="0"/>
          <a:lstStyle>
            <a:lvl1pPr lvl="0" algn="ctr">
              <a:lnSpc>
                <a:spcPct val="100000"/>
              </a:lnSpc>
              <a:spcBef>
                <a:spcPts val="0"/>
              </a:spcBef>
              <a:spcAft>
                <a:spcPts val="0"/>
              </a:spcAft>
              <a:buClr>
                <a:schemeClr val="lt1"/>
              </a:buClr>
              <a:buSzPts val="2000"/>
              <a:buNone/>
              <a:defRPr sz="2000">
                <a:solidFill>
                  <a:schemeClr val="lt1"/>
                </a:solidFill>
              </a:defRPr>
            </a:lvl1pPr>
            <a:lvl2pPr lvl="1">
              <a:lnSpc>
                <a:spcPct val="100000"/>
              </a:lnSpc>
              <a:spcBef>
                <a:spcPts val="0"/>
              </a:spcBef>
              <a:spcAft>
                <a:spcPts val="0"/>
              </a:spcAft>
              <a:buClr>
                <a:srgbClr val="000000"/>
              </a:buClr>
              <a:buSzPts val="2000"/>
              <a:buNone/>
              <a:defRPr sz="2000"/>
            </a:lvl2pPr>
            <a:lvl3pPr lvl="2">
              <a:lnSpc>
                <a:spcPct val="100000"/>
              </a:lnSpc>
              <a:spcBef>
                <a:spcPts val="0"/>
              </a:spcBef>
              <a:spcAft>
                <a:spcPts val="0"/>
              </a:spcAft>
              <a:buClr>
                <a:srgbClr val="000000"/>
              </a:buClr>
              <a:buSzPts val="2000"/>
              <a:buNone/>
              <a:defRPr sz="2000"/>
            </a:lvl3pPr>
            <a:lvl4pPr lvl="3">
              <a:lnSpc>
                <a:spcPct val="100000"/>
              </a:lnSpc>
              <a:spcBef>
                <a:spcPts val="0"/>
              </a:spcBef>
              <a:spcAft>
                <a:spcPts val="0"/>
              </a:spcAft>
              <a:buClr>
                <a:srgbClr val="000000"/>
              </a:buClr>
              <a:buSzPts val="2000"/>
              <a:buNone/>
              <a:defRPr sz="2000"/>
            </a:lvl4pPr>
            <a:lvl5pPr lvl="4">
              <a:lnSpc>
                <a:spcPct val="100000"/>
              </a:lnSpc>
              <a:spcBef>
                <a:spcPts val="0"/>
              </a:spcBef>
              <a:spcAft>
                <a:spcPts val="0"/>
              </a:spcAft>
              <a:buClr>
                <a:srgbClr val="000000"/>
              </a:buClr>
              <a:buSzPts val="2000"/>
              <a:buNone/>
              <a:defRPr sz="2000"/>
            </a:lvl5pPr>
            <a:lvl6pPr lvl="5">
              <a:lnSpc>
                <a:spcPct val="100000"/>
              </a:lnSpc>
              <a:spcBef>
                <a:spcPts val="0"/>
              </a:spcBef>
              <a:spcAft>
                <a:spcPts val="0"/>
              </a:spcAft>
              <a:buClr>
                <a:srgbClr val="000000"/>
              </a:buClr>
              <a:buSzPts val="2000"/>
              <a:buNone/>
              <a:defRPr sz="2000"/>
            </a:lvl6pPr>
            <a:lvl7pPr lvl="6">
              <a:lnSpc>
                <a:spcPct val="100000"/>
              </a:lnSpc>
              <a:spcBef>
                <a:spcPts val="0"/>
              </a:spcBef>
              <a:spcAft>
                <a:spcPts val="0"/>
              </a:spcAft>
              <a:buClr>
                <a:srgbClr val="000000"/>
              </a:buClr>
              <a:buSzPts val="2000"/>
              <a:buNone/>
              <a:defRPr sz="2000"/>
            </a:lvl7pPr>
            <a:lvl8pPr lvl="7">
              <a:lnSpc>
                <a:spcPct val="100000"/>
              </a:lnSpc>
              <a:spcBef>
                <a:spcPts val="0"/>
              </a:spcBef>
              <a:spcAft>
                <a:spcPts val="0"/>
              </a:spcAft>
              <a:buClr>
                <a:srgbClr val="000000"/>
              </a:buClr>
              <a:buSzPts val="2000"/>
              <a:buNone/>
              <a:defRPr sz="2000"/>
            </a:lvl8pPr>
            <a:lvl9pPr lvl="8">
              <a:lnSpc>
                <a:spcPct val="100000"/>
              </a:lnSpc>
              <a:spcBef>
                <a:spcPts val="0"/>
              </a:spcBef>
              <a:spcAft>
                <a:spcPts val="0"/>
              </a:spcAft>
              <a:buClr>
                <a:srgbClr val="000000"/>
              </a:buClr>
              <a:buSzPts val="2000"/>
              <a:buNone/>
              <a:defRPr sz="2000"/>
            </a:lvl9pPr>
          </a:lstStyle>
          <a:p>
            <a:endParaRPr/>
          </a:p>
        </p:txBody>
      </p:sp>
      <p:sp>
        <p:nvSpPr>
          <p:cNvPr id="83" name="Google Shape;83;p2"/>
          <p:cNvSpPr txBox="1">
            <a:spLocks noGrp="1"/>
          </p:cNvSpPr>
          <p:nvPr>
            <p:ph type="body" idx="1"/>
          </p:nvPr>
        </p:nvSpPr>
        <p:spPr>
          <a:xfrm>
            <a:off x="9267026" y="391800"/>
            <a:ext cx="2411700" cy="276900"/>
          </a:xfrm>
          <a:prstGeom prst="rect">
            <a:avLst/>
          </a:prstGeom>
          <a:noFill/>
          <a:ln>
            <a:noFill/>
          </a:ln>
        </p:spPr>
        <p:txBody>
          <a:bodyPr spcFirstLastPara="1" wrap="square" lIns="0" tIns="0" rIns="0" bIns="0" anchor="t" anchorCtr="0"/>
          <a:lstStyle>
            <a:lvl1pPr marL="457200" marR="0" lvl="0" indent="-228600" algn="r" rtl="0">
              <a:lnSpc>
                <a:spcPct val="100000"/>
              </a:lnSpc>
              <a:spcBef>
                <a:spcPts val="0"/>
              </a:spcBef>
              <a:spcAft>
                <a:spcPts val="0"/>
              </a:spcAft>
              <a:buClr>
                <a:schemeClr val="lt1"/>
              </a:buClr>
              <a:buSzPts val="1800"/>
              <a:buFont typeface="Montserrat"/>
              <a:buNone/>
              <a:defRPr sz="1800" i="0" u="none" strike="noStrike" cap="none">
                <a:solidFill>
                  <a:schemeClr val="lt1"/>
                </a:solidFill>
                <a:latin typeface="Montserrat"/>
                <a:ea typeface="Montserrat"/>
                <a:cs typeface="Montserrat"/>
                <a:sym typeface="Montserrat"/>
              </a:defRPr>
            </a:lvl1pPr>
            <a:lvl2pPr marL="914400" marR="0" lvl="1" indent="-228600" algn="r" rtl="0">
              <a:lnSpc>
                <a:spcPct val="100000"/>
              </a:lnSpc>
              <a:spcBef>
                <a:spcPts val="0"/>
              </a:spcBef>
              <a:spcAft>
                <a:spcPts val="0"/>
              </a:spcAft>
              <a:buClr>
                <a:srgbClr val="000000"/>
              </a:buClr>
              <a:buSzPts val="1800"/>
              <a:buFont typeface="Montserrat"/>
              <a:buNone/>
              <a:defRPr sz="1800" i="0" u="none" strike="noStrike" cap="none">
                <a:solidFill>
                  <a:srgbClr val="000000"/>
                </a:solidFill>
                <a:latin typeface="Montserrat"/>
                <a:ea typeface="Montserrat"/>
                <a:cs typeface="Montserrat"/>
                <a:sym typeface="Montserrat"/>
              </a:defRPr>
            </a:lvl2pPr>
            <a:lvl3pPr marL="1371600" marR="0" lvl="2" indent="-228600" algn="r" rtl="0">
              <a:lnSpc>
                <a:spcPct val="100000"/>
              </a:lnSpc>
              <a:spcBef>
                <a:spcPts val="0"/>
              </a:spcBef>
              <a:spcAft>
                <a:spcPts val="0"/>
              </a:spcAft>
              <a:buClr>
                <a:srgbClr val="000000"/>
              </a:buClr>
              <a:buSzPts val="1800"/>
              <a:buFont typeface="Montserrat"/>
              <a:buNone/>
              <a:defRPr sz="1800" i="0" u="none" strike="noStrike" cap="none">
                <a:solidFill>
                  <a:srgbClr val="000000"/>
                </a:solidFill>
                <a:latin typeface="Montserrat"/>
                <a:ea typeface="Montserrat"/>
                <a:cs typeface="Montserrat"/>
                <a:sym typeface="Montserrat"/>
              </a:defRPr>
            </a:lvl3pPr>
            <a:lvl4pPr marL="1828800" marR="0" lvl="3" indent="-228600" algn="r" rtl="0">
              <a:lnSpc>
                <a:spcPct val="100000"/>
              </a:lnSpc>
              <a:spcBef>
                <a:spcPts val="0"/>
              </a:spcBef>
              <a:spcAft>
                <a:spcPts val="0"/>
              </a:spcAft>
              <a:buClr>
                <a:srgbClr val="000000"/>
              </a:buClr>
              <a:buSzPts val="1800"/>
              <a:buFont typeface="Montserrat"/>
              <a:buNone/>
              <a:defRPr sz="1800" i="0" u="none" strike="noStrike" cap="none">
                <a:solidFill>
                  <a:srgbClr val="000000"/>
                </a:solidFill>
                <a:latin typeface="Montserrat"/>
                <a:ea typeface="Montserrat"/>
                <a:cs typeface="Montserrat"/>
                <a:sym typeface="Montserrat"/>
              </a:defRPr>
            </a:lvl4pPr>
            <a:lvl5pPr marL="2286000" marR="0" lvl="4" indent="-228600" algn="r" rtl="0">
              <a:lnSpc>
                <a:spcPct val="100000"/>
              </a:lnSpc>
              <a:spcBef>
                <a:spcPts val="0"/>
              </a:spcBef>
              <a:spcAft>
                <a:spcPts val="0"/>
              </a:spcAft>
              <a:buClr>
                <a:srgbClr val="000000"/>
              </a:buClr>
              <a:buSzPts val="1800"/>
              <a:buFont typeface="Montserrat"/>
              <a:buNone/>
              <a:defRPr sz="1800" i="0" u="none" strike="noStrike" cap="none">
                <a:solidFill>
                  <a:srgbClr val="000000"/>
                </a:solidFill>
                <a:latin typeface="Montserrat"/>
                <a:ea typeface="Montserrat"/>
                <a:cs typeface="Montserrat"/>
                <a:sym typeface="Montserrat"/>
              </a:defRPr>
            </a:lvl5pPr>
            <a:lvl6pPr marL="2743200" marR="0" lvl="5" indent="-228600" algn="r" rtl="0">
              <a:lnSpc>
                <a:spcPct val="100000"/>
              </a:lnSpc>
              <a:spcBef>
                <a:spcPts val="0"/>
              </a:spcBef>
              <a:spcAft>
                <a:spcPts val="0"/>
              </a:spcAft>
              <a:buClr>
                <a:srgbClr val="000000"/>
              </a:buClr>
              <a:buSzPts val="1800"/>
              <a:buFont typeface="Montserrat"/>
              <a:buNone/>
              <a:defRPr sz="1800" i="0" u="none" strike="noStrike" cap="none">
                <a:solidFill>
                  <a:srgbClr val="000000"/>
                </a:solidFill>
                <a:latin typeface="Montserrat"/>
                <a:ea typeface="Montserrat"/>
                <a:cs typeface="Montserrat"/>
                <a:sym typeface="Montserrat"/>
              </a:defRPr>
            </a:lvl6pPr>
            <a:lvl7pPr marL="3200400" marR="0" lvl="6" indent="-228600" algn="r" rtl="0">
              <a:lnSpc>
                <a:spcPct val="100000"/>
              </a:lnSpc>
              <a:spcBef>
                <a:spcPts val="0"/>
              </a:spcBef>
              <a:spcAft>
                <a:spcPts val="0"/>
              </a:spcAft>
              <a:buClr>
                <a:srgbClr val="000000"/>
              </a:buClr>
              <a:buSzPts val="1800"/>
              <a:buFont typeface="Montserrat"/>
              <a:buNone/>
              <a:defRPr sz="1800" i="0" u="none" strike="noStrike" cap="none">
                <a:solidFill>
                  <a:srgbClr val="000000"/>
                </a:solidFill>
                <a:latin typeface="Montserrat"/>
                <a:ea typeface="Montserrat"/>
                <a:cs typeface="Montserrat"/>
                <a:sym typeface="Montserrat"/>
              </a:defRPr>
            </a:lvl7pPr>
            <a:lvl8pPr marL="3657600" marR="0" lvl="7" indent="-228600" algn="r" rtl="0">
              <a:lnSpc>
                <a:spcPct val="100000"/>
              </a:lnSpc>
              <a:spcBef>
                <a:spcPts val="0"/>
              </a:spcBef>
              <a:spcAft>
                <a:spcPts val="0"/>
              </a:spcAft>
              <a:buClr>
                <a:srgbClr val="000000"/>
              </a:buClr>
              <a:buSzPts val="1800"/>
              <a:buFont typeface="Montserrat"/>
              <a:buNone/>
              <a:defRPr sz="1800" i="0" u="none" strike="noStrike" cap="none">
                <a:solidFill>
                  <a:srgbClr val="000000"/>
                </a:solidFill>
                <a:latin typeface="Montserrat"/>
                <a:ea typeface="Montserrat"/>
                <a:cs typeface="Montserrat"/>
                <a:sym typeface="Montserrat"/>
              </a:defRPr>
            </a:lvl8pPr>
            <a:lvl9pPr marL="4114800" marR="0" lvl="8" indent="-228600" algn="r" rtl="0">
              <a:lnSpc>
                <a:spcPct val="100000"/>
              </a:lnSpc>
              <a:spcBef>
                <a:spcPts val="0"/>
              </a:spcBef>
              <a:spcAft>
                <a:spcPts val="0"/>
              </a:spcAft>
              <a:buClr>
                <a:srgbClr val="000000"/>
              </a:buClr>
              <a:buSzPts val="1800"/>
              <a:buFont typeface="Montserrat"/>
              <a:buNone/>
              <a:defRPr sz="1800" i="0" u="none" strike="noStrike" cap="none">
                <a:solidFill>
                  <a:srgbClr val="000000"/>
                </a:solidFill>
                <a:latin typeface="Montserrat"/>
                <a:ea typeface="Montserrat"/>
                <a:cs typeface="Montserrat"/>
                <a:sym typeface="Montserra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mp; Subtitle" preserve="1">
  <p:cSld name="3_Title &amp; Subtitle">
    <p:spTree>
      <p:nvGrpSpPr>
        <p:cNvPr id="1" name="Shape 84"/>
        <p:cNvGrpSpPr/>
        <p:nvPr/>
      </p:nvGrpSpPr>
      <p:grpSpPr>
        <a:xfrm>
          <a:off x="0" y="0"/>
          <a:ext cx="0" cy="0"/>
          <a:chOff x="0" y="0"/>
          <a:chExt cx="0" cy="0"/>
        </a:xfrm>
      </p:grpSpPr>
      <p:sp>
        <p:nvSpPr>
          <p:cNvPr id="85" name="Google Shape;85;p3"/>
          <p:cNvSpPr txBox="1">
            <a:spLocks noGrp="1"/>
          </p:cNvSpPr>
          <p:nvPr>
            <p:ph type="title"/>
          </p:nvPr>
        </p:nvSpPr>
        <p:spPr>
          <a:xfrm>
            <a:off x="434355" y="354324"/>
            <a:ext cx="11323290" cy="523220"/>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6" name="Google Shape;86;p3"/>
          <p:cNvSpPr txBox="1">
            <a:spLocks noGrp="1"/>
          </p:cNvSpPr>
          <p:nvPr>
            <p:ph type="body" idx="1"/>
          </p:nvPr>
        </p:nvSpPr>
        <p:spPr>
          <a:xfrm>
            <a:off x="434975" y="998912"/>
            <a:ext cx="11322050" cy="276999"/>
          </a:xfrm>
          <a:prstGeom prst="rect">
            <a:avLst/>
          </a:prstGeom>
          <a:noFill/>
          <a:ln>
            <a:noFill/>
          </a:ln>
        </p:spPr>
        <p:txBody>
          <a:bodyPr spcFirstLastPara="1" wrap="square" lIns="0" tIns="0" rIns="0" bIns="0" anchor="t" anchorCtr="0"/>
          <a:lstStyle>
            <a:lvl1pPr marL="6350" marR="0" lvl="0" indent="-6350" algn="l" rtl="0">
              <a:lnSpc>
                <a:spcPct val="100000"/>
              </a:lnSpc>
              <a:spcBef>
                <a:spcPts val="0"/>
              </a:spcBef>
              <a:spcAft>
                <a:spcPts val="0"/>
              </a:spcAft>
              <a:buClr>
                <a:schemeClr val="accent1"/>
              </a:buClr>
              <a:buSzPts val="1800"/>
              <a:buFont typeface="Montserrat"/>
              <a:buNone/>
              <a:tabLst/>
              <a:defRPr sz="1800" i="0" u="none" strike="noStrike" cap="none">
                <a:solidFill>
                  <a:schemeClr val="accen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800"/>
              <a:buFont typeface="Montserrat"/>
              <a:buNone/>
              <a:defRPr sz="1800" i="0" u="none" strike="noStrike" cap="none">
                <a:solidFill>
                  <a:srgbClr val="000000"/>
                </a:solidFill>
                <a:latin typeface="Montserrat"/>
                <a:ea typeface="Montserrat"/>
                <a:cs typeface="Montserrat"/>
                <a:sym typeface="Montserrat"/>
              </a:defRPr>
            </a:lvl2pPr>
            <a:lvl3pPr marL="1371600" marR="0" lvl="2" indent="-228600" algn="l" rtl="0">
              <a:lnSpc>
                <a:spcPct val="100000"/>
              </a:lnSpc>
              <a:spcBef>
                <a:spcPts val="0"/>
              </a:spcBef>
              <a:spcAft>
                <a:spcPts val="0"/>
              </a:spcAft>
              <a:buClr>
                <a:srgbClr val="000000"/>
              </a:buClr>
              <a:buSzPts val="1800"/>
              <a:buFont typeface="Montserrat"/>
              <a:buNone/>
              <a:defRPr sz="1800" i="0" u="none" strike="noStrike" cap="none">
                <a:solidFill>
                  <a:srgbClr val="000000"/>
                </a:solidFill>
                <a:latin typeface="Montserrat"/>
                <a:ea typeface="Montserrat"/>
                <a:cs typeface="Montserrat"/>
                <a:sym typeface="Montserrat"/>
              </a:defRPr>
            </a:lvl3pPr>
            <a:lvl4pPr marL="1828800" marR="0" lvl="3" indent="-228600" algn="l" rtl="0">
              <a:lnSpc>
                <a:spcPct val="100000"/>
              </a:lnSpc>
              <a:spcBef>
                <a:spcPts val="0"/>
              </a:spcBef>
              <a:spcAft>
                <a:spcPts val="0"/>
              </a:spcAft>
              <a:buClr>
                <a:srgbClr val="000000"/>
              </a:buClr>
              <a:buSzPts val="1800"/>
              <a:buFont typeface="Montserrat"/>
              <a:buNone/>
              <a:defRPr sz="1800" i="0" u="none" strike="noStrike" cap="none">
                <a:solidFill>
                  <a:srgbClr val="000000"/>
                </a:solidFill>
                <a:latin typeface="Montserrat"/>
                <a:ea typeface="Montserrat"/>
                <a:cs typeface="Montserrat"/>
                <a:sym typeface="Montserrat"/>
              </a:defRPr>
            </a:lvl4pPr>
            <a:lvl5pPr marL="2286000" marR="0" lvl="4" indent="-228600" algn="l" rtl="0">
              <a:lnSpc>
                <a:spcPct val="100000"/>
              </a:lnSpc>
              <a:spcBef>
                <a:spcPts val="0"/>
              </a:spcBef>
              <a:spcAft>
                <a:spcPts val="0"/>
              </a:spcAft>
              <a:buClr>
                <a:srgbClr val="000000"/>
              </a:buClr>
              <a:buSzPts val="1800"/>
              <a:buFont typeface="Montserrat"/>
              <a:buNone/>
              <a:defRPr sz="1800" i="0" u="none" strike="noStrike" cap="none">
                <a:solidFill>
                  <a:srgbClr val="000000"/>
                </a:solidFill>
                <a:latin typeface="Montserrat"/>
                <a:ea typeface="Montserrat"/>
                <a:cs typeface="Montserrat"/>
                <a:sym typeface="Montserrat"/>
              </a:defRPr>
            </a:lvl5pPr>
            <a:lvl6pPr marL="2743200" marR="0" lvl="5" indent="-228600" algn="ctr" rtl="0">
              <a:lnSpc>
                <a:spcPct val="100000"/>
              </a:lnSpc>
              <a:spcBef>
                <a:spcPts val="0"/>
              </a:spcBef>
              <a:spcAft>
                <a:spcPts val="0"/>
              </a:spcAft>
              <a:buClr>
                <a:srgbClr val="000000"/>
              </a:buClr>
              <a:buSzPts val="1800"/>
              <a:buFont typeface="Montserrat"/>
              <a:buNone/>
              <a:defRPr sz="1800" i="0" u="none" strike="noStrike" cap="none">
                <a:solidFill>
                  <a:srgbClr val="000000"/>
                </a:solidFill>
                <a:latin typeface="Montserrat"/>
                <a:ea typeface="Montserrat"/>
                <a:cs typeface="Montserrat"/>
                <a:sym typeface="Montserrat"/>
              </a:defRPr>
            </a:lvl6pPr>
            <a:lvl7pPr marL="3200400" marR="0" lvl="6" indent="-228600" algn="ctr" rtl="0">
              <a:lnSpc>
                <a:spcPct val="100000"/>
              </a:lnSpc>
              <a:spcBef>
                <a:spcPts val="0"/>
              </a:spcBef>
              <a:spcAft>
                <a:spcPts val="0"/>
              </a:spcAft>
              <a:buClr>
                <a:srgbClr val="000000"/>
              </a:buClr>
              <a:buSzPts val="1800"/>
              <a:buFont typeface="Montserrat"/>
              <a:buNone/>
              <a:defRPr sz="1800" i="0" u="none" strike="noStrike" cap="none">
                <a:solidFill>
                  <a:srgbClr val="000000"/>
                </a:solidFill>
                <a:latin typeface="Montserrat"/>
                <a:ea typeface="Montserrat"/>
                <a:cs typeface="Montserrat"/>
                <a:sym typeface="Montserrat"/>
              </a:defRPr>
            </a:lvl7pPr>
            <a:lvl8pPr marL="3657600" marR="0" lvl="7" indent="-228600" algn="ctr" rtl="0">
              <a:lnSpc>
                <a:spcPct val="100000"/>
              </a:lnSpc>
              <a:spcBef>
                <a:spcPts val="0"/>
              </a:spcBef>
              <a:spcAft>
                <a:spcPts val="0"/>
              </a:spcAft>
              <a:buClr>
                <a:srgbClr val="000000"/>
              </a:buClr>
              <a:buSzPts val="1800"/>
              <a:buFont typeface="Montserrat"/>
              <a:buNone/>
              <a:defRPr sz="1800" i="0" u="none" strike="noStrike" cap="none">
                <a:solidFill>
                  <a:srgbClr val="000000"/>
                </a:solidFill>
                <a:latin typeface="Montserrat"/>
                <a:ea typeface="Montserrat"/>
                <a:cs typeface="Montserrat"/>
                <a:sym typeface="Montserrat"/>
              </a:defRPr>
            </a:lvl8pPr>
            <a:lvl9pPr marL="4114800" marR="0" lvl="8" indent="-228600" algn="ctr" rtl="0">
              <a:lnSpc>
                <a:spcPct val="100000"/>
              </a:lnSpc>
              <a:spcBef>
                <a:spcPts val="0"/>
              </a:spcBef>
              <a:spcAft>
                <a:spcPts val="0"/>
              </a:spcAft>
              <a:buClr>
                <a:srgbClr val="000000"/>
              </a:buClr>
              <a:buSzPts val="1800"/>
              <a:buFont typeface="Montserrat"/>
              <a:buNone/>
              <a:defRPr sz="1800" i="0" u="none" strike="noStrike" cap="none">
                <a:solidFill>
                  <a:srgbClr val="000000"/>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2753028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87"/>
        <p:cNvGrpSpPr/>
        <p:nvPr/>
      </p:nvGrpSpPr>
      <p:grpSpPr>
        <a:xfrm>
          <a:off x="0" y="0"/>
          <a:ext cx="0" cy="0"/>
          <a:chOff x="0" y="0"/>
          <a:chExt cx="0" cy="0"/>
        </a:xfrm>
      </p:grpSpPr>
      <p:grpSp>
        <p:nvGrpSpPr>
          <p:cNvPr id="88" name="Google Shape;88;p4"/>
          <p:cNvGrpSpPr/>
          <p:nvPr/>
        </p:nvGrpSpPr>
        <p:grpSpPr>
          <a:xfrm>
            <a:off x="11029940" y="213414"/>
            <a:ext cx="729185" cy="715086"/>
            <a:chOff x="434355" y="6216889"/>
            <a:chExt cx="435834" cy="427407"/>
          </a:xfrm>
        </p:grpSpPr>
        <p:sp>
          <p:nvSpPr>
            <p:cNvPr id="89" name="Google Shape;89;p4"/>
            <p:cNvSpPr/>
            <p:nvPr/>
          </p:nvSpPr>
          <p:spPr>
            <a:xfrm>
              <a:off x="434355" y="6216889"/>
              <a:ext cx="435834" cy="305088"/>
            </a:xfrm>
            <a:custGeom>
              <a:avLst/>
              <a:gdLst/>
              <a:ahLst/>
              <a:cxnLst/>
              <a:rect l="l" t="t" r="r" b="b"/>
              <a:pathLst>
                <a:path w="21190" h="21600" extrusionOk="0">
                  <a:moveTo>
                    <a:pt x="0" y="0"/>
                  </a:moveTo>
                  <a:close/>
                  <a:moveTo>
                    <a:pt x="19960" y="1792"/>
                  </a:moveTo>
                  <a:cubicBezTo>
                    <a:pt x="19139" y="597"/>
                    <a:pt x="18064" y="0"/>
                    <a:pt x="16990" y="0"/>
                  </a:cubicBezTo>
                  <a:cubicBezTo>
                    <a:pt x="15915" y="0"/>
                    <a:pt x="14840" y="597"/>
                    <a:pt x="14020" y="1792"/>
                  </a:cubicBezTo>
                  <a:lnTo>
                    <a:pt x="10800" y="6480"/>
                  </a:lnTo>
                  <a:lnTo>
                    <a:pt x="7580" y="1792"/>
                  </a:lnTo>
                  <a:cubicBezTo>
                    <a:pt x="6760" y="597"/>
                    <a:pt x="5685" y="0"/>
                    <a:pt x="4610" y="0"/>
                  </a:cubicBezTo>
                  <a:cubicBezTo>
                    <a:pt x="3536" y="0"/>
                    <a:pt x="2461" y="597"/>
                    <a:pt x="1640" y="1792"/>
                  </a:cubicBezTo>
                  <a:cubicBezTo>
                    <a:pt x="0" y="4181"/>
                    <a:pt x="0" y="8053"/>
                    <a:pt x="1640" y="10442"/>
                  </a:cubicBezTo>
                  <a:lnTo>
                    <a:pt x="4860" y="15130"/>
                  </a:lnTo>
                  <a:lnTo>
                    <a:pt x="6357" y="12950"/>
                  </a:lnTo>
                  <a:lnTo>
                    <a:pt x="3138" y="8261"/>
                  </a:lnTo>
                  <a:cubicBezTo>
                    <a:pt x="2744" y="7689"/>
                    <a:pt x="2527" y="6927"/>
                    <a:pt x="2527" y="6117"/>
                  </a:cubicBezTo>
                  <a:cubicBezTo>
                    <a:pt x="2527" y="5307"/>
                    <a:pt x="2744" y="4545"/>
                    <a:pt x="3138" y="3972"/>
                  </a:cubicBezTo>
                  <a:cubicBezTo>
                    <a:pt x="3531" y="3399"/>
                    <a:pt x="4054" y="3084"/>
                    <a:pt x="4610" y="3084"/>
                  </a:cubicBezTo>
                  <a:cubicBezTo>
                    <a:pt x="5167" y="3084"/>
                    <a:pt x="5690" y="3399"/>
                    <a:pt x="6083" y="3972"/>
                  </a:cubicBezTo>
                  <a:lnTo>
                    <a:pt x="10800" y="10841"/>
                  </a:lnTo>
                  <a:lnTo>
                    <a:pt x="15517" y="3972"/>
                  </a:lnTo>
                  <a:cubicBezTo>
                    <a:pt x="15910" y="3399"/>
                    <a:pt x="16433" y="3084"/>
                    <a:pt x="16990" y="3084"/>
                  </a:cubicBezTo>
                  <a:cubicBezTo>
                    <a:pt x="17546" y="3084"/>
                    <a:pt x="18069" y="3399"/>
                    <a:pt x="18462" y="3972"/>
                  </a:cubicBezTo>
                  <a:cubicBezTo>
                    <a:pt x="18856" y="4545"/>
                    <a:pt x="19073" y="5307"/>
                    <a:pt x="19073" y="6117"/>
                  </a:cubicBezTo>
                  <a:cubicBezTo>
                    <a:pt x="19073" y="6927"/>
                    <a:pt x="18856" y="7689"/>
                    <a:pt x="18462" y="8261"/>
                  </a:cubicBezTo>
                  <a:lnTo>
                    <a:pt x="10800" y="19419"/>
                  </a:lnTo>
                  <a:lnTo>
                    <a:pt x="12297" y="21600"/>
                  </a:lnTo>
                  <a:lnTo>
                    <a:pt x="19960" y="10442"/>
                  </a:lnTo>
                  <a:cubicBezTo>
                    <a:pt x="21600" y="8053"/>
                    <a:pt x="21600" y="4181"/>
                    <a:pt x="19960" y="1792"/>
                  </a:cubicBez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90" name="Google Shape;90;p4"/>
            <p:cNvSpPr/>
            <p:nvPr/>
          </p:nvSpPr>
          <p:spPr>
            <a:xfrm>
              <a:off x="565109" y="6430593"/>
              <a:ext cx="91380" cy="91380"/>
            </a:xfrm>
            <a:custGeom>
              <a:avLst/>
              <a:gdLst/>
              <a:ahLst/>
              <a:cxnLst/>
              <a:rect l="l" t="t" r="r" b="b"/>
              <a:pathLst>
                <a:path w="21600" h="21600" extrusionOk="0">
                  <a:moveTo>
                    <a:pt x="0" y="0"/>
                  </a:moveTo>
                  <a:close/>
                  <a:moveTo>
                    <a:pt x="21600" y="14321"/>
                  </a:moveTo>
                  <a:lnTo>
                    <a:pt x="7279" y="0"/>
                  </a:lnTo>
                  <a:lnTo>
                    <a:pt x="0" y="7279"/>
                  </a:lnTo>
                  <a:lnTo>
                    <a:pt x="14321" y="21600"/>
                  </a:ln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91" name="Google Shape;91;p4"/>
            <p:cNvSpPr/>
            <p:nvPr/>
          </p:nvSpPr>
          <p:spPr>
            <a:xfrm>
              <a:off x="434355" y="6339208"/>
              <a:ext cx="435834" cy="305088"/>
            </a:xfrm>
            <a:custGeom>
              <a:avLst/>
              <a:gdLst/>
              <a:ahLst/>
              <a:cxnLst/>
              <a:rect l="l" t="t" r="r" b="b"/>
              <a:pathLst>
                <a:path w="21190" h="21600" extrusionOk="0">
                  <a:moveTo>
                    <a:pt x="0" y="0"/>
                  </a:moveTo>
                  <a:close/>
                  <a:moveTo>
                    <a:pt x="1640" y="19808"/>
                  </a:moveTo>
                  <a:cubicBezTo>
                    <a:pt x="2461" y="21003"/>
                    <a:pt x="3536" y="21600"/>
                    <a:pt x="4610" y="21600"/>
                  </a:cubicBezTo>
                  <a:cubicBezTo>
                    <a:pt x="5685" y="21600"/>
                    <a:pt x="6760" y="21003"/>
                    <a:pt x="7580" y="19808"/>
                  </a:cubicBezTo>
                  <a:lnTo>
                    <a:pt x="10800" y="15120"/>
                  </a:lnTo>
                  <a:lnTo>
                    <a:pt x="14020" y="19808"/>
                  </a:lnTo>
                  <a:cubicBezTo>
                    <a:pt x="14840" y="21003"/>
                    <a:pt x="15915" y="21600"/>
                    <a:pt x="16990" y="21600"/>
                  </a:cubicBezTo>
                  <a:cubicBezTo>
                    <a:pt x="18064" y="21600"/>
                    <a:pt x="19139" y="21003"/>
                    <a:pt x="19960" y="19808"/>
                  </a:cubicBezTo>
                  <a:cubicBezTo>
                    <a:pt x="21600" y="17419"/>
                    <a:pt x="21600" y="13547"/>
                    <a:pt x="19960" y="11158"/>
                  </a:cubicBezTo>
                  <a:lnTo>
                    <a:pt x="16740" y="6470"/>
                  </a:lnTo>
                  <a:lnTo>
                    <a:pt x="15243" y="8650"/>
                  </a:lnTo>
                  <a:lnTo>
                    <a:pt x="18462" y="13339"/>
                  </a:lnTo>
                  <a:cubicBezTo>
                    <a:pt x="18856" y="13911"/>
                    <a:pt x="19073" y="14673"/>
                    <a:pt x="19073" y="15483"/>
                  </a:cubicBezTo>
                  <a:cubicBezTo>
                    <a:pt x="19073" y="16293"/>
                    <a:pt x="18856" y="17055"/>
                    <a:pt x="18462" y="17628"/>
                  </a:cubicBezTo>
                  <a:cubicBezTo>
                    <a:pt x="18069" y="18201"/>
                    <a:pt x="17546" y="18516"/>
                    <a:pt x="16990" y="18516"/>
                  </a:cubicBezTo>
                  <a:cubicBezTo>
                    <a:pt x="16433" y="18516"/>
                    <a:pt x="15910" y="18201"/>
                    <a:pt x="15517" y="17628"/>
                  </a:cubicBezTo>
                  <a:lnTo>
                    <a:pt x="10800" y="10759"/>
                  </a:lnTo>
                  <a:lnTo>
                    <a:pt x="6083" y="17628"/>
                  </a:lnTo>
                  <a:cubicBezTo>
                    <a:pt x="5690" y="18201"/>
                    <a:pt x="5167" y="18516"/>
                    <a:pt x="4610" y="18516"/>
                  </a:cubicBezTo>
                  <a:cubicBezTo>
                    <a:pt x="4054" y="18516"/>
                    <a:pt x="3531" y="18201"/>
                    <a:pt x="3138" y="17628"/>
                  </a:cubicBezTo>
                  <a:cubicBezTo>
                    <a:pt x="2744" y="17055"/>
                    <a:pt x="2527" y="16293"/>
                    <a:pt x="2527" y="15483"/>
                  </a:cubicBezTo>
                  <a:cubicBezTo>
                    <a:pt x="2527" y="14673"/>
                    <a:pt x="2744" y="13911"/>
                    <a:pt x="3138" y="13339"/>
                  </a:cubicBezTo>
                  <a:lnTo>
                    <a:pt x="10800" y="2181"/>
                  </a:lnTo>
                  <a:lnTo>
                    <a:pt x="9303" y="0"/>
                  </a:lnTo>
                  <a:lnTo>
                    <a:pt x="1640" y="11158"/>
                  </a:lnTo>
                  <a:cubicBezTo>
                    <a:pt x="0" y="13547"/>
                    <a:pt x="0" y="17419"/>
                    <a:pt x="1640" y="19808"/>
                  </a:cubicBez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92" name="Google Shape;92;p4"/>
            <p:cNvSpPr/>
            <p:nvPr/>
          </p:nvSpPr>
          <p:spPr>
            <a:xfrm>
              <a:off x="656489" y="6339213"/>
              <a:ext cx="91380" cy="91380"/>
            </a:xfrm>
            <a:custGeom>
              <a:avLst/>
              <a:gdLst/>
              <a:ahLst/>
              <a:cxnLst/>
              <a:rect l="l" t="t" r="r" b="b"/>
              <a:pathLst>
                <a:path w="21600" h="21600" extrusionOk="0">
                  <a:moveTo>
                    <a:pt x="0" y="0"/>
                  </a:moveTo>
                  <a:close/>
                  <a:moveTo>
                    <a:pt x="0" y="7279"/>
                  </a:moveTo>
                  <a:lnTo>
                    <a:pt x="14321" y="21600"/>
                  </a:lnTo>
                  <a:lnTo>
                    <a:pt x="21600" y="14321"/>
                  </a:lnTo>
                  <a:lnTo>
                    <a:pt x="7279" y="0"/>
                  </a:ln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sp>
        <p:nvSpPr>
          <p:cNvPr id="93" name="Google Shape;93;p4"/>
          <p:cNvSpPr txBox="1"/>
          <p:nvPr/>
        </p:nvSpPr>
        <p:spPr>
          <a:xfrm flipH="1">
            <a:off x="11365133" y="6475019"/>
            <a:ext cx="392511" cy="169277"/>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86360"/>
              </a:buClr>
              <a:buSzPts val="1100"/>
              <a:buFont typeface="Arial"/>
              <a:buNone/>
            </a:pPr>
            <a:fld id="{00000000-1234-1234-1234-123412341234}" type="slidenum">
              <a:rPr lang="pt-BR" sz="1100" b="0" i="0" u="none" strike="noStrike" cap="none">
                <a:solidFill>
                  <a:srgbClr val="686360"/>
                </a:solidFill>
                <a:latin typeface="+mn-lt"/>
                <a:ea typeface="Arial"/>
                <a:cs typeface="Arial"/>
                <a:sym typeface="Arial"/>
              </a:rPr>
              <a:t>‹#›</a:t>
            </a:fld>
            <a:endParaRPr sz="1100" b="0" i="0" u="none" strike="noStrike" cap="none" dirty="0">
              <a:solidFill>
                <a:srgbClr val="686360"/>
              </a:solidFill>
              <a:latin typeface="+mn-lt"/>
              <a:ea typeface="Arial"/>
              <a:cs typeface="Arial"/>
              <a:sym typeface="Arial"/>
            </a:endParaRPr>
          </a:p>
        </p:txBody>
      </p:sp>
      <p:grpSp>
        <p:nvGrpSpPr>
          <p:cNvPr id="94" name="Google Shape;94;p4"/>
          <p:cNvGrpSpPr/>
          <p:nvPr/>
        </p:nvGrpSpPr>
        <p:grpSpPr>
          <a:xfrm>
            <a:off x="0" y="-1"/>
            <a:ext cx="12192000" cy="6858001"/>
            <a:chOff x="0" y="-1"/>
            <a:chExt cx="12192000" cy="6858001"/>
          </a:xfrm>
        </p:grpSpPr>
        <p:cxnSp>
          <p:nvCxnSpPr>
            <p:cNvPr id="95" name="Google Shape;95;p4"/>
            <p:cNvCxnSpPr/>
            <p:nvPr/>
          </p:nvCxnSpPr>
          <p:spPr>
            <a:xfrm>
              <a:off x="434355" y="0"/>
              <a:ext cx="0" cy="6858000"/>
            </a:xfrm>
            <a:prstGeom prst="straightConnector1">
              <a:avLst/>
            </a:prstGeom>
            <a:noFill/>
            <a:ln>
              <a:noFill/>
            </a:ln>
          </p:spPr>
        </p:cxnSp>
        <p:cxnSp>
          <p:nvCxnSpPr>
            <p:cNvPr id="96" name="Google Shape;96;p4"/>
            <p:cNvCxnSpPr/>
            <p:nvPr/>
          </p:nvCxnSpPr>
          <p:spPr>
            <a:xfrm>
              <a:off x="11757645" y="0"/>
              <a:ext cx="0" cy="6858000"/>
            </a:xfrm>
            <a:prstGeom prst="straightConnector1">
              <a:avLst/>
            </a:prstGeom>
            <a:noFill/>
            <a:ln>
              <a:noFill/>
            </a:ln>
          </p:spPr>
        </p:cxnSp>
        <p:cxnSp>
          <p:nvCxnSpPr>
            <p:cNvPr id="97" name="Google Shape;97;p4"/>
            <p:cNvCxnSpPr/>
            <p:nvPr/>
          </p:nvCxnSpPr>
          <p:spPr>
            <a:xfrm>
              <a:off x="0" y="213418"/>
              <a:ext cx="12192000" cy="0"/>
            </a:xfrm>
            <a:prstGeom prst="straightConnector1">
              <a:avLst/>
            </a:prstGeom>
            <a:noFill/>
            <a:ln>
              <a:noFill/>
            </a:ln>
          </p:spPr>
        </p:cxnSp>
        <p:cxnSp>
          <p:nvCxnSpPr>
            <p:cNvPr id="98" name="Google Shape;98;p4"/>
            <p:cNvCxnSpPr/>
            <p:nvPr/>
          </p:nvCxnSpPr>
          <p:spPr>
            <a:xfrm>
              <a:off x="0" y="6644581"/>
              <a:ext cx="12192000" cy="0"/>
            </a:xfrm>
            <a:prstGeom prst="straightConnector1">
              <a:avLst/>
            </a:prstGeom>
            <a:noFill/>
            <a:ln>
              <a:noFill/>
            </a:ln>
          </p:spPr>
        </p:cxnSp>
        <p:cxnSp>
          <p:nvCxnSpPr>
            <p:cNvPr id="99" name="Google Shape;99;p4"/>
            <p:cNvCxnSpPr/>
            <p:nvPr/>
          </p:nvCxnSpPr>
          <p:spPr>
            <a:xfrm>
              <a:off x="0" y="6216889"/>
              <a:ext cx="12192000" cy="0"/>
            </a:xfrm>
            <a:prstGeom prst="straightConnector1">
              <a:avLst/>
            </a:prstGeom>
            <a:noFill/>
            <a:ln>
              <a:noFill/>
            </a:ln>
          </p:spPr>
        </p:cxnSp>
        <p:sp>
          <p:nvSpPr>
            <p:cNvPr id="100" name="Google Shape;100;p4"/>
            <p:cNvSpPr/>
            <p:nvPr/>
          </p:nvSpPr>
          <p:spPr>
            <a:xfrm>
              <a:off x="11955439" y="-1"/>
              <a:ext cx="236561" cy="213415"/>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Arial"/>
                <a:ea typeface="Arial"/>
                <a:cs typeface="Arial"/>
                <a:sym typeface="Arial"/>
              </a:endParaRPr>
            </a:p>
          </p:txBody>
        </p:sp>
        <p:cxnSp>
          <p:nvCxnSpPr>
            <p:cNvPr id="101" name="Google Shape;101;p4"/>
            <p:cNvCxnSpPr/>
            <p:nvPr/>
          </p:nvCxnSpPr>
          <p:spPr>
            <a:xfrm>
              <a:off x="0" y="928789"/>
              <a:ext cx="12192000" cy="0"/>
            </a:xfrm>
            <a:prstGeom prst="straightConnector1">
              <a:avLst/>
            </a:prstGeom>
            <a:noFill/>
            <a:ln>
              <a:noFill/>
            </a:ln>
          </p:spPr>
        </p:cxnSp>
        <p:cxnSp>
          <p:nvCxnSpPr>
            <p:cNvPr id="102" name="Google Shape;102;p4"/>
            <p:cNvCxnSpPr/>
            <p:nvPr/>
          </p:nvCxnSpPr>
          <p:spPr>
            <a:xfrm>
              <a:off x="0" y="3572839"/>
              <a:ext cx="559558" cy="0"/>
            </a:xfrm>
            <a:prstGeom prst="straightConnector1">
              <a:avLst/>
            </a:prstGeom>
            <a:noFill/>
            <a:ln>
              <a:noFill/>
            </a:ln>
          </p:spPr>
        </p:cxnSp>
        <p:cxnSp>
          <p:nvCxnSpPr>
            <p:cNvPr id="103" name="Google Shape;103;p4"/>
            <p:cNvCxnSpPr/>
            <p:nvPr/>
          </p:nvCxnSpPr>
          <p:spPr>
            <a:xfrm>
              <a:off x="11632442" y="3572839"/>
              <a:ext cx="559558" cy="0"/>
            </a:xfrm>
            <a:prstGeom prst="straightConnector1">
              <a:avLst/>
            </a:prstGeom>
            <a:noFill/>
            <a:ln>
              <a:noFill/>
            </a:ln>
          </p:spPr>
        </p:cxnSp>
      </p:grpSp>
      <p:sp>
        <p:nvSpPr>
          <p:cNvPr id="104" name="Google Shape;104;p4"/>
          <p:cNvSpPr txBox="1">
            <a:spLocks noGrp="1"/>
          </p:cNvSpPr>
          <p:nvPr>
            <p:ph type="title"/>
          </p:nvPr>
        </p:nvSpPr>
        <p:spPr>
          <a:xfrm>
            <a:off x="434355" y="354324"/>
            <a:ext cx="11323290" cy="523220"/>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0" name="Google Shape;29;p1">
            <a:extLst>
              <a:ext uri="{FF2B5EF4-FFF2-40B4-BE49-F238E27FC236}">
                <a16:creationId xmlns:a16="http://schemas.microsoft.com/office/drawing/2014/main" id="{B2204624-AFEC-4A35-B3B8-B4594B786ABB}"/>
              </a:ext>
            </a:extLst>
          </p:cNvPr>
          <p:cNvSpPr txBox="1"/>
          <p:nvPr userDrawn="1"/>
        </p:nvSpPr>
        <p:spPr>
          <a:xfrm>
            <a:off x="4856879" y="6693149"/>
            <a:ext cx="2478244" cy="123111"/>
          </a:xfrm>
          <a:prstGeom prst="rect">
            <a:avLst/>
          </a:prstGeom>
          <a:noFill/>
          <a:ln>
            <a:noFill/>
          </a:ln>
        </p:spPr>
        <p:txBody>
          <a:bodyPr spcFirstLastPara="1" wrap="none" lIns="0" tIns="0" rIns="0" bIns="0" anchor="b" anchorCtr="0">
            <a:spAutoFit/>
          </a:bodyPr>
          <a:lstStyle/>
          <a:p>
            <a:pPr marL="0" marR="0" lvl="0" indent="0" algn="ctr" rtl="0">
              <a:lnSpc>
                <a:spcPct val="100000"/>
              </a:lnSpc>
              <a:spcBef>
                <a:spcPts val="0"/>
              </a:spcBef>
              <a:spcAft>
                <a:spcPts val="0"/>
              </a:spcAft>
              <a:buClr>
                <a:srgbClr val="B67977"/>
              </a:buClr>
              <a:buSzPts val="800"/>
              <a:buFont typeface="Arial"/>
              <a:buNone/>
            </a:pPr>
            <a:r>
              <a:rPr lang="pt-BR" sz="800" i="0" u="none" strike="noStrike" cap="none" dirty="0">
                <a:solidFill>
                  <a:srgbClr val="B67977"/>
                </a:solidFill>
                <a:latin typeface="Montserrat"/>
                <a:ea typeface="Montserrat"/>
                <a:cs typeface="Montserrat"/>
                <a:sym typeface="Montserrat"/>
              </a:rPr>
              <a:t>© 2020 Xapo. CONFIDENTIAL. All rights reserved</a:t>
            </a:r>
            <a:endParaRPr dirty="0">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4_Blank">
  <p:cSld name="4_Blank">
    <p:spTree>
      <p:nvGrpSpPr>
        <p:cNvPr id="1" name="Shape 106"/>
        <p:cNvGrpSpPr/>
        <p:nvPr/>
      </p:nvGrpSpPr>
      <p:grpSpPr>
        <a:xfrm>
          <a:off x="0" y="0"/>
          <a:ext cx="0" cy="0"/>
          <a:chOff x="0" y="0"/>
          <a:chExt cx="0" cy="0"/>
        </a:xfrm>
      </p:grpSpPr>
      <p:grpSp>
        <p:nvGrpSpPr>
          <p:cNvPr id="107" name="Google Shape;107;p5"/>
          <p:cNvGrpSpPr/>
          <p:nvPr/>
        </p:nvGrpSpPr>
        <p:grpSpPr>
          <a:xfrm>
            <a:off x="11029940" y="213414"/>
            <a:ext cx="729185" cy="715086"/>
            <a:chOff x="434355" y="6216889"/>
            <a:chExt cx="435834" cy="427407"/>
          </a:xfrm>
        </p:grpSpPr>
        <p:sp>
          <p:nvSpPr>
            <p:cNvPr id="108" name="Google Shape;108;p5"/>
            <p:cNvSpPr/>
            <p:nvPr/>
          </p:nvSpPr>
          <p:spPr>
            <a:xfrm>
              <a:off x="434355" y="6216889"/>
              <a:ext cx="435834" cy="305088"/>
            </a:xfrm>
            <a:custGeom>
              <a:avLst/>
              <a:gdLst/>
              <a:ahLst/>
              <a:cxnLst/>
              <a:rect l="l" t="t" r="r" b="b"/>
              <a:pathLst>
                <a:path w="21190" h="21600" extrusionOk="0">
                  <a:moveTo>
                    <a:pt x="0" y="0"/>
                  </a:moveTo>
                  <a:close/>
                  <a:moveTo>
                    <a:pt x="19960" y="1792"/>
                  </a:moveTo>
                  <a:cubicBezTo>
                    <a:pt x="19139" y="597"/>
                    <a:pt x="18064" y="0"/>
                    <a:pt x="16990" y="0"/>
                  </a:cubicBezTo>
                  <a:cubicBezTo>
                    <a:pt x="15915" y="0"/>
                    <a:pt x="14840" y="597"/>
                    <a:pt x="14020" y="1792"/>
                  </a:cubicBezTo>
                  <a:lnTo>
                    <a:pt x="10800" y="6480"/>
                  </a:lnTo>
                  <a:lnTo>
                    <a:pt x="7580" y="1792"/>
                  </a:lnTo>
                  <a:cubicBezTo>
                    <a:pt x="6760" y="597"/>
                    <a:pt x="5685" y="0"/>
                    <a:pt x="4610" y="0"/>
                  </a:cubicBezTo>
                  <a:cubicBezTo>
                    <a:pt x="3536" y="0"/>
                    <a:pt x="2461" y="597"/>
                    <a:pt x="1640" y="1792"/>
                  </a:cubicBezTo>
                  <a:cubicBezTo>
                    <a:pt x="0" y="4181"/>
                    <a:pt x="0" y="8053"/>
                    <a:pt x="1640" y="10442"/>
                  </a:cubicBezTo>
                  <a:lnTo>
                    <a:pt x="4860" y="15130"/>
                  </a:lnTo>
                  <a:lnTo>
                    <a:pt x="6357" y="12950"/>
                  </a:lnTo>
                  <a:lnTo>
                    <a:pt x="3138" y="8261"/>
                  </a:lnTo>
                  <a:cubicBezTo>
                    <a:pt x="2744" y="7689"/>
                    <a:pt x="2527" y="6927"/>
                    <a:pt x="2527" y="6117"/>
                  </a:cubicBezTo>
                  <a:cubicBezTo>
                    <a:pt x="2527" y="5307"/>
                    <a:pt x="2744" y="4545"/>
                    <a:pt x="3138" y="3972"/>
                  </a:cubicBezTo>
                  <a:cubicBezTo>
                    <a:pt x="3531" y="3399"/>
                    <a:pt x="4054" y="3084"/>
                    <a:pt x="4610" y="3084"/>
                  </a:cubicBezTo>
                  <a:cubicBezTo>
                    <a:pt x="5167" y="3084"/>
                    <a:pt x="5690" y="3399"/>
                    <a:pt x="6083" y="3972"/>
                  </a:cubicBezTo>
                  <a:lnTo>
                    <a:pt x="10800" y="10841"/>
                  </a:lnTo>
                  <a:lnTo>
                    <a:pt x="15517" y="3972"/>
                  </a:lnTo>
                  <a:cubicBezTo>
                    <a:pt x="15910" y="3399"/>
                    <a:pt x="16433" y="3084"/>
                    <a:pt x="16990" y="3084"/>
                  </a:cubicBezTo>
                  <a:cubicBezTo>
                    <a:pt x="17546" y="3084"/>
                    <a:pt x="18069" y="3399"/>
                    <a:pt x="18462" y="3972"/>
                  </a:cubicBezTo>
                  <a:cubicBezTo>
                    <a:pt x="18856" y="4545"/>
                    <a:pt x="19073" y="5307"/>
                    <a:pt x="19073" y="6117"/>
                  </a:cubicBezTo>
                  <a:cubicBezTo>
                    <a:pt x="19073" y="6927"/>
                    <a:pt x="18856" y="7689"/>
                    <a:pt x="18462" y="8261"/>
                  </a:cubicBezTo>
                  <a:lnTo>
                    <a:pt x="10800" y="19419"/>
                  </a:lnTo>
                  <a:lnTo>
                    <a:pt x="12297" y="21600"/>
                  </a:lnTo>
                  <a:lnTo>
                    <a:pt x="19960" y="10442"/>
                  </a:lnTo>
                  <a:cubicBezTo>
                    <a:pt x="21600" y="8053"/>
                    <a:pt x="21600" y="4181"/>
                    <a:pt x="19960" y="1792"/>
                  </a:cubicBez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09" name="Google Shape;109;p5"/>
            <p:cNvSpPr/>
            <p:nvPr/>
          </p:nvSpPr>
          <p:spPr>
            <a:xfrm>
              <a:off x="565109" y="6430593"/>
              <a:ext cx="91380" cy="91380"/>
            </a:xfrm>
            <a:custGeom>
              <a:avLst/>
              <a:gdLst/>
              <a:ahLst/>
              <a:cxnLst/>
              <a:rect l="l" t="t" r="r" b="b"/>
              <a:pathLst>
                <a:path w="21600" h="21600" extrusionOk="0">
                  <a:moveTo>
                    <a:pt x="0" y="0"/>
                  </a:moveTo>
                  <a:close/>
                  <a:moveTo>
                    <a:pt x="21600" y="14321"/>
                  </a:moveTo>
                  <a:lnTo>
                    <a:pt x="7279" y="0"/>
                  </a:lnTo>
                  <a:lnTo>
                    <a:pt x="0" y="7279"/>
                  </a:lnTo>
                  <a:lnTo>
                    <a:pt x="14321" y="21600"/>
                  </a:ln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10" name="Google Shape;110;p5"/>
            <p:cNvSpPr/>
            <p:nvPr/>
          </p:nvSpPr>
          <p:spPr>
            <a:xfrm>
              <a:off x="434355" y="6339208"/>
              <a:ext cx="435834" cy="305088"/>
            </a:xfrm>
            <a:custGeom>
              <a:avLst/>
              <a:gdLst/>
              <a:ahLst/>
              <a:cxnLst/>
              <a:rect l="l" t="t" r="r" b="b"/>
              <a:pathLst>
                <a:path w="21190" h="21600" extrusionOk="0">
                  <a:moveTo>
                    <a:pt x="0" y="0"/>
                  </a:moveTo>
                  <a:close/>
                  <a:moveTo>
                    <a:pt x="1640" y="19808"/>
                  </a:moveTo>
                  <a:cubicBezTo>
                    <a:pt x="2461" y="21003"/>
                    <a:pt x="3536" y="21600"/>
                    <a:pt x="4610" y="21600"/>
                  </a:cubicBezTo>
                  <a:cubicBezTo>
                    <a:pt x="5685" y="21600"/>
                    <a:pt x="6760" y="21003"/>
                    <a:pt x="7580" y="19808"/>
                  </a:cubicBezTo>
                  <a:lnTo>
                    <a:pt x="10800" y="15120"/>
                  </a:lnTo>
                  <a:lnTo>
                    <a:pt x="14020" y="19808"/>
                  </a:lnTo>
                  <a:cubicBezTo>
                    <a:pt x="14840" y="21003"/>
                    <a:pt x="15915" y="21600"/>
                    <a:pt x="16990" y="21600"/>
                  </a:cubicBezTo>
                  <a:cubicBezTo>
                    <a:pt x="18064" y="21600"/>
                    <a:pt x="19139" y="21003"/>
                    <a:pt x="19960" y="19808"/>
                  </a:cubicBezTo>
                  <a:cubicBezTo>
                    <a:pt x="21600" y="17419"/>
                    <a:pt x="21600" y="13547"/>
                    <a:pt x="19960" y="11158"/>
                  </a:cubicBezTo>
                  <a:lnTo>
                    <a:pt x="16740" y="6470"/>
                  </a:lnTo>
                  <a:lnTo>
                    <a:pt x="15243" y="8650"/>
                  </a:lnTo>
                  <a:lnTo>
                    <a:pt x="18462" y="13339"/>
                  </a:lnTo>
                  <a:cubicBezTo>
                    <a:pt x="18856" y="13911"/>
                    <a:pt x="19073" y="14673"/>
                    <a:pt x="19073" y="15483"/>
                  </a:cubicBezTo>
                  <a:cubicBezTo>
                    <a:pt x="19073" y="16293"/>
                    <a:pt x="18856" y="17055"/>
                    <a:pt x="18462" y="17628"/>
                  </a:cubicBezTo>
                  <a:cubicBezTo>
                    <a:pt x="18069" y="18201"/>
                    <a:pt x="17546" y="18516"/>
                    <a:pt x="16990" y="18516"/>
                  </a:cubicBezTo>
                  <a:cubicBezTo>
                    <a:pt x="16433" y="18516"/>
                    <a:pt x="15910" y="18201"/>
                    <a:pt x="15517" y="17628"/>
                  </a:cubicBezTo>
                  <a:lnTo>
                    <a:pt x="10800" y="10759"/>
                  </a:lnTo>
                  <a:lnTo>
                    <a:pt x="6083" y="17628"/>
                  </a:lnTo>
                  <a:cubicBezTo>
                    <a:pt x="5690" y="18201"/>
                    <a:pt x="5167" y="18516"/>
                    <a:pt x="4610" y="18516"/>
                  </a:cubicBezTo>
                  <a:cubicBezTo>
                    <a:pt x="4054" y="18516"/>
                    <a:pt x="3531" y="18201"/>
                    <a:pt x="3138" y="17628"/>
                  </a:cubicBezTo>
                  <a:cubicBezTo>
                    <a:pt x="2744" y="17055"/>
                    <a:pt x="2527" y="16293"/>
                    <a:pt x="2527" y="15483"/>
                  </a:cubicBezTo>
                  <a:cubicBezTo>
                    <a:pt x="2527" y="14673"/>
                    <a:pt x="2744" y="13911"/>
                    <a:pt x="3138" y="13339"/>
                  </a:cubicBezTo>
                  <a:lnTo>
                    <a:pt x="10800" y="2181"/>
                  </a:lnTo>
                  <a:lnTo>
                    <a:pt x="9303" y="0"/>
                  </a:lnTo>
                  <a:lnTo>
                    <a:pt x="1640" y="11158"/>
                  </a:lnTo>
                  <a:cubicBezTo>
                    <a:pt x="0" y="13547"/>
                    <a:pt x="0" y="17419"/>
                    <a:pt x="1640" y="19808"/>
                  </a:cubicBez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11" name="Google Shape;111;p5"/>
            <p:cNvSpPr/>
            <p:nvPr/>
          </p:nvSpPr>
          <p:spPr>
            <a:xfrm>
              <a:off x="656489" y="6339213"/>
              <a:ext cx="91380" cy="91380"/>
            </a:xfrm>
            <a:custGeom>
              <a:avLst/>
              <a:gdLst/>
              <a:ahLst/>
              <a:cxnLst/>
              <a:rect l="l" t="t" r="r" b="b"/>
              <a:pathLst>
                <a:path w="21600" h="21600" extrusionOk="0">
                  <a:moveTo>
                    <a:pt x="0" y="0"/>
                  </a:moveTo>
                  <a:close/>
                  <a:moveTo>
                    <a:pt x="0" y="7279"/>
                  </a:moveTo>
                  <a:lnTo>
                    <a:pt x="14321" y="21600"/>
                  </a:lnTo>
                  <a:lnTo>
                    <a:pt x="21600" y="14321"/>
                  </a:lnTo>
                  <a:lnTo>
                    <a:pt x="7279" y="0"/>
                  </a:ln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sp>
        <p:nvSpPr>
          <p:cNvPr id="112" name="Google Shape;112;p5"/>
          <p:cNvSpPr txBox="1"/>
          <p:nvPr/>
        </p:nvSpPr>
        <p:spPr>
          <a:xfrm flipH="1">
            <a:off x="11365133" y="6475019"/>
            <a:ext cx="392511" cy="169277"/>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86360"/>
              </a:buClr>
              <a:buSzPts val="1100"/>
              <a:buFont typeface="Arial"/>
              <a:buNone/>
            </a:pPr>
            <a:fld id="{00000000-1234-1234-1234-123412341234}" type="slidenum">
              <a:rPr lang="pt-BR" sz="1100" b="0" i="0" u="none" strike="noStrike" cap="none">
                <a:solidFill>
                  <a:srgbClr val="686360"/>
                </a:solidFill>
                <a:latin typeface="+mn-lt"/>
                <a:ea typeface="Arial"/>
                <a:cs typeface="Arial"/>
                <a:sym typeface="Arial"/>
              </a:rPr>
              <a:t>‹#›</a:t>
            </a:fld>
            <a:endParaRPr sz="1100" b="0" i="0" u="none" strike="noStrike" cap="none" dirty="0">
              <a:solidFill>
                <a:srgbClr val="686360"/>
              </a:solidFill>
              <a:latin typeface="+mn-lt"/>
              <a:ea typeface="Arial"/>
              <a:cs typeface="Arial"/>
              <a:sym typeface="Arial"/>
            </a:endParaRPr>
          </a:p>
        </p:txBody>
      </p:sp>
      <p:grpSp>
        <p:nvGrpSpPr>
          <p:cNvPr id="113" name="Google Shape;113;p5"/>
          <p:cNvGrpSpPr/>
          <p:nvPr/>
        </p:nvGrpSpPr>
        <p:grpSpPr>
          <a:xfrm>
            <a:off x="0" y="-1"/>
            <a:ext cx="12192000" cy="6858001"/>
            <a:chOff x="0" y="-1"/>
            <a:chExt cx="12192000" cy="6858001"/>
          </a:xfrm>
        </p:grpSpPr>
        <p:cxnSp>
          <p:nvCxnSpPr>
            <p:cNvPr id="114" name="Google Shape;114;p5"/>
            <p:cNvCxnSpPr/>
            <p:nvPr/>
          </p:nvCxnSpPr>
          <p:spPr>
            <a:xfrm>
              <a:off x="434355" y="0"/>
              <a:ext cx="0" cy="6858000"/>
            </a:xfrm>
            <a:prstGeom prst="straightConnector1">
              <a:avLst/>
            </a:prstGeom>
            <a:noFill/>
            <a:ln>
              <a:noFill/>
            </a:ln>
          </p:spPr>
        </p:cxnSp>
        <p:cxnSp>
          <p:nvCxnSpPr>
            <p:cNvPr id="115" name="Google Shape;115;p5"/>
            <p:cNvCxnSpPr/>
            <p:nvPr/>
          </p:nvCxnSpPr>
          <p:spPr>
            <a:xfrm>
              <a:off x="11757645" y="0"/>
              <a:ext cx="0" cy="6858000"/>
            </a:xfrm>
            <a:prstGeom prst="straightConnector1">
              <a:avLst/>
            </a:prstGeom>
            <a:noFill/>
            <a:ln>
              <a:noFill/>
            </a:ln>
          </p:spPr>
        </p:cxnSp>
        <p:cxnSp>
          <p:nvCxnSpPr>
            <p:cNvPr id="116" name="Google Shape;116;p5"/>
            <p:cNvCxnSpPr/>
            <p:nvPr/>
          </p:nvCxnSpPr>
          <p:spPr>
            <a:xfrm>
              <a:off x="0" y="213418"/>
              <a:ext cx="12192000" cy="0"/>
            </a:xfrm>
            <a:prstGeom prst="straightConnector1">
              <a:avLst/>
            </a:prstGeom>
            <a:noFill/>
            <a:ln>
              <a:noFill/>
            </a:ln>
          </p:spPr>
        </p:cxnSp>
        <p:cxnSp>
          <p:nvCxnSpPr>
            <p:cNvPr id="117" name="Google Shape;117;p5"/>
            <p:cNvCxnSpPr/>
            <p:nvPr/>
          </p:nvCxnSpPr>
          <p:spPr>
            <a:xfrm>
              <a:off x="0" y="6644581"/>
              <a:ext cx="12192000" cy="0"/>
            </a:xfrm>
            <a:prstGeom prst="straightConnector1">
              <a:avLst/>
            </a:prstGeom>
            <a:noFill/>
            <a:ln>
              <a:noFill/>
            </a:ln>
          </p:spPr>
        </p:cxnSp>
        <p:cxnSp>
          <p:nvCxnSpPr>
            <p:cNvPr id="118" name="Google Shape;118;p5"/>
            <p:cNvCxnSpPr/>
            <p:nvPr/>
          </p:nvCxnSpPr>
          <p:spPr>
            <a:xfrm>
              <a:off x="0" y="6216889"/>
              <a:ext cx="12192000" cy="0"/>
            </a:xfrm>
            <a:prstGeom prst="straightConnector1">
              <a:avLst/>
            </a:prstGeom>
            <a:noFill/>
            <a:ln>
              <a:noFill/>
            </a:ln>
          </p:spPr>
        </p:cxnSp>
        <p:sp>
          <p:nvSpPr>
            <p:cNvPr id="119" name="Google Shape;119;p5"/>
            <p:cNvSpPr/>
            <p:nvPr/>
          </p:nvSpPr>
          <p:spPr>
            <a:xfrm>
              <a:off x="11955439" y="-1"/>
              <a:ext cx="236561" cy="213415"/>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Arial"/>
                <a:ea typeface="Arial"/>
                <a:cs typeface="Arial"/>
                <a:sym typeface="Arial"/>
              </a:endParaRPr>
            </a:p>
          </p:txBody>
        </p:sp>
        <p:cxnSp>
          <p:nvCxnSpPr>
            <p:cNvPr id="120" name="Google Shape;120;p5"/>
            <p:cNvCxnSpPr/>
            <p:nvPr/>
          </p:nvCxnSpPr>
          <p:spPr>
            <a:xfrm>
              <a:off x="0" y="928789"/>
              <a:ext cx="12192000" cy="0"/>
            </a:xfrm>
            <a:prstGeom prst="straightConnector1">
              <a:avLst/>
            </a:prstGeom>
            <a:noFill/>
            <a:ln>
              <a:noFill/>
            </a:ln>
          </p:spPr>
        </p:cxnSp>
        <p:cxnSp>
          <p:nvCxnSpPr>
            <p:cNvPr id="121" name="Google Shape;121;p5"/>
            <p:cNvCxnSpPr/>
            <p:nvPr/>
          </p:nvCxnSpPr>
          <p:spPr>
            <a:xfrm>
              <a:off x="0" y="3572839"/>
              <a:ext cx="559558" cy="0"/>
            </a:xfrm>
            <a:prstGeom prst="straightConnector1">
              <a:avLst/>
            </a:prstGeom>
            <a:noFill/>
            <a:ln>
              <a:noFill/>
            </a:ln>
          </p:spPr>
        </p:cxnSp>
        <p:cxnSp>
          <p:nvCxnSpPr>
            <p:cNvPr id="122" name="Google Shape;122;p5"/>
            <p:cNvCxnSpPr/>
            <p:nvPr/>
          </p:nvCxnSpPr>
          <p:spPr>
            <a:xfrm>
              <a:off x="11632442" y="3572839"/>
              <a:ext cx="559558" cy="0"/>
            </a:xfrm>
            <a:prstGeom prst="straightConnector1">
              <a:avLst/>
            </a:prstGeom>
            <a:noFill/>
            <a:ln>
              <a:noFill/>
            </a:ln>
          </p:spPr>
        </p:cxnSp>
      </p:grpSp>
      <p:sp>
        <p:nvSpPr>
          <p:cNvPr id="123" name="Google Shape;123;p5"/>
          <p:cNvSpPr txBox="1">
            <a:spLocks noGrp="1"/>
          </p:cNvSpPr>
          <p:nvPr>
            <p:ph type="title"/>
          </p:nvPr>
        </p:nvSpPr>
        <p:spPr>
          <a:xfrm>
            <a:off x="434355" y="354324"/>
            <a:ext cx="11323290" cy="523220"/>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25" name="Google Shape;125;p5"/>
          <p:cNvSpPr txBox="1">
            <a:spLocks noGrp="1"/>
          </p:cNvSpPr>
          <p:nvPr>
            <p:ph type="body" idx="1"/>
          </p:nvPr>
        </p:nvSpPr>
        <p:spPr>
          <a:xfrm>
            <a:off x="434975" y="998912"/>
            <a:ext cx="11322050" cy="276999"/>
          </a:xfrm>
          <a:prstGeom prst="rect">
            <a:avLst/>
          </a:prstGeom>
          <a:noFill/>
          <a:ln>
            <a:noFill/>
          </a:ln>
        </p:spPr>
        <p:txBody>
          <a:bodyPr spcFirstLastPara="1" wrap="square" lIns="0" tIns="0" rIns="0" bIns="0" anchor="t" anchorCtr="0"/>
          <a:lstStyle>
            <a:lvl1pPr marL="0" marR="0" lvl="0" indent="0" algn="l" rtl="0">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mn-lt"/>
                <a:ea typeface="Arial"/>
                <a:cs typeface="Arial"/>
                <a:sym typeface="Arial"/>
              </a:defRPr>
            </a:lvl1pPr>
            <a:lvl2pPr marL="914400" marR="0" lvl="1"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2743200" marR="0" lvl="5" indent="-228600"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3200400" marR="0" lvl="6" indent="-228600"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3657600" marR="0" lvl="7" indent="-228600"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4114800" marR="0" lvl="8" indent="-228600"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1" name="Google Shape;29;p1">
            <a:extLst>
              <a:ext uri="{FF2B5EF4-FFF2-40B4-BE49-F238E27FC236}">
                <a16:creationId xmlns:a16="http://schemas.microsoft.com/office/drawing/2014/main" id="{25E7102A-A9BC-4B98-8EC9-2F16DC66A96B}"/>
              </a:ext>
            </a:extLst>
          </p:cNvPr>
          <p:cNvSpPr txBox="1"/>
          <p:nvPr userDrawn="1"/>
        </p:nvSpPr>
        <p:spPr>
          <a:xfrm>
            <a:off x="4856879" y="6693149"/>
            <a:ext cx="2478244" cy="123111"/>
          </a:xfrm>
          <a:prstGeom prst="rect">
            <a:avLst/>
          </a:prstGeom>
          <a:noFill/>
          <a:ln>
            <a:noFill/>
          </a:ln>
        </p:spPr>
        <p:txBody>
          <a:bodyPr spcFirstLastPara="1" wrap="none" lIns="0" tIns="0" rIns="0" bIns="0" anchor="b" anchorCtr="0">
            <a:spAutoFit/>
          </a:bodyPr>
          <a:lstStyle/>
          <a:p>
            <a:pPr marL="0" marR="0" lvl="0" indent="0" algn="ctr" rtl="0">
              <a:lnSpc>
                <a:spcPct val="100000"/>
              </a:lnSpc>
              <a:spcBef>
                <a:spcPts val="0"/>
              </a:spcBef>
              <a:spcAft>
                <a:spcPts val="0"/>
              </a:spcAft>
              <a:buClr>
                <a:srgbClr val="B67977"/>
              </a:buClr>
              <a:buSzPts val="800"/>
              <a:buFont typeface="Arial"/>
              <a:buNone/>
            </a:pPr>
            <a:r>
              <a:rPr lang="pt-BR" sz="800" i="0" u="none" strike="noStrike" cap="none" dirty="0">
                <a:solidFill>
                  <a:srgbClr val="B67977"/>
                </a:solidFill>
                <a:latin typeface="Montserrat"/>
                <a:ea typeface="Montserrat"/>
                <a:cs typeface="Montserrat"/>
                <a:sym typeface="Montserrat"/>
              </a:rPr>
              <a:t>© 2020 Xapo. CONFIDENTIAL. All rights reserved</a:t>
            </a:r>
            <a:endParaRPr dirty="0">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_Diapositiva de título">
  <p:cSld name="8_Diapositiva de título">
    <p:spTree>
      <p:nvGrpSpPr>
        <p:cNvPr id="1" name="Shape 126"/>
        <p:cNvGrpSpPr/>
        <p:nvPr/>
      </p:nvGrpSpPr>
      <p:grpSpPr>
        <a:xfrm>
          <a:off x="0" y="0"/>
          <a:ext cx="0" cy="0"/>
          <a:chOff x="0" y="0"/>
          <a:chExt cx="0" cy="0"/>
        </a:xfrm>
      </p:grpSpPr>
      <p:sp>
        <p:nvSpPr>
          <p:cNvPr id="127" name="Google Shape;127;p6"/>
          <p:cNvSpPr txBox="1">
            <a:spLocks noGrp="1"/>
          </p:cNvSpPr>
          <p:nvPr>
            <p:ph type="title"/>
          </p:nvPr>
        </p:nvSpPr>
        <p:spPr>
          <a:xfrm>
            <a:off x="434355" y="354324"/>
            <a:ext cx="11323290" cy="523220"/>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3_Blank">
  <p:cSld name="3_Blank">
    <p:bg>
      <p:bgPr>
        <a:solidFill>
          <a:schemeClr val="lt1"/>
        </a:solidFill>
        <a:effectLst/>
      </p:bgPr>
    </p:bg>
    <p:spTree>
      <p:nvGrpSpPr>
        <p:cNvPr id="1" name="Shape 128"/>
        <p:cNvGrpSpPr/>
        <p:nvPr/>
      </p:nvGrpSpPr>
      <p:grpSpPr>
        <a:xfrm>
          <a:off x="0" y="0"/>
          <a:ext cx="0" cy="0"/>
          <a:chOff x="0" y="0"/>
          <a:chExt cx="0" cy="0"/>
        </a:xfrm>
      </p:grpSpPr>
      <p:grpSp>
        <p:nvGrpSpPr>
          <p:cNvPr id="129" name="Google Shape;129;p7"/>
          <p:cNvGrpSpPr/>
          <p:nvPr/>
        </p:nvGrpSpPr>
        <p:grpSpPr>
          <a:xfrm>
            <a:off x="11029940" y="213414"/>
            <a:ext cx="729185" cy="715086"/>
            <a:chOff x="434355" y="6216889"/>
            <a:chExt cx="435834" cy="427407"/>
          </a:xfrm>
        </p:grpSpPr>
        <p:sp>
          <p:nvSpPr>
            <p:cNvPr id="130" name="Google Shape;130;p7"/>
            <p:cNvSpPr/>
            <p:nvPr/>
          </p:nvSpPr>
          <p:spPr>
            <a:xfrm>
              <a:off x="434355" y="6216889"/>
              <a:ext cx="435834" cy="305088"/>
            </a:xfrm>
            <a:custGeom>
              <a:avLst/>
              <a:gdLst/>
              <a:ahLst/>
              <a:cxnLst/>
              <a:rect l="l" t="t" r="r" b="b"/>
              <a:pathLst>
                <a:path w="21190" h="21600" extrusionOk="0">
                  <a:moveTo>
                    <a:pt x="0" y="0"/>
                  </a:moveTo>
                  <a:close/>
                  <a:moveTo>
                    <a:pt x="19960" y="1792"/>
                  </a:moveTo>
                  <a:cubicBezTo>
                    <a:pt x="19139" y="597"/>
                    <a:pt x="18064" y="0"/>
                    <a:pt x="16990" y="0"/>
                  </a:cubicBezTo>
                  <a:cubicBezTo>
                    <a:pt x="15915" y="0"/>
                    <a:pt x="14840" y="597"/>
                    <a:pt x="14020" y="1792"/>
                  </a:cubicBezTo>
                  <a:lnTo>
                    <a:pt x="10800" y="6480"/>
                  </a:lnTo>
                  <a:lnTo>
                    <a:pt x="7580" y="1792"/>
                  </a:lnTo>
                  <a:cubicBezTo>
                    <a:pt x="6760" y="597"/>
                    <a:pt x="5685" y="0"/>
                    <a:pt x="4610" y="0"/>
                  </a:cubicBezTo>
                  <a:cubicBezTo>
                    <a:pt x="3536" y="0"/>
                    <a:pt x="2461" y="597"/>
                    <a:pt x="1640" y="1792"/>
                  </a:cubicBezTo>
                  <a:cubicBezTo>
                    <a:pt x="0" y="4181"/>
                    <a:pt x="0" y="8053"/>
                    <a:pt x="1640" y="10442"/>
                  </a:cubicBezTo>
                  <a:lnTo>
                    <a:pt x="4860" y="15130"/>
                  </a:lnTo>
                  <a:lnTo>
                    <a:pt x="6357" y="12950"/>
                  </a:lnTo>
                  <a:lnTo>
                    <a:pt x="3138" y="8261"/>
                  </a:lnTo>
                  <a:cubicBezTo>
                    <a:pt x="2744" y="7689"/>
                    <a:pt x="2527" y="6927"/>
                    <a:pt x="2527" y="6117"/>
                  </a:cubicBezTo>
                  <a:cubicBezTo>
                    <a:pt x="2527" y="5307"/>
                    <a:pt x="2744" y="4545"/>
                    <a:pt x="3138" y="3972"/>
                  </a:cubicBezTo>
                  <a:cubicBezTo>
                    <a:pt x="3531" y="3399"/>
                    <a:pt x="4054" y="3084"/>
                    <a:pt x="4610" y="3084"/>
                  </a:cubicBezTo>
                  <a:cubicBezTo>
                    <a:pt x="5167" y="3084"/>
                    <a:pt x="5690" y="3399"/>
                    <a:pt x="6083" y="3972"/>
                  </a:cubicBezTo>
                  <a:lnTo>
                    <a:pt x="10800" y="10841"/>
                  </a:lnTo>
                  <a:lnTo>
                    <a:pt x="15517" y="3972"/>
                  </a:lnTo>
                  <a:cubicBezTo>
                    <a:pt x="15910" y="3399"/>
                    <a:pt x="16433" y="3084"/>
                    <a:pt x="16990" y="3084"/>
                  </a:cubicBezTo>
                  <a:cubicBezTo>
                    <a:pt x="17546" y="3084"/>
                    <a:pt x="18069" y="3399"/>
                    <a:pt x="18462" y="3972"/>
                  </a:cubicBezTo>
                  <a:cubicBezTo>
                    <a:pt x="18856" y="4545"/>
                    <a:pt x="19073" y="5307"/>
                    <a:pt x="19073" y="6117"/>
                  </a:cubicBezTo>
                  <a:cubicBezTo>
                    <a:pt x="19073" y="6927"/>
                    <a:pt x="18856" y="7689"/>
                    <a:pt x="18462" y="8261"/>
                  </a:cubicBezTo>
                  <a:lnTo>
                    <a:pt x="10800" y="19419"/>
                  </a:lnTo>
                  <a:lnTo>
                    <a:pt x="12297" y="21600"/>
                  </a:lnTo>
                  <a:lnTo>
                    <a:pt x="19960" y="10442"/>
                  </a:lnTo>
                  <a:cubicBezTo>
                    <a:pt x="21600" y="8053"/>
                    <a:pt x="21600" y="4181"/>
                    <a:pt x="19960" y="1792"/>
                  </a:cubicBez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31" name="Google Shape;131;p7"/>
            <p:cNvSpPr/>
            <p:nvPr/>
          </p:nvSpPr>
          <p:spPr>
            <a:xfrm>
              <a:off x="565109" y="6430593"/>
              <a:ext cx="91380" cy="91380"/>
            </a:xfrm>
            <a:custGeom>
              <a:avLst/>
              <a:gdLst/>
              <a:ahLst/>
              <a:cxnLst/>
              <a:rect l="l" t="t" r="r" b="b"/>
              <a:pathLst>
                <a:path w="21600" h="21600" extrusionOk="0">
                  <a:moveTo>
                    <a:pt x="0" y="0"/>
                  </a:moveTo>
                  <a:close/>
                  <a:moveTo>
                    <a:pt x="21600" y="14321"/>
                  </a:moveTo>
                  <a:lnTo>
                    <a:pt x="7279" y="0"/>
                  </a:lnTo>
                  <a:lnTo>
                    <a:pt x="0" y="7279"/>
                  </a:lnTo>
                  <a:lnTo>
                    <a:pt x="14321" y="21600"/>
                  </a:ln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32" name="Google Shape;132;p7"/>
            <p:cNvSpPr/>
            <p:nvPr/>
          </p:nvSpPr>
          <p:spPr>
            <a:xfrm>
              <a:off x="434355" y="6339208"/>
              <a:ext cx="435834" cy="305088"/>
            </a:xfrm>
            <a:custGeom>
              <a:avLst/>
              <a:gdLst/>
              <a:ahLst/>
              <a:cxnLst/>
              <a:rect l="l" t="t" r="r" b="b"/>
              <a:pathLst>
                <a:path w="21190" h="21600" extrusionOk="0">
                  <a:moveTo>
                    <a:pt x="0" y="0"/>
                  </a:moveTo>
                  <a:close/>
                  <a:moveTo>
                    <a:pt x="1640" y="19808"/>
                  </a:moveTo>
                  <a:cubicBezTo>
                    <a:pt x="2461" y="21003"/>
                    <a:pt x="3536" y="21600"/>
                    <a:pt x="4610" y="21600"/>
                  </a:cubicBezTo>
                  <a:cubicBezTo>
                    <a:pt x="5685" y="21600"/>
                    <a:pt x="6760" y="21003"/>
                    <a:pt x="7580" y="19808"/>
                  </a:cubicBezTo>
                  <a:lnTo>
                    <a:pt x="10800" y="15120"/>
                  </a:lnTo>
                  <a:lnTo>
                    <a:pt x="14020" y="19808"/>
                  </a:lnTo>
                  <a:cubicBezTo>
                    <a:pt x="14840" y="21003"/>
                    <a:pt x="15915" y="21600"/>
                    <a:pt x="16990" y="21600"/>
                  </a:cubicBezTo>
                  <a:cubicBezTo>
                    <a:pt x="18064" y="21600"/>
                    <a:pt x="19139" y="21003"/>
                    <a:pt x="19960" y="19808"/>
                  </a:cubicBezTo>
                  <a:cubicBezTo>
                    <a:pt x="21600" y="17419"/>
                    <a:pt x="21600" y="13547"/>
                    <a:pt x="19960" y="11158"/>
                  </a:cubicBezTo>
                  <a:lnTo>
                    <a:pt x="16740" y="6470"/>
                  </a:lnTo>
                  <a:lnTo>
                    <a:pt x="15243" y="8650"/>
                  </a:lnTo>
                  <a:lnTo>
                    <a:pt x="18462" y="13339"/>
                  </a:lnTo>
                  <a:cubicBezTo>
                    <a:pt x="18856" y="13911"/>
                    <a:pt x="19073" y="14673"/>
                    <a:pt x="19073" y="15483"/>
                  </a:cubicBezTo>
                  <a:cubicBezTo>
                    <a:pt x="19073" y="16293"/>
                    <a:pt x="18856" y="17055"/>
                    <a:pt x="18462" y="17628"/>
                  </a:cubicBezTo>
                  <a:cubicBezTo>
                    <a:pt x="18069" y="18201"/>
                    <a:pt x="17546" y="18516"/>
                    <a:pt x="16990" y="18516"/>
                  </a:cubicBezTo>
                  <a:cubicBezTo>
                    <a:pt x="16433" y="18516"/>
                    <a:pt x="15910" y="18201"/>
                    <a:pt x="15517" y="17628"/>
                  </a:cubicBezTo>
                  <a:lnTo>
                    <a:pt x="10800" y="10759"/>
                  </a:lnTo>
                  <a:lnTo>
                    <a:pt x="6083" y="17628"/>
                  </a:lnTo>
                  <a:cubicBezTo>
                    <a:pt x="5690" y="18201"/>
                    <a:pt x="5167" y="18516"/>
                    <a:pt x="4610" y="18516"/>
                  </a:cubicBezTo>
                  <a:cubicBezTo>
                    <a:pt x="4054" y="18516"/>
                    <a:pt x="3531" y="18201"/>
                    <a:pt x="3138" y="17628"/>
                  </a:cubicBezTo>
                  <a:cubicBezTo>
                    <a:pt x="2744" y="17055"/>
                    <a:pt x="2527" y="16293"/>
                    <a:pt x="2527" y="15483"/>
                  </a:cubicBezTo>
                  <a:cubicBezTo>
                    <a:pt x="2527" y="14673"/>
                    <a:pt x="2744" y="13911"/>
                    <a:pt x="3138" y="13339"/>
                  </a:cubicBezTo>
                  <a:lnTo>
                    <a:pt x="10800" y="2181"/>
                  </a:lnTo>
                  <a:lnTo>
                    <a:pt x="9303" y="0"/>
                  </a:lnTo>
                  <a:lnTo>
                    <a:pt x="1640" y="11158"/>
                  </a:lnTo>
                  <a:cubicBezTo>
                    <a:pt x="0" y="13547"/>
                    <a:pt x="0" y="17419"/>
                    <a:pt x="1640" y="19808"/>
                  </a:cubicBez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33" name="Google Shape;133;p7"/>
            <p:cNvSpPr/>
            <p:nvPr/>
          </p:nvSpPr>
          <p:spPr>
            <a:xfrm>
              <a:off x="656489" y="6339213"/>
              <a:ext cx="91380" cy="91380"/>
            </a:xfrm>
            <a:custGeom>
              <a:avLst/>
              <a:gdLst/>
              <a:ahLst/>
              <a:cxnLst/>
              <a:rect l="l" t="t" r="r" b="b"/>
              <a:pathLst>
                <a:path w="21600" h="21600" extrusionOk="0">
                  <a:moveTo>
                    <a:pt x="0" y="0"/>
                  </a:moveTo>
                  <a:close/>
                  <a:moveTo>
                    <a:pt x="0" y="7279"/>
                  </a:moveTo>
                  <a:lnTo>
                    <a:pt x="14321" y="21600"/>
                  </a:lnTo>
                  <a:lnTo>
                    <a:pt x="21600" y="14321"/>
                  </a:lnTo>
                  <a:lnTo>
                    <a:pt x="7279" y="0"/>
                  </a:ln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sp>
        <p:nvSpPr>
          <p:cNvPr id="134" name="Google Shape;134;p7"/>
          <p:cNvSpPr txBox="1"/>
          <p:nvPr/>
        </p:nvSpPr>
        <p:spPr>
          <a:xfrm flipH="1">
            <a:off x="11365133" y="6475019"/>
            <a:ext cx="392511" cy="169277"/>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86360"/>
              </a:buClr>
              <a:buSzPts val="1100"/>
              <a:buFont typeface="Arial"/>
              <a:buNone/>
            </a:pPr>
            <a:fld id="{00000000-1234-1234-1234-123412341234}" type="slidenum">
              <a:rPr lang="pt-BR" sz="1100" i="0" u="none" strike="noStrike" cap="none">
                <a:solidFill>
                  <a:srgbClr val="686360"/>
                </a:solidFill>
                <a:latin typeface="Montserrat"/>
                <a:ea typeface="Montserrat"/>
                <a:cs typeface="Montserrat"/>
                <a:sym typeface="Montserrat"/>
              </a:rPr>
              <a:t>‹#›</a:t>
            </a:fld>
            <a:endParaRPr sz="1100" i="0" u="none" strike="noStrike" cap="none" dirty="0">
              <a:solidFill>
                <a:srgbClr val="686360"/>
              </a:solidFill>
              <a:latin typeface="Montserrat"/>
              <a:ea typeface="Montserrat"/>
              <a:cs typeface="Montserrat"/>
              <a:sym typeface="Montserrat"/>
            </a:endParaRPr>
          </a:p>
        </p:txBody>
      </p:sp>
      <p:sp>
        <p:nvSpPr>
          <p:cNvPr id="135" name="Google Shape;135;p7"/>
          <p:cNvSpPr txBox="1">
            <a:spLocks noGrp="1"/>
          </p:cNvSpPr>
          <p:nvPr>
            <p:ph type="title"/>
          </p:nvPr>
        </p:nvSpPr>
        <p:spPr>
          <a:xfrm>
            <a:off x="434355" y="354324"/>
            <a:ext cx="11323290" cy="523220"/>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0" name="Google Shape;29;p1">
            <a:extLst>
              <a:ext uri="{FF2B5EF4-FFF2-40B4-BE49-F238E27FC236}">
                <a16:creationId xmlns:a16="http://schemas.microsoft.com/office/drawing/2014/main" id="{7DE8E58F-3D75-457F-A643-8EFE432CCB0A}"/>
              </a:ext>
            </a:extLst>
          </p:cNvPr>
          <p:cNvSpPr txBox="1"/>
          <p:nvPr userDrawn="1"/>
        </p:nvSpPr>
        <p:spPr>
          <a:xfrm>
            <a:off x="4856879" y="6693149"/>
            <a:ext cx="2478244" cy="123111"/>
          </a:xfrm>
          <a:prstGeom prst="rect">
            <a:avLst/>
          </a:prstGeom>
          <a:noFill/>
          <a:ln>
            <a:noFill/>
          </a:ln>
        </p:spPr>
        <p:txBody>
          <a:bodyPr spcFirstLastPara="1" wrap="none" lIns="0" tIns="0" rIns="0" bIns="0" anchor="b" anchorCtr="0">
            <a:spAutoFit/>
          </a:bodyPr>
          <a:lstStyle/>
          <a:p>
            <a:pPr marL="0" marR="0" lvl="0" indent="0" algn="ctr" rtl="0">
              <a:lnSpc>
                <a:spcPct val="100000"/>
              </a:lnSpc>
              <a:spcBef>
                <a:spcPts val="0"/>
              </a:spcBef>
              <a:spcAft>
                <a:spcPts val="0"/>
              </a:spcAft>
              <a:buClr>
                <a:srgbClr val="B67977"/>
              </a:buClr>
              <a:buSzPts val="800"/>
              <a:buFont typeface="Arial"/>
              <a:buNone/>
            </a:pPr>
            <a:r>
              <a:rPr lang="pt-BR" sz="800" i="0" u="none" strike="noStrike" cap="none" dirty="0">
                <a:solidFill>
                  <a:srgbClr val="B67977"/>
                </a:solidFill>
                <a:latin typeface="Montserrat"/>
                <a:ea typeface="Montserrat"/>
                <a:cs typeface="Montserrat"/>
                <a:sym typeface="Montserrat"/>
              </a:rPr>
              <a:t>© 2020 Xapo. CONFIDENTIAL. All rights reserved</a:t>
            </a:r>
            <a:endParaRPr dirty="0">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_Blank" preserve="1">
  <p:cSld name="6_Blank">
    <p:bg>
      <p:bgPr>
        <a:solidFill>
          <a:srgbClr val="7A7470"/>
        </a:solidFill>
        <a:effectLst/>
      </p:bgPr>
    </p:bg>
    <p:spTree>
      <p:nvGrpSpPr>
        <p:cNvPr id="1" name="Shape 137"/>
        <p:cNvGrpSpPr/>
        <p:nvPr/>
      </p:nvGrpSpPr>
      <p:grpSpPr>
        <a:xfrm>
          <a:off x="0" y="0"/>
          <a:ext cx="0" cy="0"/>
          <a:chOff x="0" y="0"/>
          <a:chExt cx="0" cy="0"/>
        </a:xfrm>
      </p:grpSpPr>
      <p:sp>
        <p:nvSpPr>
          <p:cNvPr id="2" name="Rectangle 1">
            <a:extLst>
              <a:ext uri="{FF2B5EF4-FFF2-40B4-BE49-F238E27FC236}">
                <a16:creationId xmlns:a16="http://schemas.microsoft.com/office/drawing/2014/main" id="{06F42203-93EE-0D49-BB2C-CA5B0D7C8F32}"/>
              </a:ext>
            </a:extLst>
          </p:cNvPr>
          <p:cNvSpPr/>
          <p:nvPr userDrawn="1"/>
        </p:nvSpPr>
        <p:spPr>
          <a:xfrm>
            <a:off x="0" y="6644296"/>
            <a:ext cx="12192000" cy="213704"/>
          </a:xfrm>
          <a:prstGeom prst="rect">
            <a:avLst/>
          </a:prstGeom>
          <a:solidFill>
            <a:schemeClr val="accent3"/>
          </a:solidFill>
        </p:spPr>
        <p:txBody>
          <a:bodyPr wrap="square" lIns="0" tIns="0" rIns="0" bIns="0" rtlCol="0" anchor="ctr">
            <a:noAutofit/>
          </a:bodyPr>
          <a:lstStyle/>
          <a:p>
            <a:pPr algn="l"/>
            <a:endParaRPr lang="en-US" dirty="0">
              <a:latin typeface="+mn-lt"/>
            </a:endParaRPr>
          </a:p>
        </p:txBody>
      </p:sp>
      <p:sp>
        <p:nvSpPr>
          <p:cNvPr id="149" name="Google Shape;149;p8"/>
          <p:cNvSpPr txBox="1"/>
          <p:nvPr/>
        </p:nvSpPr>
        <p:spPr>
          <a:xfrm flipH="1">
            <a:off x="11365133" y="6475019"/>
            <a:ext cx="392511" cy="169277"/>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lt1"/>
              </a:buClr>
              <a:buSzPts val="1100"/>
              <a:buFont typeface="Arial"/>
              <a:buNone/>
            </a:pPr>
            <a:fld id="{00000000-1234-1234-1234-123412341234}" type="slidenum">
              <a:rPr lang="pt-BR" sz="1100" i="0" u="none" strike="noStrike" cap="none">
                <a:solidFill>
                  <a:schemeClr val="lt1"/>
                </a:solidFill>
                <a:latin typeface="Montserrat"/>
                <a:ea typeface="Montserrat"/>
                <a:cs typeface="Montserrat"/>
                <a:sym typeface="Montserrat"/>
              </a:rPr>
              <a:t>‹#›</a:t>
            </a:fld>
            <a:endParaRPr sz="1100" i="0" u="none" strike="noStrike" cap="none" dirty="0">
              <a:solidFill>
                <a:schemeClr val="lt1"/>
              </a:solidFill>
              <a:latin typeface="Montserrat"/>
              <a:ea typeface="Montserrat"/>
              <a:cs typeface="Montserrat"/>
              <a:sym typeface="Montserrat"/>
            </a:endParaRPr>
          </a:p>
        </p:txBody>
      </p:sp>
      <p:sp>
        <p:nvSpPr>
          <p:cNvPr id="150" name="Google Shape;150;p8"/>
          <p:cNvSpPr txBox="1">
            <a:spLocks noGrp="1"/>
          </p:cNvSpPr>
          <p:nvPr>
            <p:ph type="title"/>
          </p:nvPr>
        </p:nvSpPr>
        <p:spPr>
          <a:xfrm>
            <a:off x="434355" y="354324"/>
            <a:ext cx="11323290" cy="523220"/>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chemeClr val="lt1"/>
              </a:buClr>
              <a:buSzPts val="3400"/>
              <a:buFont typeface="Arial"/>
              <a:buNone/>
              <a:defRPr sz="3400">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5" name="Google Shape;29;p1">
            <a:extLst>
              <a:ext uri="{FF2B5EF4-FFF2-40B4-BE49-F238E27FC236}">
                <a16:creationId xmlns:a16="http://schemas.microsoft.com/office/drawing/2014/main" id="{2440FACE-D219-471C-8F33-FCE4CC5A6C23}"/>
              </a:ext>
            </a:extLst>
          </p:cNvPr>
          <p:cNvSpPr txBox="1"/>
          <p:nvPr userDrawn="1"/>
        </p:nvSpPr>
        <p:spPr>
          <a:xfrm>
            <a:off x="4856879" y="6693149"/>
            <a:ext cx="2478244" cy="123111"/>
          </a:xfrm>
          <a:prstGeom prst="rect">
            <a:avLst/>
          </a:prstGeom>
          <a:noFill/>
          <a:ln>
            <a:noFill/>
          </a:ln>
        </p:spPr>
        <p:txBody>
          <a:bodyPr spcFirstLastPara="1" wrap="none" lIns="0" tIns="0" rIns="0" bIns="0" anchor="b" anchorCtr="0">
            <a:spAutoFit/>
          </a:bodyPr>
          <a:lstStyle/>
          <a:p>
            <a:pPr marL="0" marR="0" lvl="0" indent="0" algn="ctr" rtl="0">
              <a:lnSpc>
                <a:spcPct val="100000"/>
              </a:lnSpc>
              <a:spcBef>
                <a:spcPts val="0"/>
              </a:spcBef>
              <a:spcAft>
                <a:spcPts val="0"/>
              </a:spcAft>
              <a:buClr>
                <a:srgbClr val="B67977"/>
              </a:buClr>
              <a:buSzPts val="800"/>
              <a:buFont typeface="Arial"/>
              <a:buNone/>
            </a:pPr>
            <a:r>
              <a:rPr lang="pt-BR" sz="800" i="0" u="none" strike="noStrike" cap="none" dirty="0">
                <a:solidFill>
                  <a:schemeClr val="bg1">
                    <a:alpha val="50000"/>
                  </a:schemeClr>
                </a:solidFill>
                <a:latin typeface="Montserrat"/>
                <a:ea typeface="Montserrat"/>
                <a:cs typeface="Montserrat"/>
                <a:sym typeface="Montserrat"/>
              </a:rPr>
              <a:t>© 2020 Xapo. CONFIDENTIAL. All rights reserved</a:t>
            </a:r>
            <a:endParaRPr dirty="0">
              <a:solidFill>
                <a:schemeClr val="bg1">
                  <a:alpha val="50000"/>
                </a:schemeClr>
              </a:solidFill>
              <a:latin typeface="Montserrat"/>
              <a:ea typeface="Montserrat"/>
              <a:cs typeface="Montserrat"/>
              <a:sym typeface="Montserrat"/>
            </a:endParaRPr>
          </a:p>
        </p:txBody>
      </p:sp>
      <p:grpSp>
        <p:nvGrpSpPr>
          <p:cNvPr id="16" name="Google Shape;88;p4">
            <a:extLst>
              <a:ext uri="{FF2B5EF4-FFF2-40B4-BE49-F238E27FC236}">
                <a16:creationId xmlns:a16="http://schemas.microsoft.com/office/drawing/2014/main" id="{C3AE4D57-AFC7-D74B-B24C-370822E53203}"/>
              </a:ext>
            </a:extLst>
          </p:cNvPr>
          <p:cNvGrpSpPr/>
          <p:nvPr userDrawn="1"/>
        </p:nvGrpSpPr>
        <p:grpSpPr>
          <a:xfrm>
            <a:off x="11029940" y="213414"/>
            <a:ext cx="729185" cy="715086"/>
            <a:chOff x="434355" y="6216889"/>
            <a:chExt cx="435834" cy="427407"/>
          </a:xfrm>
        </p:grpSpPr>
        <p:sp>
          <p:nvSpPr>
            <p:cNvPr id="17" name="Google Shape;89;p4">
              <a:extLst>
                <a:ext uri="{FF2B5EF4-FFF2-40B4-BE49-F238E27FC236}">
                  <a16:creationId xmlns:a16="http://schemas.microsoft.com/office/drawing/2014/main" id="{604FDDB6-2E3E-8E4B-9A4A-3EFE8EFA27A1}"/>
                </a:ext>
              </a:extLst>
            </p:cNvPr>
            <p:cNvSpPr/>
            <p:nvPr/>
          </p:nvSpPr>
          <p:spPr>
            <a:xfrm>
              <a:off x="434355" y="6216889"/>
              <a:ext cx="435834" cy="305088"/>
            </a:xfrm>
            <a:custGeom>
              <a:avLst/>
              <a:gdLst/>
              <a:ahLst/>
              <a:cxnLst/>
              <a:rect l="l" t="t" r="r" b="b"/>
              <a:pathLst>
                <a:path w="21190" h="21600" extrusionOk="0">
                  <a:moveTo>
                    <a:pt x="0" y="0"/>
                  </a:moveTo>
                  <a:close/>
                  <a:moveTo>
                    <a:pt x="19960" y="1792"/>
                  </a:moveTo>
                  <a:cubicBezTo>
                    <a:pt x="19139" y="597"/>
                    <a:pt x="18064" y="0"/>
                    <a:pt x="16990" y="0"/>
                  </a:cubicBezTo>
                  <a:cubicBezTo>
                    <a:pt x="15915" y="0"/>
                    <a:pt x="14840" y="597"/>
                    <a:pt x="14020" y="1792"/>
                  </a:cubicBezTo>
                  <a:lnTo>
                    <a:pt x="10800" y="6480"/>
                  </a:lnTo>
                  <a:lnTo>
                    <a:pt x="7580" y="1792"/>
                  </a:lnTo>
                  <a:cubicBezTo>
                    <a:pt x="6760" y="597"/>
                    <a:pt x="5685" y="0"/>
                    <a:pt x="4610" y="0"/>
                  </a:cubicBezTo>
                  <a:cubicBezTo>
                    <a:pt x="3536" y="0"/>
                    <a:pt x="2461" y="597"/>
                    <a:pt x="1640" y="1792"/>
                  </a:cubicBezTo>
                  <a:cubicBezTo>
                    <a:pt x="0" y="4181"/>
                    <a:pt x="0" y="8053"/>
                    <a:pt x="1640" y="10442"/>
                  </a:cubicBezTo>
                  <a:lnTo>
                    <a:pt x="4860" y="15130"/>
                  </a:lnTo>
                  <a:lnTo>
                    <a:pt x="6357" y="12950"/>
                  </a:lnTo>
                  <a:lnTo>
                    <a:pt x="3138" y="8261"/>
                  </a:lnTo>
                  <a:cubicBezTo>
                    <a:pt x="2744" y="7689"/>
                    <a:pt x="2527" y="6927"/>
                    <a:pt x="2527" y="6117"/>
                  </a:cubicBezTo>
                  <a:cubicBezTo>
                    <a:pt x="2527" y="5307"/>
                    <a:pt x="2744" y="4545"/>
                    <a:pt x="3138" y="3972"/>
                  </a:cubicBezTo>
                  <a:cubicBezTo>
                    <a:pt x="3531" y="3399"/>
                    <a:pt x="4054" y="3084"/>
                    <a:pt x="4610" y="3084"/>
                  </a:cubicBezTo>
                  <a:cubicBezTo>
                    <a:pt x="5167" y="3084"/>
                    <a:pt x="5690" y="3399"/>
                    <a:pt x="6083" y="3972"/>
                  </a:cubicBezTo>
                  <a:lnTo>
                    <a:pt x="10800" y="10841"/>
                  </a:lnTo>
                  <a:lnTo>
                    <a:pt x="15517" y="3972"/>
                  </a:lnTo>
                  <a:cubicBezTo>
                    <a:pt x="15910" y="3399"/>
                    <a:pt x="16433" y="3084"/>
                    <a:pt x="16990" y="3084"/>
                  </a:cubicBezTo>
                  <a:cubicBezTo>
                    <a:pt x="17546" y="3084"/>
                    <a:pt x="18069" y="3399"/>
                    <a:pt x="18462" y="3972"/>
                  </a:cubicBezTo>
                  <a:cubicBezTo>
                    <a:pt x="18856" y="4545"/>
                    <a:pt x="19073" y="5307"/>
                    <a:pt x="19073" y="6117"/>
                  </a:cubicBezTo>
                  <a:cubicBezTo>
                    <a:pt x="19073" y="6927"/>
                    <a:pt x="18856" y="7689"/>
                    <a:pt x="18462" y="8261"/>
                  </a:cubicBezTo>
                  <a:lnTo>
                    <a:pt x="10800" y="19419"/>
                  </a:lnTo>
                  <a:lnTo>
                    <a:pt x="12297" y="21600"/>
                  </a:lnTo>
                  <a:lnTo>
                    <a:pt x="19960" y="10442"/>
                  </a:lnTo>
                  <a:cubicBezTo>
                    <a:pt x="21600" y="8053"/>
                    <a:pt x="21600" y="4181"/>
                    <a:pt x="19960" y="1792"/>
                  </a:cubicBezTo>
                  <a:close/>
                </a:path>
              </a:pathLst>
            </a:custGeom>
            <a:solidFill>
              <a:schemeClr val="bg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dirty="0">
                <a:solidFill>
                  <a:srgbClr val="000000"/>
                </a:solidFill>
                <a:latin typeface="Arial"/>
                <a:ea typeface="Arial"/>
                <a:cs typeface="Arial"/>
                <a:sym typeface="Arial"/>
              </a:endParaRPr>
            </a:p>
          </p:txBody>
        </p:sp>
        <p:sp>
          <p:nvSpPr>
            <p:cNvPr id="18" name="Google Shape;90;p4">
              <a:extLst>
                <a:ext uri="{FF2B5EF4-FFF2-40B4-BE49-F238E27FC236}">
                  <a16:creationId xmlns:a16="http://schemas.microsoft.com/office/drawing/2014/main" id="{F445D854-04D0-7A4C-BB1A-2348292C269B}"/>
                </a:ext>
              </a:extLst>
            </p:cNvPr>
            <p:cNvSpPr/>
            <p:nvPr/>
          </p:nvSpPr>
          <p:spPr>
            <a:xfrm>
              <a:off x="565109" y="6430593"/>
              <a:ext cx="91380" cy="91380"/>
            </a:xfrm>
            <a:custGeom>
              <a:avLst/>
              <a:gdLst/>
              <a:ahLst/>
              <a:cxnLst/>
              <a:rect l="l" t="t" r="r" b="b"/>
              <a:pathLst>
                <a:path w="21600" h="21600" extrusionOk="0">
                  <a:moveTo>
                    <a:pt x="0" y="0"/>
                  </a:moveTo>
                  <a:close/>
                  <a:moveTo>
                    <a:pt x="21600" y="14321"/>
                  </a:moveTo>
                  <a:lnTo>
                    <a:pt x="7279" y="0"/>
                  </a:lnTo>
                  <a:lnTo>
                    <a:pt x="0" y="7279"/>
                  </a:lnTo>
                  <a:lnTo>
                    <a:pt x="14321" y="21600"/>
                  </a:lnTo>
                  <a:close/>
                </a:path>
              </a:pathLst>
            </a:custGeom>
            <a:solidFill>
              <a:schemeClr val="bg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9" name="Google Shape;91;p4">
              <a:extLst>
                <a:ext uri="{FF2B5EF4-FFF2-40B4-BE49-F238E27FC236}">
                  <a16:creationId xmlns:a16="http://schemas.microsoft.com/office/drawing/2014/main" id="{05803F81-6964-8448-916C-1EF9AFAEF6E8}"/>
                </a:ext>
              </a:extLst>
            </p:cNvPr>
            <p:cNvSpPr/>
            <p:nvPr/>
          </p:nvSpPr>
          <p:spPr>
            <a:xfrm>
              <a:off x="434355" y="6339208"/>
              <a:ext cx="435834" cy="305088"/>
            </a:xfrm>
            <a:custGeom>
              <a:avLst/>
              <a:gdLst/>
              <a:ahLst/>
              <a:cxnLst/>
              <a:rect l="l" t="t" r="r" b="b"/>
              <a:pathLst>
                <a:path w="21190" h="21600" extrusionOk="0">
                  <a:moveTo>
                    <a:pt x="0" y="0"/>
                  </a:moveTo>
                  <a:close/>
                  <a:moveTo>
                    <a:pt x="1640" y="19808"/>
                  </a:moveTo>
                  <a:cubicBezTo>
                    <a:pt x="2461" y="21003"/>
                    <a:pt x="3536" y="21600"/>
                    <a:pt x="4610" y="21600"/>
                  </a:cubicBezTo>
                  <a:cubicBezTo>
                    <a:pt x="5685" y="21600"/>
                    <a:pt x="6760" y="21003"/>
                    <a:pt x="7580" y="19808"/>
                  </a:cubicBezTo>
                  <a:lnTo>
                    <a:pt x="10800" y="15120"/>
                  </a:lnTo>
                  <a:lnTo>
                    <a:pt x="14020" y="19808"/>
                  </a:lnTo>
                  <a:cubicBezTo>
                    <a:pt x="14840" y="21003"/>
                    <a:pt x="15915" y="21600"/>
                    <a:pt x="16990" y="21600"/>
                  </a:cubicBezTo>
                  <a:cubicBezTo>
                    <a:pt x="18064" y="21600"/>
                    <a:pt x="19139" y="21003"/>
                    <a:pt x="19960" y="19808"/>
                  </a:cubicBezTo>
                  <a:cubicBezTo>
                    <a:pt x="21600" y="17419"/>
                    <a:pt x="21600" y="13547"/>
                    <a:pt x="19960" y="11158"/>
                  </a:cubicBezTo>
                  <a:lnTo>
                    <a:pt x="16740" y="6470"/>
                  </a:lnTo>
                  <a:lnTo>
                    <a:pt x="15243" y="8650"/>
                  </a:lnTo>
                  <a:lnTo>
                    <a:pt x="18462" y="13339"/>
                  </a:lnTo>
                  <a:cubicBezTo>
                    <a:pt x="18856" y="13911"/>
                    <a:pt x="19073" y="14673"/>
                    <a:pt x="19073" y="15483"/>
                  </a:cubicBezTo>
                  <a:cubicBezTo>
                    <a:pt x="19073" y="16293"/>
                    <a:pt x="18856" y="17055"/>
                    <a:pt x="18462" y="17628"/>
                  </a:cubicBezTo>
                  <a:cubicBezTo>
                    <a:pt x="18069" y="18201"/>
                    <a:pt x="17546" y="18516"/>
                    <a:pt x="16990" y="18516"/>
                  </a:cubicBezTo>
                  <a:cubicBezTo>
                    <a:pt x="16433" y="18516"/>
                    <a:pt x="15910" y="18201"/>
                    <a:pt x="15517" y="17628"/>
                  </a:cubicBezTo>
                  <a:lnTo>
                    <a:pt x="10800" y="10759"/>
                  </a:lnTo>
                  <a:lnTo>
                    <a:pt x="6083" y="17628"/>
                  </a:lnTo>
                  <a:cubicBezTo>
                    <a:pt x="5690" y="18201"/>
                    <a:pt x="5167" y="18516"/>
                    <a:pt x="4610" y="18516"/>
                  </a:cubicBezTo>
                  <a:cubicBezTo>
                    <a:pt x="4054" y="18516"/>
                    <a:pt x="3531" y="18201"/>
                    <a:pt x="3138" y="17628"/>
                  </a:cubicBezTo>
                  <a:cubicBezTo>
                    <a:pt x="2744" y="17055"/>
                    <a:pt x="2527" y="16293"/>
                    <a:pt x="2527" y="15483"/>
                  </a:cubicBezTo>
                  <a:cubicBezTo>
                    <a:pt x="2527" y="14673"/>
                    <a:pt x="2744" y="13911"/>
                    <a:pt x="3138" y="13339"/>
                  </a:cubicBezTo>
                  <a:lnTo>
                    <a:pt x="10800" y="2181"/>
                  </a:lnTo>
                  <a:lnTo>
                    <a:pt x="9303" y="0"/>
                  </a:lnTo>
                  <a:lnTo>
                    <a:pt x="1640" y="11158"/>
                  </a:lnTo>
                  <a:cubicBezTo>
                    <a:pt x="0" y="13547"/>
                    <a:pt x="0" y="17419"/>
                    <a:pt x="1640" y="19808"/>
                  </a:cubicBezTo>
                  <a:close/>
                </a:path>
              </a:pathLst>
            </a:custGeom>
            <a:solidFill>
              <a:schemeClr val="bg1">
                <a:alpha val="75000"/>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dirty="0">
                <a:solidFill>
                  <a:srgbClr val="000000"/>
                </a:solidFill>
                <a:latin typeface="Arial"/>
                <a:ea typeface="Arial"/>
                <a:cs typeface="Arial"/>
                <a:sym typeface="Arial"/>
              </a:endParaRPr>
            </a:p>
          </p:txBody>
        </p:sp>
        <p:sp>
          <p:nvSpPr>
            <p:cNvPr id="20" name="Google Shape;92;p4">
              <a:extLst>
                <a:ext uri="{FF2B5EF4-FFF2-40B4-BE49-F238E27FC236}">
                  <a16:creationId xmlns:a16="http://schemas.microsoft.com/office/drawing/2014/main" id="{1BC83317-5773-674D-A05D-072B988278B4}"/>
                </a:ext>
              </a:extLst>
            </p:cNvPr>
            <p:cNvSpPr/>
            <p:nvPr/>
          </p:nvSpPr>
          <p:spPr>
            <a:xfrm>
              <a:off x="656489" y="6339213"/>
              <a:ext cx="91380" cy="91380"/>
            </a:xfrm>
            <a:custGeom>
              <a:avLst/>
              <a:gdLst/>
              <a:ahLst/>
              <a:cxnLst/>
              <a:rect l="l" t="t" r="r" b="b"/>
              <a:pathLst>
                <a:path w="21600" h="21600" extrusionOk="0">
                  <a:moveTo>
                    <a:pt x="0" y="0"/>
                  </a:moveTo>
                  <a:close/>
                  <a:moveTo>
                    <a:pt x="0" y="7279"/>
                  </a:moveTo>
                  <a:lnTo>
                    <a:pt x="14321" y="21600"/>
                  </a:lnTo>
                  <a:lnTo>
                    <a:pt x="21600" y="14321"/>
                  </a:lnTo>
                  <a:lnTo>
                    <a:pt x="7279" y="0"/>
                  </a:lnTo>
                  <a:close/>
                </a:path>
              </a:pathLst>
            </a:custGeom>
            <a:solidFill>
              <a:schemeClr val="bg1">
                <a:alpha val="75000"/>
              </a:scheme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47659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rgbClr val="7A7470"/>
        </a:solidFill>
        <a:effectLst/>
      </p:bgPr>
    </p:bg>
    <p:spTree>
      <p:nvGrpSpPr>
        <p:cNvPr id="1" name="Shape 137"/>
        <p:cNvGrpSpPr/>
        <p:nvPr/>
      </p:nvGrpSpPr>
      <p:grpSpPr>
        <a:xfrm>
          <a:off x="0" y="0"/>
          <a:ext cx="0" cy="0"/>
          <a:chOff x="0" y="0"/>
          <a:chExt cx="0" cy="0"/>
        </a:xfrm>
      </p:grpSpPr>
      <p:grpSp>
        <p:nvGrpSpPr>
          <p:cNvPr id="138" name="Google Shape;138;p8"/>
          <p:cNvGrpSpPr/>
          <p:nvPr/>
        </p:nvGrpSpPr>
        <p:grpSpPr>
          <a:xfrm>
            <a:off x="434355" y="6216889"/>
            <a:ext cx="1452050" cy="427407"/>
            <a:chOff x="314942" y="4973748"/>
            <a:chExt cx="864539" cy="254475"/>
          </a:xfrm>
        </p:grpSpPr>
        <p:sp>
          <p:nvSpPr>
            <p:cNvPr id="139" name="Google Shape;139;p8"/>
            <p:cNvSpPr/>
            <p:nvPr/>
          </p:nvSpPr>
          <p:spPr>
            <a:xfrm>
              <a:off x="1163815" y="5137485"/>
              <a:ext cx="9101" cy="12054"/>
            </a:xfrm>
            <a:custGeom>
              <a:avLst/>
              <a:gdLst/>
              <a:ahLst/>
              <a:cxnLst/>
              <a:rect l="l" t="t" r="r" b="b"/>
              <a:pathLst>
                <a:path w="21600" h="21600" extrusionOk="0">
                  <a:moveTo>
                    <a:pt x="0" y="0"/>
                  </a:moveTo>
                  <a:close/>
                  <a:moveTo>
                    <a:pt x="19848" y="6435"/>
                  </a:moveTo>
                  <a:lnTo>
                    <a:pt x="19848" y="6341"/>
                  </a:lnTo>
                  <a:cubicBezTo>
                    <a:pt x="19848" y="2082"/>
                    <a:pt x="15711" y="0"/>
                    <a:pt x="9415" y="0"/>
                  </a:cubicBezTo>
                  <a:lnTo>
                    <a:pt x="0" y="0"/>
                  </a:lnTo>
                  <a:lnTo>
                    <a:pt x="0" y="21600"/>
                  </a:lnTo>
                  <a:lnTo>
                    <a:pt x="4668" y="21600"/>
                  </a:lnTo>
                  <a:lnTo>
                    <a:pt x="4668" y="12793"/>
                  </a:lnTo>
                  <a:lnTo>
                    <a:pt x="8805" y="12793"/>
                  </a:lnTo>
                  <a:lnTo>
                    <a:pt x="16446" y="21600"/>
                  </a:lnTo>
                  <a:lnTo>
                    <a:pt x="21600" y="21600"/>
                  </a:lnTo>
                  <a:lnTo>
                    <a:pt x="13439" y="12221"/>
                  </a:lnTo>
                  <a:cubicBezTo>
                    <a:pt x="17339" y="11555"/>
                    <a:pt x="19848" y="9763"/>
                    <a:pt x="19848" y="6435"/>
                  </a:cubicBezTo>
                  <a:close/>
                  <a:moveTo>
                    <a:pt x="4668" y="10139"/>
                  </a:moveTo>
                  <a:lnTo>
                    <a:pt x="4668" y="2739"/>
                  </a:lnTo>
                  <a:lnTo>
                    <a:pt x="9291" y="2739"/>
                  </a:lnTo>
                  <a:cubicBezTo>
                    <a:pt x="13191" y="2739"/>
                    <a:pt x="15338" y="3781"/>
                    <a:pt x="15338" y="6435"/>
                  </a:cubicBezTo>
                  <a:lnTo>
                    <a:pt x="15338" y="6529"/>
                  </a:lnTo>
                  <a:cubicBezTo>
                    <a:pt x="15338" y="8901"/>
                    <a:pt x="13315" y="10139"/>
                    <a:pt x="9291" y="10139"/>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40" name="Google Shape;140;p8"/>
            <p:cNvSpPr/>
            <p:nvPr/>
          </p:nvSpPr>
          <p:spPr>
            <a:xfrm>
              <a:off x="1155982" y="5132028"/>
              <a:ext cx="23499" cy="23389"/>
            </a:xfrm>
            <a:custGeom>
              <a:avLst/>
              <a:gdLst/>
              <a:ahLst/>
              <a:cxnLst/>
              <a:rect l="l" t="t" r="r" b="b"/>
              <a:pathLst>
                <a:path w="21600" h="21600" extrusionOk="0">
                  <a:moveTo>
                    <a:pt x="0" y="0"/>
                  </a:moveTo>
                  <a:close/>
                  <a:moveTo>
                    <a:pt x="10800" y="0"/>
                  </a:moveTo>
                  <a:cubicBezTo>
                    <a:pt x="4767" y="0"/>
                    <a:pt x="0" y="4838"/>
                    <a:pt x="0" y="10851"/>
                  </a:cubicBezTo>
                  <a:cubicBezTo>
                    <a:pt x="0" y="16955"/>
                    <a:pt x="4824" y="21600"/>
                    <a:pt x="10800" y="21600"/>
                  </a:cubicBezTo>
                  <a:cubicBezTo>
                    <a:pt x="16837" y="21600"/>
                    <a:pt x="21600" y="16907"/>
                    <a:pt x="21600" y="10802"/>
                  </a:cubicBezTo>
                  <a:cubicBezTo>
                    <a:pt x="21600" y="4794"/>
                    <a:pt x="16933" y="0"/>
                    <a:pt x="10800" y="0"/>
                  </a:cubicBezTo>
                  <a:close/>
                  <a:moveTo>
                    <a:pt x="10800" y="20232"/>
                  </a:moveTo>
                  <a:cubicBezTo>
                    <a:pt x="5599" y="20232"/>
                    <a:pt x="1510" y="16370"/>
                    <a:pt x="1510" y="10851"/>
                  </a:cubicBezTo>
                  <a:cubicBezTo>
                    <a:pt x="1510" y="5379"/>
                    <a:pt x="5503" y="1319"/>
                    <a:pt x="10800" y="1319"/>
                  </a:cubicBezTo>
                  <a:cubicBezTo>
                    <a:pt x="16145" y="1319"/>
                    <a:pt x="20094" y="5331"/>
                    <a:pt x="20094" y="10802"/>
                  </a:cubicBezTo>
                  <a:cubicBezTo>
                    <a:pt x="20094" y="16278"/>
                    <a:pt x="16049" y="20232"/>
                    <a:pt x="10800" y="20232"/>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41" name="Google Shape;141;p8"/>
            <p:cNvSpPr/>
            <p:nvPr/>
          </p:nvSpPr>
          <p:spPr>
            <a:xfrm>
              <a:off x="797076" y="5051431"/>
              <a:ext cx="103709" cy="103704"/>
            </a:xfrm>
            <a:custGeom>
              <a:avLst/>
              <a:gdLst/>
              <a:ahLst/>
              <a:cxnLst/>
              <a:rect l="l" t="t" r="r" b="b"/>
              <a:pathLst>
                <a:path w="21600" h="21600" extrusionOk="0">
                  <a:moveTo>
                    <a:pt x="0" y="0"/>
                  </a:moveTo>
                  <a:close/>
                  <a:moveTo>
                    <a:pt x="16254" y="2095"/>
                  </a:moveTo>
                  <a:cubicBezTo>
                    <a:pt x="14628" y="770"/>
                    <a:pt x="12532" y="0"/>
                    <a:pt x="10179" y="0"/>
                  </a:cubicBezTo>
                  <a:cubicBezTo>
                    <a:pt x="4534" y="0"/>
                    <a:pt x="0" y="4704"/>
                    <a:pt x="0" y="10820"/>
                  </a:cubicBezTo>
                  <a:cubicBezTo>
                    <a:pt x="0" y="13644"/>
                    <a:pt x="1027" y="16210"/>
                    <a:pt x="2651" y="18092"/>
                  </a:cubicBezTo>
                  <a:cubicBezTo>
                    <a:pt x="4491" y="20231"/>
                    <a:pt x="7400" y="21600"/>
                    <a:pt x="10479" y="21600"/>
                  </a:cubicBezTo>
                  <a:cubicBezTo>
                    <a:pt x="12575" y="21600"/>
                    <a:pt x="14543" y="20958"/>
                    <a:pt x="16254" y="19504"/>
                  </a:cubicBezTo>
                  <a:lnTo>
                    <a:pt x="18106" y="21171"/>
                  </a:lnTo>
                  <a:lnTo>
                    <a:pt x="21600" y="21171"/>
                  </a:lnTo>
                  <a:lnTo>
                    <a:pt x="21600" y="428"/>
                  </a:lnTo>
                  <a:lnTo>
                    <a:pt x="18106" y="428"/>
                  </a:lnTo>
                  <a:close/>
                  <a:moveTo>
                    <a:pt x="11134" y="16209"/>
                  </a:moveTo>
                  <a:cubicBezTo>
                    <a:pt x="8147" y="16209"/>
                    <a:pt x="5725" y="13787"/>
                    <a:pt x="5725" y="10800"/>
                  </a:cubicBezTo>
                  <a:cubicBezTo>
                    <a:pt x="5725" y="7812"/>
                    <a:pt x="8147" y="5390"/>
                    <a:pt x="11134" y="5390"/>
                  </a:cubicBezTo>
                  <a:cubicBezTo>
                    <a:pt x="14121" y="5390"/>
                    <a:pt x="16543" y="7812"/>
                    <a:pt x="16543" y="10800"/>
                  </a:cubicBezTo>
                  <a:cubicBezTo>
                    <a:pt x="16543" y="13787"/>
                    <a:pt x="14121" y="16209"/>
                    <a:pt x="11134" y="16209"/>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42" name="Google Shape;142;p8"/>
            <p:cNvSpPr/>
            <p:nvPr/>
          </p:nvSpPr>
          <p:spPr>
            <a:xfrm>
              <a:off x="925203" y="5051431"/>
              <a:ext cx="103704" cy="150934"/>
            </a:xfrm>
            <a:custGeom>
              <a:avLst/>
              <a:gdLst/>
              <a:ahLst/>
              <a:cxnLst/>
              <a:rect l="l" t="t" r="r" b="b"/>
              <a:pathLst>
                <a:path w="21600" h="21600" extrusionOk="0">
                  <a:moveTo>
                    <a:pt x="0" y="0"/>
                  </a:moveTo>
                  <a:close/>
                  <a:moveTo>
                    <a:pt x="11420" y="0"/>
                  </a:moveTo>
                  <a:cubicBezTo>
                    <a:pt x="9069" y="0"/>
                    <a:pt x="6972" y="529"/>
                    <a:pt x="5347" y="1439"/>
                  </a:cubicBezTo>
                  <a:lnTo>
                    <a:pt x="3493" y="294"/>
                  </a:lnTo>
                  <a:lnTo>
                    <a:pt x="0" y="294"/>
                  </a:lnTo>
                  <a:lnTo>
                    <a:pt x="0" y="21600"/>
                  </a:lnTo>
                  <a:lnTo>
                    <a:pt x="5561" y="21600"/>
                  </a:lnTo>
                  <a:lnTo>
                    <a:pt x="5561" y="13548"/>
                  </a:lnTo>
                  <a:cubicBezTo>
                    <a:pt x="7228" y="14429"/>
                    <a:pt x="9025" y="14841"/>
                    <a:pt x="11121" y="14841"/>
                  </a:cubicBezTo>
                  <a:cubicBezTo>
                    <a:pt x="14201" y="14841"/>
                    <a:pt x="17152" y="13900"/>
                    <a:pt x="18991" y="12431"/>
                  </a:cubicBezTo>
                  <a:cubicBezTo>
                    <a:pt x="20616" y="11137"/>
                    <a:pt x="21600" y="9375"/>
                    <a:pt x="21600" y="7434"/>
                  </a:cubicBezTo>
                  <a:cubicBezTo>
                    <a:pt x="21600" y="3232"/>
                    <a:pt x="17067" y="0"/>
                    <a:pt x="11420" y="0"/>
                  </a:cubicBezTo>
                  <a:close/>
                  <a:moveTo>
                    <a:pt x="10466" y="11137"/>
                  </a:moveTo>
                  <a:cubicBezTo>
                    <a:pt x="7479" y="11137"/>
                    <a:pt x="5057" y="9473"/>
                    <a:pt x="5057" y="7420"/>
                  </a:cubicBezTo>
                  <a:cubicBezTo>
                    <a:pt x="5057" y="5367"/>
                    <a:pt x="7479" y="3704"/>
                    <a:pt x="10466" y="3704"/>
                  </a:cubicBezTo>
                  <a:cubicBezTo>
                    <a:pt x="13454" y="3704"/>
                    <a:pt x="15875" y="5367"/>
                    <a:pt x="15875" y="7420"/>
                  </a:cubicBezTo>
                  <a:cubicBezTo>
                    <a:pt x="15875" y="9473"/>
                    <a:pt x="13454" y="11137"/>
                    <a:pt x="10466" y="11137"/>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43" name="Google Shape;143;p8"/>
            <p:cNvSpPr/>
            <p:nvPr/>
          </p:nvSpPr>
          <p:spPr>
            <a:xfrm>
              <a:off x="1043145" y="5051431"/>
              <a:ext cx="105966" cy="103704"/>
            </a:xfrm>
            <a:custGeom>
              <a:avLst/>
              <a:gdLst/>
              <a:ahLst/>
              <a:cxnLst/>
              <a:rect l="l" t="t" r="r" b="b"/>
              <a:pathLst>
                <a:path w="21600" h="21600" extrusionOk="0">
                  <a:moveTo>
                    <a:pt x="0" y="0"/>
                  </a:moveTo>
                  <a:close/>
                  <a:moveTo>
                    <a:pt x="10800" y="0"/>
                  </a:moveTo>
                  <a:cubicBezTo>
                    <a:pt x="4647" y="0"/>
                    <a:pt x="0" y="4833"/>
                    <a:pt x="0" y="10820"/>
                  </a:cubicBezTo>
                  <a:cubicBezTo>
                    <a:pt x="0" y="16809"/>
                    <a:pt x="4647" y="21600"/>
                    <a:pt x="10800" y="21600"/>
                  </a:cubicBezTo>
                  <a:cubicBezTo>
                    <a:pt x="16953" y="21600"/>
                    <a:pt x="21600" y="16809"/>
                    <a:pt x="21600" y="10820"/>
                  </a:cubicBezTo>
                  <a:cubicBezTo>
                    <a:pt x="21600" y="4833"/>
                    <a:pt x="16953" y="0"/>
                    <a:pt x="10800" y="0"/>
                  </a:cubicBezTo>
                  <a:close/>
                  <a:moveTo>
                    <a:pt x="10800" y="16209"/>
                  </a:moveTo>
                  <a:cubicBezTo>
                    <a:pt x="7877" y="16209"/>
                    <a:pt x="5506" y="13787"/>
                    <a:pt x="5506" y="10800"/>
                  </a:cubicBezTo>
                  <a:cubicBezTo>
                    <a:pt x="5506" y="7812"/>
                    <a:pt x="7877" y="5390"/>
                    <a:pt x="10800" y="5390"/>
                  </a:cubicBezTo>
                  <a:cubicBezTo>
                    <a:pt x="13723" y="5390"/>
                    <a:pt x="16094" y="7812"/>
                    <a:pt x="16094" y="10800"/>
                  </a:cubicBezTo>
                  <a:cubicBezTo>
                    <a:pt x="16094" y="13787"/>
                    <a:pt x="13723" y="16209"/>
                    <a:pt x="10800" y="16209"/>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44" name="Google Shape;144;p8"/>
            <p:cNvSpPr/>
            <p:nvPr/>
          </p:nvSpPr>
          <p:spPr>
            <a:xfrm>
              <a:off x="678900" y="5053483"/>
              <a:ext cx="110905" cy="99599"/>
            </a:xfrm>
            <a:custGeom>
              <a:avLst/>
              <a:gdLst/>
              <a:ahLst/>
              <a:cxnLst/>
              <a:rect l="l" t="t" r="r" b="b"/>
              <a:pathLst>
                <a:path w="21600" h="21600" extrusionOk="0">
                  <a:moveTo>
                    <a:pt x="0" y="0"/>
                  </a:moveTo>
                  <a:close/>
                  <a:moveTo>
                    <a:pt x="15129" y="0"/>
                  </a:moveTo>
                  <a:lnTo>
                    <a:pt x="10800" y="7635"/>
                  </a:lnTo>
                  <a:lnTo>
                    <a:pt x="6471" y="0"/>
                  </a:lnTo>
                  <a:lnTo>
                    <a:pt x="0" y="0"/>
                  </a:lnTo>
                  <a:lnTo>
                    <a:pt x="6125" y="10799"/>
                  </a:lnTo>
                  <a:lnTo>
                    <a:pt x="0" y="21600"/>
                  </a:lnTo>
                  <a:lnTo>
                    <a:pt x="6471" y="21600"/>
                  </a:lnTo>
                  <a:lnTo>
                    <a:pt x="10800" y="13965"/>
                  </a:lnTo>
                  <a:lnTo>
                    <a:pt x="15129" y="21600"/>
                  </a:lnTo>
                  <a:lnTo>
                    <a:pt x="21600" y="21600"/>
                  </a:lnTo>
                  <a:lnTo>
                    <a:pt x="15476" y="10799"/>
                  </a:lnTo>
                  <a:lnTo>
                    <a:pt x="21600" y="0"/>
                  </a:ln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45" name="Google Shape;145;p8"/>
            <p:cNvSpPr/>
            <p:nvPr/>
          </p:nvSpPr>
          <p:spPr>
            <a:xfrm>
              <a:off x="314942" y="4973748"/>
              <a:ext cx="259492" cy="181647"/>
            </a:xfrm>
            <a:custGeom>
              <a:avLst/>
              <a:gdLst/>
              <a:ahLst/>
              <a:cxnLst/>
              <a:rect l="l" t="t" r="r" b="b"/>
              <a:pathLst>
                <a:path w="21190" h="21600" extrusionOk="0">
                  <a:moveTo>
                    <a:pt x="0" y="0"/>
                  </a:moveTo>
                  <a:close/>
                  <a:moveTo>
                    <a:pt x="19960" y="1792"/>
                  </a:moveTo>
                  <a:cubicBezTo>
                    <a:pt x="19139" y="597"/>
                    <a:pt x="18064" y="0"/>
                    <a:pt x="16990" y="0"/>
                  </a:cubicBezTo>
                  <a:cubicBezTo>
                    <a:pt x="15915" y="0"/>
                    <a:pt x="14840" y="597"/>
                    <a:pt x="14020" y="1792"/>
                  </a:cubicBezTo>
                  <a:lnTo>
                    <a:pt x="10800" y="6480"/>
                  </a:lnTo>
                  <a:lnTo>
                    <a:pt x="7580" y="1792"/>
                  </a:lnTo>
                  <a:cubicBezTo>
                    <a:pt x="6760" y="597"/>
                    <a:pt x="5685" y="0"/>
                    <a:pt x="4610" y="0"/>
                  </a:cubicBezTo>
                  <a:cubicBezTo>
                    <a:pt x="3536" y="0"/>
                    <a:pt x="2461" y="597"/>
                    <a:pt x="1640" y="1792"/>
                  </a:cubicBezTo>
                  <a:cubicBezTo>
                    <a:pt x="0" y="4181"/>
                    <a:pt x="0" y="8053"/>
                    <a:pt x="1640" y="10442"/>
                  </a:cubicBezTo>
                  <a:lnTo>
                    <a:pt x="4860" y="15130"/>
                  </a:lnTo>
                  <a:lnTo>
                    <a:pt x="6357" y="12950"/>
                  </a:lnTo>
                  <a:lnTo>
                    <a:pt x="3138" y="8261"/>
                  </a:lnTo>
                  <a:cubicBezTo>
                    <a:pt x="2744" y="7689"/>
                    <a:pt x="2527" y="6927"/>
                    <a:pt x="2527" y="6117"/>
                  </a:cubicBezTo>
                  <a:cubicBezTo>
                    <a:pt x="2527" y="5307"/>
                    <a:pt x="2744" y="4545"/>
                    <a:pt x="3138" y="3972"/>
                  </a:cubicBezTo>
                  <a:cubicBezTo>
                    <a:pt x="3531" y="3399"/>
                    <a:pt x="4054" y="3084"/>
                    <a:pt x="4610" y="3084"/>
                  </a:cubicBezTo>
                  <a:cubicBezTo>
                    <a:pt x="5167" y="3084"/>
                    <a:pt x="5690" y="3399"/>
                    <a:pt x="6083" y="3972"/>
                  </a:cubicBezTo>
                  <a:lnTo>
                    <a:pt x="10800" y="10841"/>
                  </a:lnTo>
                  <a:lnTo>
                    <a:pt x="15517" y="3972"/>
                  </a:lnTo>
                  <a:cubicBezTo>
                    <a:pt x="15910" y="3399"/>
                    <a:pt x="16433" y="3084"/>
                    <a:pt x="16990" y="3084"/>
                  </a:cubicBezTo>
                  <a:cubicBezTo>
                    <a:pt x="17546" y="3084"/>
                    <a:pt x="18069" y="3399"/>
                    <a:pt x="18462" y="3972"/>
                  </a:cubicBezTo>
                  <a:cubicBezTo>
                    <a:pt x="18856" y="4545"/>
                    <a:pt x="19073" y="5307"/>
                    <a:pt x="19073" y="6117"/>
                  </a:cubicBezTo>
                  <a:cubicBezTo>
                    <a:pt x="19073" y="6927"/>
                    <a:pt x="18856" y="7689"/>
                    <a:pt x="18462" y="8261"/>
                  </a:cubicBezTo>
                  <a:lnTo>
                    <a:pt x="10800" y="19419"/>
                  </a:lnTo>
                  <a:lnTo>
                    <a:pt x="12297" y="21600"/>
                  </a:lnTo>
                  <a:lnTo>
                    <a:pt x="19960" y="10442"/>
                  </a:lnTo>
                  <a:cubicBezTo>
                    <a:pt x="21600" y="8053"/>
                    <a:pt x="21600" y="4181"/>
                    <a:pt x="19960" y="1792"/>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46" name="Google Shape;146;p8"/>
            <p:cNvSpPr/>
            <p:nvPr/>
          </p:nvSpPr>
          <p:spPr>
            <a:xfrm>
              <a:off x="392792" y="5100986"/>
              <a:ext cx="54407" cy="54407"/>
            </a:xfrm>
            <a:custGeom>
              <a:avLst/>
              <a:gdLst/>
              <a:ahLst/>
              <a:cxnLst/>
              <a:rect l="l" t="t" r="r" b="b"/>
              <a:pathLst>
                <a:path w="21600" h="21600" extrusionOk="0">
                  <a:moveTo>
                    <a:pt x="0" y="0"/>
                  </a:moveTo>
                  <a:close/>
                  <a:moveTo>
                    <a:pt x="21600" y="14321"/>
                  </a:moveTo>
                  <a:lnTo>
                    <a:pt x="7279" y="0"/>
                  </a:lnTo>
                  <a:lnTo>
                    <a:pt x="0" y="7279"/>
                  </a:lnTo>
                  <a:lnTo>
                    <a:pt x="14321" y="21600"/>
                  </a:ln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47" name="Google Shape;147;p8"/>
            <p:cNvSpPr/>
            <p:nvPr/>
          </p:nvSpPr>
          <p:spPr>
            <a:xfrm>
              <a:off x="314942" y="5046576"/>
              <a:ext cx="259492" cy="181647"/>
            </a:xfrm>
            <a:custGeom>
              <a:avLst/>
              <a:gdLst/>
              <a:ahLst/>
              <a:cxnLst/>
              <a:rect l="l" t="t" r="r" b="b"/>
              <a:pathLst>
                <a:path w="21190" h="21600" extrusionOk="0">
                  <a:moveTo>
                    <a:pt x="0" y="0"/>
                  </a:moveTo>
                  <a:close/>
                  <a:moveTo>
                    <a:pt x="1640" y="19808"/>
                  </a:moveTo>
                  <a:cubicBezTo>
                    <a:pt x="2461" y="21003"/>
                    <a:pt x="3536" y="21600"/>
                    <a:pt x="4610" y="21600"/>
                  </a:cubicBezTo>
                  <a:cubicBezTo>
                    <a:pt x="5685" y="21600"/>
                    <a:pt x="6760" y="21003"/>
                    <a:pt x="7580" y="19808"/>
                  </a:cubicBezTo>
                  <a:lnTo>
                    <a:pt x="10800" y="15120"/>
                  </a:lnTo>
                  <a:lnTo>
                    <a:pt x="14020" y="19808"/>
                  </a:lnTo>
                  <a:cubicBezTo>
                    <a:pt x="14840" y="21003"/>
                    <a:pt x="15915" y="21600"/>
                    <a:pt x="16990" y="21600"/>
                  </a:cubicBezTo>
                  <a:cubicBezTo>
                    <a:pt x="18064" y="21600"/>
                    <a:pt x="19139" y="21003"/>
                    <a:pt x="19960" y="19808"/>
                  </a:cubicBezTo>
                  <a:cubicBezTo>
                    <a:pt x="21600" y="17419"/>
                    <a:pt x="21600" y="13547"/>
                    <a:pt x="19960" y="11158"/>
                  </a:cubicBezTo>
                  <a:lnTo>
                    <a:pt x="16740" y="6470"/>
                  </a:lnTo>
                  <a:lnTo>
                    <a:pt x="15243" y="8650"/>
                  </a:lnTo>
                  <a:lnTo>
                    <a:pt x="18462" y="13339"/>
                  </a:lnTo>
                  <a:cubicBezTo>
                    <a:pt x="18856" y="13911"/>
                    <a:pt x="19073" y="14673"/>
                    <a:pt x="19073" y="15483"/>
                  </a:cubicBezTo>
                  <a:cubicBezTo>
                    <a:pt x="19073" y="16293"/>
                    <a:pt x="18856" y="17055"/>
                    <a:pt x="18462" y="17628"/>
                  </a:cubicBezTo>
                  <a:cubicBezTo>
                    <a:pt x="18069" y="18201"/>
                    <a:pt x="17546" y="18516"/>
                    <a:pt x="16990" y="18516"/>
                  </a:cubicBezTo>
                  <a:cubicBezTo>
                    <a:pt x="16433" y="18516"/>
                    <a:pt x="15910" y="18201"/>
                    <a:pt x="15517" y="17628"/>
                  </a:cubicBezTo>
                  <a:lnTo>
                    <a:pt x="10800" y="10759"/>
                  </a:lnTo>
                  <a:lnTo>
                    <a:pt x="6083" y="17628"/>
                  </a:lnTo>
                  <a:cubicBezTo>
                    <a:pt x="5690" y="18201"/>
                    <a:pt x="5167" y="18516"/>
                    <a:pt x="4610" y="18516"/>
                  </a:cubicBezTo>
                  <a:cubicBezTo>
                    <a:pt x="4054" y="18516"/>
                    <a:pt x="3531" y="18201"/>
                    <a:pt x="3138" y="17628"/>
                  </a:cubicBezTo>
                  <a:cubicBezTo>
                    <a:pt x="2744" y="17055"/>
                    <a:pt x="2527" y="16293"/>
                    <a:pt x="2527" y="15483"/>
                  </a:cubicBezTo>
                  <a:cubicBezTo>
                    <a:pt x="2527" y="14673"/>
                    <a:pt x="2744" y="13911"/>
                    <a:pt x="3138" y="13339"/>
                  </a:cubicBezTo>
                  <a:lnTo>
                    <a:pt x="10800" y="2181"/>
                  </a:lnTo>
                  <a:lnTo>
                    <a:pt x="9303" y="0"/>
                  </a:lnTo>
                  <a:lnTo>
                    <a:pt x="1640" y="11158"/>
                  </a:lnTo>
                  <a:cubicBezTo>
                    <a:pt x="0" y="13547"/>
                    <a:pt x="0" y="17419"/>
                    <a:pt x="1640" y="19808"/>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48" name="Google Shape;148;p8"/>
            <p:cNvSpPr/>
            <p:nvPr/>
          </p:nvSpPr>
          <p:spPr>
            <a:xfrm>
              <a:off x="447199" y="5046579"/>
              <a:ext cx="54407" cy="54407"/>
            </a:xfrm>
            <a:custGeom>
              <a:avLst/>
              <a:gdLst/>
              <a:ahLst/>
              <a:cxnLst/>
              <a:rect l="l" t="t" r="r" b="b"/>
              <a:pathLst>
                <a:path w="21600" h="21600" extrusionOk="0">
                  <a:moveTo>
                    <a:pt x="0" y="0"/>
                  </a:moveTo>
                  <a:close/>
                  <a:moveTo>
                    <a:pt x="0" y="7279"/>
                  </a:moveTo>
                  <a:lnTo>
                    <a:pt x="14321" y="21600"/>
                  </a:lnTo>
                  <a:lnTo>
                    <a:pt x="21600" y="14321"/>
                  </a:lnTo>
                  <a:lnTo>
                    <a:pt x="7279" y="0"/>
                  </a:ln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sp>
        <p:nvSpPr>
          <p:cNvPr id="149" name="Google Shape;149;p8"/>
          <p:cNvSpPr txBox="1"/>
          <p:nvPr/>
        </p:nvSpPr>
        <p:spPr>
          <a:xfrm flipH="1">
            <a:off x="11365133" y="6475019"/>
            <a:ext cx="392511" cy="169277"/>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lt1"/>
              </a:buClr>
              <a:buSzPts val="1100"/>
              <a:buFont typeface="Arial"/>
              <a:buNone/>
            </a:pPr>
            <a:fld id="{00000000-1234-1234-1234-123412341234}" type="slidenum">
              <a:rPr lang="pt-BR" sz="1100" i="0" u="none" strike="noStrike" cap="none">
                <a:solidFill>
                  <a:schemeClr val="lt1"/>
                </a:solidFill>
                <a:latin typeface="Montserrat"/>
                <a:ea typeface="Montserrat"/>
                <a:cs typeface="Montserrat"/>
                <a:sym typeface="Montserrat"/>
              </a:rPr>
              <a:t>‹#›</a:t>
            </a:fld>
            <a:endParaRPr sz="1100" i="0" u="none" strike="noStrike" cap="none" dirty="0">
              <a:solidFill>
                <a:schemeClr val="lt1"/>
              </a:solidFill>
              <a:latin typeface="Montserrat"/>
              <a:ea typeface="Montserrat"/>
              <a:cs typeface="Montserrat"/>
              <a:sym typeface="Montserrat"/>
            </a:endParaRPr>
          </a:p>
        </p:txBody>
      </p:sp>
      <p:sp>
        <p:nvSpPr>
          <p:cNvPr id="150" name="Google Shape;150;p8"/>
          <p:cNvSpPr txBox="1">
            <a:spLocks noGrp="1"/>
          </p:cNvSpPr>
          <p:nvPr>
            <p:ph type="title"/>
          </p:nvPr>
        </p:nvSpPr>
        <p:spPr>
          <a:xfrm>
            <a:off x="434355" y="354324"/>
            <a:ext cx="11323290" cy="523220"/>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chemeClr val="lt1"/>
              </a:buClr>
              <a:buSzPts val="3400"/>
              <a:buFont typeface="Arial"/>
              <a:buNone/>
              <a:defRPr sz="3400">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5" name="Google Shape;29;p1">
            <a:extLst>
              <a:ext uri="{FF2B5EF4-FFF2-40B4-BE49-F238E27FC236}">
                <a16:creationId xmlns:a16="http://schemas.microsoft.com/office/drawing/2014/main" id="{2440FACE-D219-471C-8F33-FCE4CC5A6C23}"/>
              </a:ext>
            </a:extLst>
          </p:cNvPr>
          <p:cNvSpPr txBox="1"/>
          <p:nvPr userDrawn="1"/>
        </p:nvSpPr>
        <p:spPr>
          <a:xfrm>
            <a:off x="4856879" y="6693149"/>
            <a:ext cx="2478244" cy="123111"/>
          </a:xfrm>
          <a:prstGeom prst="rect">
            <a:avLst/>
          </a:prstGeom>
          <a:noFill/>
          <a:ln>
            <a:noFill/>
          </a:ln>
        </p:spPr>
        <p:txBody>
          <a:bodyPr spcFirstLastPara="1" wrap="none" lIns="0" tIns="0" rIns="0" bIns="0" anchor="b" anchorCtr="0">
            <a:spAutoFit/>
          </a:bodyPr>
          <a:lstStyle/>
          <a:p>
            <a:pPr marL="0" marR="0" lvl="0" indent="0" algn="ctr" rtl="0">
              <a:lnSpc>
                <a:spcPct val="100000"/>
              </a:lnSpc>
              <a:spcBef>
                <a:spcPts val="0"/>
              </a:spcBef>
              <a:spcAft>
                <a:spcPts val="0"/>
              </a:spcAft>
              <a:buClr>
                <a:srgbClr val="B67977"/>
              </a:buClr>
              <a:buSzPts val="800"/>
              <a:buFont typeface="Arial"/>
              <a:buNone/>
            </a:pPr>
            <a:r>
              <a:rPr lang="pt-BR" sz="800" i="0" u="none" strike="noStrike" cap="none" dirty="0">
                <a:solidFill>
                  <a:schemeClr val="bg1">
                    <a:alpha val="50000"/>
                  </a:schemeClr>
                </a:solidFill>
                <a:latin typeface="Montserrat"/>
                <a:ea typeface="Montserrat"/>
                <a:cs typeface="Montserrat"/>
                <a:sym typeface="Montserrat"/>
              </a:rPr>
              <a:t>© 2020 Xapo. CONFIDENTIAL. All rights reserved</a:t>
            </a:r>
            <a:endParaRPr dirty="0">
              <a:solidFill>
                <a:schemeClr val="bg1">
                  <a:alpha val="50000"/>
                </a:schemeClr>
              </a:solidFill>
              <a:latin typeface="Montserrat"/>
              <a:ea typeface="Montserrat"/>
              <a:cs typeface="Montserrat"/>
              <a:sym typeface="Montserra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151"/>
        <p:cNvGrpSpPr/>
        <p:nvPr/>
      </p:nvGrpSpPr>
      <p:grpSpPr>
        <a:xfrm>
          <a:off x="0" y="0"/>
          <a:ext cx="0" cy="0"/>
          <a:chOff x="0" y="0"/>
          <a:chExt cx="0" cy="0"/>
        </a:xfrm>
      </p:grpSpPr>
      <p:sp>
        <p:nvSpPr>
          <p:cNvPr id="152" name="Google Shape;152;p9"/>
          <p:cNvSpPr txBox="1">
            <a:spLocks noGrp="1"/>
          </p:cNvSpPr>
          <p:nvPr>
            <p:ph type="title"/>
          </p:nvPr>
        </p:nvSpPr>
        <p:spPr>
          <a:xfrm>
            <a:off x="434355" y="354324"/>
            <a:ext cx="11323290" cy="523220"/>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FE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4355" y="354324"/>
            <a:ext cx="11323290" cy="52322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rgbClr val="000000"/>
              </a:buClr>
              <a:buSzPts val="3400"/>
              <a:buFont typeface="Arbutus Slab"/>
              <a:buNone/>
              <a:defRPr sz="3400" b="1" i="0" u="none" strike="noStrike" cap="none">
                <a:solidFill>
                  <a:srgbClr val="000000"/>
                </a:solidFill>
                <a:latin typeface="Arbutus Slab"/>
                <a:ea typeface="Arbutus Slab"/>
                <a:cs typeface="Arbutus Slab"/>
                <a:sym typeface="Arbutus Slab"/>
              </a:defRPr>
            </a:lvl1pPr>
            <a:lvl2pPr marR="0" lvl="1" algn="ctr" rtl="0">
              <a:lnSpc>
                <a:spcPct val="100000"/>
              </a:lnSpc>
              <a:spcBef>
                <a:spcPts val="0"/>
              </a:spcBef>
              <a:spcAft>
                <a:spcPts val="0"/>
              </a:spcAft>
              <a:buClr>
                <a:srgbClr val="000000"/>
              </a:buClr>
              <a:buSzPts val="4200"/>
              <a:buFont typeface="Arbutus Slab"/>
              <a:buNone/>
              <a:defRPr sz="4200" b="1" i="0" u="none" strike="noStrike" cap="none">
                <a:solidFill>
                  <a:srgbClr val="000000"/>
                </a:solidFill>
                <a:latin typeface="Arbutus Slab"/>
                <a:ea typeface="Arbutus Slab"/>
                <a:cs typeface="Arbutus Slab"/>
                <a:sym typeface="Arbutus Slab"/>
              </a:defRPr>
            </a:lvl2pPr>
            <a:lvl3pPr marR="0" lvl="2" algn="ctr" rtl="0">
              <a:lnSpc>
                <a:spcPct val="100000"/>
              </a:lnSpc>
              <a:spcBef>
                <a:spcPts val="0"/>
              </a:spcBef>
              <a:spcAft>
                <a:spcPts val="0"/>
              </a:spcAft>
              <a:buClr>
                <a:srgbClr val="000000"/>
              </a:buClr>
              <a:buSzPts val="4200"/>
              <a:buFont typeface="Arbutus Slab"/>
              <a:buNone/>
              <a:defRPr sz="4200" b="1" i="0" u="none" strike="noStrike" cap="none">
                <a:solidFill>
                  <a:srgbClr val="000000"/>
                </a:solidFill>
                <a:latin typeface="Arbutus Slab"/>
                <a:ea typeface="Arbutus Slab"/>
                <a:cs typeface="Arbutus Slab"/>
                <a:sym typeface="Arbutus Slab"/>
              </a:defRPr>
            </a:lvl3pPr>
            <a:lvl4pPr marR="0" lvl="3" algn="ctr" rtl="0">
              <a:lnSpc>
                <a:spcPct val="100000"/>
              </a:lnSpc>
              <a:spcBef>
                <a:spcPts val="0"/>
              </a:spcBef>
              <a:spcAft>
                <a:spcPts val="0"/>
              </a:spcAft>
              <a:buClr>
                <a:srgbClr val="000000"/>
              </a:buClr>
              <a:buSzPts val="4200"/>
              <a:buFont typeface="Arbutus Slab"/>
              <a:buNone/>
              <a:defRPr sz="4200" b="1" i="0" u="none" strike="noStrike" cap="none">
                <a:solidFill>
                  <a:srgbClr val="000000"/>
                </a:solidFill>
                <a:latin typeface="Arbutus Slab"/>
                <a:ea typeface="Arbutus Slab"/>
                <a:cs typeface="Arbutus Slab"/>
                <a:sym typeface="Arbutus Slab"/>
              </a:defRPr>
            </a:lvl4pPr>
            <a:lvl5pPr marR="0" lvl="4" algn="ctr" rtl="0">
              <a:lnSpc>
                <a:spcPct val="100000"/>
              </a:lnSpc>
              <a:spcBef>
                <a:spcPts val="0"/>
              </a:spcBef>
              <a:spcAft>
                <a:spcPts val="0"/>
              </a:spcAft>
              <a:buClr>
                <a:srgbClr val="000000"/>
              </a:buClr>
              <a:buSzPts val="4200"/>
              <a:buFont typeface="Arbutus Slab"/>
              <a:buNone/>
              <a:defRPr sz="4200" b="1" i="0" u="none" strike="noStrike" cap="none">
                <a:solidFill>
                  <a:srgbClr val="000000"/>
                </a:solidFill>
                <a:latin typeface="Arbutus Slab"/>
                <a:ea typeface="Arbutus Slab"/>
                <a:cs typeface="Arbutus Slab"/>
                <a:sym typeface="Arbutus Slab"/>
              </a:defRPr>
            </a:lvl5pPr>
            <a:lvl6pPr marR="0" lvl="5" algn="ctr" rtl="0">
              <a:lnSpc>
                <a:spcPct val="100000"/>
              </a:lnSpc>
              <a:spcBef>
                <a:spcPts val="0"/>
              </a:spcBef>
              <a:spcAft>
                <a:spcPts val="0"/>
              </a:spcAft>
              <a:buClr>
                <a:srgbClr val="000000"/>
              </a:buClr>
              <a:buSzPts val="4200"/>
              <a:buFont typeface="Arbutus Slab"/>
              <a:buNone/>
              <a:defRPr sz="4200" b="1" i="0" u="none" strike="noStrike" cap="none">
                <a:solidFill>
                  <a:srgbClr val="000000"/>
                </a:solidFill>
                <a:latin typeface="Arbutus Slab"/>
                <a:ea typeface="Arbutus Slab"/>
                <a:cs typeface="Arbutus Slab"/>
                <a:sym typeface="Arbutus Slab"/>
              </a:defRPr>
            </a:lvl6pPr>
            <a:lvl7pPr marR="0" lvl="6" algn="ctr" rtl="0">
              <a:lnSpc>
                <a:spcPct val="100000"/>
              </a:lnSpc>
              <a:spcBef>
                <a:spcPts val="0"/>
              </a:spcBef>
              <a:spcAft>
                <a:spcPts val="0"/>
              </a:spcAft>
              <a:buClr>
                <a:srgbClr val="000000"/>
              </a:buClr>
              <a:buSzPts val="4200"/>
              <a:buFont typeface="Arbutus Slab"/>
              <a:buNone/>
              <a:defRPr sz="4200" b="1" i="0" u="none" strike="noStrike" cap="none">
                <a:solidFill>
                  <a:srgbClr val="000000"/>
                </a:solidFill>
                <a:latin typeface="Arbutus Slab"/>
                <a:ea typeface="Arbutus Slab"/>
                <a:cs typeface="Arbutus Slab"/>
                <a:sym typeface="Arbutus Slab"/>
              </a:defRPr>
            </a:lvl7pPr>
            <a:lvl8pPr marR="0" lvl="7" algn="ctr" rtl="0">
              <a:lnSpc>
                <a:spcPct val="100000"/>
              </a:lnSpc>
              <a:spcBef>
                <a:spcPts val="0"/>
              </a:spcBef>
              <a:spcAft>
                <a:spcPts val="0"/>
              </a:spcAft>
              <a:buClr>
                <a:srgbClr val="000000"/>
              </a:buClr>
              <a:buSzPts val="4200"/>
              <a:buFont typeface="Arbutus Slab"/>
              <a:buNone/>
              <a:defRPr sz="4200" b="1" i="0" u="none" strike="noStrike" cap="none">
                <a:solidFill>
                  <a:srgbClr val="000000"/>
                </a:solidFill>
                <a:latin typeface="Arbutus Slab"/>
                <a:ea typeface="Arbutus Slab"/>
                <a:cs typeface="Arbutus Slab"/>
                <a:sym typeface="Arbutus Slab"/>
              </a:defRPr>
            </a:lvl8pPr>
            <a:lvl9pPr marR="0" lvl="8" algn="ctr" rtl="0">
              <a:lnSpc>
                <a:spcPct val="100000"/>
              </a:lnSpc>
              <a:spcBef>
                <a:spcPts val="0"/>
              </a:spcBef>
              <a:spcAft>
                <a:spcPts val="0"/>
              </a:spcAft>
              <a:buClr>
                <a:srgbClr val="000000"/>
              </a:buClr>
              <a:buSzPts val="4200"/>
              <a:buFont typeface="Arbutus Slab"/>
              <a:buNone/>
              <a:defRPr sz="4200" b="1" i="0" u="none" strike="noStrike" cap="none">
                <a:solidFill>
                  <a:srgbClr val="000000"/>
                </a:solidFill>
                <a:latin typeface="Arbutus Slab"/>
                <a:ea typeface="Arbutus Slab"/>
                <a:cs typeface="Arbutus Slab"/>
                <a:sym typeface="Arbutus Slab"/>
              </a:defRPr>
            </a:lvl9pPr>
          </a:lstStyle>
          <a:p>
            <a:endParaRPr/>
          </a:p>
        </p:txBody>
      </p:sp>
      <p:grpSp>
        <p:nvGrpSpPr>
          <p:cNvPr id="7" name="Google Shape;7;p1"/>
          <p:cNvGrpSpPr/>
          <p:nvPr/>
        </p:nvGrpSpPr>
        <p:grpSpPr>
          <a:xfrm>
            <a:off x="434355" y="6216889"/>
            <a:ext cx="1452050" cy="427407"/>
            <a:chOff x="314942" y="4973748"/>
            <a:chExt cx="864539" cy="254475"/>
          </a:xfrm>
        </p:grpSpPr>
        <p:sp>
          <p:nvSpPr>
            <p:cNvPr id="8" name="Google Shape;8;p1"/>
            <p:cNvSpPr/>
            <p:nvPr/>
          </p:nvSpPr>
          <p:spPr>
            <a:xfrm>
              <a:off x="1163815" y="5137485"/>
              <a:ext cx="9101" cy="12054"/>
            </a:xfrm>
            <a:custGeom>
              <a:avLst/>
              <a:gdLst/>
              <a:ahLst/>
              <a:cxnLst/>
              <a:rect l="l" t="t" r="r" b="b"/>
              <a:pathLst>
                <a:path w="21600" h="21600" extrusionOk="0">
                  <a:moveTo>
                    <a:pt x="0" y="0"/>
                  </a:moveTo>
                  <a:close/>
                  <a:moveTo>
                    <a:pt x="19848" y="6435"/>
                  </a:moveTo>
                  <a:lnTo>
                    <a:pt x="19848" y="6341"/>
                  </a:lnTo>
                  <a:cubicBezTo>
                    <a:pt x="19848" y="2082"/>
                    <a:pt x="15711" y="0"/>
                    <a:pt x="9415" y="0"/>
                  </a:cubicBezTo>
                  <a:lnTo>
                    <a:pt x="0" y="0"/>
                  </a:lnTo>
                  <a:lnTo>
                    <a:pt x="0" y="21600"/>
                  </a:lnTo>
                  <a:lnTo>
                    <a:pt x="4668" y="21600"/>
                  </a:lnTo>
                  <a:lnTo>
                    <a:pt x="4668" y="12793"/>
                  </a:lnTo>
                  <a:lnTo>
                    <a:pt x="8805" y="12793"/>
                  </a:lnTo>
                  <a:lnTo>
                    <a:pt x="16446" y="21600"/>
                  </a:lnTo>
                  <a:lnTo>
                    <a:pt x="21600" y="21600"/>
                  </a:lnTo>
                  <a:lnTo>
                    <a:pt x="13439" y="12221"/>
                  </a:lnTo>
                  <a:cubicBezTo>
                    <a:pt x="17339" y="11555"/>
                    <a:pt x="19848" y="9763"/>
                    <a:pt x="19848" y="6435"/>
                  </a:cubicBezTo>
                  <a:close/>
                  <a:moveTo>
                    <a:pt x="4668" y="10139"/>
                  </a:moveTo>
                  <a:lnTo>
                    <a:pt x="4668" y="2739"/>
                  </a:lnTo>
                  <a:lnTo>
                    <a:pt x="9291" y="2739"/>
                  </a:lnTo>
                  <a:cubicBezTo>
                    <a:pt x="13191" y="2739"/>
                    <a:pt x="15338" y="3781"/>
                    <a:pt x="15338" y="6435"/>
                  </a:cubicBezTo>
                  <a:lnTo>
                    <a:pt x="15338" y="6529"/>
                  </a:lnTo>
                  <a:cubicBezTo>
                    <a:pt x="15338" y="8901"/>
                    <a:pt x="13315" y="10139"/>
                    <a:pt x="9291" y="10139"/>
                  </a:cubicBezTo>
                  <a:close/>
                </a:path>
              </a:pathLst>
            </a:custGeom>
            <a:solidFill>
              <a:srgbClr val="8C8883"/>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9" name="Google Shape;9;p1"/>
            <p:cNvSpPr/>
            <p:nvPr/>
          </p:nvSpPr>
          <p:spPr>
            <a:xfrm>
              <a:off x="1155982" y="5132028"/>
              <a:ext cx="23499" cy="23389"/>
            </a:xfrm>
            <a:custGeom>
              <a:avLst/>
              <a:gdLst/>
              <a:ahLst/>
              <a:cxnLst/>
              <a:rect l="l" t="t" r="r" b="b"/>
              <a:pathLst>
                <a:path w="21600" h="21600" extrusionOk="0">
                  <a:moveTo>
                    <a:pt x="0" y="0"/>
                  </a:moveTo>
                  <a:close/>
                  <a:moveTo>
                    <a:pt x="10800" y="0"/>
                  </a:moveTo>
                  <a:cubicBezTo>
                    <a:pt x="4767" y="0"/>
                    <a:pt x="0" y="4838"/>
                    <a:pt x="0" y="10851"/>
                  </a:cubicBezTo>
                  <a:cubicBezTo>
                    <a:pt x="0" y="16955"/>
                    <a:pt x="4824" y="21600"/>
                    <a:pt x="10800" y="21600"/>
                  </a:cubicBezTo>
                  <a:cubicBezTo>
                    <a:pt x="16837" y="21600"/>
                    <a:pt x="21600" y="16907"/>
                    <a:pt x="21600" y="10802"/>
                  </a:cubicBezTo>
                  <a:cubicBezTo>
                    <a:pt x="21600" y="4794"/>
                    <a:pt x="16933" y="0"/>
                    <a:pt x="10800" y="0"/>
                  </a:cubicBezTo>
                  <a:close/>
                  <a:moveTo>
                    <a:pt x="10800" y="20232"/>
                  </a:moveTo>
                  <a:cubicBezTo>
                    <a:pt x="5599" y="20232"/>
                    <a:pt x="1510" y="16370"/>
                    <a:pt x="1510" y="10851"/>
                  </a:cubicBezTo>
                  <a:cubicBezTo>
                    <a:pt x="1510" y="5379"/>
                    <a:pt x="5503" y="1319"/>
                    <a:pt x="10800" y="1319"/>
                  </a:cubicBezTo>
                  <a:cubicBezTo>
                    <a:pt x="16145" y="1319"/>
                    <a:pt x="20094" y="5331"/>
                    <a:pt x="20094" y="10802"/>
                  </a:cubicBezTo>
                  <a:cubicBezTo>
                    <a:pt x="20094" y="16278"/>
                    <a:pt x="16049" y="20232"/>
                    <a:pt x="10800" y="20232"/>
                  </a:cubicBezTo>
                  <a:close/>
                </a:path>
              </a:pathLst>
            </a:custGeom>
            <a:solidFill>
              <a:srgbClr val="8C8883"/>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0" name="Google Shape;10;p1"/>
            <p:cNvSpPr/>
            <p:nvPr/>
          </p:nvSpPr>
          <p:spPr>
            <a:xfrm>
              <a:off x="797076" y="5051431"/>
              <a:ext cx="103709" cy="103704"/>
            </a:xfrm>
            <a:custGeom>
              <a:avLst/>
              <a:gdLst/>
              <a:ahLst/>
              <a:cxnLst/>
              <a:rect l="l" t="t" r="r" b="b"/>
              <a:pathLst>
                <a:path w="21600" h="21600" extrusionOk="0">
                  <a:moveTo>
                    <a:pt x="0" y="0"/>
                  </a:moveTo>
                  <a:close/>
                  <a:moveTo>
                    <a:pt x="16254" y="2095"/>
                  </a:moveTo>
                  <a:cubicBezTo>
                    <a:pt x="14628" y="770"/>
                    <a:pt x="12532" y="0"/>
                    <a:pt x="10179" y="0"/>
                  </a:cubicBezTo>
                  <a:cubicBezTo>
                    <a:pt x="4534" y="0"/>
                    <a:pt x="0" y="4704"/>
                    <a:pt x="0" y="10820"/>
                  </a:cubicBezTo>
                  <a:cubicBezTo>
                    <a:pt x="0" y="13644"/>
                    <a:pt x="1027" y="16210"/>
                    <a:pt x="2651" y="18092"/>
                  </a:cubicBezTo>
                  <a:cubicBezTo>
                    <a:pt x="4491" y="20231"/>
                    <a:pt x="7400" y="21600"/>
                    <a:pt x="10479" y="21600"/>
                  </a:cubicBezTo>
                  <a:cubicBezTo>
                    <a:pt x="12575" y="21600"/>
                    <a:pt x="14543" y="20958"/>
                    <a:pt x="16254" y="19504"/>
                  </a:cubicBezTo>
                  <a:lnTo>
                    <a:pt x="18106" y="21171"/>
                  </a:lnTo>
                  <a:lnTo>
                    <a:pt x="21600" y="21171"/>
                  </a:lnTo>
                  <a:lnTo>
                    <a:pt x="21600" y="428"/>
                  </a:lnTo>
                  <a:lnTo>
                    <a:pt x="18106" y="428"/>
                  </a:lnTo>
                  <a:close/>
                  <a:moveTo>
                    <a:pt x="11134" y="16209"/>
                  </a:moveTo>
                  <a:cubicBezTo>
                    <a:pt x="8147" y="16209"/>
                    <a:pt x="5725" y="13787"/>
                    <a:pt x="5725" y="10800"/>
                  </a:cubicBezTo>
                  <a:cubicBezTo>
                    <a:pt x="5725" y="7812"/>
                    <a:pt x="8147" y="5390"/>
                    <a:pt x="11134" y="5390"/>
                  </a:cubicBezTo>
                  <a:cubicBezTo>
                    <a:pt x="14121" y="5390"/>
                    <a:pt x="16543" y="7812"/>
                    <a:pt x="16543" y="10800"/>
                  </a:cubicBezTo>
                  <a:cubicBezTo>
                    <a:pt x="16543" y="13787"/>
                    <a:pt x="14121" y="16209"/>
                    <a:pt x="11134" y="16209"/>
                  </a:cubicBezTo>
                  <a:close/>
                </a:path>
              </a:pathLst>
            </a:custGeom>
            <a:solidFill>
              <a:srgbClr val="8C8883"/>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1" name="Google Shape;11;p1"/>
            <p:cNvSpPr/>
            <p:nvPr/>
          </p:nvSpPr>
          <p:spPr>
            <a:xfrm>
              <a:off x="925203" y="5051431"/>
              <a:ext cx="103704" cy="150934"/>
            </a:xfrm>
            <a:custGeom>
              <a:avLst/>
              <a:gdLst/>
              <a:ahLst/>
              <a:cxnLst/>
              <a:rect l="l" t="t" r="r" b="b"/>
              <a:pathLst>
                <a:path w="21600" h="21600" extrusionOk="0">
                  <a:moveTo>
                    <a:pt x="0" y="0"/>
                  </a:moveTo>
                  <a:close/>
                  <a:moveTo>
                    <a:pt x="11420" y="0"/>
                  </a:moveTo>
                  <a:cubicBezTo>
                    <a:pt x="9069" y="0"/>
                    <a:pt x="6972" y="529"/>
                    <a:pt x="5347" y="1439"/>
                  </a:cubicBezTo>
                  <a:lnTo>
                    <a:pt x="3493" y="294"/>
                  </a:lnTo>
                  <a:lnTo>
                    <a:pt x="0" y="294"/>
                  </a:lnTo>
                  <a:lnTo>
                    <a:pt x="0" y="21600"/>
                  </a:lnTo>
                  <a:lnTo>
                    <a:pt x="5561" y="21600"/>
                  </a:lnTo>
                  <a:lnTo>
                    <a:pt x="5561" y="13548"/>
                  </a:lnTo>
                  <a:cubicBezTo>
                    <a:pt x="7228" y="14429"/>
                    <a:pt x="9025" y="14841"/>
                    <a:pt x="11121" y="14841"/>
                  </a:cubicBezTo>
                  <a:cubicBezTo>
                    <a:pt x="14201" y="14841"/>
                    <a:pt x="17152" y="13900"/>
                    <a:pt x="18991" y="12431"/>
                  </a:cubicBezTo>
                  <a:cubicBezTo>
                    <a:pt x="20616" y="11137"/>
                    <a:pt x="21600" y="9375"/>
                    <a:pt x="21600" y="7434"/>
                  </a:cubicBezTo>
                  <a:cubicBezTo>
                    <a:pt x="21600" y="3232"/>
                    <a:pt x="17067" y="0"/>
                    <a:pt x="11420" y="0"/>
                  </a:cubicBezTo>
                  <a:close/>
                  <a:moveTo>
                    <a:pt x="10466" y="11137"/>
                  </a:moveTo>
                  <a:cubicBezTo>
                    <a:pt x="7479" y="11137"/>
                    <a:pt x="5057" y="9473"/>
                    <a:pt x="5057" y="7420"/>
                  </a:cubicBezTo>
                  <a:cubicBezTo>
                    <a:pt x="5057" y="5367"/>
                    <a:pt x="7479" y="3704"/>
                    <a:pt x="10466" y="3704"/>
                  </a:cubicBezTo>
                  <a:cubicBezTo>
                    <a:pt x="13454" y="3704"/>
                    <a:pt x="15875" y="5367"/>
                    <a:pt x="15875" y="7420"/>
                  </a:cubicBezTo>
                  <a:cubicBezTo>
                    <a:pt x="15875" y="9473"/>
                    <a:pt x="13454" y="11137"/>
                    <a:pt x="10466" y="11137"/>
                  </a:cubicBezTo>
                  <a:close/>
                </a:path>
              </a:pathLst>
            </a:custGeom>
            <a:solidFill>
              <a:srgbClr val="8C8883"/>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2" name="Google Shape;12;p1"/>
            <p:cNvSpPr/>
            <p:nvPr/>
          </p:nvSpPr>
          <p:spPr>
            <a:xfrm>
              <a:off x="1043145" y="5051431"/>
              <a:ext cx="105966" cy="103704"/>
            </a:xfrm>
            <a:custGeom>
              <a:avLst/>
              <a:gdLst/>
              <a:ahLst/>
              <a:cxnLst/>
              <a:rect l="l" t="t" r="r" b="b"/>
              <a:pathLst>
                <a:path w="21600" h="21600" extrusionOk="0">
                  <a:moveTo>
                    <a:pt x="0" y="0"/>
                  </a:moveTo>
                  <a:close/>
                  <a:moveTo>
                    <a:pt x="10800" y="0"/>
                  </a:moveTo>
                  <a:cubicBezTo>
                    <a:pt x="4647" y="0"/>
                    <a:pt x="0" y="4833"/>
                    <a:pt x="0" y="10820"/>
                  </a:cubicBezTo>
                  <a:cubicBezTo>
                    <a:pt x="0" y="16809"/>
                    <a:pt x="4647" y="21600"/>
                    <a:pt x="10800" y="21600"/>
                  </a:cubicBezTo>
                  <a:cubicBezTo>
                    <a:pt x="16953" y="21600"/>
                    <a:pt x="21600" y="16809"/>
                    <a:pt x="21600" y="10820"/>
                  </a:cubicBezTo>
                  <a:cubicBezTo>
                    <a:pt x="21600" y="4833"/>
                    <a:pt x="16953" y="0"/>
                    <a:pt x="10800" y="0"/>
                  </a:cubicBezTo>
                  <a:close/>
                  <a:moveTo>
                    <a:pt x="10800" y="16209"/>
                  </a:moveTo>
                  <a:cubicBezTo>
                    <a:pt x="7877" y="16209"/>
                    <a:pt x="5506" y="13787"/>
                    <a:pt x="5506" y="10800"/>
                  </a:cubicBezTo>
                  <a:cubicBezTo>
                    <a:pt x="5506" y="7812"/>
                    <a:pt x="7877" y="5390"/>
                    <a:pt x="10800" y="5390"/>
                  </a:cubicBezTo>
                  <a:cubicBezTo>
                    <a:pt x="13723" y="5390"/>
                    <a:pt x="16094" y="7812"/>
                    <a:pt x="16094" y="10800"/>
                  </a:cubicBezTo>
                  <a:cubicBezTo>
                    <a:pt x="16094" y="13787"/>
                    <a:pt x="13723" y="16209"/>
                    <a:pt x="10800" y="16209"/>
                  </a:cubicBezTo>
                  <a:close/>
                </a:path>
              </a:pathLst>
            </a:custGeom>
            <a:solidFill>
              <a:srgbClr val="8C8883"/>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3" name="Google Shape;13;p1"/>
            <p:cNvSpPr/>
            <p:nvPr/>
          </p:nvSpPr>
          <p:spPr>
            <a:xfrm>
              <a:off x="678900" y="5053483"/>
              <a:ext cx="110905" cy="99599"/>
            </a:xfrm>
            <a:custGeom>
              <a:avLst/>
              <a:gdLst/>
              <a:ahLst/>
              <a:cxnLst/>
              <a:rect l="l" t="t" r="r" b="b"/>
              <a:pathLst>
                <a:path w="21600" h="21600" extrusionOk="0">
                  <a:moveTo>
                    <a:pt x="0" y="0"/>
                  </a:moveTo>
                  <a:close/>
                  <a:moveTo>
                    <a:pt x="15129" y="0"/>
                  </a:moveTo>
                  <a:lnTo>
                    <a:pt x="10800" y="7635"/>
                  </a:lnTo>
                  <a:lnTo>
                    <a:pt x="6471" y="0"/>
                  </a:lnTo>
                  <a:lnTo>
                    <a:pt x="0" y="0"/>
                  </a:lnTo>
                  <a:lnTo>
                    <a:pt x="6125" y="10799"/>
                  </a:lnTo>
                  <a:lnTo>
                    <a:pt x="0" y="21600"/>
                  </a:lnTo>
                  <a:lnTo>
                    <a:pt x="6471" y="21600"/>
                  </a:lnTo>
                  <a:lnTo>
                    <a:pt x="10800" y="13965"/>
                  </a:lnTo>
                  <a:lnTo>
                    <a:pt x="15129" y="21600"/>
                  </a:lnTo>
                  <a:lnTo>
                    <a:pt x="21600" y="21600"/>
                  </a:lnTo>
                  <a:lnTo>
                    <a:pt x="15476" y="10799"/>
                  </a:lnTo>
                  <a:lnTo>
                    <a:pt x="21600" y="0"/>
                  </a:lnTo>
                  <a:close/>
                </a:path>
              </a:pathLst>
            </a:custGeom>
            <a:solidFill>
              <a:srgbClr val="8C8883"/>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4" name="Google Shape;14;p1"/>
            <p:cNvSpPr/>
            <p:nvPr/>
          </p:nvSpPr>
          <p:spPr>
            <a:xfrm>
              <a:off x="314942" y="4973748"/>
              <a:ext cx="259492" cy="181647"/>
            </a:xfrm>
            <a:custGeom>
              <a:avLst/>
              <a:gdLst/>
              <a:ahLst/>
              <a:cxnLst/>
              <a:rect l="l" t="t" r="r" b="b"/>
              <a:pathLst>
                <a:path w="21190" h="21600" extrusionOk="0">
                  <a:moveTo>
                    <a:pt x="0" y="0"/>
                  </a:moveTo>
                  <a:close/>
                  <a:moveTo>
                    <a:pt x="19960" y="1792"/>
                  </a:moveTo>
                  <a:cubicBezTo>
                    <a:pt x="19139" y="597"/>
                    <a:pt x="18064" y="0"/>
                    <a:pt x="16990" y="0"/>
                  </a:cubicBezTo>
                  <a:cubicBezTo>
                    <a:pt x="15915" y="0"/>
                    <a:pt x="14840" y="597"/>
                    <a:pt x="14020" y="1792"/>
                  </a:cubicBezTo>
                  <a:lnTo>
                    <a:pt x="10800" y="6480"/>
                  </a:lnTo>
                  <a:lnTo>
                    <a:pt x="7580" y="1792"/>
                  </a:lnTo>
                  <a:cubicBezTo>
                    <a:pt x="6760" y="597"/>
                    <a:pt x="5685" y="0"/>
                    <a:pt x="4610" y="0"/>
                  </a:cubicBezTo>
                  <a:cubicBezTo>
                    <a:pt x="3536" y="0"/>
                    <a:pt x="2461" y="597"/>
                    <a:pt x="1640" y="1792"/>
                  </a:cubicBezTo>
                  <a:cubicBezTo>
                    <a:pt x="0" y="4181"/>
                    <a:pt x="0" y="8053"/>
                    <a:pt x="1640" y="10442"/>
                  </a:cubicBezTo>
                  <a:lnTo>
                    <a:pt x="4860" y="15130"/>
                  </a:lnTo>
                  <a:lnTo>
                    <a:pt x="6357" y="12950"/>
                  </a:lnTo>
                  <a:lnTo>
                    <a:pt x="3138" y="8261"/>
                  </a:lnTo>
                  <a:cubicBezTo>
                    <a:pt x="2744" y="7689"/>
                    <a:pt x="2527" y="6927"/>
                    <a:pt x="2527" y="6117"/>
                  </a:cubicBezTo>
                  <a:cubicBezTo>
                    <a:pt x="2527" y="5307"/>
                    <a:pt x="2744" y="4545"/>
                    <a:pt x="3138" y="3972"/>
                  </a:cubicBezTo>
                  <a:cubicBezTo>
                    <a:pt x="3531" y="3399"/>
                    <a:pt x="4054" y="3084"/>
                    <a:pt x="4610" y="3084"/>
                  </a:cubicBezTo>
                  <a:cubicBezTo>
                    <a:pt x="5167" y="3084"/>
                    <a:pt x="5690" y="3399"/>
                    <a:pt x="6083" y="3972"/>
                  </a:cubicBezTo>
                  <a:lnTo>
                    <a:pt x="10800" y="10841"/>
                  </a:lnTo>
                  <a:lnTo>
                    <a:pt x="15517" y="3972"/>
                  </a:lnTo>
                  <a:cubicBezTo>
                    <a:pt x="15910" y="3399"/>
                    <a:pt x="16433" y="3084"/>
                    <a:pt x="16990" y="3084"/>
                  </a:cubicBezTo>
                  <a:cubicBezTo>
                    <a:pt x="17546" y="3084"/>
                    <a:pt x="18069" y="3399"/>
                    <a:pt x="18462" y="3972"/>
                  </a:cubicBezTo>
                  <a:cubicBezTo>
                    <a:pt x="18856" y="4545"/>
                    <a:pt x="19073" y="5307"/>
                    <a:pt x="19073" y="6117"/>
                  </a:cubicBezTo>
                  <a:cubicBezTo>
                    <a:pt x="19073" y="6927"/>
                    <a:pt x="18856" y="7689"/>
                    <a:pt x="18462" y="8261"/>
                  </a:cubicBezTo>
                  <a:lnTo>
                    <a:pt x="10800" y="19419"/>
                  </a:lnTo>
                  <a:lnTo>
                    <a:pt x="12297" y="21600"/>
                  </a:lnTo>
                  <a:lnTo>
                    <a:pt x="19960" y="10442"/>
                  </a:lnTo>
                  <a:cubicBezTo>
                    <a:pt x="21600" y="8053"/>
                    <a:pt x="21600" y="4181"/>
                    <a:pt x="19960" y="1792"/>
                  </a:cubicBez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5" name="Google Shape;15;p1"/>
            <p:cNvSpPr/>
            <p:nvPr/>
          </p:nvSpPr>
          <p:spPr>
            <a:xfrm>
              <a:off x="392792" y="5100986"/>
              <a:ext cx="54407" cy="54407"/>
            </a:xfrm>
            <a:custGeom>
              <a:avLst/>
              <a:gdLst/>
              <a:ahLst/>
              <a:cxnLst/>
              <a:rect l="l" t="t" r="r" b="b"/>
              <a:pathLst>
                <a:path w="21600" h="21600" extrusionOk="0">
                  <a:moveTo>
                    <a:pt x="0" y="0"/>
                  </a:moveTo>
                  <a:close/>
                  <a:moveTo>
                    <a:pt x="21600" y="14321"/>
                  </a:moveTo>
                  <a:lnTo>
                    <a:pt x="7279" y="0"/>
                  </a:lnTo>
                  <a:lnTo>
                    <a:pt x="0" y="7279"/>
                  </a:lnTo>
                  <a:lnTo>
                    <a:pt x="14321" y="21600"/>
                  </a:ln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6" name="Google Shape;16;p1"/>
            <p:cNvSpPr/>
            <p:nvPr/>
          </p:nvSpPr>
          <p:spPr>
            <a:xfrm>
              <a:off x="314942" y="5046576"/>
              <a:ext cx="259492" cy="181647"/>
            </a:xfrm>
            <a:custGeom>
              <a:avLst/>
              <a:gdLst/>
              <a:ahLst/>
              <a:cxnLst/>
              <a:rect l="l" t="t" r="r" b="b"/>
              <a:pathLst>
                <a:path w="21190" h="21600" extrusionOk="0">
                  <a:moveTo>
                    <a:pt x="0" y="0"/>
                  </a:moveTo>
                  <a:close/>
                  <a:moveTo>
                    <a:pt x="1640" y="19808"/>
                  </a:moveTo>
                  <a:cubicBezTo>
                    <a:pt x="2461" y="21003"/>
                    <a:pt x="3536" y="21600"/>
                    <a:pt x="4610" y="21600"/>
                  </a:cubicBezTo>
                  <a:cubicBezTo>
                    <a:pt x="5685" y="21600"/>
                    <a:pt x="6760" y="21003"/>
                    <a:pt x="7580" y="19808"/>
                  </a:cubicBezTo>
                  <a:lnTo>
                    <a:pt x="10800" y="15120"/>
                  </a:lnTo>
                  <a:lnTo>
                    <a:pt x="14020" y="19808"/>
                  </a:lnTo>
                  <a:cubicBezTo>
                    <a:pt x="14840" y="21003"/>
                    <a:pt x="15915" y="21600"/>
                    <a:pt x="16990" y="21600"/>
                  </a:cubicBezTo>
                  <a:cubicBezTo>
                    <a:pt x="18064" y="21600"/>
                    <a:pt x="19139" y="21003"/>
                    <a:pt x="19960" y="19808"/>
                  </a:cubicBezTo>
                  <a:cubicBezTo>
                    <a:pt x="21600" y="17419"/>
                    <a:pt x="21600" y="13547"/>
                    <a:pt x="19960" y="11158"/>
                  </a:cubicBezTo>
                  <a:lnTo>
                    <a:pt x="16740" y="6470"/>
                  </a:lnTo>
                  <a:lnTo>
                    <a:pt x="15243" y="8650"/>
                  </a:lnTo>
                  <a:lnTo>
                    <a:pt x="18462" y="13339"/>
                  </a:lnTo>
                  <a:cubicBezTo>
                    <a:pt x="18856" y="13911"/>
                    <a:pt x="19073" y="14673"/>
                    <a:pt x="19073" y="15483"/>
                  </a:cubicBezTo>
                  <a:cubicBezTo>
                    <a:pt x="19073" y="16293"/>
                    <a:pt x="18856" y="17055"/>
                    <a:pt x="18462" y="17628"/>
                  </a:cubicBezTo>
                  <a:cubicBezTo>
                    <a:pt x="18069" y="18201"/>
                    <a:pt x="17546" y="18516"/>
                    <a:pt x="16990" y="18516"/>
                  </a:cubicBezTo>
                  <a:cubicBezTo>
                    <a:pt x="16433" y="18516"/>
                    <a:pt x="15910" y="18201"/>
                    <a:pt x="15517" y="17628"/>
                  </a:cubicBezTo>
                  <a:lnTo>
                    <a:pt x="10800" y="10759"/>
                  </a:lnTo>
                  <a:lnTo>
                    <a:pt x="6083" y="17628"/>
                  </a:lnTo>
                  <a:cubicBezTo>
                    <a:pt x="5690" y="18201"/>
                    <a:pt x="5167" y="18516"/>
                    <a:pt x="4610" y="18516"/>
                  </a:cubicBezTo>
                  <a:cubicBezTo>
                    <a:pt x="4054" y="18516"/>
                    <a:pt x="3531" y="18201"/>
                    <a:pt x="3138" y="17628"/>
                  </a:cubicBezTo>
                  <a:cubicBezTo>
                    <a:pt x="2744" y="17055"/>
                    <a:pt x="2527" y="16293"/>
                    <a:pt x="2527" y="15483"/>
                  </a:cubicBezTo>
                  <a:cubicBezTo>
                    <a:pt x="2527" y="14673"/>
                    <a:pt x="2744" y="13911"/>
                    <a:pt x="3138" y="13339"/>
                  </a:cubicBezTo>
                  <a:lnTo>
                    <a:pt x="10800" y="2181"/>
                  </a:lnTo>
                  <a:lnTo>
                    <a:pt x="9303" y="0"/>
                  </a:lnTo>
                  <a:lnTo>
                    <a:pt x="1640" y="11158"/>
                  </a:lnTo>
                  <a:cubicBezTo>
                    <a:pt x="0" y="13547"/>
                    <a:pt x="0" y="17419"/>
                    <a:pt x="1640" y="19808"/>
                  </a:cubicBez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7" name="Google Shape;17;p1"/>
            <p:cNvSpPr/>
            <p:nvPr/>
          </p:nvSpPr>
          <p:spPr>
            <a:xfrm>
              <a:off x="447199" y="5046579"/>
              <a:ext cx="54407" cy="54407"/>
            </a:xfrm>
            <a:custGeom>
              <a:avLst/>
              <a:gdLst/>
              <a:ahLst/>
              <a:cxnLst/>
              <a:rect l="l" t="t" r="r" b="b"/>
              <a:pathLst>
                <a:path w="21600" h="21600" extrusionOk="0">
                  <a:moveTo>
                    <a:pt x="0" y="0"/>
                  </a:moveTo>
                  <a:close/>
                  <a:moveTo>
                    <a:pt x="0" y="7279"/>
                  </a:moveTo>
                  <a:lnTo>
                    <a:pt x="14321" y="21600"/>
                  </a:lnTo>
                  <a:lnTo>
                    <a:pt x="21600" y="14321"/>
                  </a:lnTo>
                  <a:lnTo>
                    <a:pt x="7279" y="0"/>
                  </a:ln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sp>
        <p:nvSpPr>
          <p:cNvPr id="18" name="Google Shape;18;p1"/>
          <p:cNvSpPr txBox="1"/>
          <p:nvPr/>
        </p:nvSpPr>
        <p:spPr>
          <a:xfrm flipH="1">
            <a:off x="11365133" y="6475019"/>
            <a:ext cx="392511" cy="169277"/>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86360"/>
              </a:buClr>
              <a:buSzPts val="1100"/>
              <a:buFont typeface="Arial"/>
              <a:buNone/>
            </a:pPr>
            <a:fld id="{00000000-1234-1234-1234-123412341234}" type="slidenum">
              <a:rPr lang="pt-BR" sz="1100" i="0" u="none" strike="noStrike" cap="none">
                <a:solidFill>
                  <a:srgbClr val="686360"/>
                </a:solidFill>
                <a:latin typeface="Montserrat"/>
                <a:ea typeface="Montserrat"/>
                <a:cs typeface="Montserrat"/>
                <a:sym typeface="Montserrat"/>
              </a:rPr>
              <a:t>‹#›</a:t>
            </a:fld>
            <a:endParaRPr sz="1100" i="0" u="none" strike="noStrike" cap="none" dirty="0">
              <a:solidFill>
                <a:srgbClr val="686360"/>
              </a:solidFill>
              <a:latin typeface="Montserrat"/>
              <a:ea typeface="Montserrat"/>
              <a:cs typeface="Montserrat"/>
              <a:sym typeface="Montserrat"/>
            </a:endParaRPr>
          </a:p>
        </p:txBody>
      </p:sp>
      <p:grpSp>
        <p:nvGrpSpPr>
          <p:cNvPr id="19" name="Google Shape;19;p1"/>
          <p:cNvGrpSpPr/>
          <p:nvPr/>
        </p:nvGrpSpPr>
        <p:grpSpPr>
          <a:xfrm>
            <a:off x="0" y="-1"/>
            <a:ext cx="12192000" cy="6858001"/>
            <a:chOff x="0" y="-1"/>
            <a:chExt cx="12192000" cy="6858001"/>
          </a:xfrm>
        </p:grpSpPr>
        <p:cxnSp>
          <p:nvCxnSpPr>
            <p:cNvPr id="20" name="Google Shape;20;p1"/>
            <p:cNvCxnSpPr/>
            <p:nvPr/>
          </p:nvCxnSpPr>
          <p:spPr>
            <a:xfrm>
              <a:off x="434355" y="0"/>
              <a:ext cx="0" cy="6858000"/>
            </a:xfrm>
            <a:prstGeom prst="straightConnector1">
              <a:avLst/>
            </a:prstGeom>
            <a:noFill/>
            <a:ln>
              <a:noFill/>
            </a:ln>
          </p:spPr>
        </p:cxnSp>
        <p:cxnSp>
          <p:nvCxnSpPr>
            <p:cNvPr id="21" name="Google Shape;21;p1"/>
            <p:cNvCxnSpPr/>
            <p:nvPr/>
          </p:nvCxnSpPr>
          <p:spPr>
            <a:xfrm>
              <a:off x="11757645" y="0"/>
              <a:ext cx="0" cy="6858000"/>
            </a:xfrm>
            <a:prstGeom prst="straightConnector1">
              <a:avLst/>
            </a:prstGeom>
            <a:noFill/>
            <a:ln>
              <a:noFill/>
            </a:ln>
          </p:spPr>
        </p:cxnSp>
        <p:cxnSp>
          <p:nvCxnSpPr>
            <p:cNvPr id="22" name="Google Shape;22;p1"/>
            <p:cNvCxnSpPr/>
            <p:nvPr/>
          </p:nvCxnSpPr>
          <p:spPr>
            <a:xfrm>
              <a:off x="0" y="213418"/>
              <a:ext cx="12192000" cy="0"/>
            </a:xfrm>
            <a:prstGeom prst="straightConnector1">
              <a:avLst/>
            </a:prstGeom>
            <a:noFill/>
            <a:ln>
              <a:noFill/>
            </a:ln>
          </p:spPr>
        </p:cxnSp>
        <p:cxnSp>
          <p:nvCxnSpPr>
            <p:cNvPr id="23" name="Google Shape;23;p1"/>
            <p:cNvCxnSpPr/>
            <p:nvPr/>
          </p:nvCxnSpPr>
          <p:spPr>
            <a:xfrm>
              <a:off x="0" y="6644581"/>
              <a:ext cx="12192000" cy="0"/>
            </a:xfrm>
            <a:prstGeom prst="straightConnector1">
              <a:avLst/>
            </a:prstGeom>
            <a:noFill/>
            <a:ln>
              <a:noFill/>
            </a:ln>
          </p:spPr>
        </p:cxnSp>
        <p:cxnSp>
          <p:nvCxnSpPr>
            <p:cNvPr id="24" name="Google Shape;24;p1"/>
            <p:cNvCxnSpPr/>
            <p:nvPr/>
          </p:nvCxnSpPr>
          <p:spPr>
            <a:xfrm>
              <a:off x="0" y="6216889"/>
              <a:ext cx="12192000" cy="0"/>
            </a:xfrm>
            <a:prstGeom prst="straightConnector1">
              <a:avLst/>
            </a:prstGeom>
            <a:noFill/>
            <a:ln>
              <a:noFill/>
            </a:ln>
          </p:spPr>
        </p:cxnSp>
        <p:sp>
          <p:nvSpPr>
            <p:cNvPr id="25" name="Google Shape;25;p1"/>
            <p:cNvSpPr/>
            <p:nvPr/>
          </p:nvSpPr>
          <p:spPr>
            <a:xfrm>
              <a:off x="11955439" y="-1"/>
              <a:ext cx="236561" cy="213415"/>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Arial"/>
                <a:ea typeface="Arial"/>
                <a:cs typeface="Arial"/>
                <a:sym typeface="Arial"/>
              </a:endParaRPr>
            </a:p>
          </p:txBody>
        </p:sp>
        <p:cxnSp>
          <p:nvCxnSpPr>
            <p:cNvPr id="26" name="Google Shape;26;p1"/>
            <p:cNvCxnSpPr/>
            <p:nvPr/>
          </p:nvCxnSpPr>
          <p:spPr>
            <a:xfrm>
              <a:off x="0" y="928789"/>
              <a:ext cx="12192000" cy="0"/>
            </a:xfrm>
            <a:prstGeom prst="straightConnector1">
              <a:avLst/>
            </a:prstGeom>
            <a:noFill/>
            <a:ln>
              <a:noFill/>
            </a:ln>
          </p:spPr>
        </p:cxnSp>
        <p:cxnSp>
          <p:nvCxnSpPr>
            <p:cNvPr id="27" name="Google Shape;27;p1"/>
            <p:cNvCxnSpPr/>
            <p:nvPr/>
          </p:nvCxnSpPr>
          <p:spPr>
            <a:xfrm>
              <a:off x="0" y="3572839"/>
              <a:ext cx="559558" cy="0"/>
            </a:xfrm>
            <a:prstGeom prst="straightConnector1">
              <a:avLst/>
            </a:prstGeom>
            <a:noFill/>
            <a:ln>
              <a:noFill/>
            </a:ln>
          </p:spPr>
        </p:cxnSp>
        <p:cxnSp>
          <p:nvCxnSpPr>
            <p:cNvPr id="28" name="Google Shape;28;p1"/>
            <p:cNvCxnSpPr/>
            <p:nvPr/>
          </p:nvCxnSpPr>
          <p:spPr>
            <a:xfrm>
              <a:off x="11632442" y="3572839"/>
              <a:ext cx="559558" cy="0"/>
            </a:xfrm>
            <a:prstGeom prst="straightConnector1">
              <a:avLst/>
            </a:prstGeom>
            <a:noFill/>
            <a:ln>
              <a:noFill/>
            </a:ln>
          </p:spPr>
        </p:cxnSp>
      </p:grpSp>
      <p:sp>
        <p:nvSpPr>
          <p:cNvPr id="29" name="Google Shape;29;p1"/>
          <p:cNvSpPr txBox="1"/>
          <p:nvPr/>
        </p:nvSpPr>
        <p:spPr>
          <a:xfrm>
            <a:off x="4856879" y="6693149"/>
            <a:ext cx="2478244" cy="123111"/>
          </a:xfrm>
          <a:prstGeom prst="rect">
            <a:avLst/>
          </a:prstGeom>
          <a:noFill/>
          <a:ln>
            <a:noFill/>
          </a:ln>
        </p:spPr>
        <p:txBody>
          <a:bodyPr spcFirstLastPara="1" wrap="none" lIns="0" tIns="0" rIns="0" bIns="0" anchor="b" anchorCtr="0">
            <a:spAutoFit/>
          </a:bodyPr>
          <a:lstStyle/>
          <a:p>
            <a:pPr marL="0" marR="0" lvl="0" indent="0" algn="ctr" rtl="0">
              <a:lnSpc>
                <a:spcPct val="100000"/>
              </a:lnSpc>
              <a:spcBef>
                <a:spcPts val="0"/>
              </a:spcBef>
              <a:spcAft>
                <a:spcPts val="0"/>
              </a:spcAft>
              <a:buClr>
                <a:srgbClr val="B67977"/>
              </a:buClr>
              <a:buSzPts val="800"/>
              <a:buFont typeface="Arial"/>
              <a:buNone/>
            </a:pPr>
            <a:r>
              <a:rPr lang="pt-BR" sz="800" i="0" u="none" strike="noStrike" cap="none" dirty="0">
                <a:solidFill>
                  <a:srgbClr val="B67977"/>
                </a:solidFill>
                <a:latin typeface="Montserrat"/>
                <a:ea typeface="Montserrat"/>
                <a:cs typeface="Montserrat"/>
                <a:sym typeface="Montserrat"/>
              </a:rPr>
              <a:t>© 2020 Xapo. CONFIDENTIAL. All rights reserved</a:t>
            </a:r>
            <a:endParaRPr dirty="0">
              <a:latin typeface="Montserrat"/>
              <a:ea typeface="Montserrat"/>
              <a:cs typeface="Montserrat"/>
              <a:sym typeface="Montserrat"/>
            </a:endParaRPr>
          </a:p>
        </p:txBody>
      </p:sp>
    </p:spTree>
  </p:cSld>
  <p:clrMap bg1="lt1" tx1="dk1" bg2="dk2" tx2="lt2" accent1="accent1" accent2="accent2" accent3="accent3" accent4="accent4" accent5="accent5" accent6="accent6" hlink="hlink" folHlink="folHlink"/>
  <p:sldLayoutIdLst>
    <p:sldLayoutId id="2147483648" r:id="rId1"/>
    <p:sldLayoutId id="2147483659" r:id="rId2"/>
    <p:sldLayoutId id="2147483650" r:id="rId3"/>
    <p:sldLayoutId id="2147483651" r:id="rId4"/>
    <p:sldLayoutId id="2147483652" r:id="rId5"/>
    <p:sldLayoutId id="2147483653" r:id="rId6"/>
    <p:sldLayoutId id="2147483668" r:id="rId7"/>
    <p:sldLayoutId id="2147483654" r:id="rId8"/>
    <p:sldLayoutId id="214748365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3.png"/><Relationship Id="rId7"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drive.google.com/file/d/1g0qxQjII2aM_MFMQjomVJ-WkbGDbdJov/view" TargetMode="External"/><Relationship Id="rId5" Type="http://schemas.openxmlformats.org/officeDocument/2006/relationships/image" Target="../media/image12.png"/><Relationship Id="rId10" Type="http://schemas.openxmlformats.org/officeDocument/2006/relationships/image" Target="../media/image18.emf"/><Relationship Id="rId4" Type="http://schemas.openxmlformats.org/officeDocument/2006/relationships/image" Target="../media/image14.png"/><Relationship Id="rId9"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hyperlink" Target="https://drive.google.com/file/d/1O43DuUd55Ji7vDFgVPBADZ3B6nfQxihV/view"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docs.google.com/document/d/1aSb0RNxznykvKHIJQr2nSUJcd7P6b2aS/edit" TargetMode="External"/><Relationship Id="rId1" Type="http://schemas.openxmlformats.org/officeDocument/2006/relationships/slideLayout" Target="../slideLayouts/slideLayout3.xml"/><Relationship Id="rId5" Type="http://schemas.openxmlformats.org/officeDocument/2006/relationships/hyperlink" Target="https://drive.google.com/file/d/1O43DuUd55Ji7vDFgVPBADZ3B6nfQxihV/view"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www.ergocentric.com/blog/ergonomics-home-office" TargetMode="Externa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hyperlink" Target="https://www.logitech.com/en-us/product/c930e-webcam?crid=34" TargetMode="External"/><Relationship Id="rId3" Type="http://schemas.openxmlformats.org/officeDocument/2006/relationships/hyperlink" Target="https://www.dell.com/en-us/shop/dell-desktop-computers/inspiron-22-3000-all-in-one-desktop/spd/inspiron-22-3275-aio" TargetMode="External"/><Relationship Id="rId7" Type="http://schemas.openxmlformats.org/officeDocument/2006/relationships/hyperlink" Target="https://secure.logitech.com/en-us/product/rally-ultra-hd-ptz-camera"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www.intel.com/content/www/us/en/products/boards-kits/nuc/mini-pcs.html" TargetMode="External"/><Relationship Id="rId11" Type="http://schemas.openxmlformats.org/officeDocument/2006/relationships/hyperlink" Target="https://www.logitech.com/en-us/product/unifying-receiver-usb" TargetMode="External"/><Relationship Id="rId5" Type="http://schemas.openxmlformats.org/officeDocument/2006/relationships/hyperlink" Target="https://www.apple.com/imac/" TargetMode="External"/><Relationship Id="rId10" Type="http://schemas.openxmlformats.org/officeDocument/2006/relationships/hyperlink" Target="https://www.jabra.com/business/speakerphones/jabra-speak-series/jabra-speak-410#/#7410-109" TargetMode="External"/><Relationship Id="rId4" Type="http://schemas.openxmlformats.org/officeDocument/2006/relationships/hyperlink" Target="https://www.lenovo.com/us/en/desktops-and-all-in-ones/ideacentre/c/Ideacentre" TargetMode="External"/><Relationship Id="rId9" Type="http://schemas.openxmlformats.org/officeDocument/2006/relationships/hyperlink" Target="https://en-us.sennheiser.com/professional-headset-call-center-office-sc-660-630"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png"/><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4.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comments" Target="../comments/comment1.xml"/><Relationship Id="rId5" Type="http://schemas.openxmlformats.org/officeDocument/2006/relationships/image" Target="../media/image48.jpe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3" Type="http://schemas.openxmlformats.org/officeDocument/2006/relationships/image" Target="../media/image65.png"/><Relationship Id="rId18" Type="http://schemas.openxmlformats.org/officeDocument/2006/relationships/image" Target="../media/image70.png"/><Relationship Id="rId26" Type="http://schemas.openxmlformats.org/officeDocument/2006/relationships/image" Target="../media/image78.png"/><Relationship Id="rId39" Type="http://schemas.openxmlformats.org/officeDocument/2006/relationships/image" Target="../media/image91.png"/><Relationship Id="rId21" Type="http://schemas.openxmlformats.org/officeDocument/2006/relationships/image" Target="../media/image73.png"/><Relationship Id="rId34" Type="http://schemas.openxmlformats.org/officeDocument/2006/relationships/image" Target="../media/image86.png"/><Relationship Id="rId42" Type="http://schemas.openxmlformats.org/officeDocument/2006/relationships/image" Target="../media/image94.png"/><Relationship Id="rId47" Type="http://schemas.openxmlformats.org/officeDocument/2006/relationships/image" Target="../media/image99.png"/><Relationship Id="rId50" Type="http://schemas.openxmlformats.org/officeDocument/2006/relationships/image" Target="../media/image102.png"/><Relationship Id="rId7" Type="http://schemas.openxmlformats.org/officeDocument/2006/relationships/image" Target="../media/image59.png"/><Relationship Id="rId2" Type="http://schemas.openxmlformats.org/officeDocument/2006/relationships/notesSlide" Target="../notesSlides/notesSlide29.xml"/><Relationship Id="rId16" Type="http://schemas.openxmlformats.org/officeDocument/2006/relationships/image" Target="../media/image68.png"/><Relationship Id="rId29" Type="http://schemas.openxmlformats.org/officeDocument/2006/relationships/image" Target="../media/image81.png"/><Relationship Id="rId11" Type="http://schemas.openxmlformats.org/officeDocument/2006/relationships/image" Target="../media/image63.png"/><Relationship Id="rId24" Type="http://schemas.openxmlformats.org/officeDocument/2006/relationships/image" Target="../media/image76.png"/><Relationship Id="rId32" Type="http://schemas.openxmlformats.org/officeDocument/2006/relationships/image" Target="../media/image84.png"/><Relationship Id="rId37" Type="http://schemas.openxmlformats.org/officeDocument/2006/relationships/image" Target="../media/image89.png"/><Relationship Id="rId40" Type="http://schemas.openxmlformats.org/officeDocument/2006/relationships/image" Target="../media/image92.png"/><Relationship Id="rId45" Type="http://schemas.openxmlformats.org/officeDocument/2006/relationships/image" Target="../media/image97.pn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png"/><Relationship Id="rId28" Type="http://schemas.openxmlformats.org/officeDocument/2006/relationships/image" Target="../media/image80.png"/><Relationship Id="rId36" Type="http://schemas.openxmlformats.org/officeDocument/2006/relationships/image" Target="../media/image88.png"/><Relationship Id="rId49" Type="http://schemas.openxmlformats.org/officeDocument/2006/relationships/image" Target="../media/image101.png"/><Relationship Id="rId10" Type="http://schemas.openxmlformats.org/officeDocument/2006/relationships/image" Target="../media/image62.png"/><Relationship Id="rId19" Type="http://schemas.openxmlformats.org/officeDocument/2006/relationships/image" Target="../media/image71.png"/><Relationship Id="rId31" Type="http://schemas.openxmlformats.org/officeDocument/2006/relationships/image" Target="../media/image83.png"/><Relationship Id="rId44" Type="http://schemas.openxmlformats.org/officeDocument/2006/relationships/image" Target="../media/image96.png"/><Relationship Id="rId52" Type="http://schemas.openxmlformats.org/officeDocument/2006/relationships/image" Target="../media/image104.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png"/><Relationship Id="rId30" Type="http://schemas.openxmlformats.org/officeDocument/2006/relationships/image" Target="../media/image82.png"/><Relationship Id="rId35" Type="http://schemas.openxmlformats.org/officeDocument/2006/relationships/image" Target="../media/image87.jpeg"/><Relationship Id="rId43" Type="http://schemas.openxmlformats.org/officeDocument/2006/relationships/image" Target="../media/image95.png"/><Relationship Id="rId48" Type="http://schemas.openxmlformats.org/officeDocument/2006/relationships/image" Target="../media/image100.png"/><Relationship Id="rId8" Type="http://schemas.openxmlformats.org/officeDocument/2006/relationships/image" Target="../media/image60.png"/><Relationship Id="rId51" Type="http://schemas.openxmlformats.org/officeDocument/2006/relationships/image" Target="../media/image103.jpeg"/><Relationship Id="rId3" Type="http://schemas.openxmlformats.org/officeDocument/2006/relationships/image" Target="../media/image55.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png"/><Relationship Id="rId33" Type="http://schemas.openxmlformats.org/officeDocument/2006/relationships/image" Target="../media/image85.png"/><Relationship Id="rId38" Type="http://schemas.openxmlformats.org/officeDocument/2006/relationships/image" Target="../media/image90.png"/><Relationship Id="rId46" Type="http://schemas.openxmlformats.org/officeDocument/2006/relationships/image" Target="../media/image98.png"/><Relationship Id="rId20" Type="http://schemas.openxmlformats.org/officeDocument/2006/relationships/image" Target="../media/image72.jpeg"/><Relationship Id="rId41"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38.xml"/><Relationship Id="rId7" Type="http://schemas.openxmlformats.org/officeDocument/2006/relationships/slide" Target="slide2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slide" Target="slide5.xml"/><Relationship Id="rId10" Type="http://schemas.openxmlformats.org/officeDocument/2006/relationships/slide" Target="slide16.xml"/><Relationship Id="rId4" Type="http://schemas.openxmlformats.org/officeDocument/2006/relationships/image" Target="../media/image3.png"/><Relationship Id="rId9" Type="http://schemas.openxmlformats.org/officeDocument/2006/relationships/slide" Target="slide14.xml"/></Relationships>
</file>

<file path=ppt/slides/_rels/slide4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0"/>
          <p:cNvSpPr txBox="1">
            <a:spLocks noGrp="1"/>
          </p:cNvSpPr>
          <p:nvPr>
            <p:ph type="title"/>
          </p:nvPr>
        </p:nvSpPr>
        <p:spPr>
          <a:xfrm>
            <a:off x="4341700" y="4278575"/>
            <a:ext cx="3508500" cy="302400"/>
          </a:xfrm>
          <a:prstGeom prst="rect">
            <a:avLst/>
          </a:prstGeom>
        </p:spPr>
        <p:txBody>
          <a:bodyPr spcFirstLastPara="1" wrap="square" lIns="0" tIns="0" rIns="0" bIns="0" anchor="t" anchorCtr="0">
            <a:noAutofit/>
          </a:bodyPr>
          <a:lstStyle/>
          <a:p>
            <a:pPr lvl="0"/>
            <a:r>
              <a:rPr lang="en-US" sz="1800" b="0" dirty="0">
                <a:latin typeface="+mn-lt"/>
              </a:rPr>
              <a:t>Xapo Workplace Guide</a:t>
            </a:r>
            <a:endParaRPr sz="1800" b="0" dirty="0">
              <a:latin typeface="+mn-lt"/>
            </a:endParaRPr>
          </a:p>
        </p:txBody>
      </p:sp>
      <p:sp>
        <p:nvSpPr>
          <p:cNvPr id="158" name="Google Shape;158;p10"/>
          <p:cNvSpPr txBox="1">
            <a:spLocks noGrp="1"/>
          </p:cNvSpPr>
          <p:nvPr>
            <p:ph type="body" idx="1"/>
          </p:nvPr>
        </p:nvSpPr>
        <p:spPr>
          <a:xfrm>
            <a:off x="9360445" y="391800"/>
            <a:ext cx="2318400" cy="2769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pt-BR" dirty="0"/>
              <a:t>2020</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9" name="Rectangle 8">
            <a:extLst>
              <a:ext uri="{FF2B5EF4-FFF2-40B4-BE49-F238E27FC236}">
                <a16:creationId xmlns:a16="http://schemas.microsoft.com/office/drawing/2014/main" id="{4738902D-0564-4303-8EDA-DAB9B3235D9F}"/>
              </a:ext>
            </a:extLst>
          </p:cNvPr>
          <p:cNvSpPr/>
          <p:nvPr/>
        </p:nvSpPr>
        <p:spPr>
          <a:xfrm>
            <a:off x="6214744" y="3603379"/>
            <a:ext cx="5542281" cy="2386815"/>
          </a:xfrm>
          <a:prstGeom prst="rect">
            <a:avLst/>
          </a:prstGeom>
          <a:solidFill>
            <a:srgbClr val="EBEAEB"/>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grpSp>
        <p:nvGrpSpPr>
          <p:cNvPr id="36" name="Group 35">
            <a:extLst>
              <a:ext uri="{FF2B5EF4-FFF2-40B4-BE49-F238E27FC236}">
                <a16:creationId xmlns:a16="http://schemas.microsoft.com/office/drawing/2014/main" id="{20EABA84-D936-4819-BE49-BC8C2479D820}"/>
              </a:ext>
            </a:extLst>
          </p:cNvPr>
          <p:cNvGrpSpPr/>
          <p:nvPr/>
        </p:nvGrpSpPr>
        <p:grpSpPr>
          <a:xfrm>
            <a:off x="6829556" y="4732389"/>
            <a:ext cx="1158744" cy="813859"/>
            <a:chOff x="6707505" y="2165351"/>
            <a:chExt cx="1280795" cy="899583"/>
          </a:xfrm>
        </p:grpSpPr>
        <p:pic>
          <p:nvPicPr>
            <p:cNvPr id="37" name="Picture 36" descr="A picture containing electronics&#10;&#10;Description automatically generated">
              <a:extLst>
                <a:ext uri="{FF2B5EF4-FFF2-40B4-BE49-F238E27FC236}">
                  <a16:creationId xmlns:a16="http://schemas.microsoft.com/office/drawing/2014/main" id="{806E7DA2-2F5F-4F98-8357-58ACE6E8BC4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05624" y="2165351"/>
              <a:ext cx="1082676" cy="885824"/>
            </a:xfrm>
            <a:prstGeom prst="rect">
              <a:avLst/>
            </a:prstGeom>
          </p:spPr>
        </p:pic>
        <p:pic>
          <p:nvPicPr>
            <p:cNvPr id="38" name="Picture 37">
              <a:extLst>
                <a:ext uri="{FF2B5EF4-FFF2-40B4-BE49-F238E27FC236}">
                  <a16:creationId xmlns:a16="http://schemas.microsoft.com/office/drawing/2014/main" id="{6A28E098-7643-4BEF-8A91-7C6ECBFBF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7505" y="2261519"/>
              <a:ext cx="800727" cy="803415"/>
            </a:xfrm>
            <a:prstGeom prst="rect">
              <a:avLst/>
            </a:prstGeom>
          </p:spPr>
        </p:pic>
      </p:grpSp>
      <p:sp>
        <p:nvSpPr>
          <p:cNvPr id="163" name="Google Shape;163;p11"/>
          <p:cNvSpPr txBox="1">
            <a:spLocks noGrp="1"/>
          </p:cNvSpPr>
          <p:nvPr>
            <p:ph type="title"/>
          </p:nvPr>
        </p:nvSpPr>
        <p:spPr>
          <a:xfrm>
            <a:off x="434355" y="354324"/>
            <a:ext cx="11323290" cy="523220"/>
          </a:xfrm>
          <a:prstGeom prst="rect">
            <a:avLst/>
          </a:prstGeom>
        </p:spPr>
        <p:txBody>
          <a:bodyPr spcFirstLastPara="1" wrap="square" lIns="0" tIns="0" rIns="0" bIns="0" anchor="t" anchorCtr="0">
            <a:noAutofit/>
          </a:bodyPr>
          <a:lstStyle/>
          <a:p>
            <a:pPr lvl="0"/>
            <a:r>
              <a:rPr lang="en-US" dirty="0"/>
              <a:t>Slack Expectations - Be responsive</a:t>
            </a:r>
            <a:endParaRPr dirty="0"/>
          </a:p>
        </p:txBody>
      </p:sp>
      <p:sp>
        <p:nvSpPr>
          <p:cNvPr id="5" name="Google Shape;223;p4">
            <a:extLst>
              <a:ext uri="{FF2B5EF4-FFF2-40B4-BE49-F238E27FC236}">
                <a16:creationId xmlns:a16="http://schemas.microsoft.com/office/drawing/2014/main" id="{65804532-A7BA-4D75-B465-B58204697AF1}"/>
              </a:ext>
            </a:extLst>
          </p:cNvPr>
          <p:cNvSpPr/>
          <p:nvPr/>
        </p:nvSpPr>
        <p:spPr>
          <a:xfrm>
            <a:off x="12146281"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6" name="Rectangle 5">
            <a:extLst>
              <a:ext uri="{FF2B5EF4-FFF2-40B4-BE49-F238E27FC236}">
                <a16:creationId xmlns:a16="http://schemas.microsoft.com/office/drawing/2014/main" id="{D0CD80D2-8078-44D9-ADE6-BC7CB03EBD86}"/>
              </a:ext>
            </a:extLst>
          </p:cNvPr>
          <p:cNvSpPr/>
          <p:nvPr/>
        </p:nvSpPr>
        <p:spPr>
          <a:xfrm>
            <a:off x="434354" y="3942185"/>
            <a:ext cx="5577840" cy="1499385"/>
          </a:xfrm>
          <a:prstGeom prst="rect">
            <a:avLst/>
          </a:prstGeom>
          <a:ln>
            <a:solidFill>
              <a:schemeClr val="accent1"/>
            </a:solidFill>
          </a:ln>
        </p:spPr>
        <p:txBody>
          <a:bodyPr wrap="square" lIns="91440" tIns="91440" rIns="91440" bIns="91440">
            <a:spAutoFit/>
          </a:bodyPr>
          <a:lstStyle/>
          <a:p>
            <a:pPr marL="285750" indent="-285750" fontAlgn="base">
              <a:lnSpc>
                <a:spcPct val="113000"/>
              </a:lnSpc>
              <a:spcBef>
                <a:spcPts val="300"/>
              </a:spcBef>
              <a:spcAft>
                <a:spcPts val="300"/>
              </a:spcAft>
              <a:buBlip>
                <a:blip r:embed="rId5"/>
              </a:buBlip>
            </a:pPr>
            <a:r>
              <a:rPr lang="en-US" sz="1200" dirty="0">
                <a:solidFill>
                  <a:srgbClr val="212121"/>
                </a:solidFill>
                <a:latin typeface="+mn-lt"/>
              </a:rPr>
              <a:t>Set your work schedule and indicate whether you want to receive notifications outside of your work schedule</a:t>
            </a:r>
          </a:p>
          <a:p>
            <a:pPr marL="285750" indent="-285750" fontAlgn="base">
              <a:lnSpc>
                <a:spcPct val="113000"/>
              </a:lnSpc>
              <a:spcBef>
                <a:spcPts val="300"/>
              </a:spcBef>
              <a:spcAft>
                <a:spcPts val="300"/>
              </a:spcAft>
              <a:buBlip>
                <a:blip r:embed="rId5"/>
              </a:buBlip>
            </a:pPr>
            <a:r>
              <a:rPr lang="en-US" sz="1200" dirty="0">
                <a:solidFill>
                  <a:srgbClr val="212121"/>
                </a:solidFill>
                <a:latin typeface="+mn-lt"/>
              </a:rPr>
              <a:t>Configure the notifications for important groups to receive immediate notifications when there is activity in them. Request to receive these notifications via PC and phone to ensure you do not delay learning important information</a:t>
            </a:r>
          </a:p>
        </p:txBody>
      </p:sp>
      <p:sp>
        <p:nvSpPr>
          <p:cNvPr id="10" name="Rectangle 9">
            <a:extLst>
              <a:ext uri="{FF2B5EF4-FFF2-40B4-BE49-F238E27FC236}">
                <a16:creationId xmlns:a16="http://schemas.microsoft.com/office/drawing/2014/main" id="{80A3A0C4-060B-4F20-9EBF-AA592D3892BD}"/>
              </a:ext>
            </a:extLst>
          </p:cNvPr>
          <p:cNvSpPr/>
          <p:nvPr/>
        </p:nvSpPr>
        <p:spPr>
          <a:xfrm>
            <a:off x="6214744" y="1275911"/>
            <a:ext cx="5542281" cy="2386815"/>
          </a:xfrm>
          <a:prstGeom prst="rect">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7" name="TextBox 16">
            <a:extLst>
              <a:ext uri="{FF2B5EF4-FFF2-40B4-BE49-F238E27FC236}">
                <a16:creationId xmlns:a16="http://schemas.microsoft.com/office/drawing/2014/main" id="{03A0D318-591D-437B-B3BB-16AA0A7331EF}"/>
              </a:ext>
            </a:extLst>
          </p:cNvPr>
          <p:cNvSpPr txBox="1"/>
          <p:nvPr/>
        </p:nvSpPr>
        <p:spPr>
          <a:xfrm>
            <a:off x="977398" y="6029066"/>
            <a:ext cx="3965829" cy="184666"/>
          </a:xfrm>
          <a:prstGeom prst="rect">
            <a:avLst/>
          </a:prstGeom>
          <a:noFill/>
        </p:spPr>
        <p:txBody>
          <a:bodyPr wrap="none" lIns="0" tIns="0" rIns="0" bIns="0" rtlCol="0" anchor="ctr">
            <a:spAutoFit/>
          </a:bodyPr>
          <a:lstStyle/>
          <a:p>
            <a:r>
              <a:rPr lang="en-US" sz="1200" dirty="0">
                <a:latin typeface="+mn-lt"/>
              </a:rPr>
              <a:t>Please click to watch the complete Slack guidelines</a:t>
            </a:r>
          </a:p>
        </p:txBody>
      </p:sp>
      <p:grpSp>
        <p:nvGrpSpPr>
          <p:cNvPr id="18" name="Group 17">
            <a:extLst>
              <a:ext uri="{FF2B5EF4-FFF2-40B4-BE49-F238E27FC236}">
                <a16:creationId xmlns:a16="http://schemas.microsoft.com/office/drawing/2014/main" id="{1C4DAA0F-AFE2-4E7C-8E8D-E66C402B43B1}"/>
              </a:ext>
            </a:extLst>
          </p:cNvPr>
          <p:cNvGrpSpPr/>
          <p:nvPr/>
        </p:nvGrpSpPr>
        <p:grpSpPr>
          <a:xfrm>
            <a:off x="434355" y="5908058"/>
            <a:ext cx="426683" cy="426683"/>
            <a:chOff x="11164711" y="361244"/>
            <a:chExt cx="428978" cy="428978"/>
          </a:xfrm>
        </p:grpSpPr>
        <p:sp>
          <p:nvSpPr>
            <p:cNvPr id="19" name="Oval 18">
              <a:extLst>
                <a:ext uri="{FF2B5EF4-FFF2-40B4-BE49-F238E27FC236}">
                  <a16:creationId xmlns:a16="http://schemas.microsoft.com/office/drawing/2014/main" id="{0D092621-577F-4852-B25D-7DFD7E4B778A}"/>
                </a:ext>
              </a:extLst>
            </p:cNvPr>
            <p:cNvSpPr/>
            <p:nvPr/>
          </p:nvSpPr>
          <p:spPr>
            <a:xfrm>
              <a:off x="11164711" y="361244"/>
              <a:ext cx="428978" cy="428978"/>
            </a:xfrm>
            <a:prstGeom prst="ellipse">
              <a:avLst/>
            </a:prstGeom>
            <a:noFill/>
            <a:ln w="19050" cap="rnd">
              <a:solidFill>
                <a:schemeClr val="accent5">
                  <a:lumMod val="75000"/>
                </a:schemeClr>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en-US" sz="1200" dirty="0">
                <a:latin typeface="+mn-lt"/>
              </a:endParaRPr>
            </a:p>
          </p:txBody>
        </p:sp>
        <p:sp>
          <p:nvSpPr>
            <p:cNvPr id="20" name="Isosceles Triangle 19">
              <a:extLst>
                <a:ext uri="{FF2B5EF4-FFF2-40B4-BE49-F238E27FC236}">
                  <a16:creationId xmlns:a16="http://schemas.microsoft.com/office/drawing/2014/main" id="{A4F1906E-4C99-41C8-A144-E32861F27194}"/>
                </a:ext>
              </a:extLst>
            </p:cNvPr>
            <p:cNvSpPr/>
            <p:nvPr/>
          </p:nvSpPr>
          <p:spPr>
            <a:xfrm rot="5400000">
              <a:off x="11266097" y="478230"/>
              <a:ext cx="226206" cy="195006"/>
            </a:xfrm>
            <a:prstGeom prst="triangle">
              <a:avLst/>
            </a:prstGeom>
            <a:solidFill>
              <a:schemeClr val="accent1"/>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en-US" sz="1200" dirty="0">
                <a:latin typeface="+mn-lt"/>
              </a:endParaRPr>
            </a:p>
          </p:txBody>
        </p:sp>
      </p:grpSp>
      <p:grpSp>
        <p:nvGrpSpPr>
          <p:cNvPr id="21" name="Group 4">
            <a:extLst>
              <a:ext uri="{FF2B5EF4-FFF2-40B4-BE49-F238E27FC236}">
                <a16:creationId xmlns:a16="http://schemas.microsoft.com/office/drawing/2014/main" id="{2C0289FA-64D4-450D-9753-FC0D74A38211}"/>
              </a:ext>
            </a:extLst>
          </p:cNvPr>
          <p:cNvGrpSpPr>
            <a:grpSpLocks noChangeAspect="1"/>
          </p:cNvGrpSpPr>
          <p:nvPr/>
        </p:nvGrpSpPr>
        <p:grpSpPr bwMode="auto">
          <a:xfrm>
            <a:off x="571500" y="6131535"/>
            <a:ext cx="268464" cy="332436"/>
            <a:chOff x="2828" y="1221"/>
            <a:chExt cx="2413" cy="2988"/>
          </a:xfrm>
          <a:solidFill>
            <a:srgbClr val="1D2331"/>
          </a:solidFill>
        </p:grpSpPr>
        <p:sp>
          <p:nvSpPr>
            <p:cNvPr id="22" name="Freeform 10">
              <a:extLst>
                <a:ext uri="{FF2B5EF4-FFF2-40B4-BE49-F238E27FC236}">
                  <a16:creationId xmlns:a16="http://schemas.microsoft.com/office/drawing/2014/main" id="{58A8933E-9562-43EF-8155-874BA2FDDBD6}"/>
                </a:ext>
              </a:extLst>
            </p:cNvPr>
            <p:cNvSpPr>
              <a:spLocks/>
            </p:cNvSpPr>
            <p:nvPr/>
          </p:nvSpPr>
          <p:spPr bwMode="auto">
            <a:xfrm>
              <a:off x="2913" y="1307"/>
              <a:ext cx="2242" cy="2816"/>
            </a:xfrm>
            <a:custGeom>
              <a:avLst/>
              <a:gdLst>
                <a:gd name="T0" fmla="*/ 818 w 2242"/>
                <a:gd name="T1" fmla="*/ 11 h 2816"/>
                <a:gd name="T2" fmla="*/ 905 w 2242"/>
                <a:gd name="T3" fmla="*/ 68 h 2816"/>
                <a:gd name="T4" fmla="*/ 952 w 2242"/>
                <a:gd name="T5" fmla="*/ 158 h 2816"/>
                <a:gd name="T6" fmla="*/ 959 w 2242"/>
                <a:gd name="T7" fmla="*/ 888 h 2816"/>
                <a:gd name="T8" fmla="*/ 1010 w 2242"/>
                <a:gd name="T9" fmla="*/ 798 h 2816"/>
                <a:gd name="T10" fmla="*/ 1101 w 2242"/>
                <a:gd name="T11" fmla="*/ 741 h 2816"/>
                <a:gd name="T12" fmla="*/ 1178 w 2242"/>
                <a:gd name="T13" fmla="*/ 730 h 2816"/>
                <a:gd name="T14" fmla="*/ 1253 w 2242"/>
                <a:gd name="T15" fmla="*/ 744 h 2816"/>
                <a:gd name="T16" fmla="*/ 1343 w 2242"/>
                <a:gd name="T17" fmla="*/ 800 h 2816"/>
                <a:gd name="T18" fmla="*/ 1394 w 2242"/>
                <a:gd name="T19" fmla="*/ 889 h 2816"/>
                <a:gd name="T20" fmla="*/ 1401 w 2242"/>
                <a:gd name="T21" fmla="*/ 1032 h 2816"/>
                <a:gd name="T22" fmla="*/ 1452 w 2242"/>
                <a:gd name="T23" fmla="*/ 942 h 2816"/>
                <a:gd name="T24" fmla="*/ 1542 w 2242"/>
                <a:gd name="T25" fmla="*/ 885 h 2816"/>
                <a:gd name="T26" fmla="*/ 1648 w 2242"/>
                <a:gd name="T27" fmla="*/ 877 h 2816"/>
                <a:gd name="T28" fmla="*/ 1747 w 2242"/>
                <a:gd name="T29" fmla="*/ 919 h 2816"/>
                <a:gd name="T30" fmla="*/ 1813 w 2242"/>
                <a:gd name="T31" fmla="*/ 1000 h 2816"/>
                <a:gd name="T32" fmla="*/ 1828 w 2242"/>
                <a:gd name="T33" fmla="*/ 1161 h 2816"/>
                <a:gd name="T34" fmla="*/ 1858 w 2242"/>
                <a:gd name="T35" fmla="*/ 1073 h 2816"/>
                <a:gd name="T36" fmla="*/ 1931 w 2242"/>
                <a:gd name="T37" fmla="*/ 1006 h 2816"/>
                <a:gd name="T38" fmla="*/ 2025 w 2242"/>
                <a:gd name="T39" fmla="*/ 971 h 2816"/>
                <a:gd name="T40" fmla="*/ 2123 w 2242"/>
                <a:gd name="T41" fmla="*/ 980 h 2816"/>
                <a:gd name="T42" fmla="*/ 2199 w 2242"/>
                <a:gd name="T43" fmla="*/ 1037 h 2816"/>
                <a:gd name="T44" fmla="*/ 2237 w 2242"/>
                <a:gd name="T45" fmla="*/ 1126 h 2816"/>
                <a:gd name="T46" fmla="*/ 2241 w 2242"/>
                <a:gd name="T47" fmla="*/ 1170 h 2816"/>
                <a:gd name="T48" fmla="*/ 2242 w 2242"/>
                <a:gd name="T49" fmla="*/ 1216 h 2816"/>
                <a:gd name="T50" fmla="*/ 2241 w 2242"/>
                <a:gd name="T51" fmla="*/ 1304 h 2816"/>
                <a:gd name="T52" fmla="*/ 2235 w 2242"/>
                <a:gd name="T53" fmla="*/ 1438 h 2816"/>
                <a:gd name="T54" fmla="*/ 2217 w 2242"/>
                <a:gd name="T55" fmla="*/ 1619 h 2816"/>
                <a:gd name="T56" fmla="*/ 2186 w 2242"/>
                <a:gd name="T57" fmla="*/ 1851 h 2816"/>
                <a:gd name="T58" fmla="*/ 2137 w 2242"/>
                <a:gd name="T59" fmla="*/ 2137 h 2816"/>
                <a:gd name="T60" fmla="*/ 2066 w 2242"/>
                <a:gd name="T61" fmla="*/ 2477 h 2816"/>
                <a:gd name="T62" fmla="*/ 2005 w 2242"/>
                <a:gd name="T63" fmla="*/ 2738 h 2816"/>
                <a:gd name="T64" fmla="*/ 1977 w 2242"/>
                <a:gd name="T65" fmla="*/ 2787 h 2816"/>
                <a:gd name="T66" fmla="*/ 1901 w 2242"/>
                <a:gd name="T67" fmla="*/ 2816 h 2816"/>
                <a:gd name="T68" fmla="*/ 853 w 2242"/>
                <a:gd name="T69" fmla="*/ 2816 h 2816"/>
                <a:gd name="T70" fmla="*/ 786 w 2242"/>
                <a:gd name="T71" fmla="*/ 2793 h 2816"/>
                <a:gd name="T72" fmla="*/ 748 w 2242"/>
                <a:gd name="T73" fmla="*/ 2733 h 2816"/>
                <a:gd name="T74" fmla="*/ 26 w 2242"/>
                <a:gd name="T75" fmla="*/ 1716 h 2816"/>
                <a:gd name="T76" fmla="*/ 0 w 2242"/>
                <a:gd name="T77" fmla="*/ 1615 h 2816"/>
                <a:gd name="T78" fmla="*/ 21 w 2242"/>
                <a:gd name="T79" fmla="*/ 1516 h 2816"/>
                <a:gd name="T80" fmla="*/ 88 w 2242"/>
                <a:gd name="T81" fmla="*/ 1435 h 2816"/>
                <a:gd name="T82" fmla="*/ 185 w 2242"/>
                <a:gd name="T83" fmla="*/ 1393 h 2816"/>
                <a:gd name="T84" fmla="*/ 287 w 2242"/>
                <a:gd name="T85" fmla="*/ 1398 h 2816"/>
                <a:gd name="T86" fmla="*/ 377 w 2242"/>
                <a:gd name="T87" fmla="*/ 1450 h 2816"/>
                <a:gd name="T88" fmla="*/ 544 w 2242"/>
                <a:gd name="T89" fmla="*/ 192 h 2816"/>
                <a:gd name="T90" fmla="*/ 572 w 2242"/>
                <a:gd name="T91" fmla="*/ 94 h 2816"/>
                <a:gd name="T92" fmla="*/ 648 w 2242"/>
                <a:gd name="T93" fmla="*/ 26 h 2816"/>
                <a:gd name="T94" fmla="*/ 748 w 2242"/>
                <a:gd name="T95" fmla="*/ 0 h 2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2" h="2816">
                  <a:moveTo>
                    <a:pt x="748" y="0"/>
                  </a:moveTo>
                  <a:lnTo>
                    <a:pt x="783" y="2"/>
                  </a:lnTo>
                  <a:lnTo>
                    <a:pt x="818" y="11"/>
                  </a:lnTo>
                  <a:lnTo>
                    <a:pt x="849" y="26"/>
                  </a:lnTo>
                  <a:lnTo>
                    <a:pt x="879" y="45"/>
                  </a:lnTo>
                  <a:lnTo>
                    <a:pt x="905" y="68"/>
                  </a:lnTo>
                  <a:lnTo>
                    <a:pt x="926" y="94"/>
                  </a:lnTo>
                  <a:lnTo>
                    <a:pt x="942" y="125"/>
                  </a:lnTo>
                  <a:lnTo>
                    <a:pt x="952" y="158"/>
                  </a:lnTo>
                  <a:lnTo>
                    <a:pt x="956" y="192"/>
                  </a:lnTo>
                  <a:lnTo>
                    <a:pt x="956" y="923"/>
                  </a:lnTo>
                  <a:lnTo>
                    <a:pt x="959" y="888"/>
                  </a:lnTo>
                  <a:lnTo>
                    <a:pt x="970" y="855"/>
                  </a:lnTo>
                  <a:lnTo>
                    <a:pt x="988" y="826"/>
                  </a:lnTo>
                  <a:lnTo>
                    <a:pt x="1010" y="798"/>
                  </a:lnTo>
                  <a:lnTo>
                    <a:pt x="1037" y="775"/>
                  </a:lnTo>
                  <a:lnTo>
                    <a:pt x="1067" y="756"/>
                  </a:lnTo>
                  <a:lnTo>
                    <a:pt x="1101" y="741"/>
                  </a:lnTo>
                  <a:lnTo>
                    <a:pt x="1134" y="733"/>
                  </a:lnTo>
                  <a:lnTo>
                    <a:pt x="1170" y="730"/>
                  </a:lnTo>
                  <a:lnTo>
                    <a:pt x="1178" y="730"/>
                  </a:lnTo>
                  <a:lnTo>
                    <a:pt x="1185" y="730"/>
                  </a:lnTo>
                  <a:lnTo>
                    <a:pt x="1220" y="734"/>
                  </a:lnTo>
                  <a:lnTo>
                    <a:pt x="1253" y="744"/>
                  </a:lnTo>
                  <a:lnTo>
                    <a:pt x="1287" y="757"/>
                  </a:lnTo>
                  <a:lnTo>
                    <a:pt x="1317" y="777"/>
                  </a:lnTo>
                  <a:lnTo>
                    <a:pt x="1343" y="800"/>
                  </a:lnTo>
                  <a:lnTo>
                    <a:pt x="1365" y="827"/>
                  </a:lnTo>
                  <a:lnTo>
                    <a:pt x="1382" y="857"/>
                  </a:lnTo>
                  <a:lnTo>
                    <a:pt x="1394" y="889"/>
                  </a:lnTo>
                  <a:lnTo>
                    <a:pt x="1397" y="923"/>
                  </a:lnTo>
                  <a:lnTo>
                    <a:pt x="1397" y="1067"/>
                  </a:lnTo>
                  <a:lnTo>
                    <a:pt x="1401" y="1032"/>
                  </a:lnTo>
                  <a:lnTo>
                    <a:pt x="1412" y="1000"/>
                  </a:lnTo>
                  <a:lnTo>
                    <a:pt x="1430" y="968"/>
                  </a:lnTo>
                  <a:lnTo>
                    <a:pt x="1452" y="942"/>
                  </a:lnTo>
                  <a:lnTo>
                    <a:pt x="1479" y="919"/>
                  </a:lnTo>
                  <a:lnTo>
                    <a:pt x="1509" y="900"/>
                  </a:lnTo>
                  <a:lnTo>
                    <a:pt x="1542" y="885"/>
                  </a:lnTo>
                  <a:lnTo>
                    <a:pt x="1577" y="877"/>
                  </a:lnTo>
                  <a:lnTo>
                    <a:pt x="1613" y="874"/>
                  </a:lnTo>
                  <a:lnTo>
                    <a:pt x="1648" y="877"/>
                  </a:lnTo>
                  <a:lnTo>
                    <a:pt x="1683" y="885"/>
                  </a:lnTo>
                  <a:lnTo>
                    <a:pt x="1716" y="900"/>
                  </a:lnTo>
                  <a:lnTo>
                    <a:pt x="1747" y="919"/>
                  </a:lnTo>
                  <a:lnTo>
                    <a:pt x="1773" y="942"/>
                  </a:lnTo>
                  <a:lnTo>
                    <a:pt x="1797" y="968"/>
                  </a:lnTo>
                  <a:lnTo>
                    <a:pt x="1813" y="1000"/>
                  </a:lnTo>
                  <a:lnTo>
                    <a:pt x="1824" y="1032"/>
                  </a:lnTo>
                  <a:lnTo>
                    <a:pt x="1828" y="1067"/>
                  </a:lnTo>
                  <a:lnTo>
                    <a:pt x="1828" y="1161"/>
                  </a:lnTo>
                  <a:lnTo>
                    <a:pt x="1832" y="1130"/>
                  </a:lnTo>
                  <a:lnTo>
                    <a:pt x="1841" y="1100"/>
                  </a:lnTo>
                  <a:lnTo>
                    <a:pt x="1858" y="1073"/>
                  </a:lnTo>
                  <a:lnTo>
                    <a:pt x="1879" y="1047"/>
                  </a:lnTo>
                  <a:lnTo>
                    <a:pt x="1902" y="1024"/>
                  </a:lnTo>
                  <a:lnTo>
                    <a:pt x="1931" y="1006"/>
                  </a:lnTo>
                  <a:lnTo>
                    <a:pt x="1961" y="990"/>
                  </a:lnTo>
                  <a:lnTo>
                    <a:pt x="1993" y="978"/>
                  </a:lnTo>
                  <a:lnTo>
                    <a:pt x="2025" y="971"/>
                  </a:lnTo>
                  <a:lnTo>
                    <a:pt x="2057" y="968"/>
                  </a:lnTo>
                  <a:lnTo>
                    <a:pt x="2092" y="971"/>
                  </a:lnTo>
                  <a:lnTo>
                    <a:pt x="2123" y="980"/>
                  </a:lnTo>
                  <a:lnTo>
                    <a:pt x="2152" y="995"/>
                  </a:lnTo>
                  <a:lnTo>
                    <a:pt x="2178" y="1013"/>
                  </a:lnTo>
                  <a:lnTo>
                    <a:pt x="2199" y="1037"/>
                  </a:lnTo>
                  <a:lnTo>
                    <a:pt x="2216" y="1064"/>
                  </a:lnTo>
                  <a:lnTo>
                    <a:pt x="2229" y="1094"/>
                  </a:lnTo>
                  <a:lnTo>
                    <a:pt x="2237" y="1126"/>
                  </a:lnTo>
                  <a:lnTo>
                    <a:pt x="2240" y="1161"/>
                  </a:lnTo>
                  <a:lnTo>
                    <a:pt x="2240" y="1162"/>
                  </a:lnTo>
                  <a:lnTo>
                    <a:pt x="2241" y="1170"/>
                  </a:lnTo>
                  <a:lnTo>
                    <a:pt x="2241" y="1180"/>
                  </a:lnTo>
                  <a:lnTo>
                    <a:pt x="2242" y="1196"/>
                  </a:lnTo>
                  <a:lnTo>
                    <a:pt x="2242" y="1216"/>
                  </a:lnTo>
                  <a:lnTo>
                    <a:pt x="2242" y="1240"/>
                  </a:lnTo>
                  <a:lnTo>
                    <a:pt x="2242" y="1269"/>
                  </a:lnTo>
                  <a:lnTo>
                    <a:pt x="2241" y="1304"/>
                  </a:lnTo>
                  <a:lnTo>
                    <a:pt x="2240" y="1344"/>
                  </a:lnTo>
                  <a:lnTo>
                    <a:pt x="2237" y="1388"/>
                  </a:lnTo>
                  <a:lnTo>
                    <a:pt x="2235" y="1438"/>
                  </a:lnTo>
                  <a:lnTo>
                    <a:pt x="2230" y="1493"/>
                  </a:lnTo>
                  <a:lnTo>
                    <a:pt x="2224" y="1553"/>
                  </a:lnTo>
                  <a:lnTo>
                    <a:pt x="2217" y="1619"/>
                  </a:lnTo>
                  <a:lnTo>
                    <a:pt x="2209" y="1691"/>
                  </a:lnTo>
                  <a:lnTo>
                    <a:pt x="2198" y="1768"/>
                  </a:lnTo>
                  <a:lnTo>
                    <a:pt x="2186" y="1851"/>
                  </a:lnTo>
                  <a:lnTo>
                    <a:pt x="2171" y="1941"/>
                  </a:lnTo>
                  <a:lnTo>
                    <a:pt x="2155" y="2035"/>
                  </a:lnTo>
                  <a:lnTo>
                    <a:pt x="2137" y="2137"/>
                  </a:lnTo>
                  <a:lnTo>
                    <a:pt x="2116" y="2244"/>
                  </a:lnTo>
                  <a:lnTo>
                    <a:pt x="2092" y="2358"/>
                  </a:lnTo>
                  <a:lnTo>
                    <a:pt x="2066" y="2477"/>
                  </a:lnTo>
                  <a:lnTo>
                    <a:pt x="2037" y="2604"/>
                  </a:lnTo>
                  <a:lnTo>
                    <a:pt x="2005" y="2738"/>
                  </a:lnTo>
                  <a:lnTo>
                    <a:pt x="2005" y="2738"/>
                  </a:lnTo>
                  <a:lnTo>
                    <a:pt x="2005" y="2739"/>
                  </a:lnTo>
                  <a:lnTo>
                    <a:pt x="1994" y="2765"/>
                  </a:lnTo>
                  <a:lnTo>
                    <a:pt x="1977" y="2787"/>
                  </a:lnTo>
                  <a:lnTo>
                    <a:pt x="1956" y="2803"/>
                  </a:lnTo>
                  <a:lnTo>
                    <a:pt x="1930" y="2813"/>
                  </a:lnTo>
                  <a:lnTo>
                    <a:pt x="1901" y="2816"/>
                  </a:lnTo>
                  <a:lnTo>
                    <a:pt x="1899" y="2816"/>
                  </a:lnTo>
                  <a:lnTo>
                    <a:pt x="1899" y="2816"/>
                  </a:lnTo>
                  <a:lnTo>
                    <a:pt x="853" y="2816"/>
                  </a:lnTo>
                  <a:lnTo>
                    <a:pt x="828" y="2814"/>
                  </a:lnTo>
                  <a:lnTo>
                    <a:pt x="805" y="2806"/>
                  </a:lnTo>
                  <a:lnTo>
                    <a:pt x="786" y="2793"/>
                  </a:lnTo>
                  <a:lnTo>
                    <a:pt x="769" y="2777"/>
                  </a:lnTo>
                  <a:lnTo>
                    <a:pt x="756" y="2757"/>
                  </a:lnTo>
                  <a:lnTo>
                    <a:pt x="748" y="2733"/>
                  </a:lnTo>
                  <a:lnTo>
                    <a:pt x="709" y="2613"/>
                  </a:lnTo>
                  <a:lnTo>
                    <a:pt x="46" y="1746"/>
                  </a:lnTo>
                  <a:lnTo>
                    <a:pt x="26" y="1716"/>
                  </a:lnTo>
                  <a:lnTo>
                    <a:pt x="13" y="1684"/>
                  </a:lnTo>
                  <a:lnTo>
                    <a:pt x="4" y="1650"/>
                  </a:lnTo>
                  <a:lnTo>
                    <a:pt x="0" y="1615"/>
                  </a:lnTo>
                  <a:lnTo>
                    <a:pt x="1" y="1582"/>
                  </a:lnTo>
                  <a:lnTo>
                    <a:pt x="9" y="1548"/>
                  </a:lnTo>
                  <a:lnTo>
                    <a:pt x="21" y="1516"/>
                  </a:lnTo>
                  <a:lnTo>
                    <a:pt x="39" y="1486"/>
                  </a:lnTo>
                  <a:lnTo>
                    <a:pt x="61" y="1459"/>
                  </a:lnTo>
                  <a:lnTo>
                    <a:pt x="88" y="1435"/>
                  </a:lnTo>
                  <a:lnTo>
                    <a:pt x="119" y="1416"/>
                  </a:lnTo>
                  <a:lnTo>
                    <a:pt x="152" y="1402"/>
                  </a:lnTo>
                  <a:lnTo>
                    <a:pt x="185" y="1393"/>
                  </a:lnTo>
                  <a:lnTo>
                    <a:pt x="220" y="1389"/>
                  </a:lnTo>
                  <a:lnTo>
                    <a:pt x="253" y="1392"/>
                  </a:lnTo>
                  <a:lnTo>
                    <a:pt x="287" y="1398"/>
                  </a:lnTo>
                  <a:lnTo>
                    <a:pt x="319" y="1411"/>
                  </a:lnTo>
                  <a:lnTo>
                    <a:pt x="350" y="1428"/>
                  </a:lnTo>
                  <a:lnTo>
                    <a:pt x="377" y="1450"/>
                  </a:lnTo>
                  <a:lnTo>
                    <a:pt x="402" y="1478"/>
                  </a:lnTo>
                  <a:lnTo>
                    <a:pt x="544" y="1663"/>
                  </a:lnTo>
                  <a:lnTo>
                    <a:pt x="544" y="192"/>
                  </a:lnTo>
                  <a:lnTo>
                    <a:pt x="547" y="158"/>
                  </a:lnTo>
                  <a:lnTo>
                    <a:pt x="557" y="125"/>
                  </a:lnTo>
                  <a:lnTo>
                    <a:pt x="572" y="94"/>
                  </a:lnTo>
                  <a:lnTo>
                    <a:pt x="593" y="68"/>
                  </a:lnTo>
                  <a:lnTo>
                    <a:pt x="618" y="45"/>
                  </a:lnTo>
                  <a:lnTo>
                    <a:pt x="648" y="26"/>
                  </a:lnTo>
                  <a:lnTo>
                    <a:pt x="679" y="11"/>
                  </a:lnTo>
                  <a:lnTo>
                    <a:pt x="712" y="2"/>
                  </a:lnTo>
                  <a:lnTo>
                    <a:pt x="748" y="0"/>
                  </a:lnTo>
                  <a:close/>
                </a:path>
              </a:pathLst>
            </a:custGeom>
            <a:solidFill>
              <a:schemeClr val="bg1"/>
            </a:solidFill>
            <a:ln w="22225">
              <a:no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600">
                <a:latin typeface="Arial" panose="020B0604020202020204" pitchFamily="34" charset="0"/>
                <a:cs typeface="Arial" panose="020B0604020202020204" pitchFamily="34" charset="0"/>
              </a:endParaRPr>
            </a:p>
          </p:txBody>
        </p:sp>
        <p:sp>
          <p:nvSpPr>
            <p:cNvPr id="23" name="Freeform 11">
              <a:extLst>
                <a:ext uri="{FF2B5EF4-FFF2-40B4-BE49-F238E27FC236}">
                  <a16:creationId xmlns:a16="http://schemas.microsoft.com/office/drawing/2014/main" id="{E9298A04-56D3-4B52-ACC3-A82CBB1B7427}"/>
                </a:ext>
              </a:extLst>
            </p:cNvPr>
            <p:cNvSpPr>
              <a:spLocks noEditPoints="1"/>
            </p:cNvSpPr>
            <p:nvPr/>
          </p:nvSpPr>
          <p:spPr bwMode="auto">
            <a:xfrm>
              <a:off x="2828" y="1221"/>
              <a:ext cx="2413" cy="2988"/>
            </a:xfrm>
            <a:custGeom>
              <a:avLst/>
              <a:gdLst>
                <a:gd name="T0" fmla="*/ 740 w 2413"/>
                <a:gd name="T1" fmla="*/ 213 h 2988"/>
                <a:gd name="T2" fmla="*/ 419 w 2413"/>
                <a:gd name="T3" fmla="*/ 1615 h 2988"/>
                <a:gd name="T4" fmla="*/ 309 w 2413"/>
                <a:gd name="T5" fmla="*/ 1561 h 2988"/>
                <a:gd name="T6" fmla="*/ 189 w 2413"/>
                <a:gd name="T7" fmla="*/ 1629 h 2988"/>
                <a:gd name="T8" fmla="*/ 184 w 2413"/>
                <a:gd name="T9" fmla="*/ 1757 h 2988"/>
                <a:gd name="T10" fmla="*/ 920 w 2413"/>
                <a:gd name="T11" fmla="*/ 2808 h 2988"/>
                <a:gd name="T12" fmla="*/ 1984 w 2413"/>
                <a:gd name="T13" fmla="*/ 2817 h 2988"/>
                <a:gd name="T14" fmla="*/ 2006 w 2413"/>
                <a:gd name="T15" fmla="*/ 2805 h 2988"/>
                <a:gd name="T16" fmla="*/ 2093 w 2413"/>
                <a:gd name="T17" fmla="*/ 2432 h 2988"/>
                <a:gd name="T18" fmla="*/ 2185 w 2413"/>
                <a:gd name="T19" fmla="*/ 1939 h 2988"/>
                <a:gd name="T20" fmla="*/ 2228 w 2413"/>
                <a:gd name="T21" fmla="*/ 1587 h 2988"/>
                <a:gd name="T22" fmla="*/ 2242 w 2413"/>
                <a:gd name="T23" fmla="*/ 1366 h 2988"/>
                <a:gd name="T24" fmla="*/ 2240 w 2413"/>
                <a:gd name="T25" fmla="*/ 1264 h 2988"/>
                <a:gd name="T26" fmla="*/ 2238 w 2413"/>
                <a:gd name="T27" fmla="*/ 1227 h 2988"/>
                <a:gd name="T28" fmla="*/ 2185 w 2413"/>
                <a:gd name="T29" fmla="*/ 1149 h 2988"/>
                <a:gd name="T30" fmla="*/ 2057 w 2413"/>
                <a:gd name="T31" fmla="*/ 1166 h 2988"/>
                <a:gd name="T32" fmla="*/ 1998 w 2413"/>
                <a:gd name="T33" fmla="*/ 1365 h 2988"/>
                <a:gd name="T34" fmla="*/ 1974 w 2413"/>
                <a:gd name="T35" fmla="*/ 1426 h 2988"/>
                <a:gd name="T36" fmla="*/ 1871 w 2413"/>
                <a:gd name="T37" fmla="*/ 1439 h 2988"/>
                <a:gd name="T38" fmla="*/ 1828 w 2413"/>
                <a:gd name="T39" fmla="*/ 1365 h 2988"/>
                <a:gd name="T40" fmla="*/ 1797 w 2413"/>
                <a:gd name="T41" fmla="*/ 1088 h 2988"/>
                <a:gd name="T42" fmla="*/ 1670 w 2413"/>
                <a:gd name="T43" fmla="*/ 1048 h 2988"/>
                <a:gd name="T44" fmla="*/ 1572 w 2413"/>
                <a:gd name="T45" fmla="*/ 1129 h 2988"/>
                <a:gd name="T46" fmla="*/ 1564 w 2413"/>
                <a:gd name="T47" fmla="*/ 1389 h 2988"/>
                <a:gd name="T48" fmla="*/ 1482 w 2413"/>
                <a:gd name="T49" fmla="*/ 1452 h 2988"/>
                <a:gd name="T50" fmla="*/ 1400 w 2413"/>
                <a:gd name="T51" fmla="*/ 1389 h 2988"/>
                <a:gd name="T52" fmla="*/ 1367 w 2413"/>
                <a:gd name="T53" fmla="*/ 945 h 2988"/>
                <a:gd name="T54" fmla="*/ 1263 w 2413"/>
                <a:gd name="T55" fmla="*/ 902 h 2988"/>
                <a:gd name="T56" fmla="*/ 1156 w 2413"/>
                <a:gd name="T57" fmla="*/ 943 h 2988"/>
                <a:gd name="T58" fmla="*/ 1122 w 2413"/>
                <a:gd name="T59" fmla="*/ 1389 h 2988"/>
                <a:gd name="T60" fmla="*/ 1041 w 2413"/>
                <a:gd name="T61" fmla="*/ 1452 h 2988"/>
                <a:gd name="T62" fmla="*/ 959 w 2413"/>
                <a:gd name="T63" fmla="*/ 1389 h 2988"/>
                <a:gd name="T64" fmla="*/ 952 w 2413"/>
                <a:gd name="T65" fmla="*/ 255 h 2988"/>
                <a:gd name="T66" fmla="*/ 859 w 2413"/>
                <a:gd name="T67" fmla="*/ 174 h 2988"/>
                <a:gd name="T68" fmla="*/ 966 w 2413"/>
                <a:gd name="T69" fmla="*/ 31 h 2988"/>
                <a:gd name="T70" fmla="*/ 1111 w 2413"/>
                <a:gd name="T71" fmla="*/ 191 h 2988"/>
                <a:gd name="T72" fmla="*/ 1211 w 2413"/>
                <a:gd name="T73" fmla="*/ 734 h 2988"/>
                <a:gd name="T74" fmla="*/ 1357 w 2413"/>
                <a:gd name="T75" fmla="*/ 745 h 2988"/>
                <a:gd name="T76" fmla="*/ 1529 w 2413"/>
                <a:gd name="T77" fmla="*/ 876 h 2988"/>
                <a:gd name="T78" fmla="*/ 1698 w 2413"/>
                <a:gd name="T79" fmla="*/ 874 h 2988"/>
                <a:gd name="T80" fmla="*/ 1907 w 2413"/>
                <a:gd name="T81" fmla="*/ 956 h 2988"/>
                <a:gd name="T82" fmla="*/ 2096 w 2413"/>
                <a:gd name="T83" fmla="*/ 973 h 2988"/>
                <a:gd name="T84" fmla="*/ 2300 w 2413"/>
                <a:gd name="T85" fmla="*/ 1021 h 2988"/>
                <a:gd name="T86" fmla="*/ 2407 w 2413"/>
                <a:gd name="T87" fmla="*/ 1197 h 2988"/>
                <a:gd name="T88" fmla="*/ 2413 w 2413"/>
                <a:gd name="T89" fmla="*/ 1304 h 2988"/>
                <a:gd name="T90" fmla="*/ 2408 w 2413"/>
                <a:gd name="T91" fmla="*/ 1484 h 2988"/>
                <a:gd name="T92" fmla="*/ 2377 w 2413"/>
                <a:gd name="T93" fmla="*/ 1793 h 2988"/>
                <a:gd name="T94" fmla="*/ 2305 w 2413"/>
                <a:gd name="T95" fmla="*/ 2242 h 2988"/>
                <a:gd name="T96" fmla="*/ 2173 w 2413"/>
                <a:gd name="T97" fmla="*/ 2844 h 2988"/>
                <a:gd name="T98" fmla="*/ 2118 w 2413"/>
                <a:gd name="T99" fmla="*/ 2937 h 2988"/>
                <a:gd name="T100" fmla="*/ 1996 w 2413"/>
                <a:gd name="T101" fmla="*/ 2988 h 2988"/>
                <a:gd name="T102" fmla="*/ 806 w 2413"/>
                <a:gd name="T103" fmla="*/ 2936 h 2988"/>
                <a:gd name="T104" fmla="*/ 63 w 2413"/>
                <a:gd name="T105" fmla="*/ 1884 h 2988"/>
                <a:gd name="T106" fmla="*/ 0 w 2413"/>
                <a:gd name="T107" fmla="*/ 1698 h 2988"/>
                <a:gd name="T108" fmla="*/ 64 w 2413"/>
                <a:gd name="T109" fmla="*/ 1510 h 2988"/>
                <a:gd name="T110" fmla="*/ 229 w 2413"/>
                <a:gd name="T111" fmla="*/ 1400 h 2988"/>
                <a:gd name="T112" fmla="*/ 438 w 2413"/>
                <a:gd name="T113" fmla="*/ 1418 h 2988"/>
                <a:gd name="T114" fmla="*/ 547 w 2413"/>
                <a:gd name="T115" fmla="*/ 234 h 2988"/>
                <a:gd name="T116" fmla="*/ 663 w 2413"/>
                <a:gd name="T117" fmla="*/ 55 h 2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13" h="2988">
                  <a:moveTo>
                    <a:pt x="833" y="170"/>
                  </a:moveTo>
                  <a:lnTo>
                    <a:pt x="806" y="174"/>
                  </a:lnTo>
                  <a:lnTo>
                    <a:pt x="782" y="183"/>
                  </a:lnTo>
                  <a:lnTo>
                    <a:pt x="760" y="195"/>
                  </a:lnTo>
                  <a:lnTo>
                    <a:pt x="740" y="213"/>
                  </a:lnTo>
                  <a:lnTo>
                    <a:pt x="727" y="232"/>
                  </a:lnTo>
                  <a:lnTo>
                    <a:pt x="717" y="255"/>
                  </a:lnTo>
                  <a:lnTo>
                    <a:pt x="713" y="278"/>
                  </a:lnTo>
                  <a:lnTo>
                    <a:pt x="713" y="2000"/>
                  </a:lnTo>
                  <a:lnTo>
                    <a:pt x="419" y="1615"/>
                  </a:lnTo>
                  <a:lnTo>
                    <a:pt x="402" y="1596"/>
                  </a:lnTo>
                  <a:lnTo>
                    <a:pt x="382" y="1581"/>
                  </a:lnTo>
                  <a:lnTo>
                    <a:pt x="358" y="1570"/>
                  </a:lnTo>
                  <a:lnTo>
                    <a:pt x="335" y="1564"/>
                  </a:lnTo>
                  <a:lnTo>
                    <a:pt x="309" y="1561"/>
                  </a:lnTo>
                  <a:lnTo>
                    <a:pt x="279" y="1564"/>
                  </a:lnTo>
                  <a:lnTo>
                    <a:pt x="250" y="1574"/>
                  </a:lnTo>
                  <a:lnTo>
                    <a:pt x="224" y="1588"/>
                  </a:lnTo>
                  <a:lnTo>
                    <a:pt x="204" y="1607"/>
                  </a:lnTo>
                  <a:lnTo>
                    <a:pt x="189" y="1629"/>
                  </a:lnTo>
                  <a:lnTo>
                    <a:pt x="178" y="1653"/>
                  </a:lnTo>
                  <a:lnTo>
                    <a:pt x="172" y="1679"/>
                  </a:lnTo>
                  <a:lnTo>
                    <a:pt x="171" y="1706"/>
                  </a:lnTo>
                  <a:lnTo>
                    <a:pt x="175" y="1733"/>
                  </a:lnTo>
                  <a:lnTo>
                    <a:pt x="184" y="1757"/>
                  </a:lnTo>
                  <a:lnTo>
                    <a:pt x="198" y="1781"/>
                  </a:lnTo>
                  <a:lnTo>
                    <a:pt x="871" y="2659"/>
                  </a:lnTo>
                  <a:lnTo>
                    <a:pt x="915" y="2797"/>
                  </a:lnTo>
                  <a:lnTo>
                    <a:pt x="916" y="2800"/>
                  </a:lnTo>
                  <a:lnTo>
                    <a:pt x="920" y="2808"/>
                  </a:lnTo>
                  <a:lnTo>
                    <a:pt x="928" y="2814"/>
                  </a:lnTo>
                  <a:lnTo>
                    <a:pt x="938" y="2817"/>
                  </a:lnTo>
                  <a:lnTo>
                    <a:pt x="1956" y="2817"/>
                  </a:lnTo>
                  <a:lnTo>
                    <a:pt x="1956" y="2817"/>
                  </a:lnTo>
                  <a:lnTo>
                    <a:pt x="1984" y="2817"/>
                  </a:lnTo>
                  <a:lnTo>
                    <a:pt x="1988" y="2817"/>
                  </a:lnTo>
                  <a:lnTo>
                    <a:pt x="1995" y="2815"/>
                  </a:lnTo>
                  <a:lnTo>
                    <a:pt x="2000" y="2813"/>
                  </a:lnTo>
                  <a:lnTo>
                    <a:pt x="2003" y="2810"/>
                  </a:lnTo>
                  <a:lnTo>
                    <a:pt x="2006" y="2805"/>
                  </a:lnTo>
                  <a:lnTo>
                    <a:pt x="2008" y="2802"/>
                  </a:lnTo>
                  <a:lnTo>
                    <a:pt x="2008" y="2799"/>
                  </a:lnTo>
                  <a:lnTo>
                    <a:pt x="2039" y="2670"/>
                  </a:lnTo>
                  <a:lnTo>
                    <a:pt x="2068" y="2548"/>
                  </a:lnTo>
                  <a:lnTo>
                    <a:pt x="2093" y="2432"/>
                  </a:lnTo>
                  <a:lnTo>
                    <a:pt x="2115" y="2321"/>
                  </a:lnTo>
                  <a:lnTo>
                    <a:pt x="2136" y="2217"/>
                  </a:lnTo>
                  <a:lnTo>
                    <a:pt x="2153" y="2119"/>
                  </a:lnTo>
                  <a:lnTo>
                    <a:pt x="2170" y="2026"/>
                  </a:lnTo>
                  <a:lnTo>
                    <a:pt x="2185" y="1939"/>
                  </a:lnTo>
                  <a:lnTo>
                    <a:pt x="2196" y="1858"/>
                  </a:lnTo>
                  <a:lnTo>
                    <a:pt x="2207" y="1782"/>
                  </a:lnTo>
                  <a:lnTo>
                    <a:pt x="2216" y="1711"/>
                  </a:lnTo>
                  <a:lnTo>
                    <a:pt x="2222" y="1647"/>
                  </a:lnTo>
                  <a:lnTo>
                    <a:pt x="2228" y="1587"/>
                  </a:lnTo>
                  <a:lnTo>
                    <a:pt x="2233" y="1533"/>
                  </a:lnTo>
                  <a:lnTo>
                    <a:pt x="2237" y="1484"/>
                  </a:lnTo>
                  <a:lnTo>
                    <a:pt x="2239" y="1439"/>
                  </a:lnTo>
                  <a:lnTo>
                    <a:pt x="2240" y="1401"/>
                  </a:lnTo>
                  <a:lnTo>
                    <a:pt x="2242" y="1366"/>
                  </a:lnTo>
                  <a:lnTo>
                    <a:pt x="2242" y="1336"/>
                  </a:lnTo>
                  <a:lnTo>
                    <a:pt x="2242" y="1312"/>
                  </a:lnTo>
                  <a:lnTo>
                    <a:pt x="2242" y="1292"/>
                  </a:lnTo>
                  <a:lnTo>
                    <a:pt x="2242" y="1276"/>
                  </a:lnTo>
                  <a:lnTo>
                    <a:pt x="2240" y="1264"/>
                  </a:lnTo>
                  <a:lnTo>
                    <a:pt x="2240" y="1258"/>
                  </a:lnTo>
                  <a:lnTo>
                    <a:pt x="2240" y="1256"/>
                  </a:lnTo>
                  <a:lnTo>
                    <a:pt x="2239" y="1251"/>
                  </a:lnTo>
                  <a:lnTo>
                    <a:pt x="2239" y="1247"/>
                  </a:lnTo>
                  <a:lnTo>
                    <a:pt x="2238" y="1227"/>
                  </a:lnTo>
                  <a:lnTo>
                    <a:pt x="2233" y="1207"/>
                  </a:lnTo>
                  <a:lnTo>
                    <a:pt x="2225" y="1190"/>
                  </a:lnTo>
                  <a:lnTo>
                    <a:pt x="2214" y="1174"/>
                  </a:lnTo>
                  <a:lnTo>
                    <a:pt x="2201" y="1160"/>
                  </a:lnTo>
                  <a:lnTo>
                    <a:pt x="2185" y="1149"/>
                  </a:lnTo>
                  <a:lnTo>
                    <a:pt x="2165" y="1143"/>
                  </a:lnTo>
                  <a:lnTo>
                    <a:pt x="2142" y="1140"/>
                  </a:lnTo>
                  <a:lnTo>
                    <a:pt x="2113" y="1143"/>
                  </a:lnTo>
                  <a:lnTo>
                    <a:pt x="2084" y="1151"/>
                  </a:lnTo>
                  <a:lnTo>
                    <a:pt x="2057" y="1166"/>
                  </a:lnTo>
                  <a:lnTo>
                    <a:pt x="2033" y="1184"/>
                  </a:lnTo>
                  <a:lnTo>
                    <a:pt x="2016" y="1204"/>
                  </a:lnTo>
                  <a:lnTo>
                    <a:pt x="2003" y="1225"/>
                  </a:lnTo>
                  <a:lnTo>
                    <a:pt x="1998" y="1247"/>
                  </a:lnTo>
                  <a:lnTo>
                    <a:pt x="1998" y="1365"/>
                  </a:lnTo>
                  <a:lnTo>
                    <a:pt x="1998" y="1365"/>
                  </a:lnTo>
                  <a:lnTo>
                    <a:pt x="1998" y="1366"/>
                  </a:lnTo>
                  <a:lnTo>
                    <a:pt x="1996" y="1389"/>
                  </a:lnTo>
                  <a:lnTo>
                    <a:pt x="1987" y="1408"/>
                  </a:lnTo>
                  <a:lnTo>
                    <a:pt x="1974" y="1426"/>
                  </a:lnTo>
                  <a:lnTo>
                    <a:pt x="1956" y="1439"/>
                  </a:lnTo>
                  <a:lnTo>
                    <a:pt x="1936" y="1448"/>
                  </a:lnTo>
                  <a:lnTo>
                    <a:pt x="1913" y="1452"/>
                  </a:lnTo>
                  <a:lnTo>
                    <a:pt x="1890" y="1448"/>
                  </a:lnTo>
                  <a:lnTo>
                    <a:pt x="1871" y="1439"/>
                  </a:lnTo>
                  <a:lnTo>
                    <a:pt x="1853" y="1426"/>
                  </a:lnTo>
                  <a:lnTo>
                    <a:pt x="1840" y="1408"/>
                  </a:lnTo>
                  <a:lnTo>
                    <a:pt x="1831" y="1389"/>
                  </a:lnTo>
                  <a:lnTo>
                    <a:pt x="1828" y="1366"/>
                  </a:lnTo>
                  <a:lnTo>
                    <a:pt x="1828" y="1365"/>
                  </a:lnTo>
                  <a:lnTo>
                    <a:pt x="1828" y="1365"/>
                  </a:lnTo>
                  <a:lnTo>
                    <a:pt x="1828" y="1153"/>
                  </a:lnTo>
                  <a:lnTo>
                    <a:pt x="1825" y="1129"/>
                  </a:lnTo>
                  <a:lnTo>
                    <a:pt x="1814" y="1108"/>
                  </a:lnTo>
                  <a:lnTo>
                    <a:pt x="1797" y="1088"/>
                  </a:lnTo>
                  <a:lnTo>
                    <a:pt x="1776" y="1071"/>
                  </a:lnTo>
                  <a:lnTo>
                    <a:pt x="1751" y="1057"/>
                  </a:lnTo>
                  <a:lnTo>
                    <a:pt x="1725" y="1048"/>
                  </a:lnTo>
                  <a:lnTo>
                    <a:pt x="1698" y="1045"/>
                  </a:lnTo>
                  <a:lnTo>
                    <a:pt x="1670" y="1048"/>
                  </a:lnTo>
                  <a:lnTo>
                    <a:pt x="1644" y="1057"/>
                  </a:lnTo>
                  <a:lnTo>
                    <a:pt x="1619" y="1071"/>
                  </a:lnTo>
                  <a:lnTo>
                    <a:pt x="1598" y="1087"/>
                  </a:lnTo>
                  <a:lnTo>
                    <a:pt x="1582" y="1108"/>
                  </a:lnTo>
                  <a:lnTo>
                    <a:pt x="1572" y="1129"/>
                  </a:lnTo>
                  <a:lnTo>
                    <a:pt x="1568" y="1153"/>
                  </a:lnTo>
                  <a:lnTo>
                    <a:pt x="1568" y="1365"/>
                  </a:lnTo>
                  <a:lnTo>
                    <a:pt x="1568" y="1365"/>
                  </a:lnTo>
                  <a:lnTo>
                    <a:pt x="1568" y="1366"/>
                  </a:lnTo>
                  <a:lnTo>
                    <a:pt x="1564" y="1389"/>
                  </a:lnTo>
                  <a:lnTo>
                    <a:pt x="1555" y="1408"/>
                  </a:lnTo>
                  <a:lnTo>
                    <a:pt x="1543" y="1426"/>
                  </a:lnTo>
                  <a:lnTo>
                    <a:pt x="1526" y="1439"/>
                  </a:lnTo>
                  <a:lnTo>
                    <a:pt x="1505" y="1448"/>
                  </a:lnTo>
                  <a:lnTo>
                    <a:pt x="1482" y="1452"/>
                  </a:lnTo>
                  <a:lnTo>
                    <a:pt x="1460" y="1448"/>
                  </a:lnTo>
                  <a:lnTo>
                    <a:pt x="1439" y="1439"/>
                  </a:lnTo>
                  <a:lnTo>
                    <a:pt x="1421" y="1426"/>
                  </a:lnTo>
                  <a:lnTo>
                    <a:pt x="1409" y="1408"/>
                  </a:lnTo>
                  <a:lnTo>
                    <a:pt x="1400" y="1389"/>
                  </a:lnTo>
                  <a:lnTo>
                    <a:pt x="1397" y="1366"/>
                  </a:lnTo>
                  <a:lnTo>
                    <a:pt x="1397" y="1009"/>
                  </a:lnTo>
                  <a:lnTo>
                    <a:pt x="1393" y="986"/>
                  </a:lnTo>
                  <a:lnTo>
                    <a:pt x="1383" y="965"/>
                  </a:lnTo>
                  <a:lnTo>
                    <a:pt x="1367" y="945"/>
                  </a:lnTo>
                  <a:lnTo>
                    <a:pt x="1346" y="928"/>
                  </a:lnTo>
                  <a:lnTo>
                    <a:pt x="1322" y="914"/>
                  </a:lnTo>
                  <a:lnTo>
                    <a:pt x="1295" y="905"/>
                  </a:lnTo>
                  <a:lnTo>
                    <a:pt x="1268" y="902"/>
                  </a:lnTo>
                  <a:lnTo>
                    <a:pt x="1263" y="902"/>
                  </a:lnTo>
                  <a:lnTo>
                    <a:pt x="1255" y="901"/>
                  </a:lnTo>
                  <a:lnTo>
                    <a:pt x="1228" y="904"/>
                  </a:lnTo>
                  <a:lnTo>
                    <a:pt x="1201" y="913"/>
                  </a:lnTo>
                  <a:lnTo>
                    <a:pt x="1177" y="927"/>
                  </a:lnTo>
                  <a:lnTo>
                    <a:pt x="1156" y="943"/>
                  </a:lnTo>
                  <a:lnTo>
                    <a:pt x="1140" y="964"/>
                  </a:lnTo>
                  <a:lnTo>
                    <a:pt x="1130" y="985"/>
                  </a:lnTo>
                  <a:lnTo>
                    <a:pt x="1126" y="1009"/>
                  </a:lnTo>
                  <a:lnTo>
                    <a:pt x="1126" y="1366"/>
                  </a:lnTo>
                  <a:lnTo>
                    <a:pt x="1122" y="1389"/>
                  </a:lnTo>
                  <a:lnTo>
                    <a:pt x="1115" y="1408"/>
                  </a:lnTo>
                  <a:lnTo>
                    <a:pt x="1101" y="1426"/>
                  </a:lnTo>
                  <a:lnTo>
                    <a:pt x="1084" y="1439"/>
                  </a:lnTo>
                  <a:lnTo>
                    <a:pt x="1063" y="1448"/>
                  </a:lnTo>
                  <a:lnTo>
                    <a:pt x="1041" y="1452"/>
                  </a:lnTo>
                  <a:lnTo>
                    <a:pt x="1018" y="1448"/>
                  </a:lnTo>
                  <a:lnTo>
                    <a:pt x="998" y="1439"/>
                  </a:lnTo>
                  <a:lnTo>
                    <a:pt x="981" y="1426"/>
                  </a:lnTo>
                  <a:lnTo>
                    <a:pt x="967" y="1408"/>
                  </a:lnTo>
                  <a:lnTo>
                    <a:pt x="959" y="1389"/>
                  </a:lnTo>
                  <a:lnTo>
                    <a:pt x="955" y="1366"/>
                  </a:lnTo>
                  <a:lnTo>
                    <a:pt x="956" y="1365"/>
                  </a:lnTo>
                  <a:lnTo>
                    <a:pt x="955" y="1365"/>
                  </a:lnTo>
                  <a:lnTo>
                    <a:pt x="955" y="278"/>
                  </a:lnTo>
                  <a:lnTo>
                    <a:pt x="952" y="255"/>
                  </a:lnTo>
                  <a:lnTo>
                    <a:pt x="943" y="232"/>
                  </a:lnTo>
                  <a:lnTo>
                    <a:pt x="928" y="213"/>
                  </a:lnTo>
                  <a:lnTo>
                    <a:pt x="908" y="195"/>
                  </a:lnTo>
                  <a:lnTo>
                    <a:pt x="884" y="183"/>
                  </a:lnTo>
                  <a:lnTo>
                    <a:pt x="859" y="174"/>
                  </a:lnTo>
                  <a:lnTo>
                    <a:pt x="833" y="170"/>
                  </a:lnTo>
                  <a:close/>
                  <a:moveTo>
                    <a:pt x="833" y="0"/>
                  </a:moveTo>
                  <a:lnTo>
                    <a:pt x="879" y="4"/>
                  </a:lnTo>
                  <a:lnTo>
                    <a:pt x="924" y="14"/>
                  </a:lnTo>
                  <a:lnTo>
                    <a:pt x="966" y="31"/>
                  </a:lnTo>
                  <a:lnTo>
                    <a:pt x="1005" y="55"/>
                  </a:lnTo>
                  <a:lnTo>
                    <a:pt x="1039" y="82"/>
                  </a:lnTo>
                  <a:lnTo>
                    <a:pt x="1069" y="114"/>
                  </a:lnTo>
                  <a:lnTo>
                    <a:pt x="1093" y="152"/>
                  </a:lnTo>
                  <a:lnTo>
                    <a:pt x="1111" y="191"/>
                  </a:lnTo>
                  <a:lnTo>
                    <a:pt x="1122" y="234"/>
                  </a:lnTo>
                  <a:lnTo>
                    <a:pt x="1126" y="278"/>
                  </a:lnTo>
                  <a:lnTo>
                    <a:pt x="1126" y="759"/>
                  </a:lnTo>
                  <a:lnTo>
                    <a:pt x="1167" y="744"/>
                  </a:lnTo>
                  <a:lnTo>
                    <a:pt x="1211" y="734"/>
                  </a:lnTo>
                  <a:lnTo>
                    <a:pt x="1255" y="730"/>
                  </a:lnTo>
                  <a:lnTo>
                    <a:pt x="1265" y="730"/>
                  </a:lnTo>
                  <a:lnTo>
                    <a:pt x="1273" y="730"/>
                  </a:lnTo>
                  <a:lnTo>
                    <a:pt x="1315" y="735"/>
                  </a:lnTo>
                  <a:lnTo>
                    <a:pt x="1357" y="745"/>
                  </a:lnTo>
                  <a:lnTo>
                    <a:pt x="1398" y="761"/>
                  </a:lnTo>
                  <a:lnTo>
                    <a:pt x="1436" y="783"/>
                  </a:lnTo>
                  <a:lnTo>
                    <a:pt x="1471" y="810"/>
                  </a:lnTo>
                  <a:lnTo>
                    <a:pt x="1503" y="841"/>
                  </a:lnTo>
                  <a:lnTo>
                    <a:pt x="1529" y="876"/>
                  </a:lnTo>
                  <a:lnTo>
                    <a:pt x="1548" y="914"/>
                  </a:lnTo>
                  <a:lnTo>
                    <a:pt x="1583" y="897"/>
                  </a:lnTo>
                  <a:lnTo>
                    <a:pt x="1620" y="884"/>
                  </a:lnTo>
                  <a:lnTo>
                    <a:pt x="1658" y="877"/>
                  </a:lnTo>
                  <a:lnTo>
                    <a:pt x="1698" y="874"/>
                  </a:lnTo>
                  <a:lnTo>
                    <a:pt x="1745" y="878"/>
                  </a:lnTo>
                  <a:lnTo>
                    <a:pt x="1790" y="888"/>
                  </a:lnTo>
                  <a:lnTo>
                    <a:pt x="1832" y="905"/>
                  </a:lnTo>
                  <a:lnTo>
                    <a:pt x="1872" y="928"/>
                  </a:lnTo>
                  <a:lnTo>
                    <a:pt x="1907" y="956"/>
                  </a:lnTo>
                  <a:lnTo>
                    <a:pt x="1938" y="989"/>
                  </a:lnTo>
                  <a:lnTo>
                    <a:pt x="1962" y="1025"/>
                  </a:lnTo>
                  <a:lnTo>
                    <a:pt x="2005" y="1001"/>
                  </a:lnTo>
                  <a:lnTo>
                    <a:pt x="2049" y="984"/>
                  </a:lnTo>
                  <a:lnTo>
                    <a:pt x="2096" y="973"/>
                  </a:lnTo>
                  <a:lnTo>
                    <a:pt x="2142" y="969"/>
                  </a:lnTo>
                  <a:lnTo>
                    <a:pt x="2186" y="973"/>
                  </a:lnTo>
                  <a:lnTo>
                    <a:pt x="2227" y="982"/>
                  </a:lnTo>
                  <a:lnTo>
                    <a:pt x="2265" y="999"/>
                  </a:lnTo>
                  <a:lnTo>
                    <a:pt x="2300" y="1021"/>
                  </a:lnTo>
                  <a:lnTo>
                    <a:pt x="2331" y="1048"/>
                  </a:lnTo>
                  <a:lnTo>
                    <a:pt x="2358" y="1079"/>
                  </a:lnTo>
                  <a:lnTo>
                    <a:pt x="2379" y="1115"/>
                  </a:lnTo>
                  <a:lnTo>
                    <a:pt x="2395" y="1155"/>
                  </a:lnTo>
                  <a:lnTo>
                    <a:pt x="2407" y="1197"/>
                  </a:lnTo>
                  <a:lnTo>
                    <a:pt x="2410" y="1243"/>
                  </a:lnTo>
                  <a:lnTo>
                    <a:pt x="2410" y="1252"/>
                  </a:lnTo>
                  <a:lnTo>
                    <a:pt x="2412" y="1264"/>
                  </a:lnTo>
                  <a:lnTo>
                    <a:pt x="2412" y="1282"/>
                  </a:lnTo>
                  <a:lnTo>
                    <a:pt x="2413" y="1304"/>
                  </a:lnTo>
                  <a:lnTo>
                    <a:pt x="2413" y="1330"/>
                  </a:lnTo>
                  <a:lnTo>
                    <a:pt x="2413" y="1361"/>
                  </a:lnTo>
                  <a:lnTo>
                    <a:pt x="2412" y="1397"/>
                  </a:lnTo>
                  <a:lnTo>
                    <a:pt x="2410" y="1438"/>
                  </a:lnTo>
                  <a:lnTo>
                    <a:pt x="2408" y="1484"/>
                  </a:lnTo>
                  <a:lnTo>
                    <a:pt x="2404" y="1535"/>
                  </a:lnTo>
                  <a:lnTo>
                    <a:pt x="2399" y="1592"/>
                  </a:lnTo>
                  <a:lnTo>
                    <a:pt x="2393" y="1653"/>
                  </a:lnTo>
                  <a:lnTo>
                    <a:pt x="2387" y="1720"/>
                  </a:lnTo>
                  <a:lnTo>
                    <a:pt x="2377" y="1793"/>
                  </a:lnTo>
                  <a:lnTo>
                    <a:pt x="2367" y="1870"/>
                  </a:lnTo>
                  <a:lnTo>
                    <a:pt x="2354" y="1955"/>
                  </a:lnTo>
                  <a:lnTo>
                    <a:pt x="2340" y="2044"/>
                  </a:lnTo>
                  <a:lnTo>
                    <a:pt x="2323" y="2140"/>
                  </a:lnTo>
                  <a:lnTo>
                    <a:pt x="2305" y="2242"/>
                  </a:lnTo>
                  <a:lnTo>
                    <a:pt x="2284" y="2350"/>
                  </a:lnTo>
                  <a:lnTo>
                    <a:pt x="2260" y="2464"/>
                  </a:lnTo>
                  <a:lnTo>
                    <a:pt x="2234" y="2583"/>
                  </a:lnTo>
                  <a:lnTo>
                    <a:pt x="2206" y="2710"/>
                  </a:lnTo>
                  <a:lnTo>
                    <a:pt x="2173" y="2844"/>
                  </a:lnTo>
                  <a:lnTo>
                    <a:pt x="2172" y="2849"/>
                  </a:lnTo>
                  <a:lnTo>
                    <a:pt x="2171" y="2853"/>
                  </a:lnTo>
                  <a:lnTo>
                    <a:pt x="2157" y="2885"/>
                  </a:lnTo>
                  <a:lnTo>
                    <a:pt x="2140" y="2912"/>
                  </a:lnTo>
                  <a:lnTo>
                    <a:pt x="2118" y="2937"/>
                  </a:lnTo>
                  <a:lnTo>
                    <a:pt x="2091" y="2957"/>
                  </a:lnTo>
                  <a:lnTo>
                    <a:pt x="2062" y="2972"/>
                  </a:lnTo>
                  <a:lnTo>
                    <a:pt x="2031" y="2983"/>
                  </a:lnTo>
                  <a:lnTo>
                    <a:pt x="1997" y="2988"/>
                  </a:lnTo>
                  <a:lnTo>
                    <a:pt x="1996" y="2988"/>
                  </a:lnTo>
                  <a:lnTo>
                    <a:pt x="938" y="2988"/>
                  </a:lnTo>
                  <a:lnTo>
                    <a:pt x="900" y="2984"/>
                  </a:lnTo>
                  <a:lnTo>
                    <a:pt x="866" y="2974"/>
                  </a:lnTo>
                  <a:lnTo>
                    <a:pt x="835" y="2958"/>
                  </a:lnTo>
                  <a:lnTo>
                    <a:pt x="806" y="2936"/>
                  </a:lnTo>
                  <a:lnTo>
                    <a:pt x="782" y="2910"/>
                  </a:lnTo>
                  <a:lnTo>
                    <a:pt x="764" y="2879"/>
                  </a:lnTo>
                  <a:lnTo>
                    <a:pt x="751" y="2843"/>
                  </a:lnTo>
                  <a:lnTo>
                    <a:pt x="718" y="2738"/>
                  </a:lnTo>
                  <a:lnTo>
                    <a:pt x="63" y="1884"/>
                  </a:lnTo>
                  <a:lnTo>
                    <a:pt x="41" y="1850"/>
                  </a:lnTo>
                  <a:lnTo>
                    <a:pt x="23" y="1814"/>
                  </a:lnTo>
                  <a:lnTo>
                    <a:pt x="9" y="1776"/>
                  </a:lnTo>
                  <a:lnTo>
                    <a:pt x="2" y="1737"/>
                  </a:lnTo>
                  <a:lnTo>
                    <a:pt x="0" y="1698"/>
                  </a:lnTo>
                  <a:lnTo>
                    <a:pt x="2" y="1657"/>
                  </a:lnTo>
                  <a:lnTo>
                    <a:pt x="11" y="1617"/>
                  </a:lnTo>
                  <a:lnTo>
                    <a:pt x="23" y="1579"/>
                  </a:lnTo>
                  <a:lnTo>
                    <a:pt x="42" y="1543"/>
                  </a:lnTo>
                  <a:lnTo>
                    <a:pt x="64" y="1510"/>
                  </a:lnTo>
                  <a:lnTo>
                    <a:pt x="91" y="1479"/>
                  </a:lnTo>
                  <a:lnTo>
                    <a:pt x="122" y="1453"/>
                  </a:lnTo>
                  <a:lnTo>
                    <a:pt x="156" y="1431"/>
                  </a:lnTo>
                  <a:lnTo>
                    <a:pt x="192" y="1413"/>
                  </a:lnTo>
                  <a:lnTo>
                    <a:pt x="229" y="1400"/>
                  </a:lnTo>
                  <a:lnTo>
                    <a:pt x="268" y="1392"/>
                  </a:lnTo>
                  <a:lnTo>
                    <a:pt x="309" y="1390"/>
                  </a:lnTo>
                  <a:lnTo>
                    <a:pt x="353" y="1394"/>
                  </a:lnTo>
                  <a:lnTo>
                    <a:pt x="397" y="1402"/>
                  </a:lnTo>
                  <a:lnTo>
                    <a:pt x="438" y="1418"/>
                  </a:lnTo>
                  <a:lnTo>
                    <a:pt x="476" y="1439"/>
                  </a:lnTo>
                  <a:lnTo>
                    <a:pt x="512" y="1466"/>
                  </a:lnTo>
                  <a:lnTo>
                    <a:pt x="543" y="1497"/>
                  </a:lnTo>
                  <a:lnTo>
                    <a:pt x="543" y="278"/>
                  </a:lnTo>
                  <a:lnTo>
                    <a:pt x="547" y="234"/>
                  </a:lnTo>
                  <a:lnTo>
                    <a:pt x="558" y="191"/>
                  </a:lnTo>
                  <a:lnTo>
                    <a:pt x="575" y="152"/>
                  </a:lnTo>
                  <a:lnTo>
                    <a:pt x="600" y="114"/>
                  </a:lnTo>
                  <a:lnTo>
                    <a:pt x="629" y="82"/>
                  </a:lnTo>
                  <a:lnTo>
                    <a:pt x="663" y="55"/>
                  </a:lnTo>
                  <a:lnTo>
                    <a:pt x="701" y="31"/>
                  </a:lnTo>
                  <a:lnTo>
                    <a:pt x="743" y="14"/>
                  </a:lnTo>
                  <a:lnTo>
                    <a:pt x="786" y="4"/>
                  </a:lnTo>
                  <a:lnTo>
                    <a:pt x="833" y="0"/>
                  </a:lnTo>
                  <a:close/>
                </a:path>
              </a:pathLst>
            </a:custGeom>
            <a:grpFill/>
            <a:ln w="6350">
              <a:no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600">
                <a:latin typeface="Arial" panose="020B0604020202020204" pitchFamily="34" charset="0"/>
                <a:cs typeface="Arial" panose="020B0604020202020204" pitchFamily="34" charset="0"/>
              </a:endParaRPr>
            </a:p>
          </p:txBody>
        </p:sp>
      </p:grpSp>
      <p:sp>
        <p:nvSpPr>
          <p:cNvPr id="24" name="Rectangle 23">
            <a:hlinkClick r:id="rId6"/>
            <a:extLst>
              <a:ext uri="{FF2B5EF4-FFF2-40B4-BE49-F238E27FC236}">
                <a16:creationId xmlns:a16="http://schemas.microsoft.com/office/drawing/2014/main" id="{CEFF46D5-30D9-4BE9-838E-1CA5DD0447DC}"/>
              </a:ext>
            </a:extLst>
          </p:cNvPr>
          <p:cNvSpPr/>
          <p:nvPr/>
        </p:nvSpPr>
        <p:spPr>
          <a:xfrm>
            <a:off x="285750" y="5798875"/>
            <a:ext cx="4829175" cy="68631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cxnSp>
        <p:nvCxnSpPr>
          <p:cNvPr id="25" name="Straight Connector 24">
            <a:extLst>
              <a:ext uri="{FF2B5EF4-FFF2-40B4-BE49-F238E27FC236}">
                <a16:creationId xmlns:a16="http://schemas.microsoft.com/office/drawing/2014/main" id="{74EABE23-98A1-46F0-A6E9-38760BB5A586}"/>
              </a:ext>
            </a:extLst>
          </p:cNvPr>
          <p:cNvCxnSpPr>
            <a:cxnSpLocks/>
          </p:cNvCxnSpPr>
          <p:nvPr/>
        </p:nvCxnSpPr>
        <p:spPr>
          <a:xfrm>
            <a:off x="6214744" y="3698656"/>
            <a:ext cx="55422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D9F8CC1B-F9E5-4638-ACF0-AE998C408D2B}"/>
              </a:ext>
            </a:extLst>
          </p:cNvPr>
          <p:cNvGrpSpPr/>
          <p:nvPr/>
        </p:nvGrpSpPr>
        <p:grpSpPr>
          <a:xfrm>
            <a:off x="6829556" y="2289174"/>
            <a:ext cx="1158744" cy="813859"/>
            <a:chOff x="6707505" y="2165351"/>
            <a:chExt cx="1280795" cy="899583"/>
          </a:xfrm>
        </p:grpSpPr>
        <p:pic>
          <p:nvPicPr>
            <p:cNvPr id="8" name="Picture 7" descr="A picture containing electronics&#10;&#10;Description automatically generated">
              <a:extLst>
                <a:ext uri="{FF2B5EF4-FFF2-40B4-BE49-F238E27FC236}">
                  <a16:creationId xmlns:a16="http://schemas.microsoft.com/office/drawing/2014/main" id="{8D7A6FF1-D95F-42C8-A414-49F9897243F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05624" y="2165351"/>
              <a:ext cx="1082676" cy="885824"/>
            </a:xfrm>
            <a:prstGeom prst="rect">
              <a:avLst/>
            </a:prstGeom>
          </p:spPr>
        </p:pic>
        <p:pic>
          <p:nvPicPr>
            <p:cNvPr id="27" name="Picture 26">
              <a:extLst>
                <a:ext uri="{FF2B5EF4-FFF2-40B4-BE49-F238E27FC236}">
                  <a16:creationId xmlns:a16="http://schemas.microsoft.com/office/drawing/2014/main" id="{7CFE826E-5D80-42BE-8A87-1F6BB8185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7505" y="2261519"/>
              <a:ext cx="800727" cy="803415"/>
            </a:xfrm>
            <a:prstGeom prst="rect">
              <a:avLst/>
            </a:prstGeom>
          </p:spPr>
        </p:pic>
      </p:grpSp>
      <p:sp>
        <p:nvSpPr>
          <p:cNvPr id="29" name="Speech Bubble: Rectangle with Corners Rounded 28">
            <a:extLst>
              <a:ext uri="{FF2B5EF4-FFF2-40B4-BE49-F238E27FC236}">
                <a16:creationId xmlns:a16="http://schemas.microsoft.com/office/drawing/2014/main" id="{BFCE0DB2-3E92-45C9-A2C9-88521453851F}"/>
              </a:ext>
            </a:extLst>
          </p:cNvPr>
          <p:cNvSpPr/>
          <p:nvPr/>
        </p:nvSpPr>
        <p:spPr>
          <a:xfrm>
            <a:off x="6314476" y="1391222"/>
            <a:ext cx="1375374" cy="919401"/>
          </a:xfrm>
          <a:prstGeom prst="wedgeRoundRectCallout">
            <a:avLst>
              <a:gd name="adj1" fmla="val 48297"/>
              <a:gd name="adj2" fmla="val 94530"/>
              <a:gd name="adj3" fmla="val 16667"/>
            </a:avLst>
          </a:prstGeom>
          <a:solidFill>
            <a:schemeClr val="bg1"/>
          </a:solidFill>
          <a:ln>
            <a:solidFill>
              <a:schemeClr val="accent3"/>
            </a:solidFill>
          </a:ln>
        </p:spPr>
        <p:txBody>
          <a:bodyPr wrap="square">
            <a:spAutoFit/>
          </a:bodyPr>
          <a:lstStyle/>
          <a:p>
            <a:r>
              <a:rPr lang="en-US" sz="1200" dirty="0">
                <a:latin typeface="+mn-lt"/>
              </a:rPr>
              <a:t>Has everyone downloaded the beta app for testing?</a:t>
            </a:r>
          </a:p>
        </p:txBody>
      </p:sp>
      <p:sp>
        <p:nvSpPr>
          <p:cNvPr id="39" name="Speech Bubble: Rectangle with Corners Rounded 38">
            <a:extLst>
              <a:ext uri="{FF2B5EF4-FFF2-40B4-BE49-F238E27FC236}">
                <a16:creationId xmlns:a16="http://schemas.microsoft.com/office/drawing/2014/main" id="{38C8BE6E-D741-417B-A1CE-50E0411854B7}"/>
              </a:ext>
            </a:extLst>
          </p:cNvPr>
          <p:cNvSpPr/>
          <p:nvPr/>
        </p:nvSpPr>
        <p:spPr>
          <a:xfrm>
            <a:off x="6314476" y="3787181"/>
            <a:ext cx="1375374" cy="919401"/>
          </a:xfrm>
          <a:prstGeom prst="wedgeRoundRectCallout">
            <a:avLst>
              <a:gd name="adj1" fmla="val 48297"/>
              <a:gd name="adj2" fmla="val 94530"/>
              <a:gd name="adj3" fmla="val 16667"/>
            </a:avLst>
          </a:prstGeom>
          <a:solidFill>
            <a:schemeClr val="bg1"/>
          </a:solidFill>
          <a:ln>
            <a:solidFill>
              <a:schemeClr val="accent3"/>
            </a:solidFill>
          </a:ln>
        </p:spPr>
        <p:txBody>
          <a:bodyPr wrap="square">
            <a:spAutoFit/>
          </a:bodyPr>
          <a:lstStyle/>
          <a:p>
            <a:r>
              <a:rPr lang="en-US" sz="1200" dirty="0">
                <a:latin typeface="+mn-lt"/>
              </a:rPr>
              <a:t>Has everyone downloaded the beta app for testing?</a:t>
            </a:r>
          </a:p>
        </p:txBody>
      </p:sp>
      <p:grpSp>
        <p:nvGrpSpPr>
          <p:cNvPr id="14" name="Group 13">
            <a:extLst>
              <a:ext uri="{FF2B5EF4-FFF2-40B4-BE49-F238E27FC236}">
                <a16:creationId xmlns:a16="http://schemas.microsoft.com/office/drawing/2014/main" id="{69278FC9-86F6-46B0-9B95-636ACA01033B}"/>
              </a:ext>
            </a:extLst>
          </p:cNvPr>
          <p:cNvGrpSpPr/>
          <p:nvPr/>
        </p:nvGrpSpPr>
        <p:grpSpPr>
          <a:xfrm>
            <a:off x="11016088" y="3880635"/>
            <a:ext cx="604412" cy="604412"/>
            <a:chOff x="10884383" y="5234650"/>
            <a:chExt cx="706012" cy="706012"/>
          </a:xfrm>
        </p:grpSpPr>
        <p:sp>
          <p:nvSpPr>
            <p:cNvPr id="15" name="Oval 14">
              <a:extLst>
                <a:ext uri="{FF2B5EF4-FFF2-40B4-BE49-F238E27FC236}">
                  <a16:creationId xmlns:a16="http://schemas.microsoft.com/office/drawing/2014/main" id="{FCA31A27-C409-4C4C-A28D-FE36077BAD14}"/>
                </a:ext>
              </a:extLst>
            </p:cNvPr>
            <p:cNvSpPr/>
            <p:nvPr/>
          </p:nvSpPr>
          <p:spPr>
            <a:xfrm>
              <a:off x="10884383" y="5234650"/>
              <a:ext cx="706012" cy="706012"/>
            </a:xfrm>
            <a:prstGeom prst="ellipse">
              <a:avLst/>
            </a:prstGeom>
            <a:solidFill>
              <a:schemeClr val="accent5">
                <a:lumMod val="75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6" name="Freeform: Shape 15">
              <a:extLst>
                <a:ext uri="{FF2B5EF4-FFF2-40B4-BE49-F238E27FC236}">
                  <a16:creationId xmlns:a16="http://schemas.microsoft.com/office/drawing/2014/main" id="{B18108F8-1F3F-44A4-ABD7-E030ABFE7F31}"/>
                </a:ext>
              </a:extLst>
            </p:cNvPr>
            <p:cNvSpPr/>
            <p:nvPr/>
          </p:nvSpPr>
          <p:spPr>
            <a:xfrm>
              <a:off x="11096829" y="5447098"/>
              <a:ext cx="281121" cy="281117"/>
            </a:xfrm>
            <a:custGeom>
              <a:avLst/>
              <a:gdLst>
                <a:gd name="connsiteX0" fmla="*/ 28112 w 281121"/>
                <a:gd name="connsiteY0" fmla="*/ 1 h 281117"/>
                <a:gd name="connsiteX1" fmla="*/ 47990 w 281121"/>
                <a:gd name="connsiteY1" fmla="*/ 8231 h 281117"/>
                <a:gd name="connsiteX2" fmla="*/ 140563 w 281121"/>
                <a:gd name="connsiteY2" fmla="*/ 100799 h 281117"/>
                <a:gd name="connsiteX3" fmla="*/ 233127 w 281121"/>
                <a:gd name="connsiteY3" fmla="*/ 8231 h 281117"/>
                <a:gd name="connsiteX4" fmla="*/ 272889 w 281121"/>
                <a:gd name="connsiteY4" fmla="*/ 8231 h 281117"/>
                <a:gd name="connsiteX5" fmla="*/ 272889 w 281121"/>
                <a:gd name="connsiteY5" fmla="*/ 47990 h 281117"/>
                <a:gd name="connsiteX6" fmla="*/ 180319 w 281121"/>
                <a:gd name="connsiteY6" fmla="*/ 140559 h 281117"/>
                <a:gd name="connsiteX7" fmla="*/ 272889 w 281121"/>
                <a:gd name="connsiteY7" fmla="*/ 233129 h 281117"/>
                <a:gd name="connsiteX8" fmla="*/ 272889 w 281121"/>
                <a:gd name="connsiteY8" fmla="*/ 272885 h 281117"/>
                <a:gd name="connsiteX9" fmla="*/ 233127 w 281121"/>
                <a:gd name="connsiteY9" fmla="*/ 272885 h 281117"/>
                <a:gd name="connsiteX10" fmla="*/ 140563 w 281121"/>
                <a:gd name="connsiteY10" fmla="*/ 180318 h 281117"/>
                <a:gd name="connsiteX11" fmla="*/ 47990 w 281121"/>
                <a:gd name="connsiteY11" fmla="*/ 272885 h 281117"/>
                <a:gd name="connsiteX12" fmla="*/ 8235 w 281121"/>
                <a:gd name="connsiteY12" fmla="*/ 272885 h 281117"/>
                <a:gd name="connsiteX13" fmla="*/ 8235 w 281121"/>
                <a:gd name="connsiteY13" fmla="*/ 233129 h 281117"/>
                <a:gd name="connsiteX14" fmla="*/ 100799 w 281121"/>
                <a:gd name="connsiteY14" fmla="*/ 140559 h 281117"/>
                <a:gd name="connsiteX15" fmla="*/ 8235 w 281121"/>
                <a:gd name="connsiteY15" fmla="*/ 47990 h 281117"/>
                <a:gd name="connsiteX16" fmla="*/ 8235 w 281121"/>
                <a:gd name="connsiteY16" fmla="*/ 8231 h 281117"/>
                <a:gd name="connsiteX17" fmla="*/ 28112 w 281121"/>
                <a:gd name="connsiteY17" fmla="*/ 1 h 28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121" h="281117">
                  <a:moveTo>
                    <a:pt x="28112" y="1"/>
                  </a:moveTo>
                  <a:cubicBezTo>
                    <a:pt x="35306" y="1"/>
                    <a:pt x="42501" y="2744"/>
                    <a:pt x="47990" y="8231"/>
                  </a:cubicBezTo>
                  <a:lnTo>
                    <a:pt x="140563" y="100799"/>
                  </a:lnTo>
                  <a:lnTo>
                    <a:pt x="233127" y="8231"/>
                  </a:lnTo>
                  <a:cubicBezTo>
                    <a:pt x="244104" y="-2743"/>
                    <a:pt x="261912" y="-2743"/>
                    <a:pt x="272889" y="8231"/>
                  </a:cubicBezTo>
                  <a:cubicBezTo>
                    <a:pt x="283866" y="19209"/>
                    <a:pt x="283866" y="37011"/>
                    <a:pt x="272889" y="47990"/>
                  </a:cubicBezTo>
                  <a:lnTo>
                    <a:pt x="180319" y="140559"/>
                  </a:lnTo>
                  <a:lnTo>
                    <a:pt x="272889" y="233129"/>
                  </a:lnTo>
                  <a:cubicBezTo>
                    <a:pt x="283866" y="244110"/>
                    <a:pt x="283866" y="261908"/>
                    <a:pt x="272889" y="272885"/>
                  </a:cubicBezTo>
                  <a:cubicBezTo>
                    <a:pt x="261912" y="283862"/>
                    <a:pt x="244104" y="283862"/>
                    <a:pt x="233127" y="272885"/>
                  </a:cubicBezTo>
                  <a:lnTo>
                    <a:pt x="140563" y="180318"/>
                  </a:lnTo>
                  <a:lnTo>
                    <a:pt x="47990" y="272885"/>
                  </a:lnTo>
                  <a:cubicBezTo>
                    <a:pt x="37011" y="283862"/>
                    <a:pt x="19213" y="283862"/>
                    <a:pt x="8235" y="272885"/>
                  </a:cubicBezTo>
                  <a:cubicBezTo>
                    <a:pt x="-2744" y="261908"/>
                    <a:pt x="-2744" y="244110"/>
                    <a:pt x="8235" y="233129"/>
                  </a:cubicBezTo>
                  <a:lnTo>
                    <a:pt x="100799" y="140559"/>
                  </a:lnTo>
                  <a:lnTo>
                    <a:pt x="8235" y="47990"/>
                  </a:lnTo>
                  <a:cubicBezTo>
                    <a:pt x="-2744" y="37011"/>
                    <a:pt x="-2744" y="19209"/>
                    <a:pt x="8235" y="8231"/>
                  </a:cubicBezTo>
                  <a:cubicBezTo>
                    <a:pt x="13724" y="2744"/>
                    <a:pt x="20918" y="1"/>
                    <a:pt x="28112" y="1"/>
                  </a:cubicBezTo>
                  <a:close/>
                </a:path>
              </a:pathLst>
            </a:custGeom>
            <a:solidFill>
              <a:schemeClr val="bg1"/>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grpSp>
      <p:grpSp>
        <p:nvGrpSpPr>
          <p:cNvPr id="11" name="Group 10">
            <a:extLst>
              <a:ext uri="{FF2B5EF4-FFF2-40B4-BE49-F238E27FC236}">
                <a16:creationId xmlns:a16="http://schemas.microsoft.com/office/drawing/2014/main" id="{BBD0C28F-8D79-488C-92F6-9E335A0D8BDF}"/>
              </a:ext>
            </a:extLst>
          </p:cNvPr>
          <p:cNvGrpSpPr/>
          <p:nvPr/>
        </p:nvGrpSpPr>
        <p:grpSpPr>
          <a:xfrm>
            <a:off x="11016088" y="1421961"/>
            <a:ext cx="604412" cy="604412"/>
            <a:chOff x="10570956" y="1397299"/>
            <a:chExt cx="1050074" cy="1050074"/>
          </a:xfrm>
        </p:grpSpPr>
        <p:sp>
          <p:nvSpPr>
            <p:cNvPr id="12" name="Oval 11">
              <a:extLst>
                <a:ext uri="{FF2B5EF4-FFF2-40B4-BE49-F238E27FC236}">
                  <a16:creationId xmlns:a16="http://schemas.microsoft.com/office/drawing/2014/main" id="{40BCE243-79D0-45AC-87A6-35B12CA6D3E8}"/>
                </a:ext>
              </a:extLst>
            </p:cNvPr>
            <p:cNvSpPr/>
            <p:nvPr/>
          </p:nvSpPr>
          <p:spPr>
            <a:xfrm>
              <a:off x="10570956" y="1397299"/>
              <a:ext cx="1050074" cy="1050074"/>
            </a:xfrm>
            <a:prstGeom prst="ellipse">
              <a:avLst/>
            </a:prstGeom>
            <a:solidFill>
              <a:srgbClr val="92B35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3" name="Freeform: Shape 12">
              <a:extLst>
                <a:ext uri="{FF2B5EF4-FFF2-40B4-BE49-F238E27FC236}">
                  <a16:creationId xmlns:a16="http://schemas.microsoft.com/office/drawing/2014/main" id="{0DB958AA-C3D7-45E7-BCA9-9B7D70834638}"/>
                </a:ext>
              </a:extLst>
            </p:cNvPr>
            <p:cNvSpPr/>
            <p:nvPr/>
          </p:nvSpPr>
          <p:spPr>
            <a:xfrm>
              <a:off x="10861108" y="1739647"/>
              <a:ext cx="469770" cy="365378"/>
            </a:xfrm>
            <a:custGeom>
              <a:avLst/>
              <a:gdLst>
                <a:gd name="connsiteX0" fmla="*/ 84988 w 85725"/>
                <a:gd name="connsiteY0" fmla="*/ 2325 h 66675"/>
                <a:gd name="connsiteX1" fmla="*/ 84988 w 85725"/>
                <a:gd name="connsiteY1" fmla="*/ 13550 h 66675"/>
                <a:gd name="connsiteX2" fmla="*/ 31750 w 85725"/>
                <a:gd name="connsiteY2" fmla="*/ 66787 h 66675"/>
                <a:gd name="connsiteX3" fmla="*/ 2325 w 85725"/>
                <a:gd name="connsiteY3" fmla="*/ 37363 h 66675"/>
                <a:gd name="connsiteX4" fmla="*/ 2325 w 85725"/>
                <a:gd name="connsiteY4" fmla="*/ 26138 h 66675"/>
                <a:gd name="connsiteX5" fmla="*/ 13550 w 85725"/>
                <a:gd name="connsiteY5" fmla="*/ 26138 h 66675"/>
                <a:gd name="connsiteX6" fmla="*/ 31750 w 85725"/>
                <a:gd name="connsiteY6" fmla="*/ 44337 h 66675"/>
                <a:gd name="connsiteX7" fmla="*/ 73763 w 85725"/>
                <a:gd name="connsiteY7" fmla="*/ 2325 h 66675"/>
                <a:gd name="connsiteX8" fmla="*/ 84988 w 85725"/>
                <a:gd name="connsiteY8" fmla="*/ 23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66675">
                  <a:moveTo>
                    <a:pt x="84988" y="2325"/>
                  </a:moveTo>
                  <a:cubicBezTo>
                    <a:pt x="88087" y="5425"/>
                    <a:pt x="88087" y="10451"/>
                    <a:pt x="84988" y="13550"/>
                  </a:cubicBezTo>
                  <a:lnTo>
                    <a:pt x="31750" y="66787"/>
                  </a:lnTo>
                  <a:lnTo>
                    <a:pt x="2325" y="37363"/>
                  </a:lnTo>
                  <a:cubicBezTo>
                    <a:pt x="-775" y="34263"/>
                    <a:pt x="-775" y="29237"/>
                    <a:pt x="2325" y="26138"/>
                  </a:cubicBezTo>
                  <a:cubicBezTo>
                    <a:pt x="5425" y="23037"/>
                    <a:pt x="10450" y="23037"/>
                    <a:pt x="13550" y="26138"/>
                  </a:cubicBezTo>
                  <a:lnTo>
                    <a:pt x="31750" y="44337"/>
                  </a:lnTo>
                  <a:lnTo>
                    <a:pt x="73763" y="2325"/>
                  </a:lnTo>
                  <a:cubicBezTo>
                    <a:pt x="76862" y="-775"/>
                    <a:pt x="81888" y="-775"/>
                    <a:pt x="84988" y="2325"/>
                  </a:cubicBezTo>
                  <a:close/>
                </a:path>
              </a:pathLst>
            </a:custGeom>
            <a:solidFill>
              <a:schemeClr val="bg1"/>
            </a:solidFill>
            <a:ln w="9525"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F54C50FF-7017-0B4B-8C12-37E3E9AF92C4}"/>
              </a:ext>
            </a:extLst>
          </p:cNvPr>
          <p:cNvGrpSpPr/>
          <p:nvPr/>
        </p:nvGrpSpPr>
        <p:grpSpPr>
          <a:xfrm>
            <a:off x="7974187" y="1777277"/>
            <a:ext cx="2936397" cy="1651723"/>
            <a:chOff x="4463902" y="3685848"/>
            <a:chExt cx="2842582" cy="1598952"/>
          </a:xfrm>
        </p:grpSpPr>
        <p:pic>
          <p:nvPicPr>
            <p:cNvPr id="42" name="Picture 41">
              <a:extLst>
                <a:ext uri="{FF2B5EF4-FFF2-40B4-BE49-F238E27FC236}">
                  <a16:creationId xmlns:a16="http://schemas.microsoft.com/office/drawing/2014/main" id="{9C236CA4-0742-8949-BF7B-2736C611F440}"/>
                </a:ext>
              </a:extLst>
            </p:cNvPr>
            <p:cNvPicPr>
              <a:picLocks noChangeAspect="1"/>
            </p:cNvPicPr>
            <p:nvPr/>
          </p:nvPicPr>
          <p:blipFill>
            <a:blip r:embed="rId7"/>
            <a:stretch>
              <a:fillRect/>
            </a:stretch>
          </p:blipFill>
          <p:spPr>
            <a:xfrm>
              <a:off x="4463902" y="3685848"/>
              <a:ext cx="2842582" cy="1598952"/>
            </a:xfrm>
            <a:prstGeom prst="rect">
              <a:avLst/>
            </a:prstGeom>
            <a:gradFill>
              <a:gsLst>
                <a:gs pos="84000">
                  <a:schemeClr val="bg2">
                    <a:lumMod val="20000"/>
                    <a:lumOff val="80000"/>
                  </a:schemeClr>
                </a:gs>
                <a:gs pos="0">
                  <a:schemeClr val="bg2">
                    <a:lumMod val="26000"/>
                    <a:lumOff val="74000"/>
                  </a:schemeClr>
                </a:gs>
              </a:gsLst>
              <a:lin ang="5400000" scaled="0"/>
            </a:gradFill>
            <a:ln>
              <a:solidFill>
                <a:schemeClr val="accent1"/>
              </a:solidFill>
            </a:ln>
          </p:spPr>
        </p:pic>
        <p:sp>
          <p:nvSpPr>
            <p:cNvPr id="45" name="Freeform 44">
              <a:extLst>
                <a:ext uri="{FF2B5EF4-FFF2-40B4-BE49-F238E27FC236}">
                  <a16:creationId xmlns:a16="http://schemas.microsoft.com/office/drawing/2014/main" id="{76EADBE2-64AD-A24E-B7E1-C5BD2D857505}"/>
                </a:ext>
              </a:extLst>
            </p:cNvPr>
            <p:cNvSpPr/>
            <p:nvPr/>
          </p:nvSpPr>
          <p:spPr>
            <a:xfrm>
              <a:off x="6247051" y="4644828"/>
              <a:ext cx="1059433" cy="639972"/>
            </a:xfrm>
            <a:custGeom>
              <a:avLst/>
              <a:gdLst>
                <a:gd name="connsiteX0" fmla="*/ 0 w 1059433"/>
                <a:gd name="connsiteY0" fmla="*/ 0 h 639972"/>
                <a:gd name="connsiteX1" fmla="*/ 857756 w 1059433"/>
                <a:gd name="connsiteY1" fmla="*/ 0 h 639972"/>
                <a:gd name="connsiteX2" fmla="*/ 1059433 w 1059433"/>
                <a:gd name="connsiteY2" fmla="*/ 129650 h 639972"/>
                <a:gd name="connsiteX3" fmla="*/ 1059433 w 1059433"/>
                <a:gd name="connsiteY3" fmla="*/ 639972 h 639972"/>
                <a:gd name="connsiteX4" fmla="*/ 242007 w 1059433"/>
                <a:gd name="connsiteY4" fmla="*/ 639972 h 639972"/>
                <a:gd name="connsiteX5" fmla="*/ 0 w 1059433"/>
                <a:gd name="connsiteY5" fmla="*/ 0 h 63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433" h="639972">
                  <a:moveTo>
                    <a:pt x="0" y="0"/>
                  </a:moveTo>
                  <a:lnTo>
                    <a:pt x="857756" y="0"/>
                  </a:lnTo>
                  <a:lnTo>
                    <a:pt x="1059433" y="129650"/>
                  </a:lnTo>
                  <a:lnTo>
                    <a:pt x="1059433" y="639972"/>
                  </a:lnTo>
                  <a:lnTo>
                    <a:pt x="242007" y="639972"/>
                  </a:lnTo>
                  <a:lnTo>
                    <a:pt x="0" y="0"/>
                  </a:lnTo>
                  <a:close/>
                </a:path>
              </a:pathLst>
            </a:custGeom>
            <a:solidFill>
              <a:srgbClr val="B68C5D"/>
            </a:solidFill>
          </p:spPr>
          <p:txBody>
            <a:bodyPr wrap="square" lIns="0" tIns="0" rIns="0" bIns="0" rtlCol="0" anchor="ctr">
              <a:noAutofit/>
            </a:bodyPr>
            <a:lstStyle/>
            <a:p>
              <a:pPr algn="l"/>
              <a:endParaRPr lang="en-US" dirty="0">
                <a:latin typeface="+mn-lt"/>
              </a:endParaRPr>
            </a:p>
          </p:txBody>
        </p:sp>
        <p:grpSp>
          <p:nvGrpSpPr>
            <p:cNvPr id="46" name="Group 45">
              <a:extLst>
                <a:ext uri="{FF2B5EF4-FFF2-40B4-BE49-F238E27FC236}">
                  <a16:creationId xmlns:a16="http://schemas.microsoft.com/office/drawing/2014/main" id="{AF252422-4D5C-3840-8D91-BE6CF493BBAE}"/>
                </a:ext>
              </a:extLst>
            </p:cNvPr>
            <p:cNvGrpSpPr/>
            <p:nvPr/>
          </p:nvGrpSpPr>
          <p:grpSpPr>
            <a:xfrm>
              <a:off x="6933856" y="4005558"/>
              <a:ext cx="372628" cy="558350"/>
              <a:chOff x="6967241" y="4005558"/>
              <a:chExt cx="372628" cy="558350"/>
            </a:xfrm>
          </p:grpSpPr>
          <p:sp>
            <p:nvSpPr>
              <p:cNvPr id="78" name="Freeform 77">
                <a:extLst>
                  <a:ext uri="{FF2B5EF4-FFF2-40B4-BE49-F238E27FC236}">
                    <a16:creationId xmlns:a16="http://schemas.microsoft.com/office/drawing/2014/main" id="{E6B10332-98E2-6947-BF11-062650AA1026}"/>
                  </a:ext>
                </a:extLst>
              </p:cNvPr>
              <p:cNvSpPr/>
              <p:nvPr/>
            </p:nvSpPr>
            <p:spPr>
              <a:xfrm>
                <a:off x="6967241" y="4005558"/>
                <a:ext cx="372627" cy="558350"/>
              </a:xfrm>
              <a:custGeom>
                <a:avLst/>
                <a:gdLst>
                  <a:gd name="connsiteX0" fmla="*/ 0 w 364142"/>
                  <a:gd name="connsiteY0" fmla="*/ 8092 h 558350"/>
                  <a:gd name="connsiteX1" fmla="*/ 16185 w 364142"/>
                  <a:gd name="connsiteY1" fmla="*/ 485522 h 558350"/>
                  <a:gd name="connsiteX2" fmla="*/ 356050 w 364142"/>
                  <a:gd name="connsiteY2" fmla="*/ 558350 h 558350"/>
                  <a:gd name="connsiteX3" fmla="*/ 364142 w 364142"/>
                  <a:gd name="connsiteY3" fmla="*/ 0 h 558350"/>
                  <a:gd name="connsiteX4" fmla="*/ 0 w 364142"/>
                  <a:gd name="connsiteY4" fmla="*/ 8092 h 558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42" h="558350">
                    <a:moveTo>
                      <a:pt x="0" y="8092"/>
                    </a:moveTo>
                    <a:lnTo>
                      <a:pt x="16185" y="485522"/>
                    </a:lnTo>
                    <a:lnTo>
                      <a:pt x="356050" y="558350"/>
                    </a:lnTo>
                    <a:lnTo>
                      <a:pt x="364142" y="0"/>
                    </a:lnTo>
                    <a:lnTo>
                      <a:pt x="0" y="8092"/>
                    </a:lnTo>
                    <a:close/>
                  </a:path>
                </a:pathLst>
              </a:custGeom>
              <a:solidFill>
                <a:schemeClr val="bg2"/>
              </a:solidFill>
            </p:spPr>
            <p:txBody>
              <a:bodyPr wrap="square" lIns="0" tIns="0" rIns="0" bIns="0" rtlCol="0" anchor="ctr">
                <a:noAutofit/>
              </a:bodyPr>
              <a:lstStyle/>
              <a:p>
                <a:pPr algn="l"/>
                <a:endParaRPr lang="en-US" dirty="0">
                  <a:latin typeface="+mn-lt"/>
                </a:endParaRPr>
              </a:p>
            </p:txBody>
          </p:sp>
          <p:sp>
            <p:nvSpPr>
              <p:cNvPr id="79" name="Freeform 78">
                <a:extLst>
                  <a:ext uri="{FF2B5EF4-FFF2-40B4-BE49-F238E27FC236}">
                    <a16:creationId xmlns:a16="http://schemas.microsoft.com/office/drawing/2014/main" id="{2B591763-115E-7D41-8252-41948A77FCA5}"/>
                  </a:ext>
                </a:extLst>
              </p:cNvPr>
              <p:cNvSpPr/>
              <p:nvPr/>
            </p:nvSpPr>
            <p:spPr>
              <a:xfrm>
                <a:off x="6999675" y="4018001"/>
                <a:ext cx="340194" cy="521630"/>
              </a:xfrm>
              <a:custGeom>
                <a:avLst/>
                <a:gdLst>
                  <a:gd name="connsiteX0" fmla="*/ 0 w 364142"/>
                  <a:gd name="connsiteY0" fmla="*/ 8092 h 558350"/>
                  <a:gd name="connsiteX1" fmla="*/ 16185 w 364142"/>
                  <a:gd name="connsiteY1" fmla="*/ 485522 h 558350"/>
                  <a:gd name="connsiteX2" fmla="*/ 356050 w 364142"/>
                  <a:gd name="connsiteY2" fmla="*/ 558350 h 558350"/>
                  <a:gd name="connsiteX3" fmla="*/ 364142 w 364142"/>
                  <a:gd name="connsiteY3" fmla="*/ 0 h 558350"/>
                  <a:gd name="connsiteX4" fmla="*/ 0 w 364142"/>
                  <a:gd name="connsiteY4" fmla="*/ 8092 h 558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42" h="558350">
                    <a:moveTo>
                      <a:pt x="0" y="8092"/>
                    </a:moveTo>
                    <a:lnTo>
                      <a:pt x="16185" y="485522"/>
                    </a:lnTo>
                    <a:lnTo>
                      <a:pt x="356050" y="558350"/>
                    </a:lnTo>
                    <a:lnTo>
                      <a:pt x="364142" y="0"/>
                    </a:lnTo>
                    <a:lnTo>
                      <a:pt x="0" y="8092"/>
                    </a:lnTo>
                    <a:close/>
                  </a:path>
                </a:pathLst>
              </a:custGeom>
              <a:solidFill>
                <a:schemeClr val="bg1"/>
              </a:solidFill>
            </p:spPr>
            <p:txBody>
              <a:bodyPr wrap="square" lIns="0" tIns="0" rIns="0" bIns="0" rtlCol="0" anchor="ctr">
                <a:noAutofit/>
              </a:bodyPr>
              <a:lstStyle/>
              <a:p>
                <a:pPr algn="l"/>
                <a:endParaRPr lang="en-US" dirty="0">
                  <a:latin typeface="+mn-lt"/>
                </a:endParaRPr>
              </a:p>
            </p:txBody>
          </p:sp>
        </p:grpSp>
        <p:sp>
          <p:nvSpPr>
            <p:cNvPr id="47" name="Freeform 46">
              <a:extLst>
                <a:ext uri="{FF2B5EF4-FFF2-40B4-BE49-F238E27FC236}">
                  <a16:creationId xmlns:a16="http://schemas.microsoft.com/office/drawing/2014/main" id="{924952F9-979E-444D-A411-BF7EB7C833A6}"/>
                </a:ext>
              </a:extLst>
            </p:cNvPr>
            <p:cNvSpPr/>
            <p:nvPr/>
          </p:nvSpPr>
          <p:spPr>
            <a:xfrm>
              <a:off x="6748758" y="4790485"/>
              <a:ext cx="501706" cy="291313"/>
            </a:xfrm>
            <a:custGeom>
              <a:avLst/>
              <a:gdLst>
                <a:gd name="connsiteX0" fmla="*/ 0 w 501706"/>
                <a:gd name="connsiteY0" fmla="*/ 16184 h 291313"/>
                <a:gd name="connsiteX1" fmla="*/ 234669 w 501706"/>
                <a:gd name="connsiteY1" fmla="*/ 0 h 291313"/>
                <a:gd name="connsiteX2" fmla="*/ 501706 w 501706"/>
                <a:gd name="connsiteY2" fmla="*/ 291313 h 291313"/>
                <a:gd name="connsiteX3" fmla="*/ 210392 w 501706"/>
                <a:gd name="connsiteY3" fmla="*/ 283221 h 291313"/>
                <a:gd name="connsiteX4" fmla="*/ 0 w 501706"/>
                <a:gd name="connsiteY4" fmla="*/ 16184 h 291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706" h="291313">
                  <a:moveTo>
                    <a:pt x="0" y="16184"/>
                  </a:moveTo>
                  <a:lnTo>
                    <a:pt x="234669" y="0"/>
                  </a:lnTo>
                  <a:lnTo>
                    <a:pt x="501706" y="291313"/>
                  </a:lnTo>
                  <a:lnTo>
                    <a:pt x="210392" y="283221"/>
                  </a:lnTo>
                  <a:lnTo>
                    <a:pt x="0" y="16184"/>
                  </a:lnTo>
                  <a:close/>
                </a:path>
              </a:pathLst>
            </a:custGeom>
            <a:solidFill>
              <a:schemeClr val="bg2"/>
            </a:solidFill>
          </p:spPr>
          <p:txBody>
            <a:bodyPr wrap="square" lIns="0" tIns="0" rIns="0" bIns="0" rtlCol="0" anchor="ctr">
              <a:noAutofit/>
            </a:bodyPr>
            <a:lstStyle/>
            <a:p>
              <a:pPr algn="l"/>
              <a:endParaRPr lang="en-US" dirty="0">
                <a:latin typeface="+mn-lt"/>
              </a:endParaRPr>
            </a:p>
          </p:txBody>
        </p:sp>
        <p:grpSp>
          <p:nvGrpSpPr>
            <p:cNvPr id="48" name="Group 47">
              <a:extLst>
                <a:ext uri="{FF2B5EF4-FFF2-40B4-BE49-F238E27FC236}">
                  <a16:creationId xmlns:a16="http://schemas.microsoft.com/office/drawing/2014/main" id="{A1A1D9E8-DD5A-9642-A49D-8E2BC15B663B}"/>
                </a:ext>
              </a:extLst>
            </p:cNvPr>
            <p:cNvGrpSpPr/>
            <p:nvPr/>
          </p:nvGrpSpPr>
          <p:grpSpPr>
            <a:xfrm>
              <a:off x="5357526" y="3890420"/>
              <a:ext cx="1055334" cy="1236378"/>
              <a:chOff x="5277309" y="3892638"/>
              <a:chExt cx="1199795" cy="1405622"/>
            </a:xfrm>
          </p:grpSpPr>
          <p:sp>
            <p:nvSpPr>
              <p:cNvPr id="51" name="Freeform 50">
                <a:extLst>
                  <a:ext uri="{FF2B5EF4-FFF2-40B4-BE49-F238E27FC236}">
                    <a16:creationId xmlns:a16="http://schemas.microsoft.com/office/drawing/2014/main" id="{E6A5CDCE-0E2D-604A-89D5-5271FAF2A754}"/>
                  </a:ext>
                </a:extLst>
              </p:cNvPr>
              <p:cNvSpPr/>
              <p:nvPr/>
            </p:nvSpPr>
            <p:spPr>
              <a:xfrm>
                <a:off x="5474885" y="3892638"/>
                <a:ext cx="851517" cy="953891"/>
              </a:xfrm>
              <a:custGeom>
                <a:avLst/>
                <a:gdLst>
                  <a:gd name="connsiteX0" fmla="*/ 1054416 w 1869755"/>
                  <a:gd name="connsiteY0" fmla="*/ 1965960 h 2094547"/>
                  <a:gd name="connsiteX1" fmla="*/ 1073466 w 1869755"/>
                  <a:gd name="connsiteY1" fmla="*/ 1964055 h 2094547"/>
                  <a:gd name="connsiteX2" fmla="*/ 1087753 w 1869755"/>
                  <a:gd name="connsiteY2" fmla="*/ 1976438 h 2094547"/>
                  <a:gd name="connsiteX3" fmla="*/ 1103946 w 1869755"/>
                  <a:gd name="connsiteY3" fmla="*/ 1985010 h 2094547"/>
                  <a:gd name="connsiteX4" fmla="*/ 1122996 w 1869755"/>
                  <a:gd name="connsiteY4" fmla="*/ 1985010 h 2094547"/>
                  <a:gd name="connsiteX5" fmla="*/ 1137283 w 1869755"/>
                  <a:gd name="connsiteY5" fmla="*/ 1999298 h 2094547"/>
                  <a:gd name="connsiteX6" fmla="*/ 1157286 w 1869755"/>
                  <a:gd name="connsiteY6" fmla="*/ 1998345 h 2094547"/>
                  <a:gd name="connsiteX7" fmla="*/ 1172526 w 1869755"/>
                  <a:gd name="connsiteY7" fmla="*/ 2007870 h 2094547"/>
                  <a:gd name="connsiteX8" fmla="*/ 1190623 w 1869755"/>
                  <a:gd name="connsiteY8" fmla="*/ 2011680 h 2094547"/>
                  <a:gd name="connsiteX9" fmla="*/ 1204911 w 1869755"/>
                  <a:gd name="connsiteY9" fmla="*/ 2025015 h 2094547"/>
                  <a:gd name="connsiteX10" fmla="*/ 1223008 w 1869755"/>
                  <a:gd name="connsiteY10" fmla="*/ 2028825 h 2094547"/>
                  <a:gd name="connsiteX11" fmla="*/ 1238248 w 1869755"/>
                  <a:gd name="connsiteY11" fmla="*/ 2040255 h 2094547"/>
                  <a:gd name="connsiteX12" fmla="*/ 1256346 w 1869755"/>
                  <a:gd name="connsiteY12" fmla="*/ 2042160 h 2094547"/>
                  <a:gd name="connsiteX13" fmla="*/ 1274443 w 1869755"/>
                  <a:gd name="connsiteY13" fmla="*/ 2044065 h 2094547"/>
                  <a:gd name="connsiteX14" fmla="*/ 1288731 w 1869755"/>
                  <a:gd name="connsiteY14" fmla="*/ 2057400 h 2094547"/>
                  <a:gd name="connsiteX15" fmla="*/ 1305876 w 1869755"/>
                  <a:gd name="connsiteY15" fmla="*/ 2064068 h 2094547"/>
                  <a:gd name="connsiteX16" fmla="*/ 1324926 w 1869755"/>
                  <a:gd name="connsiteY16" fmla="*/ 2064068 h 2094547"/>
                  <a:gd name="connsiteX17" fmla="*/ 1341118 w 1869755"/>
                  <a:gd name="connsiteY17" fmla="*/ 2071688 h 2094547"/>
                  <a:gd name="connsiteX18" fmla="*/ 1357311 w 1869755"/>
                  <a:gd name="connsiteY18" fmla="*/ 2081213 h 2094547"/>
                  <a:gd name="connsiteX19" fmla="*/ 1377313 w 1869755"/>
                  <a:gd name="connsiteY19" fmla="*/ 2074545 h 2094547"/>
                  <a:gd name="connsiteX20" fmla="*/ 1393506 w 1869755"/>
                  <a:gd name="connsiteY20" fmla="*/ 2083118 h 2094547"/>
                  <a:gd name="connsiteX21" fmla="*/ 1411603 w 1869755"/>
                  <a:gd name="connsiteY21" fmla="*/ 2084070 h 2094547"/>
                  <a:gd name="connsiteX22" fmla="*/ 1429701 w 1869755"/>
                  <a:gd name="connsiteY22" fmla="*/ 2082165 h 2094547"/>
                  <a:gd name="connsiteX23" fmla="*/ 1446846 w 1869755"/>
                  <a:gd name="connsiteY23" fmla="*/ 2088833 h 2094547"/>
                  <a:gd name="connsiteX24" fmla="*/ 1464943 w 1869755"/>
                  <a:gd name="connsiteY24" fmla="*/ 2087880 h 2094547"/>
                  <a:gd name="connsiteX25" fmla="*/ 1483041 w 1869755"/>
                  <a:gd name="connsiteY25" fmla="*/ 2094548 h 2094547"/>
                  <a:gd name="connsiteX26" fmla="*/ 1501138 w 1869755"/>
                  <a:gd name="connsiteY26" fmla="*/ 2084070 h 2094547"/>
                  <a:gd name="connsiteX27" fmla="*/ 1519236 w 1869755"/>
                  <a:gd name="connsiteY27" fmla="*/ 2085023 h 2094547"/>
                  <a:gd name="connsiteX28" fmla="*/ 1537333 w 1869755"/>
                  <a:gd name="connsiteY28" fmla="*/ 2085975 h 2094547"/>
                  <a:gd name="connsiteX29" fmla="*/ 1555431 w 1869755"/>
                  <a:gd name="connsiteY29" fmla="*/ 2082165 h 2094547"/>
                  <a:gd name="connsiteX30" fmla="*/ 1573528 w 1869755"/>
                  <a:gd name="connsiteY30" fmla="*/ 2082165 h 2094547"/>
                  <a:gd name="connsiteX31" fmla="*/ 1591626 w 1869755"/>
                  <a:gd name="connsiteY31" fmla="*/ 2079308 h 2094547"/>
                  <a:gd name="connsiteX32" fmla="*/ 1609723 w 1869755"/>
                  <a:gd name="connsiteY32" fmla="*/ 2080260 h 2094547"/>
                  <a:gd name="connsiteX33" fmla="*/ 1627821 w 1869755"/>
                  <a:gd name="connsiteY33" fmla="*/ 2087880 h 2094547"/>
                  <a:gd name="connsiteX34" fmla="*/ 1645918 w 1869755"/>
                  <a:gd name="connsiteY34" fmla="*/ 2085023 h 2094547"/>
                  <a:gd name="connsiteX35" fmla="*/ 1663063 w 1869755"/>
                  <a:gd name="connsiteY35" fmla="*/ 2076450 h 2094547"/>
                  <a:gd name="connsiteX36" fmla="*/ 1682113 w 1869755"/>
                  <a:gd name="connsiteY36" fmla="*/ 2083118 h 2094547"/>
                  <a:gd name="connsiteX37" fmla="*/ 1699258 w 1869755"/>
                  <a:gd name="connsiteY37" fmla="*/ 2076450 h 2094547"/>
                  <a:gd name="connsiteX38" fmla="*/ 1717356 w 1869755"/>
                  <a:gd name="connsiteY38" fmla="*/ 2079308 h 2094547"/>
                  <a:gd name="connsiteX39" fmla="*/ 1734501 w 1869755"/>
                  <a:gd name="connsiteY39" fmla="*/ 2072640 h 2094547"/>
                  <a:gd name="connsiteX40" fmla="*/ 1752598 w 1869755"/>
                  <a:gd name="connsiteY40" fmla="*/ 2071688 h 2094547"/>
                  <a:gd name="connsiteX41" fmla="*/ 1770696 w 1869755"/>
                  <a:gd name="connsiteY41" fmla="*/ 2068830 h 2094547"/>
                  <a:gd name="connsiteX42" fmla="*/ 1788793 w 1869755"/>
                  <a:gd name="connsiteY42" fmla="*/ 2068830 h 2094547"/>
                  <a:gd name="connsiteX43" fmla="*/ 1804986 w 1869755"/>
                  <a:gd name="connsiteY43" fmla="*/ 2063115 h 2094547"/>
                  <a:gd name="connsiteX44" fmla="*/ 1805938 w 1869755"/>
                  <a:gd name="connsiteY44" fmla="*/ 2046923 h 2094547"/>
                  <a:gd name="connsiteX45" fmla="*/ 1807843 w 1869755"/>
                  <a:gd name="connsiteY45" fmla="*/ 2029778 h 2094547"/>
                  <a:gd name="connsiteX46" fmla="*/ 1822131 w 1869755"/>
                  <a:gd name="connsiteY46" fmla="*/ 2014538 h 2094547"/>
                  <a:gd name="connsiteX47" fmla="*/ 1822131 w 1869755"/>
                  <a:gd name="connsiteY47" fmla="*/ 1996440 h 2094547"/>
                  <a:gd name="connsiteX48" fmla="*/ 1826893 w 1869755"/>
                  <a:gd name="connsiteY48" fmla="*/ 1979295 h 2094547"/>
                  <a:gd name="connsiteX49" fmla="*/ 1832608 w 1869755"/>
                  <a:gd name="connsiteY49" fmla="*/ 1962150 h 2094547"/>
                  <a:gd name="connsiteX50" fmla="*/ 1835466 w 1869755"/>
                  <a:gd name="connsiteY50" fmla="*/ 1945005 h 2094547"/>
                  <a:gd name="connsiteX51" fmla="*/ 1833561 w 1869755"/>
                  <a:gd name="connsiteY51" fmla="*/ 1926908 h 2094547"/>
                  <a:gd name="connsiteX52" fmla="*/ 1835466 w 1869755"/>
                  <a:gd name="connsiteY52" fmla="*/ 1908810 h 2094547"/>
                  <a:gd name="connsiteX53" fmla="*/ 1837371 w 1869755"/>
                  <a:gd name="connsiteY53" fmla="*/ 1890713 h 2094547"/>
                  <a:gd name="connsiteX54" fmla="*/ 1837371 w 1869755"/>
                  <a:gd name="connsiteY54" fmla="*/ 1872615 h 2094547"/>
                  <a:gd name="connsiteX55" fmla="*/ 1844038 w 1869755"/>
                  <a:gd name="connsiteY55" fmla="*/ 1855470 h 2094547"/>
                  <a:gd name="connsiteX56" fmla="*/ 1847848 w 1869755"/>
                  <a:gd name="connsiteY56" fmla="*/ 1838325 h 2094547"/>
                  <a:gd name="connsiteX57" fmla="*/ 1849753 w 1869755"/>
                  <a:gd name="connsiteY57" fmla="*/ 1820228 h 2094547"/>
                  <a:gd name="connsiteX58" fmla="*/ 1854516 w 1869755"/>
                  <a:gd name="connsiteY58" fmla="*/ 1803083 h 2094547"/>
                  <a:gd name="connsiteX59" fmla="*/ 1856421 w 1869755"/>
                  <a:gd name="connsiteY59" fmla="*/ 1784985 h 2094547"/>
                  <a:gd name="connsiteX60" fmla="*/ 1861183 w 1869755"/>
                  <a:gd name="connsiteY60" fmla="*/ 1767840 h 2094547"/>
                  <a:gd name="connsiteX61" fmla="*/ 1863088 w 1869755"/>
                  <a:gd name="connsiteY61" fmla="*/ 1749743 h 2094547"/>
                  <a:gd name="connsiteX62" fmla="*/ 1862136 w 1869755"/>
                  <a:gd name="connsiteY62" fmla="*/ 1731645 h 2094547"/>
                  <a:gd name="connsiteX63" fmla="*/ 1854516 w 1869755"/>
                  <a:gd name="connsiteY63" fmla="*/ 1713548 h 2094547"/>
                  <a:gd name="connsiteX64" fmla="*/ 1855468 w 1869755"/>
                  <a:gd name="connsiteY64" fmla="*/ 1695450 h 2094547"/>
                  <a:gd name="connsiteX65" fmla="*/ 1866898 w 1869755"/>
                  <a:gd name="connsiteY65" fmla="*/ 1678305 h 2094547"/>
                  <a:gd name="connsiteX66" fmla="*/ 1863088 w 1869755"/>
                  <a:gd name="connsiteY66" fmla="*/ 1660208 h 2094547"/>
                  <a:gd name="connsiteX67" fmla="*/ 1867851 w 1869755"/>
                  <a:gd name="connsiteY67" fmla="*/ 1643063 h 2094547"/>
                  <a:gd name="connsiteX68" fmla="*/ 1869756 w 1869755"/>
                  <a:gd name="connsiteY68" fmla="*/ 1624965 h 2094547"/>
                  <a:gd name="connsiteX69" fmla="*/ 1861183 w 1869755"/>
                  <a:gd name="connsiteY69" fmla="*/ 1606868 h 2094547"/>
                  <a:gd name="connsiteX70" fmla="*/ 1865946 w 1869755"/>
                  <a:gd name="connsiteY70" fmla="*/ 1588770 h 2094547"/>
                  <a:gd name="connsiteX71" fmla="*/ 1863088 w 1869755"/>
                  <a:gd name="connsiteY71" fmla="*/ 1570673 h 2094547"/>
                  <a:gd name="connsiteX72" fmla="*/ 1859278 w 1869755"/>
                  <a:gd name="connsiteY72" fmla="*/ 1552575 h 2094547"/>
                  <a:gd name="connsiteX73" fmla="*/ 1863088 w 1869755"/>
                  <a:gd name="connsiteY73" fmla="*/ 1534478 h 2094547"/>
                  <a:gd name="connsiteX74" fmla="*/ 1863088 w 1869755"/>
                  <a:gd name="connsiteY74" fmla="*/ 1516380 h 2094547"/>
                  <a:gd name="connsiteX75" fmla="*/ 1860231 w 1869755"/>
                  <a:gd name="connsiteY75" fmla="*/ 1498283 h 2094547"/>
                  <a:gd name="connsiteX76" fmla="*/ 1854516 w 1869755"/>
                  <a:gd name="connsiteY76" fmla="*/ 1481138 h 2094547"/>
                  <a:gd name="connsiteX77" fmla="*/ 1851658 w 1869755"/>
                  <a:gd name="connsiteY77" fmla="*/ 1463993 h 2094547"/>
                  <a:gd name="connsiteX78" fmla="*/ 1849753 w 1869755"/>
                  <a:gd name="connsiteY78" fmla="*/ 1445895 h 2094547"/>
                  <a:gd name="connsiteX79" fmla="*/ 1857373 w 1869755"/>
                  <a:gd name="connsiteY79" fmla="*/ 1425893 h 2094547"/>
                  <a:gd name="connsiteX80" fmla="*/ 1847848 w 1869755"/>
                  <a:gd name="connsiteY80" fmla="*/ 1409700 h 2094547"/>
                  <a:gd name="connsiteX81" fmla="*/ 1842133 w 1869755"/>
                  <a:gd name="connsiteY81" fmla="*/ 1392555 h 2094547"/>
                  <a:gd name="connsiteX82" fmla="*/ 1842133 w 1869755"/>
                  <a:gd name="connsiteY82" fmla="*/ 1373505 h 2094547"/>
                  <a:gd name="connsiteX83" fmla="*/ 1830703 w 1869755"/>
                  <a:gd name="connsiteY83" fmla="*/ 1358265 h 2094547"/>
                  <a:gd name="connsiteX84" fmla="*/ 1831656 w 1869755"/>
                  <a:gd name="connsiteY84" fmla="*/ 1339215 h 2094547"/>
                  <a:gd name="connsiteX85" fmla="*/ 1818321 w 1869755"/>
                  <a:gd name="connsiteY85" fmla="*/ 1324928 h 2094547"/>
                  <a:gd name="connsiteX86" fmla="*/ 1814511 w 1869755"/>
                  <a:gd name="connsiteY86" fmla="*/ 1306830 h 2094547"/>
                  <a:gd name="connsiteX87" fmla="*/ 1809748 w 1869755"/>
                  <a:gd name="connsiteY87" fmla="*/ 1289685 h 2094547"/>
                  <a:gd name="connsiteX88" fmla="*/ 1801176 w 1869755"/>
                  <a:gd name="connsiteY88" fmla="*/ 1273493 h 2094547"/>
                  <a:gd name="connsiteX89" fmla="*/ 1802128 w 1869755"/>
                  <a:gd name="connsiteY89" fmla="*/ 1253490 h 2094547"/>
                  <a:gd name="connsiteX90" fmla="*/ 1795461 w 1869755"/>
                  <a:gd name="connsiteY90" fmla="*/ 1236345 h 2094547"/>
                  <a:gd name="connsiteX91" fmla="*/ 1786888 w 1869755"/>
                  <a:gd name="connsiteY91" fmla="*/ 1220153 h 2094547"/>
                  <a:gd name="connsiteX92" fmla="*/ 1771648 w 1869755"/>
                  <a:gd name="connsiteY92" fmla="*/ 1207770 h 2094547"/>
                  <a:gd name="connsiteX93" fmla="*/ 1766886 w 1869755"/>
                  <a:gd name="connsiteY93" fmla="*/ 1189673 h 2094547"/>
                  <a:gd name="connsiteX94" fmla="*/ 1755456 w 1869755"/>
                  <a:gd name="connsiteY94" fmla="*/ 1175385 h 2094547"/>
                  <a:gd name="connsiteX95" fmla="*/ 1747836 w 1869755"/>
                  <a:gd name="connsiteY95" fmla="*/ 1159193 h 2094547"/>
                  <a:gd name="connsiteX96" fmla="*/ 1736406 w 1869755"/>
                  <a:gd name="connsiteY96" fmla="*/ 1143000 h 2094547"/>
                  <a:gd name="connsiteX97" fmla="*/ 1721166 w 1869755"/>
                  <a:gd name="connsiteY97" fmla="*/ 1131570 h 2094547"/>
                  <a:gd name="connsiteX98" fmla="*/ 1709736 w 1869755"/>
                  <a:gd name="connsiteY98" fmla="*/ 1118235 h 2094547"/>
                  <a:gd name="connsiteX99" fmla="*/ 1707831 w 1869755"/>
                  <a:gd name="connsiteY99" fmla="*/ 1098233 h 2094547"/>
                  <a:gd name="connsiteX100" fmla="*/ 1698306 w 1869755"/>
                  <a:gd name="connsiteY100" fmla="*/ 1082993 h 2094547"/>
                  <a:gd name="connsiteX101" fmla="*/ 1687828 w 1869755"/>
                  <a:gd name="connsiteY101" fmla="*/ 1068705 h 2094547"/>
                  <a:gd name="connsiteX102" fmla="*/ 1672588 w 1869755"/>
                  <a:gd name="connsiteY102" fmla="*/ 1057275 h 2094547"/>
                  <a:gd name="connsiteX103" fmla="*/ 1661158 w 1869755"/>
                  <a:gd name="connsiteY103" fmla="*/ 1043940 h 2094547"/>
                  <a:gd name="connsiteX104" fmla="*/ 1654491 w 1869755"/>
                  <a:gd name="connsiteY104" fmla="*/ 1025843 h 2094547"/>
                  <a:gd name="connsiteX105" fmla="*/ 1637346 w 1869755"/>
                  <a:gd name="connsiteY105" fmla="*/ 1017270 h 2094547"/>
                  <a:gd name="connsiteX106" fmla="*/ 1625916 w 1869755"/>
                  <a:gd name="connsiteY106" fmla="*/ 1002983 h 2094547"/>
                  <a:gd name="connsiteX107" fmla="*/ 1612581 w 1869755"/>
                  <a:gd name="connsiteY107" fmla="*/ 990600 h 2094547"/>
                  <a:gd name="connsiteX108" fmla="*/ 1603056 w 1869755"/>
                  <a:gd name="connsiteY108" fmla="*/ 975360 h 2094547"/>
                  <a:gd name="connsiteX109" fmla="*/ 1589721 w 1869755"/>
                  <a:gd name="connsiteY109" fmla="*/ 962978 h 2094547"/>
                  <a:gd name="connsiteX110" fmla="*/ 1582101 w 1869755"/>
                  <a:gd name="connsiteY110" fmla="*/ 945833 h 2094547"/>
                  <a:gd name="connsiteX111" fmla="*/ 1571623 w 1869755"/>
                  <a:gd name="connsiteY111" fmla="*/ 931545 h 2094547"/>
                  <a:gd name="connsiteX112" fmla="*/ 1558288 w 1869755"/>
                  <a:gd name="connsiteY112" fmla="*/ 919163 h 2094547"/>
                  <a:gd name="connsiteX113" fmla="*/ 1547811 w 1869755"/>
                  <a:gd name="connsiteY113" fmla="*/ 904875 h 2094547"/>
                  <a:gd name="connsiteX114" fmla="*/ 1534476 w 1869755"/>
                  <a:gd name="connsiteY114" fmla="*/ 892493 h 2094547"/>
                  <a:gd name="connsiteX115" fmla="*/ 1524951 w 1869755"/>
                  <a:gd name="connsiteY115" fmla="*/ 876300 h 2094547"/>
                  <a:gd name="connsiteX116" fmla="*/ 1504948 w 1869755"/>
                  <a:gd name="connsiteY116" fmla="*/ 869633 h 2094547"/>
                  <a:gd name="connsiteX117" fmla="*/ 1499233 w 1869755"/>
                  <a:gd name="connsiteY117" fmla="*/ 850583 h 2094547"/>
                  <a:gd name="connsiteX118" fmla="*/ 1489708 w 1869755"/>
                  <a:gd name="connsiteY118" fmla="*/ 835343 h 2094547"/>
                  <a:gd name="connsiteX119" fmla="*/ 1477326 w 1869755"/>
                  <a:gd name="connsiteY119" fmla="*/ 822960 h 2094547"/>
                  <a:gd name="connsiteX120" fmla="*/ 1460181 w 1869755"/>
                  <a:gd name="connsiteY120" fmla="*/ 813435 h 2094547"/>
                  <a:gd name="connsiteX121" fmla="*/ 1454466 w 1869755"/>
                  <a:gd name="connsiteY121" fmla="*/ 795338 h 2094547"/>
                  <a:gd name="connsiteX122" fmla="*/ 1438273 w 1869755"/>
                  <a:gd name="connsiteY122" fmla="*/ 784860 h 2094547"/>
                  <a:gd name="connsiteX123" fmla="*/ 1435416 w 1869755"/>
                  <a:gd name="connsiteY123" fmla="*/ 765810 h 2094547"/>
                  <a:gd name="connsiteX124" fmla="*/ 1427796 w 1869755"/>
                  <a:gd name="connsiteY124" fmla="*/ 750570 h 2094547"/>
                  <a:gd name="connsiteX125" fmla="*/ 1412556 w 1869755"/>
                  <a:gd name="connsiteY125" fmla="*/ 737235 h 2094547"/>
                  <a:gd name="connsiteX126" fmla="*/ 1414461 w 1869755"/>
                  <a:gd name="connsiteY126" fmla="*/ 718185 h 2094547"/>
                  <a:gd name="connsiteX127" fmla="*/ 1405888 w 1869755"/>
                  <a:gd name="connsiteY127" fmla="*/ 701993 h 2094547"/>
                  <a:gd name="connsiteX128" fmla="*/ 1412556 w 1869755"/>
                  <a:gd name="connsiteY128" fmla="*/ 682943 h 2094547"/>
                  <a:gd name="connsiteX129" fmla="*/ 1399221 w 1869755"/>
                  <a:gd name="connsiteY129" fmla="*/ 666750 h 2094547"/>
                  <a:gd name="connsiteX130" fmla="*/ 1405888 w 1869755"/>
                  <a:gd name="connsiteY130" fmla="*/ 647700 h 2094547"/>
                  <a:gd name="connsiteX131" fmla="*/ 1403983 w 1869755"/>
                  <a:gd name="connsiteY131" fmla="*/ 629603 h 2094547"/>
                  <a:gd name="connsiteX132" fmla="*/ 1399221 w 1869755"/>
                  <a:gd name="connsiteY132" fmla="*/ 612458 h 2094547"/>
                  <a:gd name="connsiteX133" fmla="*/ 1396363 w 1869755"/>
                  <a:gd name="connsiteY133" fmla="*/ 595313 h 2094547"/>
                  <a:gd name="connsiteX134" fmla="*/ 1398268 w 1869755"/>
                  <a:gd name="connsiteY134" fmla="*/ 577215 h 2094547"/>
                  <a:gd name="connsiteX135" fmla="*/ 1394458 w 1869755"/>
                  <a:gd name="connsiteY135" fmla="*/ 560070 h 2094547"/>
                  <a:gd name="connsiteX136" fmla="*/ 1389696 w 1869755"/>
                  <a:gd name="connsiteY136" fmla="*/ 542925 h 2094547"/>
                  <a:gd name="connsiteX137" fmla="*/ 1389696 w 1869755"/>
                  <a:gd name="connsiteY137" fmla="*/ 524828 h 2094547"/>
                  <a:gd name="connsiteX138" fmla="*/ 1383981 w 1869755"/>
                  <a:gd name="connsiteY138" fmla="*/ 504825 h 2094547"/>
                  <a:gd name="connsiteX139" fmla="*/ 1379218 w 1869755"/>
                  <a:gd name="connsiteY139" fmla="*/ 487680 h 2094547"/>
                  <a:gd name="connsiteX140" fmla="*/ 1383981 w 1869755"/>
                  <a:gd name="connsiteY140" fmla="*/ 469583 h 2094547"/>
                  <a:gd name="connsiteX141" fmla="*/ 1378266 w 1869755"/>
                  <a:gd name="connsiteY141" fmla="*/ 452438 h 2094547"/>
                  <a:gd name="connsiteX142" fmla="*/ 1371598 w 1869755"/>
                  <a:gd name="connsiteY142" fmla="*/ 435293 h 2094547"/>
                  <a:gd name="connsiteX143" fmla="*/ 1376361 w 1869755"/>
                  <a:gd name="connsiteY143" fmla="*/ 416243 h 2094547"/>
                  <a:gd name="connsiteX144" fmla="*/ 1367788 w 1869755"/>
                  <a:gd name="connsiteY144" fmla="*/ 399098 h 2094547"/>
                  <a:gd name="connsiteX145" fmla="*/ 1363026 w 1869755"/>
                  <a:gd name="connsiteY145" fmla="*/ 381953 h 2094547"/>
                  <a:gd name="connsiteX146" fmla="*/ 1357311 w 1869755"/>
                  <a:gd name="connsiteY146" fmla="*/ 364808 h 2094547"/>
                  <a:gd name="connsiteX147" fmla="*/ 1357311 w 1869755"/>
                  <a:gd name="connsiteY147" fmla="*/ 346710 h 2094547"/>
                  <a:gd name="connsiteX148" fmla="*/ 1360168 w 1869755"/>
                  <a:gd name="connsiteY148" fmla="*/ 327660 h 2094547"/>
                  <a:gd name="connsiteX149" fmla="*/ 1352548 w 1869755"/>
                  <a:gd name="connsiteY149" fmla="*/ 310515 h 2094547"/>
                  <a:gd name="connsiteX150" fmla="*/ 1340166 w 1869755"/>
                  <a:gd name="connsiteY150" fmla="*/ 295275 h 2094547"/>
                  <a:gd name="connsiteX151" fmla="*/ 1334451 w 1869755"/>
                  <a:gd name="connsiteY151" fmla="*/ 278130 h 2094547"/>
                  <a:gd name="connsiteX152" fmla="*/ 1334451 w 1869755"/>
                  <a:gd name="connsiteY152" fmla="*/ 259080 h 2094547"/>
                  <a:gd name="connsiteX153" fmla="*/ 1324926 w 1869755"/>
                  <a:gd name="connsiteY153" fmla="*/ 243840 h 2094547"/>
                  <a:gd name="connsiteX154" fmla="*/ 1319211 w 1869755"/>
                  <a:gd name="connsiteY154" fmla="*/ 226695 h 2094547"/>
                  <a:gd name="connsiteX155" fmla="*/ 1310638 w 1869755"/>
                  <a:gd name="connsiteY155" fmla="*/ 210502 h 2094547"/>
                  <a:gd name="connsiteX156" fmla="*/ 1301113 w 1869755"/>
                  <a:gd name="connsiteY156" fmla="*/ 195263 h 2094547"/>
                  <a:gd name="connsiteX157" fmla="*/ 1287778 w 1869755"/>
                  <a:gd name="connsiteY157" fmla="*/ 182880 h 2094547"/>
                  <a:gd name="connsiteX158" fmla="*/ 1280158 w 1869755"/>
                  <a:gd name="connsiteY158" fmla="*/ 165735 h 2094547"/>
                  <a:gd name="connsiteX159" fmla="*/ 1264918 w 1869755"/>
                  <a:gd name="connsiteY159" fmla="*/ 155258 h 2094547"/>
                  <a:gd name="connsiteX160" fmla="*/ 1246821 w 1869755"/>
                  <a:gd name="connsiteY160" fmla="*/ 148590 h 2094547"/>
                  <a:gd name="connsiteX161" fmla="*/ 1238248 w 1869755"/>
                  <a:gd name="connsiteY161" fmla="*/ 129540 h 2094547"/>
                  <a:gd name="connsiteX162" fmla="*/ 1221103 w 1869755"/>
                  <a:gd name="connsiteY162" fmla="*/ 121920 h 2094547"/>
                  <a:gd name="connsiteX163" fmla="*/ 1206816 w 1869755"/>
                  <a:gd name="connsiteY163" fmla="*/ 109538 h 2094547"/>
                  <a:gd name="connsiteX164" fmla="*/ 1188718 w 1869755"/>
                  <a:gd name="connsiteY164" fmla="*/ 104775 h 2094547"/>
                  <a:gd name="connsiteX165" fmla="*/ 1170621 w 1869755"/>
                  <a:gd name="connsiteY165" fmla="*/ 100013 h 2094547"/>
                  <a:gd name="connsiteX166" fmla="*/ 1155381 w 1869755"/>
                  <a:gd name="connsiteY166" fmla="*/ 90488 h 2094547"/>
                  <a:gd name="connsiteX167" fmla="*/ 1137283 w 1869755"/>
                  <a:gd name="connsiteY167" fmla="*/ 86678 h 2094547"/>
                  <a:gd name="connsiteX168" fmla="*/ 1122043 w 1869755"/>
                  <a:gd name="connsiteY168" fmla="*/ 75248 h 2094547"/>
                  <a:gd name="connsiteX169" fmla="*/ 1102041 w 1869755"/>
                  <a:gd name="connsiteY169" fmla="*/ 80010 h 2094547"/>
                  <a:gd name="connsiteX170" fmla="*/ 1083943 w 1869755"/>
                  <a:gd name="connsiteY170" fmla="*/ 79057 h 2094547"/>
                  <a:gd name="connsiteX171" fmla="*/ 1067751 w 1869755"/>
                  <a:gd name="connsiteY171" fmla="*/ 68580 h 2094547"/>
                  <a:gd name="connsiteX172" fmla="*/ 1049653 w 1869755"/>
                  <a:gd name="connsiteY172" fmla="*/ 68580 h 2094547"/>
                  <a:gd name="connsiteX173" fmla="*/ 1031556 w 1869755"/>
                  <a:gd name="connsiteY173" fmla="*/ 70485 h 2094547"/>
                  <a:gd name="connsiteX174" fmla="*/ 1012506 w 1869755"/>
                  <a:gd name="connsiteY174" fmla="*/ 69532 h 2094547"/>
                  <a:gd name="connsiteX175" fmla="*/ 993456 w 1869755"/>
                  <a:gd name="connsiteY175" fmla="*/ 69532 h 2094547"/>
                  <a:gd name="connsiteX176" fmla="*/ 974406 w 1869755"/>
                  <a:gd name="connsiteY176" fmla="*/ 70485 h 2094547"/>
                  <a:gd name="connsiteX177" fmla="*/ 954403 w 1869755"/>
                  <a:gd name="connsiteY177" fmla="*/ 66675 h 2094547"/>
                  <a:gd name="connsiteX178" fmla="*/ 936306 w 1869755"/>
                  <a:gd name="connsiteY178" fmla="*/ 77153 h 2094547"/>
                  <a:gd name="connsiteX179" fmla="*/ 922971 w 1869755"/>
                  <a:gd name="connsiteY179" fmla="*/ 63818 h 2094547"/>
                  <a:gd name="connsiteX180" fmla="*/ 905826 w 1869755"/>
                  <a:gd name="connsiteY180" fmla="*/ 58103 h 2094547"/>
                  <a:gd name="connsiteX181" fmla="*/ 890586 w 1869755"/>
                  <a:gd name="connsiteY181" fmla="*/ 47625 h 2094547"/>
                  <a:gd name="connsiteX182" fmla="*/ 870583 w 1869755"/>
                  <a:gd name="connsiteY182" fmla="*/ 48578 h 2094547"/>
                  <a:gd name="connsiteX183" fmla="*/ 857248 w 1869755"/>
                  <a:gd name="connsiteY183" fmla="*/ 33338 h 2094547"/>
                  <a:gd name="connsiteX184" fmla="*/ 840103 w 1869755"/>
                  <a:gd name="connsiteY184" fmla="*/ 27622 h 2094547"/>
                  <a:gd name="connsiteX185" fmla="*/ 822006 w 1869755"/>
                  <a:gd name="connsiteY185" fmla="*/ 26670 h 2094547"/>
                  <a:gd name="connsiteX186" fmla="*/ 805813 w 1869755"/>
                  <a:gd name="connsiteY186" fmla="*/ 17145 h 2094547"/>
                  <a:gd name="connsiteX187" fmla="*/ 785811 w 1869755"/>
                  <a:gd name="connsiteY187" fmla="*/ 24765 h 2094547"/>
                  <a:gd name="connsiteX188" fmla="*/ 768666 w 1869755"/>
                  <a:gd name="connsiteY188" fmla="*/ 20955 h 2094547"/>
                  <a:gd name="connsiteX189" fmla="*/ 752473 w 1869755"/>
                  <a:gd name="connsiteY189" fmla="*/ 7620 h 2094547"/>
                  <a:gd name="connsiteX190" fmla="*/ 733423 w 1869755"/>
                  <a:gd name="connsiteY190" fmla="*/ 14288 h 2094547"/>
                  <a:gd name="connsiteX191" fmla="*/ 715326 w 1869755"/>
                  <a:gd name="connsiteY191" fmla="*/ 11430 h 2094547"/>
                  <a:gd name="connsiteX192" fmla="*/ 698181 w 1869755"/>
                  <a:gd name="connsiteY192" fmla="*/ 4763 h 2094547"/>
                  <a:gd name="connsiteX193" fmla="*/ 680083 w 1869755"/>
                  <a:gd name="connsiteY193" fmla="*/ 0 h 2094547"/>
                  <a:gd name="connsiteX194" fmla="*/ 661986 w 1869755"/>
                  <a:gd name="connsiteY194" fmla="*/ 7620 h 2094547"/>
                  <a:gd name="connsiteX195" fmla="*/ 643888 w 1869755"/>
                  <a:gd name="connsiteY195" fmla="*/ 7620 h 2094547"/>
                  <a:gd name="connsiteX196" fmla="*/ 625791 w 1869755"/>
                  <a:gd name="connsiteY196" fmla="*/ 4763 h 2094547"/>
                  <a:gd name="connsiteX197" fmla="*/ 608646 w 1869755"/>
                  <a:gd name="connsiteY197" fmla="*/ 16193 h 2094547"/>
                  <a:gd name="connsiteX198" fmla="*/ 593406 w 1869755"/>
                  <a:gd name="connsiteY198" fmla="*/ 19050 h 2094547"/>
                  <a:gd name="connsiteX199" fmla="*/ 573403 w 1869755"/>
                  <a:gd name="connsiteY199" fmla="*/ 13335 h 2094547"/>
                  <a:gd name="connsiteX200" fmla="*/ 559116 w 1869755"/>
                  <a:gd name="connsiteY200" fmla="*/ 29528 h 2094547"/>
                  <a:gd name="connsiteX201" fmla="*/ 541018 w 1869755"/>
                  <a:gd name="connsiteY201" fmla="*/ 33338 h 2094547"/>
                  <a:gd name="connsiteX202" fmla="*/ 521016 w 1869755"/>
                  <a:gd name="connsiteY202" fmla="*/ 35243 h 2094547"/>
                  <a:gd name="connsiteX203" fmla="*/ 504823 w 1869755"/>
                  <a:gd name="connsiteY203" fmla="*/ 43815 h 2094547"/>
                  <a:gd name="connsiteX204" fmla="*/ 492441 w 1869755"/>
                  <a:gd name="connsiteY204" fmla="*/ 59055 h 2094547"/>
                  <a:gd name="connsiteX205" fmla="*/ 476248 w 1869755"/>
                  <a:gd name="connsiteY205" fmla="*/ 67628 h 2094547"/>
                  <a:gd name="connsiteX206" fmla="*/ 458151 w 1869755"/>
                  <a:gd name="connsiteY206" fmla="*/ 74295 h 2094547"/>
                  <a:gd name="connsiteX207" fmla="*/ 444816 w 1869755"/>
                  <a:gd name="connsiteY207" fmla="*/ 87630 h 2094547"/>
                  <a:gd name="connsiteX208" fmla="*/ 430528 w 1869755"/>
                  <a:gd name="connsiteY208" fmla="*/ 99060 h 2094547"/>
                  <a:gd name="connsiteX209" fmla="*/ 417193 w 1869755"/>
                  <a:gd name="connsiteY209" fmla="*/ 111443 h 2094547"/>
                  <a:gd name="connsiteX210" fmla="*/ 405763 w 1869755"/>
                  <a:gd name="connsiteY210" fmla="*/ 125730 h 2094547"/>
                  <a:gd name="connsiteX211" fmla="*/ 392428 w 1869755"/>
                  <a:gd name="connsiteY211" fmla="*/ 138113 h 2094547"/>
                  <a:gd name="connsiteX212" fmla="*/ 380046 w 1869755"/>
                  <a:gd name="connsiteY212" fmla="*/ 151448 h 2094547"/>
                  <a:gd name="connsiteX213" fmla="*/ 374331 w 1869755"/>
                  <a:gd name="connsiteY213" fmla="*/ 170498 h 2094547"/>
                  <a:gd name="connsiteX214" fmla="*/ 356233 w 1869755"/>
                  <a:gd name="connsiteY214" fmla="*/ 180023 h 2094547"/>
                  <a:gd name="connsiteX215" fmla="*/ 346708 w 1869755"/>
                  <a:gd name="connsiteY215" fmla="*/ 196215 h 2094547"/>
                  <a:gd name="connsiteX216" fmla="*/ 340993 w 1869755"/>
                  <a:gd name="connsiteY216" fmla="*/ 214313 h 2094547"/>
                  <a:gd name="connsiteX217" fmla="*/ 335278 w 1869755"/>
                  <a:gd name="connsiteY217" fmla="*/ 231458 h 2094547"/>
                  <a:gd name="connsiteX218" fmla="*/ 328611 w 1869755"/>
                  <a:gd name="connsiteY218" fmla="*/ 246698 h 2094547"/>
                  <a:gd name="connsiteX219" fmla="*/ 312420 w 1869755"/>
                  <a:gd name="connsiteY219" fmla="*/ 260033 h 2094547"/>
                  <a:gd name="connsiteX220" fmla="*/ 308610 w 1869755"/>
                  <a:gd name="connsiteY220" fmla="*/ 277178 h 2094547"/>
                  <a:gd name="connsiteX221" fmla="*/ 307657 w 1869755"/>
                  <a:gd name="connsiteY221" fmla="*/ 295275 h 2094547"/>
                  <a:gd name="connsiteX222" fmla="*/ 307657 w 1869755"/>
                  <a:gd name="connsiteY222" fmla="*/ 314325 h 2094547"/>
                  <a:gd name="connsiteX223" fmla="*/ 307657 w 1869755"/>
                  <a:gd name="connsiteY223" fmla="*/ 332423 h 2094547"/>
                  <a:gd name="connsiteX224" fmla="*/ 295275 w 1869755"/>
                  <a:gd name="connsiteY224" fmla="*/ 348615 h 2094547"/>
                  <a:gd name="connsiteX225" fmla="*/ 294322 w 1869755"/>
                  <a:gd name="connsiteY225" fmla="*/ 366713 h 2094547"/>
                  <a:gd name="connsiteX226" fmla="*/ 300990 w 1869755"/>
                  <a:gd name="connsiteY226" fmla="*/ 384810 h 2094547"/>
                  <a:gd name="connsiteX227" fmla="*/ 302895 w 1869755"/>
                  <a:gd name="connsiteY227" fmla="*/ 402908 h 2094547"/>
                  <a:gd name="connsiteX228" fmla="*/ 296228 w 1869755"/>
                  <a:gd name="connsiteY228" fmla="*/ 419100 h 2094547"/>
                  <a:gd name="connsiteX229" fmla="*/ 296228 w 1869755"/>
                  <a:gd name="connsiteY229" fmla="*/ 437198 h 2094547"/>
                  <a:gd name="connsiteX230" fmla="*/ 290513 w 1869755"/>
                  <a:gd name="connsiteY230" fmla="*/ 455295 h 2094547"/>
                  <a:gd name="connsiteX231" fmla="*/ 297180 w 1869755"/>
                  <a:gd name="connsiteY231" fmla="*/ 472440 h 2094547"/>
                  <a:gd name="connsiteX232" fmla="*/ 297180 w 1869755"/>
                  <a:gd name="connsiteY232" fmla="*/ 489585 h 2094547"/>
                  <a:gd name="connsiteX233" fmla="*/ 297180 w 1869755"/>
                  <a:gd name="connsiteY233" fmla="*/ 507683 h 2094547"/>
                  <a:gd name="connsiteX234" fmla="*/ 292417 w 1869755"/>
                  <a:gd name="connsiteY234" fmla="*/ 525780 h 2094547"/>
                  <a:gd name="connsiteX235" fmla="*/ 303847 w 1869755"/>
                  <a:gd name="connsiteY235" fmla="*/ 542925 h 2094547"/>
                  <a:gd name="connsiteX236" fmla="*/ 305753 w 1869755"/>
                  <a:gd name="connsiteY236" fmla="*/ 560070 h 2094547"/>
                  <a:gd name="connsiteX237" fmla="*/ 300038 w 1869755"/>
                  <a:gd name="connsiteY237" fmla="*/ 578168 h 2094547"/>
                  <a:gd name="connsiteX238" fmla="*/ 307657 w 1869755"/>
                  <a:gd name="connsiteY238" fmla="*/ 595313 h 2094547"/>
                  <a:gd name="connsiteX239" fmla="*/ 308610 w 1869755"/>
                  <a:gd name="connsiteY239" fmla="*/ 612458 h 2094547"/>
                  <a:gd name="connsiteX240" fmla="*/ 308610 w 1869755"/>
                  <a:gd name="connsiteY240" fmla="*/ 631508 h 2094547"/>
                  <a:gd name="connsiteX241" fmla="*/ 309563 w 1869755"/>
                  <a:gd name="connsiteY241" fmla="*/ 649605 h 2094547"/>
                  <a:gd name="connsiteX242" fmla="*/ 307657 w 1869755"/>
                  <a:gd name="connsiteY242" fmla="*/ 668655 h 2094547"/>
                  <a:gd name="connsiteX243" fmla="*/ 304800 w 1869755"/>
                  <a:gd name="connsiteY243" fmla="*/ 687705 h 2094547"/>
                  <a:gd name="connsiteX244" fmla="*/ 311467 w 1869755"/>
                  <a:gd name="connsiteY244" fmla="*/ 705803 h 2094547"/>
                  <a:gd name="connsiteX245" fmla="*/ 311467 w 1869755"/>
                  <a:gd name="connsiteY245" fmla="*/ 723900 h 2094547"/>
                  <a:gd name="connsiteX246" fmla="*/ 306705 w 1869755"/>
                  <a:gd name="connsiteY246" fmla="*/ 741998 h 2094547"/>
                  <a:gd name="connsiteX247" fmla="*/ 307657 w 1869755"/>
                  <a:gd name="connsiteY247" fmla="*/ 760095 h 2094547"/>
                  <a:gd name="connsiteX248" fmla="*/ 313372 w 1869755"/>
                  <a:gd name="connsiteY248" fmla="*/ 779145 h 2094547"/>
                  <a:gd name="connsiteX249" fmla="*/ 306705 w 1869755"/>
                  <a:gd name="connsiteY249" fmla="*/ 797243 h 2094547"/>
                  <a:gd name="connsiteX250" fmla="*/ 300038 w 1869755"/>
                  <a:gd name="connsiteY250" fmla="*/ 815340 h 2094547"/>
                  <a:gd name="connsiteX251" fmla="*/ 300990 w 1869755"/>
                  <a:gd name="connsiteY251" fmla="*/ 834390 h 2094547"/>
                  <a:gd name="connsiteX252" fmla="*/ 300038 w 1869755"/>
                  <a:gd name="connsiteY252" fmla="*/ 853440 h 2094547"/>
                  <a:gd name="connsiteX253" fmla="*/ 289560 w 1869755"/>
                  <a:gd name="connsiteY253" fmla="*/ 869633 h 2094547"/>
                  <a:gd name="connsiteX254" fmla="*/ 290513 w 1869755"/>
                  <a:gd name="connsiteY254" fmla="*/ 888683 h 2094547"/>
                  <a:gd name="connsiteX255" fmla="*/ 285750 w 1869755"/>
                  <a:gd name="connsiteY255" fmla="*/ 906780 h 2094547"/>
                  <a:gd name="connsiteX256" fmla="*/ 279082 w 1869755"/>
                  <a:gd name="connsiteY256" fmla="*/ 923925 h 2094547"/>
                  <a:gd name="connsiteX257" fmla="*/ 262890 w 1869755"/>
                  <a:gd name="connsiteY257" fmla="*/ 936308 h 2094547"/>
                  <a:gd name="connsiteX258" fmla="*/ 260032 w 1869755"/>
                  <a:gd name="connsiteY258" fmla="*/ 955358 h 2094547"/>
                  <a:gd name="connsiteX259" fmla="*/ 247650 w 1869755"/>
                  <a:gd name="connsiteY259" fmla="*/ 969645 h 2094547"/>
                  <a:gd name="connsiteX260" fmla="*/ 240030 w 1869755"/>
                  <a:gd name="connsiteY260" fmla="*/ 986790 h 2094547"/>
                  <a:gd name="connsiteX261" fmla="*/ 230505 w 1869755"/>
                  <a:gd name="connsiteY261" fmla="*/ 1002030 h 2094547"/>
                  <a:gd name="connsiteX262" fmla="*/ 227647 w 1869755"/>
                  <a:gd name="connsiteY262" fmla="*/ 1021080 h 2094547"/>
                  <a:gd name="connsiteX263" fmla="*/ 218122 w 1869755"/>
                  <a:gd name="connsiteY263" fmla="*/ 1037273 h 2094547"/>
                  <a:gd name="connsiteX264" fmla="*/ 210502 w 1869755"/>
                  <a:gd name="connsiteY264" fmla="*/ 1054418 h 2094547"/>
                  <a:gd name="connsiteX265" fmla="*/ 199072 w 1869755"/>
                  <a:gd name="connsiteY265" fmla="*/ 1068705 h 2094547"/>
                  <a:gd name="connsiteX266" fmla="*/ 194310 w 1869755"/>
                  <a:gd name="connsiteY266" fmla="*/ 1086803 h 2094547"/>
                  <a:gd name="connsiteX267" fmla="*/ 177165 w 1869755"/>
                  <a:gd name="connsiteY267" fmla="*/ 1099185 h 2094547"/>
                  <a:gd name="connsiteX268" fmla="*/ 171450 w 1869755"/>
                  <a:gd name="connsiteY268" fmla="*/ 1116330 h 2094547"/>
                  <a:gd name="connsiteX269" fmla="*/ 159067 w 1869755"/>
                  <a:gd name="connsiteY269" fmla="*/ 1130618 h 2094547"/>
                  <a:gd name="connsiteX270" fmla="*/ 158115 w 1869755"/>
                  <a:gd name="connsiteY270" fmla="*/ 1150620 h 2094547"/>
                  <a:gd name="connsiteX271" fmla="*/ 146685 w 1869755"/>
                  <a:gd name="connsiteY271" fmla="*/ 1165860 h 2094547"/>
                  <a:gd name="connsiteX272" fmla="*/ 135255 w 1869755"/>
                  <a:gd name="connsiteY272" fmla="*/ 1180148 h 2094547"/>
                  <a:gd name="connsiteX273" fmla="*/ 128588 w 1869755"/>
                  <a:gd name="connsiteY273" fmla="*/ 1197293 h 2094547"/>
                  <a:gd name="connsiteX274" fmla="*/ 124777 w 1869755"/>
                  <a:gd name="connsiteY274" fmla="*/ 1215390 h 2094547"/>
                  <a:gd name="connsiteX275" fmla="*/ 117157 w 1869755"/>
                  <a:gd name="connsiteY275" fmla="*/ 1232535 h 2094547"/>
                  <a:gd name="connsiteX276" fmla="*/ 102870 w 1869755"/>
                  <a:gd name="connsiteY276" fmla="*/ 1245870 h 2094547"/>
                  <a:gd name="connsiteX277" fmla="*/ 99060 w 1869755"/>
                  <a:gd name="connsiteY277" fmla="*/ 1264920 h 2094547"/>
                  <a:gd name="connsiteX278" fmla="*/ 86677 w 1869755"/>
                  <a:gd name="connsiteY278" fmla="*/ 1279208 h 2094547"/>
                  <a:gd name="connsiteX279" fmla="*/ 80963 w 1869755"/>
                  <a:gd name="connsiteY279" fmla="*/ 1297305 h 2094547"/>
                  <a:gd name="connsiteX280" fmla="*/ 76200 w 1869755"/>
                  <a:gd name="connsiteY280" fmla="*/ 1315403 h 2094547"/>
                  <a:gd name="connsiteX281" fmla="*/ 62865 w 1869755"/>
                  <a:gd name="connsiteY281" fmla="*/ 1329690 h 2094547"/>
                  <a:gd name="connsiteX282" fmla="*/ 57150 w 1869755"/>
                  <a:gd name="connsiteY282" fmla="*/ 1346835 h 2094547"/>
                  <a:gd name="connsiteX283" fmla="*/ 50482 w 1869755"/>
                  <a:gd name="connsiteY283" fmla="*/ 1363980 h 2094547"/>
                  <a:gd name="connsiteX284" fmla="*/ 47625 w 1869755"/>
                  <a:gd name="connsiteY284" fmla="*/ 1382078 h 2094547"/>
                  <a:gd name="connsiteX285" fmla="*/ 43815 w 1869755"/>
                  <a:gd name="connsiteY285" fmla="*/ 1400175 h 2094547"/>
                  <a:gd name="connsiteX286" fmla="*/ 40957 w 1869755"/>
                  <a:gd name="connsiteY286" fmla="*/ 1417320 h 2094547"/>
                  <a:gd name="connsiteX287" fmla="*/ 28575 w 1869755"/>
                  <a:gd name="connsiteY287" fmla="*/ 1432560 h 2094547"/>
                  <a:gd name="connsiteX288" fmla="*/ 34290 w 1869755"/>
                  <a:gd name="connsiteY288" fmla="*/ 1452563 h 2094547"/>
                  <a:gd name="connsiteX289" fmla="*/ 28575 w 1869755"/>
                  <a:gd name="connsiteY289" fmla="*/ 1469708 h 2094547"/>
                  <a:gd name="connsiteX290" fmla="*/ 19050 w 1869755"/>
                  <a:gd name="connsiteY290" fmla="*/ 1485900 h 2094547"/>
                  <a:gd name="connsiteX291" fmla="*/ 14288 w 1869755"/>
                  <a:gd name="connsiteY291" fmla="*/ 1503045 h 2094547"/>
                  <a:gd name="connsiteX292" fmla="*/ 18097 w 1869755"/>
                  <a:gd name="connsiteY292" fmla="*/ 1522095 h 2094547"/>
                  <a:gd name="connsiteX293" fmla="*/ 10477 w 1869755"/>
                  <a:gd name="connsiteY293" fmla="*/ 1539240 h 2094547"/>
                  <a:gd name="connsiteX294" fmla="*/ 8572 w 1869755"/>
                  <a:gd name="connsiteY294" fmla="*/ 1557338 h 2094547"/>
                  <a:gd name="connsiteX295" fmla="*/ 14288 w 1869755"/>
                  <a:gd name="connsiteY295" fmla="*/ 1575435 h 2094547"/>
                  <a:gd name="connsiteX296" fmla="*/ 8572 w 1869755"/>
                  <a:gd name="connsiteY296" fmla="*/ 1592580 h 2094547"/>
                  <a:gd name="connsiteX297" fmla="*/ 4763 w 1869755"/>
                  <a:gd name="connsiteY297" fmla="*/ 1610678 h 2094547"/>
                  <a:gd name="connsiteX298" fmla="*/ 6667 w 1869755"/>
                  <a:gd name="connsiteY298" fmla="*/ 1628775 h 2094547"/>
                  <a:gd name="connsiteX299" fmla="*/ 1905 w 1869755"/>
                  <a:gd name="connsiteY299" fmla="*/ 1646873 h 2094547"/>
                  <a:gd name="connsiteX300" fmla="*/ 4763 w 1869755"/>
                  <a:gd name="connsiteY300" fmla="*/ 1664970 h 2094547"/>
                  <a:gd name="connsiteX301" fmla="*/ 0 w 1869755"/>
                  <a:gd name="connsiteY301" fmla="*/ 1683068 h 2094547"/>
                  <a:gd name="connsiteX302" fmla="*/ 13335 w 1869755"/>
                  <a:gd name="connsiteY302" fmla="*/ 1700213 h 2094547"/>
                  <a:gd name="connsiteX303" fmla="*/ 3810 w 1869755"/>
                  <a:gd name="connsiteY303" fmla="*/ 1718310 h 2094547"/>
                  <a:gd name="connsiteX304" fmla="*/ 11430 w 1869755"/>
                  <a:gd name="connsiteY304" fmla="*/ 1735455 h 2094547"/>
                  <a:gd name="connsiteX305" fmla="*/ 7620 w 1869755"/>
                  <a:gd name="connsiteY305" fmla="*/ 1753553 h 2094547"/>
                  <a:gd name="connsiteX306" fmla="*/ 9525 w 1869755"/>
                  <a:gd name="connsiteY306" fmla="*/ 1771650 h 2094547"/>
                  <a:gd name="connsiteX307" fmla="*/ 20955 w 1869755"/>
                  <a:gd name="connsiteY307" fmla="*/ 1787843 h 2094547"/>
                  <a:gd name="connsiteX308" fmla="*/ 15240 w 1869755"/>
                  <a:gd name="connsiteY308" fmla="*/ 1806893 h 2094547"/>
                  <a:gd name="connsiteX309" fmla="*/ 27622 w 1869755"/>
                  <a:gd name="connsiteY309" fmla="*/ 1822133 h 2094547"/>
                  <a:gd name="connsiteX310" fmla="*/ 22860 w 1869755"/>
                  <a:gd name="connsiteY310" fmla="*/ 1842135 h 2094547"/>
                  <a:gd name="connsiteX311" fmla="*/ 36195 w 1869755"/>
                  <a:gd name="connsiteY311" fmla="*/ 1856423 h 2094547"/>
                  <a:gd name="connsiteX312" fmla="*/ 35242 w 1869755"/>
                  <a:gd name="connsiteY312" fmla="*/ 1875473 h 2094547"/>
                  <a:gd name="connsiteX313" fmla="*/ 46672 w 1869755"/>
                  <a:gd name="connsiteY313" fmla="*/ 1889760 h 2094547"/>
                  <a:gd name="connsiteX314" fmla="*/ 58102 w 1869755"/>
                  <a:gd name="connsiteY314" fmla="*/ 1903095 h 2094547"/>
                  <a:gd name="connsiteX315" fmla="*/ 69532 w 1869755"/>
                  <a:gd name="connsiteY315" fmla="*/ 1916430 h 2094547"/>
                  <a:gd name="connsiteX316" fmla="*/ 80963 w 1869755"/>
                  <a:gd name="connsiteY316" fmla="*/ 1929765 h 2094547"/>
                  <a:gd name="connsiteX317" fmla="*/ 95250 w 1869755"/>
                  <a:gd name="connsiteY317" fmla="*/ 1940243 h 2094547"/>
                  <a:gd name="connsiteX318" fmla="*/ 109538 w 1869755"/>
                  <a:gd name="connsiteY318" fmla="*/ 1949768 h 2094547"/>
                  <a:gd name="connsiteX319" fmla="*/ 121920 w 1869755"/>
                  <a:gd name="connsiteY319" fmla="*/ 1962150 h 2094547"/>
                  <a:gd name="connsiteX320" fmla="*/ 135255 w 1869755"/>
                  <a:gd name="connsiteY320" fmla="*/ 1974533 h 2094547"/>
                  <a:gd name="connsiteX321" fmla="*/ 153352 w 1869755"/>
                  <a:gd name="connsiteY321" fmla="*/ 1980248 h 2094547"/>
                  <a:gd name="connsiteX322" fmla="*/ 163830 w 1869755"/>
                  <a:gd name="connsiteY322" fmla="*/ 1996440 h 2094547"/>
                  <a:gd name="connsiteX323" fmla="*/ 181927 w 1869755"/>
                  <a:gd name="connsiteY323" fmla="*/ 2002155 h 2094547"/>
                  <a:gd name="connsiteX324" fmla="*/ 193357 w 1869755"/>
                  <a:gd name="connsiteY324" fmla="*/ 2016443 h 2094547"/>
                  <a:gd name="connsiteX325" fmla="*/ 207645 w 1869755"/>
                  <a:gd name="connsiteY325" fmla="*/ 2031683 h 2094547"/>
                  <a:gd name="connsiteX326" fmla="*/ 223838 w 1869755"/>
                  <a:gd name="connsiteY326" fmla="*/ 2019300 h 2094547"/>
                  <a:gd name="connsiteX327" fmla="*/ 241935 w 1869755"/>
                  <a:gd name="connsiteY327" fmla="*/ 2016443 h 2094547"/>
                  <a:gd name="connsiteX328" fmla="*/ 260032 w 1869755"/>
                  <a:gd name="connsiteY328" fmla="*/ 2016443 h 2094547"/>
                  <a:gd name="connsiteX329" fmla="*/ 277178 w 1869755"/>
                  <a:gd name="connsiteY329" fmla="*/ 2008823 h 2094547"/>
                  <a:gd name="connsiteX330" fmla="*/ 296228 w 1869755"/>
                  <a:gd name="connsiteY330" fmla="*/ 2008823 h 2094547"/>
                  <a:gd name="connsiteX331" fmla="*/ 314325 w 1869755"/>
                  <a:gd name="connsiteY331" fmla="*/ 2005013 h 2094547"/>
                  <a:gd name="connsiteX332" fmla="*/ 333373 w 1869755"/>
                  <a:gd name="connsiteY332" fmla="*/ 2011680 h 2094547"/>
                  <a:gd name="connsiteX333" fmla="*/ 350518 w 1869755"/>
                  <a:gd name="connsiteY333" fmla="*/ 2003108 h 2094547"/>
                  <a:gd name="connsiteX334" fmla="*/ 368616 w 1869755"/>
                  <a:gd name="connsiteY334" fmla="*/ 1997393 h 2094547"/>
                  <a:gd name="connsiteX335" fmla="*/ 387666 w 1869755"/>
                  <a:gd name="connsiteY335" fmla="*/ 2003108 h 2094547"/>
                  <a:gd name="connsiteX336" fmla="*/ 405763 w 1869755"/>
                  <a:gd name="connsiteY336" fmla="*/ 2000250 h 2094547"/>
                  <a:gd name="connsiteX337" fmla="*/ 423861 w 1869755"/>
                  <a:gd name="connsiteY337" fmla="*/ 2002155 h 2094547"/>
                  <a:gd name="connsiteX338" fmla="*/ 441958 w 1869755"/>
                  <a:gd name="connsiteY338" fmla="*/ 1994535 h 2094547"/>
                  <a:gd name="connsiteX339" fmla="*/ 460056 w 1869755"/>
                  <a:gd name="connsiteY339" fmla="*/ 1996440 h 2094547"/>
                  <a:gd name="connsiteX340" fmla="*/ 478153 w 1869755"/>
                  <a:gd name="connsiteY340" fmla="*/ 1990725 h 2094547"/>
                  <a:gd name="connsiteX341" fmla="*/ 497203 w 1869755"/>
                  <a:gd name="connsiteY341" fmla="*/ 1999298 h 2094547"/>
                  <a:gd name="connsiteX342" fmla="*/ 515301 w 1869755"/>
                  <a:gd name="connsiteY342" fmla="*/ 1995488 h 2094547"/>
                  <a:gd name="connsiteX343" fmla="*/ 533398 w 1869755"/>
                  <a:gd name="connsiteY343" fmla="*/ 1988820 h 2094547"/>
                  <a:gd name="connsiteX344" fmla="*/ 551496 w 1869755"/>
                  <a:gd name="connsiteY344" fmla="*/ 1993583 h 2094547"/>
                  <a:gd name="connsiteX345" fmla="*/ 569593 w 1869755"/>
                  <a:gd name="connsiteY345" fmla="*/ 1993583 h 2094547"/>
                  <a:gd name="connsiteX346" fmla="*/ 586738 w 1869755"/>
                  <a:gd name="connsiteY346" fmla="*/ 1984058 h 2094547"/>
                  <a:gd name="connsiteX347" fmla="*/ 604836 w 1869755"/>
                  <a:gd name="connsiteY347" fmla="*/ 1982153 h 2094547"/>
                  <a:gd name="connsiteX348" fmla="*/ 622933 w 1869755"/>
                  <a:gd name="connsiteY348" fmla="*/ 1985963 h 2094547"/>
                  <a:gd name="connsiteX349" fmla="*/ 641031 w 1869755"/>
                  <a:gd name="connsiteY349" fmla="*/ 1991678 h 2094547"/>
                  <a:gd name="connsiteX350" fmla="*/ 659128 w 1869755"/>
                  <a:gd name="connsiteY350" fmla="*/ 1986915 h 2094547"/>
                  <a:gd name="connsiteX351" fmla="*/ 677226 w 1869755"/>
                  <a:gd name="connsiteY351" fmla="*/ 1988820 h 2094547"/>
                  <a:gd name="connsiteX352" fmla="*/ 694371 w 1869755"/>
                  <a:gd name="connsiteY352" fmla="*/ 1980248 h 2094547"/>
                  <a:gd name="connsiteX353" fmla="*/ 712468 w 1869755"/>
                  <a:gd name="connsiteY353" fmla="*/ 1985963 h 2094547"/>
                  <a:gd name="connsiteX354" fmla="*/ 730566 w 1869755"/>
                  <a:gd name="connsiteY354" fmla="*/ 1980248 h 2094547"/>
                  <a:gd name="connsiteX355" fmla="*/ 748663 w 1869755"/>
                  <a:gd name="connsiteY355" fmla="*/ 1980248 h 2094547"/>
                  <a:gd name="connsiteX356" fmla="*/ 766761 w 1869755"/>
                  <a:gd name="connsiteY356" fmla="*/ 1975485 h 2094547"/>
                  <a:gd name="connsiteX357" fmla="*/ 784858 w 1869755"/>
                  <a:gd name="connsiteY357" fmla="*/ 1974533 h 2094547"/>
                  <a:gd name="connsiteX358" fmla="*/ 803908 w 1869755"/>
                  <a:gd name="connsiteY358" fmla="*/ 1981200 h 2094547"/>
                  <a:gd name="connsiteX359" fmla="*/ 822006 w 1869755"/>
                  <a:gd name="connsiteY359" fmla="*/ 1980248 h 2094547"/>
                  <a:gd name="connsiteX360" fmla="*/ 840103 w 1869755"/>
                  <a:gd name="connsiteY360" fmla="*/ 1972628 h 2094547"/>
                  <a:gd name="connsiteX361" fmla="*/ 858201 w 1869755"/>
                  <a:gd name="connsiteY361" fmla="*/ 1973580 h 2094547"/>
                  <a:gd name="connsiteX362" fmla="*/ 876298 w 1869755"/>
                  <a:gd name="connsiteY362" fmla="*/ 1970723 h 2094547"/>
                  <a:gd name="connsiteX363" fmla="*/ 894396 w 1869755"/>
                  <a:gd name="connsiteY363" fmla="*/ 1973580 h 2094547"/>
                  <a:gd name="connsiteX364" fmla="*/ 912493 w 1869755"/>
                  <a:gd name="connsiteY364" fmla="*/ 1965960 h 2094547"/>
                  <a:gd name="connsiteX365" fmla="*/ 930591 w 1869755"/>
                  <a:gd name="connsiteY365" fmla="*/ 1970723 h 2094547"/>
                  <a:gd name="connsiteX366" fmla="*/ 948688 w 1869755"/>
                  <a:gd name="connsiteY366" fmla="*/ 1965008 h 2094547"/>
                  <a:gd name="connsiteX367" fmla="*/ 966786 w 1869755"/>
                  <a:gd name="connsiteY367" fmla="*/ 1964055 h 2094547"/>
                  <a:gd name="connsiteX368" fmla="*/ 984883 w 1869755"/>
                  <a:gd name="connsiteY368" fmla="*/ 1969770 h 2094547"/>
                  <a:gd name="connsiteX369" fmla="*/ 1002981 w 1869755"/>
                  <a:gd name="connsiteY369" fmla="*/ 1962150 h 2094547"/>
                  <a:gd name="connsiteX370" fmla="*/ 1021078 w 1869755"/>
                  <a:gd name="connsiteY370" fmla="*/ 1963103 h 2094547"/>
                  <a:gd name="connsiteX371" fmla="*/ 1039176 w 1869755"/>
                  <a:gd name="connsiteY371" fmla="*/ 1956435 h 2094547"/>
                  <a:gd name="connsiteX372" fmla="*/ 1054416 w 1869755"/>
                  <a:gd name="connsiteY372" fmla="*/ 1965960 h 209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Lst>
                <a:rect l="l" t="t" r="r" b="b"/>
                <a:pathLst>
                  <a:path w="1869755" h="2094547">
                    <a:moveTo>
                      <a:pt x="1054416" y="1965960"/>
                    </a:moveTo>
                    <a:lnTo>
                      <a:pt x="1073466" y="1964055"/>
                    </a:lnTo>
                    <a:lnTo>
                      <a:pt x="1087753" y="1976438"/>
                    </a:lnTo>
                    <a:lnTo>
                      <a:pt x="1103946" y="1985010"/>
                    </a:lnTo>
                    <a:lnTo>
                      <a:pt x="1122996" y="1985010"/>
                    </a:lnTo>
                    <a:lnTo>
                      <a:pt x="1137283" y="1999298"/>
                    </a:lnTo>
                    <a:lnTo>
                      <a:pt x="1157286" y="1998345"/>
                    </a:lnTo>
                    <a:lnTo>
                      <a:pt x="1172526" y="2007870"/>
                    </a:lnTo>
                    <a:lnTo>
                      <a:pt x="1190623" y="2011680"/>
                    </a:lnTo>
                    <a:lnTo>
                      <a:pt x="1204911" y="2025015"/>
                    </a:lnTo>
                    <a:lnTo>
                      <a:pt x="1223008" y="2028825"/>
                    </a:lnTo>
                    <a:lnTo>
                      <a:pt x="1238248" y="2040255"/>
                    </a:lnTo>
                    <a:lnTo>
                      <a:pt x="1256346" y="2042160"/>
                    </a:lnTo>
                    <a:lnTo>
                      <a:pt x="1274443" y="2044065"/>
                    </a:lnTo>
                    <a:lnTo>
                      <a:pt x="1288731" y="2057400"/>
                    </a:lnTo>
                    <a:lnTo>
                      <a:pt x="1305876" y="2064068"/>
                    </a:lnTo>
                    <a:lnTo>
                      <a:pt x="1324926" y="2064068"/>
                    </a:lnTo>
                    <a:lnTo>
                      <a:pt x="1341118" y="2071688"/>
                    </a:lnTo>
                    <a:lnTo>
                      <a:pt x="1357311" y="2081213"/>
                    </a:lnTo>
                    <a:lnTo>
                      <a:pt x="1377313" y="2074545"/>
                    </a:lnTo>
                    <a:lnTo>
                      <a:pt x="1393506" y="2083118"/>
                    </a:lnTo>
                    <a:lnTo>
                      <a:pt x="1411603" y="2084070"/>
                    </a:lnTo>
                    <a:lnTo>
                      <a:pt x="1429701" y="2082165"/>
                    </a:lnTo>
                    <a:lnTo>
                      <a:pt x="1446846" y="2088833"/>
                    </a:lnTo>
                    <a:lnTo>
                      <a:pt x="1464943" y="2087880"/>
                    </a:lnTo>
                    <a:lnTo>
                      <a:pt x="1483041" y="2094548"/>
                    </a:lnTo>
                    <a:lnTo>
                      <a:pt x="1501138" y="2084070"/>
                    </a:lnTo>
                    <a:lnTo>
                      <a:pt x="1519236" y="2085023"/>
                    </a:lnTo>
                    <a:lnTo>
                      <a:pt x="1537333" y="2085975"/>
                    </a:lnTo>
                    <a:lnTo>
                      <a:pt x="1555431" y="2082165"/>
                    </a:lnTo>
                    <a:lnTo>
                      <a:pt x="1573528" y="2082165"/>
                    </a:lnTo>
                    <a:lnTo>
                      <a:pt x="1591626" y="2079308"/>
                    </a:lnTo>
                    <a:lnTo>
                      <a:pt x="1609723" y="2080260"/>
                    </a:lnTo>
                    <a:lnTo>
                      <a:pt x="1627821" y="2087880"/>
                    </a:lnTo>
                    <a:lnTo>
                      <a:pt x="1645918" y="2085023"/>
                    </a:lnTo>
                    <a:lnTo>
                      <a:pt x="1663063" y="2076450"/>
                    </a:lnTo>
                    <a:lnTo>
                      <a:pt x="1682113" y="2083118"/>
                    </a:lnTo>
                    <a:lnTo>
                      <a:pt x="1699258" y="2076450"/>
                    </a:lnTo>
                    <a:lnTo>
                      <a:pt x="1717356" y="2079308"/>
                    </a:lnTo>
                    <a:lnTo>
                      <a:pt x="1734501" y="2072640"/>
                    </a:lnTo>
                    <a:lnTo>
                      <a:pt x="1752598" y="2071688"/>
                    </a:lnTo>
                    <a:lnTo>
                      <a:pt x="1770696" y="2068830"/>
                    </a:lnTo>
                    <a:lnTo>
                      <a:pt x="1788793" y="2068830"/>
                    </a:lnTo>
                    <a:lnTo>
                      <a:pt x="1804986" y="2063115"/>
                    </a:lnTo>
                    <a:lnTo>
                      <a:pt x="1805938" y="2046923"/>
                    </a:lnTo>
                    <a:lnTo>
                      <a:pt x="1807843" y="2029778"/>
                    </a:lnTo>
                    <a:lnTo>
                      <a:pt x="1822131" y="2014538"/>
                    </a:lnTo>
                    <a:lnTo>
                      <a:pt x="1822131" y="1996440"/>
                    </a:lnTo>
                    <a:lnTo>
                      <a:pt x="1826893" y="1979295"/>
                    </a:lnTo>
                    <a:lnTo>
                      <a:pt x="1832608" y="1962150"/>
                    </a:lnTo>
                    <a:lnTo>
                      <a:pt x="1835466" y="1945005"/>
                    </a:lnTo>
                    <a:lnTo>
                      <a:pt x="1833561" y="1926908"/>
                    </a:lnTo>
                    <a:lnTo>
                      <a:pt x="1835466" y="1908810"/>
                    </a:lnTo>
                    <a:lnTo>
                      <a:pt x="1837371" y="1890713"/>
                    </a:lnTo>
                    <a:lnTo>
                      <a:pt x="1837371" y="1872615"/>
                    </a:lnTo>
                    <a:lnTo>
                      <a:pt x="1844038" y="1855470"/>
                    </a:lnTo>
                    <a:lnTo>
                      <a:pt x="1847848" y="1838325"/>
                    </a:lnTo>
                    <a:lnTo>
                      <a:pt x="1849753" y="1820228"/>
                    </a:lnTo>
                    <a:lnTo>
                      <a:pt x="1854516" y="1803083"/>
                    </a:lnTo>
                    <a:lnTo>
                      <a:pt x="1856421" y="1784985"/>
                    </a:lnTo>
                    <a:lnTo>
                      <a:pt x="1861183" y="1767840"/>
                    </a:lnTo>
                    <a:lnTo>
                      <a:pt x="1863088" y="1749743"/>
                    </a:lnTo>
                    <a:lnTo>
                      <a:pt x="1862136" y="1731645"/>
                    </a:lnTo>
                    <a:lnTo>
                      <a:pt x="1854516" y="1713548"/>
                    </a:lnTo>
                    <a:lnTo>
                      <a:pt x="1855468" y="1695450"/>
                    </a:lnTo>
                    <a:lnTo>
                      <a:pt x="1866898" y="1678305"/>
                    </a:lnTo>
                    <a:lnTo>
                      <a:pt x="1863088" y="1660208"/>
                    </a:lnTo>
                    <a:lnTo>
                      <a:pt x="1867851" y="1643063"/>
                    </a:lnTo>
                    <a:lnTo>
                      <a:pt x="1869756" y="1624965"/>
                    </a:lnTo>
                    <a:lnTo>
                      <a:pt x="1861183" y="1606868"/>
                    </a:lnTo>
                    <a:lnTo>
                      <a:pt x="1865946" y="1588770"/>
                    </a:lnTo>
                    <a:lnTo>
                      <a:pt x="1863088" y="1570673"/>
                    </a:lnTo>
                    <a:lnTo>
                      <a:pt x="1859278" y="1552575"/>
                    </a:lnTo>
                    <a:lnTo>
                      <a:pt x="1863088" y="1534478"/>
                    </a:lnTo>
                    <a:lnTo>
                      <a:pt x="1863088" y="1516380"/>
                    </a:lnTo>
                    <a:lnTo>
                      <a:pt x="1860231" y="1498283"/>
                    </a:lnTo>
                    <a:lnTo>
                      <a:pt x="1854516" y="1481138"/>
                    </a:lnTo>
                    <a:lnTo>
                      <a:pt x="1851658" y="1463993"/>
                    </a:lnTo>
                    <a:lnTo>
                      <a:pt x="1849753" y="1445895"/>
                    </a:lnTo>
                    <a:lnTo>
                      <a:pt x="1857373" y="1425893"/>
                    </a:lnTo>
                    <a:lnTo>
                      <a:pt x="1847848" y="1409700"/>
                    </a:lnTo>
                    <a:lnTo>
                      <a:pt x="1842133" y="1392555"/>
                    </a:lnTo>
                    <a:lnTo>
                      <a:pt x="1842133" y="1373505"/>
                    </a:lnTo>
                    <a:lnTo>
                      <a:pt x="1830703" y="1358265"/>
                    </a:lnTo>
                    <a:lnTo>
                      <a:pt x="1831656" y="1339215"/>
                    </a:lnTo>
                    <a:lnTo>
                      <a:pt x="1818321" y="1324928"/>
                    </a:lnTo>
                    <a:lnTo>
                      <a:pt x="1814511" y="1306830"/>
                    </a:lnTo>
                    <a:lnTo>
                      <a:pt x="1809748" y="1289685"/>
                    </a:lnTo>
                    <a:lnTo>
                      <a:pt x="1801176" y="1273493"/>
                    </a:lnTo>
                    <a:lnTo>
                      <a:pt x="1802128" y="1253490"/>
                    </a:lnTo>
                    <a:lnTo>
                      <a:pt x="1795461" y="1236345"/>
                    </a:lnTo>
                    <a:lnTo>
                      <a:pt x="1786888" y="1220153"/>
                    </a:lnTo>
                    <a:lnTo>
                      <a:pt x="1771648" y="1207770"/>
                    </a:lnTo>
                    <a:lnTo>
                      <a:pt x="1766886" y="1189673"/>
                    </a:lnTo>
                    <a:lnTo>
                      <a:pt x="1755456" y="1175385"/>
                    </a:lnTo>
                    <a:lnTo>
                      <a:pt x="1747836" y="1159193"/>
                    </a:lnTo>
                    <a:lnTo>
                      <a:pt x="1736406" y="1143000"/>
                    </a:lnTo>
                    <a:lnTo>
                      <a:pt x="1721166" y="1131570"/>
                    </a:lnTo>
                    <a:lnTo>
                      <a:pt x="1709736" y="1118235"/>
                    </a:lnTo>
                    <a:lnTo>
                      <a:pt x="1707831" y="1098233"/>
                    </a:lnTo>
                    <a:lnTo>
                      <a:pt x="1698306" y="1082993"/>
                    </a:lnTo>
                    <a:lnTo>
                      <a:pt x="1687828" y="1068705"/>
                    </a:lnTo>
                    <a:lnTo>
                      <a:pt x="1672588" y="1057275"/>
                    </a:lnTo>
                    <a:lnTo>
                      <a:pt x="1661158" y="1043940"/>
                    </a:lnTo>
                    <a:lnTo>
                      <a:pt x="1654491" y="1025843"/>
                    </a:lnTo>
                    <a:lnTo>
                      <a:pt x="1637346" y="1017270"/>
                    </a:lnTo>
                    <a:lnTo>
                      <a:pt x="1625916" y="1002983"/>
                    </a:lnTo>
                    <a:lnTo>
                      <a:pt x="1612581" y="990600"/>
                    </a:lnTo>
                    <a:lnTo>
                      <a:pt x="1603056" y="975360"/>
                    </a:lnTo>
                    <a:lnTo>
                      <a:pt x="1589721" y="962978"/>
                    </a:lnTo>
                    <a:lnTo>
                      <a:pt x="1582101" y="945833"/>
                    </a:lnTo>
                    <a:lnTo>
                      <a:pt x="1571623" y="931545"/>
                    </a:lnTo>
                    <a:lnTo>
                      <a:pt x="1558288" y="919163"/>
                    </a:lnTo>
                    <a:lnTo>
                      <a:pt x="1547811" y="904875"/>
                    </a:lnTo>
                    <a:lnTo>
                      <a:pt x="1534476" y="892493"/>
                    </a:lnTo>
                    <a:lnTo>
                      <a:pt x="1524951" y="876300"/>
                    </a:lnTo>
                    <a:lnTo>
                      <a:pt x="1504948" y="869633"/>
                    </a:lnTo>
                    <a:lnTo>
                      <a:pt x="1499233" y="850583"/>
                    </a:lnTo>
                    <a:lnTo>
                      <a:pt x="1489708" y="835343"/>
                    </a:lnTo>
                    <a:lnTo>
                      <a:pt x="1477326" y="822960"/>
                    </a:lnTo>
                    <a:lnTo>
                      <a:pt x="1460181" y="813435"/>
                    </a:lnTo>
                    <a:lnTo>
                      <a:pt x="1454466" y="795338"/>
                    </a:lnTo>
                    <a:lnTo>
                      <a:pt x="1438273" y="784860"/>
                    </a:lnTo>
                    <a:lnTo>
                      <a:pt x="1435416" y="765810"/>
                    </a:lnTo>
                    <a:lnTo>
                      <a:pt x="1427796" y="750570"/>
                    </a:lnTo>
                    <a:lnTo>
                      <a:pt x="1412556" y="737235"/>
                    </a:lnTo>
                    <a:lnTo>
                      <a:pt x="1414461" y="718185"/>
                    </a:lnTo>
                    <a:lnTo>
                      <a:pt x="1405888" y="701993"/>
                    </a:lnTo>
                    <a:lnTo>
                      <a:pt x="1412556" y="682943"/>
                    </a:lnTo>
                    <a:lnTo>
                      <a:pt x="1399221" y="666750"/>
                    </a:lnTo>
                    <a:lnTo>
                      <a:pt x="1405888" y="647700"/>
                    </a:lnTo>
                    <a:lnTo>
                      <a:pt x="1403983" y="629603"/>
                    </a:lnTo>
                    <a:lnTo>
                      <a:pt x="1399221" y="612458"/>
                    </a:lnTo>
                    <a:lnTo>
                      <a:pt x="1396363" y="595313"/>
                    </a:lnTo>
                    <a:lnTo>
                      <a:pt x="1398268" y="577215"/>
                    </a:lnTo>
                    <a:lnTo>
                      <a:pt x="1394458" y="560070"/>
                    </a:lnTo>
                    <a:lnTo>
                      <a:pt x="1389696" y="542925"/>
                    </a:lnTo>
                    <a:lnTo>
                      <a:pt x="1389696" y="524828"/>
                    </a:lnTo>
                    <a:lnTo>
                      <a:pt x="1383981" y="504825"/>
                    </a:lnTo>
                    <a:lnTo>
                      <a:pt x="1379218" y="487680"/>
                    </a:lnTo>
                    <a:lnTo>
                      <a:pt x="1383981" y="469583"/>
                    </a:lnTo>
                    <a:lnTo>
                      <a:pt x="1378266" y="452438"/>
                    </a:lnTo>
                    <a:lnTo>
                      <a:pt x="1371598" y="435293"/>
                    </a:lnTo>
                    <a:lnTo>
                      <a:pt x="1376361" y="416243"/>
                    </a:lnTo>
                    <a:lnTo>
                      <a:pt x="1367788" y="399098"/>
                    </a:lnTo>
                    <a:lnTo>
                      <a:pt x="1363026" y="381953"/>
                    </a:lnTo>
                    <a:lnTo>
                      <a:pt x="1357311" y="364808"/>
                    </a:lnTo>
                    <a:lnTo>
                      <a:pt x="1357311" y="346710"/>
                    </a:lnTo>
                    <a:lnTo>
                      <a:pt x="1360168" y="327660"/>
                    </a:lnTo>
                    <a:lnTo>
                      <a:pt x="1352548" y="310515"/>
                    </a:lnTo>
                    <a:lnTo>
                      <a:pt x="1340166" y="295275"/>
                    </a:lnTo>
                    <a:lnTo>
                      <a:pt x="1334451" y="278130"/>
                    </a:lnTo>
                    <a:lnTo>
                      <a:pt x="1334451" y="259080"/>
                    </a:lnTo>
                    <a:lnTo>
                      <a:pt x="1324926" y="243840"/>
                    </a:lnTo>
                    <a:lnTo>
                      <a:pt x="1319211" y="226695"/>
                    </a:lnTo>
                    <a:lnTo>
                      <a:pt x="1310638" y="210502"/>
                    </a:lnTo>
                    <a:lnTo>
                      <a:pt x="1301113" y="195263"/>
                    </a:lnTo>
                    <a:lnTo>
                      <a:pt x="1287778" y="182880"/>
                    </a:lnTo>
                    <a:lnTo>
                      <a:pt x="1280158" y="165735"/>
                    </a:lnTo>
                    <a:lnTo>
                      <a:pt x="1264918" y="155258"/>
                    </a:lnTo>
                    <a:lnTo>
                      <a:pt x="1246821" y="148590"/>
                    </a:lnTo>
                    <a:lnTo>
                      <a:pt x="1238248" y="129540"/>
                    </a:lnTo>
                    <a:lnTo>
                      <a:pt x="1221103" y="121920"/>
                    </a:lnTo>
                    <a:lnTo>
                      <a:pt x="1206816" y="109538"/>
                    </a:lnTo>
                    <a:lnTo>
                      <a:pt x="1188718" y="104775"/>
                    </a:lnTo>
                    <a:lnTo>
                      <a:pt x="1170621" y="100013"/>
                    </a:lnTo>
                    <a:lnTo>
                      <a:pt x="1155381" y="90488"/>
                    </a:lnTo>
                    <a:lnTo>
                      <a:pt x="1137283" y="86678"/>
                    </a:lnTo>
                    <a:lnTo>
                      <a:pt x="1122043" y="75248"/>
                    </a:lnTo>
                    <a:lnTo>
                      <a:pt x="1102041" y="80010"/>
                    </a:lnTo>
                    <a:lnTo>
                      <a:pt x="1083943" y="79057"/>
                    </a:lnTo>
                    <a:lnTo>
                      <a:pt x="1067751" y="68580"/>
                    </a:lnTo>
                    <a:lnTo>
                      <a:pt x="1049653" y="68580"/>
                    </a:lnTo>
                    <a:lnTo>
                      <a:pt x="1031556" y="70485"/>
                    </a:lnTo>
                    <a:lnTo>
                      <a:pt x="1012506" y="69532"/>
                    </a:lnTo>
                    <a:lnTo>
                      <a:pt x="993456" y="69532"/>
                    </a:lnTo>
                    <a:lnTo>
                      <a:pt x="974406" y="70485"/>
                    </a:lnTo>
                    <a:lnTo>
                      <a:pt x="954403" y="66675"/>
                    </a:lnTo>
                    <a:lnTo>
                      <a:pt x="936306" y="77153"/>
                    </a:lnTo>
                    <a:lnTo>
                      <a:pt x="922971" y="63818"/>
                    </a:lnTo>
                    <a:lnTo>
                      <a:pt x="905826" y="58103"/>
                    </a:lnTo>
                    <a:lnTo>
                      <a:pt x="890586" y="47625"/>
                    </a:lnTo>
                    <a:lnTo>
                      <a:pt x="870583" y="48578"/>
                    </a:lnTo>
                    <a:lnTo>
                      <a:pt x="857248" y="33338"/>
                    </a:lnTo>
                    <a:lnTo>
                      <a:pt x="840103" y="27622"/>
                    </a:lnTo>
                    <a:lnTo>
                      <a:pt x="822006" y="26670"/>
                    </a:lnTo>
                    <a:lnTo>
                      <a:pt x="805813" y="17145"/>
                    </a:lnTo>
                    <a:lnTo>
                      <a:pt x="785811" y="24765"/>
                    </a:lnTo>
                    <a:lnTo>
                      <a:pt x="768666" y="20955"/>
                    </a:lnTo>
                    <a:lnTo>
                      <a:pt x="752473" y="7620"/>
                    </a:lnTo>
                    <a:lnTo>
                      <a:pt x="733423" y="14288"/>
                    </a:lnTo>
                    <a:lnTo>
                      <a:pt x="715326" y="11430"/>
                    </a:lnTo>
                    <a:lnTo>
                      <a:pt x="698181" y="4763"/>
                    </a:lnTo>
                    <a:lnTo>
                      <a:pt x="680083" y="0"/>
                    </a:lnTo>
                    <a:lnTo>
                      <a:pt x="661986" y="7620"/>
                    </a:lnTo>
                    <a:lnTo>
                      <a:pt x="643888" y="7620"/>
                    </a:lnTo>
                    <a:lnTo>
                      <a:pt x="625791" y="4763"/>
                    </a:lnTo>
                    <a:lnTo>
                      <a:pt x="608646" y="16193"/>
                    </a:lnTo>
                    <a:lnTo>
                      <a:pt x="593406" y="19050"/>
                    </a:lnTo>
                    <a:lnTo>
                      <a:pt x="573403" y="13335"/>
                    </a:lnTo>
                    <a:lnTo>
                      <a:pt x="559116" y="29528"/>
                    </a:lnTo>
                    <a:lnTo>
                      <a:pt x="541018" y="33338"/>
                    </a:lnTo>
                    <a:lnTo>
                      <a:pt x="521016" y="35243"/>
                    </a:lnTo>
                    <a:lnTo>
                      <a:pt x="504823" y="43815"/>
                    </a:lnTo>
                    <a:lnTo>
                      <a:pt x="492441" y="59055"/>
                    </a:lnTo>
                    <a:lnTo>
                      <a:pt x="476248" y="67628"/>
                    </a:lnTo>
                    <a:lnTo>
                      <a:pt x="458151" y="74295"/>
                    </a:lnTo>
                    <a:lnTo>
                      <a:pt x="444816" y="87630"/>
                    </a:lnTo>
                    <a:lnTo>
                      <a:pt x="430528" y="99060"/>
                    </a:lnTo>
                    <a:lnTo>
                      <a:pt x="417193" y="111443"/>
                    </a:lnTo>
                    <a:lnTo>
                      <a:pt x="405763" y="125730"/>
                    </a:lnTo>
                    <a:lnTo>
                      <a:pt x="392428" y="138113"/>
                    </a:lnTo>
                    <a:lnTo>
                      <a:pt x="380046" y="151448"/>
                    </a:lnTo>
                    <a:lnTo>
                      <a:pt x="374331" y="170498"/>
                    </a:lnTo>
                    <a:lnTo>
                      <a:pt x="356233" y="180023"/>
                    </a:lnTo>
                    <a:lnTo>
                      <a:pt x="346708" y="196215"/>
                    </a:lnTo>
                    <a:lnTo>
                      <a:pt x="340993" y="214313"/>
                    </a:lnTo>
                    <a:lnTo>
                      <a:pt x="335278" y="231458"/>
                    </a:lnTo>
                    <a:lnTo>
                      <a:pt x="328611" y="246698"/>
                    </a:lnTo>
                    <a:lnTo>
                      <a:pt x="312420" y="260033"/>
                    </a:lnTo>
                    <a:lnTo>
                      <a:pt x="308610" y="277178"/>
                    </a:lnTo>
                    <a:lnTo>
                      <a:pt x="307657" y="295275"/>
                    </a:lnTo>
                    <a:lnTo>
                      <a:pt x="307657" y="314325"/>
                    </a:lnTo>
                    <a:lnTo>
                      <a:pt x="307657" y="332423"/>
                    </a:lnTo>
                    <a:lnTo>
                      <a:pt x="295275" y="348615"/>
                    </a:lnTo>
                    <a:lnTo>
                      <a:pt x="294322" y="366713"/>
                    </a:lnTo>
                    <a:lnTo>
                      <a:pt x="300990" y="384810"/>
                    </a:lnTo>
                    <a:lnTo>
                      <a:pt x="302895" y="402908"/>
                    </a:lnTo>
                    <a:lnTo>
                      <a:pt x="296228" y="419100"/>
                    </a:lnTo>
                    <a:lnTo>
                      <a:pt x="296228" y="437198"/>
                    </a:lnTo>
                    <a:lnTo>
                      <a:pt x="290513" y="455295"/>
                    </a:lnTo>
                    <a:lnTo>
                      <a:pt x="297180" y="472440"/>
                    </a:lnTo>
                    <a:lnTo>
                      <a:pt x="297180" y="489585"/>
                    </a:lnTo>
                    <a:lnTo>
                      <a:pt x="297180" y="507683"/>
                    </a:lnTo>
                    <a:lnTo>
                      <a:pt x="292417" y="525780"/>
                    </a:lnTo>
                    <a:lnTo>
                      <a:pt x="303847" y="542925"/>
                    </a:lnTo>
                    <a:lnTo>
                      <a:pt x="305753" y="560070"/>
                    </a:lnTo>
                    <a:lnTo>
                      <a:pt x="300038" y="578168"/>
                    </a:lnTo>
                    <a:lnTo>
                      <a:pt x="307657" y="595313"/>
                    </a:lnTo>
                    <a:lnTo>
                      <a:pt x="308610" y="612458"/>
                    </a:lnTo>
                    <a:lnTo>
                      <a:pt x="308610" y="631508"/>
                    </a:lnTo>
                    <a:lnTo>
                      <a:pt x="309563" y="649605"/>
                    </a:lnTo>
                    <a:lnTo>
                      <a:pt x="307657" y="668655"/>
                    </a:lnTo>
                    <a:lnTo>
                      <a:pt x="304800" y="687705"/>
                    </a:lnTo>
                    <a:lnTo>
                      <a:pt x="311467" y="705803"/>
                    </a:lnTo>
                    <a:lnTo>
                      <a:pt x="311467" y="723900"/>
                    </a:lnTo>
                    <a:lnTo>
                      <a:pt x="306705" y="741998"/>
                    </a:lnTo>
                    <a:lnTo>
                      <a:pt x="307657" y="760095"/>
                    </a:lnTo>
                    <a:lnTo>
                      <a:pt x="313372" y="779145"/>
                    </a:lnTo>
                    <a:lnTo>
                      <a:pt x="306705" y="797243"/>
                    </a:lnTo>
                    <a:lnTo>
                      <a:pt x="300038" y="815340"/>
                    </a:lnTo>
                    <a:lnTo>
                      <a:pt x="300990" y="834390"/>
                    </a:lnTo>
                    <a:lnTo>
                      <a:pt x="300038" y="853440"/>
                    </a:lnTo>
                    <a:lnTo>
                      <a:pt x="289560" y="869633"/>
                    </a:lnTo>
                    <a:lnTo>
                      <a:pt x="290513" y="888683"/>
                    </a:lnTo>
                    <a:lnTo>
                      <a:pt x="285750" y="906780"/>
                    </a:lnTo>
                    <a:lnTo>
                      <a:pt x="279082" y="923925"/>
                    </a:lnTo>
                    <a:lnTo>
                      <a:pt x="262890" y="936308"/>
                    </a:lnTo>
                    <a:lnTo>
                      <a:pt x="260032" y="955358"/>
                    </a:lnTo>
                    <a:lnTo>
                      <a:pt x="247650" y="969645"/>
                    </a:lnTo>
                    <a:lnTo>
                      <a:pt x="240030" y="986790"/>
                    </a:lnTo>
                    <a:lnTo>
                      <a:pt x="230505" y="1002030"/>
                    </a:lnTo>
                    <a:lnTo>
                      <a:pt x="227647" y="1021080"/>
                    </a:lnTo>
                    <a:lnTo>
                      <a:pt x="218122" y="1037273"/>
                    </a:lnTo>
                    <a:lnTo>
                      <a:pt x="210502" y="1054418"/>
                    </a:lnTo>
                    <a:lnTo>
                      <a:pt x="199072" y="1068705"/>
                    </a:lnTo>
                    <a:lnTo>
                      <a:pt x="194310" y="1086803"/>
                    </a:lnTo>
                    <a:lnTo>
                      <a:pt x="177165" y="1099185"/>
                    </a:lnTo>
                    <a:lnTo>
                      <a:pt x="171450" y="1116330"/>
                    </a:lnTo>
                    <a:lnTo>
                      <a:pt x="159067" y="1130618"/>
                    </a:lnTo>
                    <a:lnTo>
                      <a:pt x="158115" y="1150620"/>
                    </a:lnTo>
                    <a:lnTo>
                      <a:pt x="146685" y="1165860"/>
                    </a:lnTo>
                    <a:lnTo>
                      <a:pt x="135255" y="1180148"/>
                    </a:lnTo>
                    <a:lnTo>
                      <a:pt x="128588" y="1197293"/>
                    </a:lnTo>
                    <a:lnTo>
                      <a:pt x="124777" y="1215390"/>
                    </a:lnTo>
                    <a:lnTo>
                      <a:pt x="117157" y="1232535"/>
                    </a:lnTo>
                    <a:lnTo>
                      <a:pt x="102870" y="1245870"/>
                    </a:lnTo>
                    <a:lnTo>
                      <a:pt x="99060" y="1264920"/>
                    </a:lnTo>
                    <a:lnTo>
                      <a:pt x="86677" y="1279208"/>
                    </a:lnTo>
                    <a:lnTo>
                      <a:pt x="80963" y="1297305"/>
                    </a:lnTo>
                    <a:lnTo>
                      <a:pt x="76200" y="1315403"/>
                    </a:lnTo>
                    <a:lnTo>
                      <a:pt x="62865" y="1329690"/>
                    </a:lnTo>
                    <a:lnTo>
                      <a:pt x="57150" y="1346835"/>
                    </a:lnTo>
                    <a:lnTo>
                      <a:pt x="50482" y="1363980"/>
                    </a:lnTo>
                    <a:lnTo>
                      <a:pt x="47625" y="1382078"/>
                    </a:lnTo>
                    <a:lnTo>
                      <a:pt x="43815" y="1400175"/>
                    </a:lnTo>
                    <a:lnTo>
                      <a:pt x="40957" y="1417320"/>
                    </a:lnTo>
                    <a:lnTo>
                      <a:pt x="28575" y="1432560"/>
                    </a:lnTo>
                    <a:lnTo>
                      <a:pt x="34290" y="1452563"/>
                    </a:lnTo>
                    <a:lnTo>
                      <a:pt x="28575" y="1469708"/>
                    </a:lnTo>
                    <a:lnTo>
                      <a:pt x="19050" y="1485900"/>
                    </a:lnTo>
                    <a:lnTo>
                      <a:pt x="14288" y="1503045"/>
                    </a:lnTo>
                    <a:lnTo>
                      <a:pt x="18097" y="1522095"/>
                    </a:lnTo>
                    <a:lnTo>
                      <a:pt x="10477" y="1539240"/>
                    </a:lnTo>
                    <a:lnTo>
                      <a:pt x="8572" y="1557338"/>
                    </a:lnTo>
                    <a:lnTo>
                      <a:pt x="14288" y="1575435"/>
                    </a:lnTo>
                    <a:lnTo>
                      <a:pt x="8572" y="1592580"/>
                    </a:lnTo>
                    <a:lnTo>
                      <a:pt x="4763" y="1610678"/>
                    </a:lnTo>
                    <a:lnTo>
                      <a:pt x="6667" y="1628775"/>
                    </a:lnTo>
                    <a:lnTo>
                      <a:pt x="1905" y="1646873"/>
                    </a:lnTo>
                    <a:lnTo>
                      <a:pt x="4763" y="1664970"/>
                    </a:lnTo>
                    <a:lnTo>
                      <a:pt x="0" y="1683068"/>
                    </a:lnTo>
                    <a:lnTo>
                      <a:pt x="13335" y="1700213"/>
                    </a:lnTo>
                    <a:lnTo>
                      <a:pt x="3810" y="1718310"/>
                    </a:lnTo>
                    <a:lnTo>
                      <a:pt x="11430" y="1735455"/>
                    </a:lnTo>
                    <a:lnTo>
                      <a:pt x="7620" y="1753553"/>
                    </a:lnTo>
                    <a:lnTo>
                      <a:pt x="9525" y="1771650"/>
                    </a:lnTo>
                    <a:lnTo>
                      <a:pt x="20955" y="1787843"/>
                    </a:lnTo>
                    <a:lnTo>
                      <a:pt x="15240" y="1806893"/>
                    </a:lnTo>
                    <a:lnTo>
                      <a:pt x="27622" y="1822133"/>
                    </a:lnTo>
                    <a:lnTo>
                      <a:pt x="22860" y="1842135"/>
                    </a:lnTo>
                    <a:lnTo>
                      <a:pt x="36195" y="1856423"/>
                    </a:lnTo>
                    <a:lnTo>
                      <a:pt x="35242" y="1875473"/>
                    </a:lnTo>
                    <a:lnTo>
                      <a:pt x="46672" y="1889760"/>
                    </a:lnTo>
                    <a:lnTo>
                      <a:pt x="58102" y="1903095"/>
                    </a:lnTo>
                    <a:lnTo>
                      <a:pt x="69532" y="1916430"/>
                    </a:lnTo>
                    <a:lnTo>
                      <a:pt x="80963" y="1929765"/>
                    </a:lnTo>
                    <a:lnTo>
                      <a:pt x="95250" y="1940243"/>
                    </a:lnTo>
                    <a:lnTo>
                      <a:pt x="109538" y="1949768"/>
                    </a:lnTo>
                    <a:lnTo>
                      <a:pt x="121920" y="1962150"/>
                    </a:lnTo>
                    <a:lnTo>
                      <a:pt x="135255" y="1974533"/>
                    </a:lnTo>
                    <a:lnTo>
                      <a:pt x="153352" y="1980248"/>
                    </a:lnTo>
                    <a:lnTo>
                      <a:pt x="163830" y="1996440"/>
                    </a:lnTo>
                    <a:lnTo>
                      <a:pt x="181927" y="2002155"/>
                    </a:lnTo>
                    <a:lnTo>
                      <a:pt x="193357" y="2016443"/>
                    </a:lnTo>
                    <a:lnTo>
                      <a:pt x="207645" y="2031683"/>
                    </a:lnTo>
                    <a:lnTo>
                      <a:pt x="223838" y="2019300"/>
                    </a:lnTo>
                    <a:lnTo>
                      <a:pt x="241935" y="2016443"/>
                    </a:lnTo>
                    <a:lnTo>
                      <a:pt x="260032" y="2016443"/>
                    </a:lnTo>
                    <a:lnTo>
                      <a:pt x="277178" y="2008823"/>
                    </a:lnTo>
                    <a:lnTo>
                      <a:pt x="296228" y="2008823"/>
                    </a:lnTo>
                    <a:lnTo>
                      <a:pt x="314325" y="2005013"/>
                    </a:lnTo>
                    <a:lnTo>
                      <a:pt x="333373" y="2011680"/>
                    </a:lnTo>
                    <a:lnTo>
                      <a:pt x="350518" y="2003108"/>
                    </a:lnTo>
                    <a:lnTo>
                      <a:pt x="368616" y="1997393"/>
                    </a:lnTo>
                    <a:lnTo>
                      <a:pt x="387666" y="2003108"/>
                    </a:lnTo>
                    <a:lnTo>
                      <a:pt x="405763" y="2000250"/>
                    </a:lnTo>
                    <a:lnTo>
                      <a:pt x="423861" y="2002155"/>
                    </a:lnTo>
                    <a:lnTo>
                      <a:pt x="441958" y="1994535"/>
                    </a:lnTo>
                    <a:lnTo>
                      <a:pt x="460056" y="1996440"/>
                    </a:lnTo>
                    <a:lnTo>
                      <a:pt x="478153" y="1990725"/>
                    </a:lnTo>
                    <a:lnTo>
                      <a:pt x="497203" y="1999298"/>
                    </a:lnTo>
                    <a:lnTo>
                      <a:pt x="515301" y="1995488"/>
                    </a:lnTo>
                    <a:lnTo>
                      <a:pt x="533398" y="1988820"/>
                    </a:lnTo>
                    <a:lnTo>
                      <a:pt x="551496" y="1993583"/>
                    </a:lnTo>
                    <a:lnTo>
                      <a:pt x="569593" y="1993583"/>
                    </a:lnTo>
                    <a:lnTo>
                      <a:pt x="586738" y="1984058"/>
                    </a:lnTo>
                    <a:lnTo>
                      <a:pt x="604836" y="1982153"/>
                    </a:lnTo>
                    <a:lnTo>
                      <a:pt x="622933" y="1985963"/>
                    </a:lnTo>
                    <a:lnTo>
                      <a:pt x="641031" y="1991678"/>
                    </a:lnTo>
                    <a:lnTo>
                      <a:pt x="659128" y="1986915"/>
                    </a:lnTo>
                    <a:lnTo>
                      <a:pt x="677226" y="1988820"/>
                    </a:lnTo>
                    <a:lnTo>
                      <a:pt x="694371" y="1980248"/>
                    </a:lnTo>
                    <a:lnTo>
                      <a:pt x="712468" y="1985963"/>
                    </a:lnTo>
                    <a:lnTo>
                      <a:pt x="730566" y="1980248"/>
                    </a:lnTo>
                    <a:lnTo>
                      <a:pt x="748663" y="1980248"/>
                    </a:lnTo>
                    <a:lnTo>
                      <a:pt x="766761" y="1975485"/>
                    </a:lnTo>
                    <a:lnTo>
                      <a:pt x="784858" y="1974533"/>
                    </a:lnTo>
                    <a:lnTo>
                      <a:pt x="803908" y="1981200"/>
                    </a:lnTo>
                    <a:lnTo>
                      <a:pt x="822006" y="1980248"/>
                    </a:lnTo>
                    <a:lnTo>
                      <a:pt x="840103" y="1972628"/>
                    </a:lnTo>
                    <a:lnTo>
                      <a:pt x="858201" y="1973580"/>
                    </a:lnTo>
                    <a:lnTo>
                      <a:pt x="876298" y="1970723"/>
                    </a:lnTo>
                    <a:lnTo>
                      <a:pt x="894396" y="1973580"/>
                    </a:lnTo>
                    <a:lnTo>
                      <a:pt x="912493" y="1965960"/>
                    </a:lnTo>
                    <a:lnTo>
                      <a:pt x="930591" y="1970723"/>
                    </a:lnTo>
                    <a:lnTo>
                      <a:pt x="948688" y="1965008"/>
                    </a:lnTo>
                    <a:lnTo>
                      <a:pt x="966786" y="1964055"/>
                    </a:lnTo>
                    <a:lnTo>
                      <a:pt x="984883" y="1969770"/>
                    </a:lnTo>
                    <a:lnTo>
                      <a:pt x="1002981" y="1962150"/>
                    </a:lnTo>
                    <a:lnTo>
                      <a:pt x="1021078" y="1963103"/>
                    </a:lnTo>
                    <a:lnTo>
                      <a:pt x="1039176" y="1956435"/>
                    </a:lnTo>
                    <a:lnTo>
                      <a:pt x="1054416" y="1965960"/>
                    </a:lnTo>
                    <a:close/>
                  </a:path>
                </a:pathLst>
              </a:custGeom>
              <a:solidFill>
                <a:srgbClr val="E44027"/>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F4B7C4F-1C59-4940-9EB3-B9D00F5AAAF7}"/>
                  </a:ext>
                </a:extLst>
              </p:cNvPr>
              <p:cNvSpPr/>
              <p:nvPr/>
            </p:nvSpPr>
            <p:spPr>
              <a:xfrm>
                <a:off x="5629312" y="3986770"/>
                <a:ext cx="573462" cy="938708"/>
              </a:xfrm>
              <a:custGeom>
                <a:avLst/>
                <a:gdLst>
                  <a:gd name="connsiteX0" fmla="*/ 659130 w 1259204"/>
                  <a:gd name="connsiteY0" fmla="*/ 36195 h 2061208"/>
                  <a:gd name="connsiteX1" fmla="*/ 676275 w 1259204"/>
                  <a:gd name="connsiteY1" fmla="*/ 34290 h 2061208"/>
                  <a:gd name="connsiteX2" fmla="*/ 690563 w 1259204"/>
                  <a:gd name="connsiteY2" fmla="*/ 20955 h 2061208"/>
                  <a:gd name="connsiteX3" fmla="*/ 707708 w 1259204"/>
                  <a:gd name="connsiteY3" fmla="*/ 13335 h 2061208"/>
                  <a:gd name="connsiteX4" fmla="*/ 725805 w 1259204"/>
                  <a:gd name="connsiteY4" fmla="*/ 8573 h 2061208"/>
                  <a:gd name="connsiteX5" fmla="*/ 743902 w 1259204"/>
                  <a:gd name="connsiteY5" fmla="*/ 3810 h 2061208"/>
                  <a:gd name="connsiteX6" fmla="*/ 762952 w 1259204"/>
                  <a:gd name="connsiteY6" fmla="*/ 8573 h 2061208"/>
                  <a:gd name="connsiteX7" fmla="*/ 782002 w 1259204"/>
                  <a:gd name="connsiteY7" fmla="*/ 0 h 2061208"/>
                  <a:gd name="connsiteX8" fmla="*/ 800100 w 1259204"/>
                  <a:gd name="connsiteY8" fmla="*/ 10478 h 2061208"/>
                  <a:gd name="connsiteX9" fmla="*/ 807720 w 1259204"/>
                  <a:gd name="connsiteY9" fmla="*/ 28575 h 2061208"/>
                  <a:gd name="connsiteX10" fmla="*/ 819150 w 1259204"/>
                  <a:gd name="connsiteY10" fmla="*/ 42863 h 2061208"/>
                  <a:gd name="connsiteX11" fmla="*/ 822960 w 1259204"/>
                  <a:gd name="connsiteY11" fmla="*/ 60960 h 2061208"/>
                  <a:gd name="connsiteX12" fmla="*/ 834390 w 1259204"/>
                  <a:gd name="connsiteY12" fmla="*/ 75248 h 2061208"/>
                  <a:gd name="connsiteX13" fmla="*/ 845820 w 1259204"/>
                  <a:gd name="connsiteY13" fmla="*/ 89535 h 2061208"/>
                  <a:gd name="connsiteX14" fmla="*/ 854393 w 1259204"/>
                  <a:gd name="connsiteY14" fmla="*/ 105728 h 2061208"/>
                  <a:gd name="connsiteX15" fmla="*/ 859155 w 1259204"/>
                  <a:gd name="connsiteY15" fmla="*/ 123825 h 2061208"/>
                  <a:gd name="connsiteX16" fmla="*/ 869633 w 1259204"/>
                  <a:gd name="connsiteY16" fmla="*/ 138113 h 2061208"/>
                  <a:gd name="connsiteX17" fmla="*/ 881063 w 1259204"/>
                  <a:gd name="connsiteY17" fmla="*/ 152400 h 2061208"/>
                  <a:gd name="connsiteX18" fmla="*/ 886777 w 1259204"/>
                  <a:gd name="connsiteY18" fmla="*/ 170498 h 2061208"/>
                  <a:gd name="connsiteX19" fmla="*/ 899160 w 1259204"/>
                  <a:gd name="connsiteY19" fmla="*/ 183833 h 2061208"/>
                  <a:gd name="connsiteX20" fmla="*/ 905827 w 1259204"/>
                  <a:gd name="connsiteY20" fmla="*/ 200978 h 2061208"/>
                  <a:gd name="connsiteX21" fmla="*/ 911543 w 1259204"/>
                  <a:gd name="connsiteY21" fmla="*/ 219075 h 2061208"/>
                  <a:gd name="connsiteX22" fmla="*/ 924877 w 1259204"/>
                  <a:gd name="connsiteY22" fmla="*/ 232410 h 2061208"/>
                  <a:gd name="connsiteX23" fmla="*/ 933450 w 1259204"/>
                  <a:gd name="connsiteY23" fmla="*/ 248603 h 2061208"/>
                  <a:gd name="connsiteX24" fmla="*/ 941070 w 1259204"/>
                  <a:gd name="connsiteY24" fmla="*/ 265747 h 2061208"/>
                  <a:gd name="connsiteX25" fmla="*/ 944880 w 1259204"/>
                  <a:gd name="connsiteY25" fmla="*/ 283845 h 2061208"/>
                  <a:gd name="connsiteX26" fmla="*/ 939165 w 1259204"/>
                  <a:gd name="connsiteY26" fmla="*/ 301943 h 2061208"/>
                  <a:gd name="connsiteX27" fmla="*/ 945833 w 1259204"/>
                  <a:gd name="connsiteY27" fmla="*/ 320040 h 2061208"/>
                  <a:gd name="connsiteX28" fmla="*/ 937260 w 1259204"/>
                  <a:gd name="connsiteY28" fmla="*/ 338138 h 2061208"/>
                  <a:gd name="connsiteX29" fmla="*/ 945833 w 1259204"/>
                  <a:gd name="connsiteY29" fmla="*/ 356235 h 2061208"/>
                  <a:gd name="connsiteX30" fmla="*/ 940118 w 1259204"/>
                  <a:gd name="connsiteY30" fmla="*/ 374333 h 2061208"/>
                  <a:gd name="connsiteX31" fmla="*/ 937260 w 1259204"/>
                  <a:gd name="connsiteY31" fmla="*/ 392430 h 2061208"/>
                  <a:gd name="connsiteX32" fmla="*/ 938213 w 1259204"/>
                  <a:gd name="connsiteY32" fmla="*/ 410528 h 2061208"/>
                  <a:gd name="connsiteX33" fmla="*/ 936308 w 1259204"/>
                  <a:gd name="connsiteY33" fmla="*/ 428625 h 2061208"/>
                  <a:gd name="connsiteX34" fmla="*/ 934402 w 1259204"/>
                  <a:gd name="connsiteY34" fmla="*/ 446722 h 2061208"/>
                  <a:gd name="connsiteX35" fmla="*/ 943927 w 1259204"/>
                  <a:gd name="connsiteY35" fmla="*/ 464820 h 2061208"/>
                  <a:gd name="connsiteX36" fmla="*/ 933450 w 1259204"/>
                  <a:gd name="connsiteY36" fmla="*/ 482918 h 2061208"/>
                  <a:gd name="connsiteX37" fmla="*/ 943927 w 1259204"/>
                  <a:gd name="connsiteY37" fmla="*/ 501015 h 2061208"/>
                  <a:gd name="connsiteX38" fmla="*/ 941070 w 1259204"/>
                  <a:gd name="connsiteY38" fmla="*/ 519113 h 2061208"/>
                  <a:gd name="connsiteX39" fmla="*/ 934402 w 1259204"/>
                  <a:gd name="connsiteY39" fmla="*/ 537210 h 2061208"/>
                  <a:gd name="connsiteX40" fmla="*/ 943927 w 1259204"/>
                  <a:gd name="connsiteY40" fmla="*/ 555308 h 2061208"/>
                  <a:gd name="connsiteX41" fmla="*/ 942022 w 1259204"/>
                  <a:gd name="connsiteY41" fmla="*/ 568643 h 2061208"/>
                  <a:gd name="connsiteX42" fmla="*/ 956310 w 1259204"/>
                  <a:gd name="connsiteY42" fmla="*/ 579118 h 2061208"/>
                  <a:gd name="connsiteX43" fmla="*/ 975360 w 1259204"/>
                  <a:gd name="connsiteY43" fmla="*/ 573405 h 2061208"/>
                  <a:gd name="connsiteX44" fmla="*/ 990600 w 1259204"/>
                  <a:gd name="connsiteY44" fmla="*/ 585786 h 2061208"/>
                  <a:gd name="connsiteX45" fmla="*/ 1009650 w 1259204"/>
                  <a:gd name="connsiteY45" fmla="*/ 588643 h 2061208"/>
                  <a:gd name="connsiteX46" fmla="*/ 1021080 w 1259204"/>
                  <a:gd name="connsiteY46" fmla="*/ 602931 h 2061208"/>
                  <a:gd name="connsiteX47" fmla="*/ 1028700 w 1259204"/>
                  <a:gd name="connsiteY47" fmla="*/ 618171 h 2061208"/>
                  <a:gd name="connsiteX48" fmla="*/ 1043940 w 1259204"/>
                  <a:gd name="connsiteY48" fmla="*/ 631506 h 2061208"/>
                  <a:gd name="connsiteX49" fmla="*/ 1045845 w 1259204"/>
                  <a:gd name="connsiteY49" fmla="*/ 649603 h 2061208"/>
                  <a:gd name="connsiteX50" fmla="*/ 1046797 w 1259204"/>
                  <a:gd name="connsiteY50" fmla="*/ 667701 h 2061208"/>
                  <a:gd name="connsiteX51" fmla="*/ 1053465 w 1259204"/>
                  <a:gd name="connsiteY51" fmla="*/ 684846 h 2061208"/>
                  <a:gd name="connsiteX52" fmla="*/ 1051560 w 1259204"/>
                  <a:gd name="connsiteY52" fmla="*/ 702943 h 2061208"/>
                  <a:gd name="connsiteX53" fmla="*/ 1049655 w 1259204"/>
                  <a:gd name="connsiteY53" fmla="*/ 721041 h 2061208"/>
                  <a:gd name="connsiteX54" fmla="*/ 1042988 w 1259204"/>
                  <a:gd name="connsiteY54" fmla="*/ 738186 h 2061208"/>
                  <a:gd name="connsiteX55" fmla="*/ 1041083 w 1259204"/>
                  <a:gd name="connsiteY55" fmla="*/ 755331 h 2061208"/>
                  <a:gd name="connsiteX56" fmla="*/ 1042035 w 1259204"/>
                  <a:gd name="connsiteY56" fmla="*/ 774381 h 2061208"/>
                  <a:gd name="connsiteX57" fmla="*/ 1029652 w 1259204"/>
                  <a:gd name="connsiteY57" fmla="*/ 788668 h 2061208"/>
                  <a:gd name="connsiteX58" fmla="*/ 1024890 w 1259204"/>
                  <a:gd name="connsiteY58" fmla="*/ 807718 h 2061208"/>
                  <a:gd name="connsiteX59" fmla="*/ 1010602 w 1259204"/>
                  <a:gd name="connsiteY59" fmla="*/ 818196 h 2061208"/>
                  <a:gd name="connsiteX60" fmla="*/ 998220 w 1259204"/>
                  <a:gd name="connsiteY60" fmla="*/ 828673 h 2061208"/>
                  <a:gd name="connsiteX61" fmla="*/ 986790 w 1259204"/>
                  <a:gd name="connsiteY61" fmla="*/ 842961 h 2061208"/>
                  <a:gd name="connsiteX62" fmla="*/ 967740 w 1259204"/>
                  <a:gd name="connsiteY62" fmla="*/ 839151 h 2061208"/>
                  <a:gd name="connsiteX63" fmla="*/ 950595 w 1259204"/>
                  <a:gd name="connsiteY63" fmla="*/ 841056 h 2061208"/>
                  <a:gd name="connsiteX64" fmla="*/ 948690 w 1259204"/>
                  <a:gd name="connsiteY64" fmla="*/ 860106 h 2061208"/>
                  <a:gd name="connsiteX65" fmla="*/ 954405 w 1259204"/>
                  <a:gd name="connsiteY65" fmla="*/ 879156 h 2061208"/>
                  <a:gd name="connsiteX66" fmla="*/ 954405 w 1259204"/>
                  <a:gd name="connsiteY66" fmla="*/ 898206 h 2061208"/>
                  <a:gd name="connsiteX67" fmla="*/ 952500 w 1259204"/>
                  <a:gd name="connsiteY67" fmla="*/ 917256 h 2061208"/>
                  <a:gd name="connsiteX68" fmla="*/ 954405 w 1259204"/>
                  <a:gd name="connsiteY68" fmla="*/ 936306 h 2061208"/>
                  <a:gd name="connsiteX69" fmla="*/ 952500 w 1259204"/>
                  <a:gd name="connsiteY69" fmla="*/ 955356 h 2061208"/>
                  <a:gd name="connsiteX70" fmla="*/ 945833 w 1259204"/>
                  <a:gd name="connsiteY70" fmla="*/ 973453 h 2061208"/>
                  <a:gd name="connsiteX71" fmla="*/ 944880 w 1259204"/>
                  <a:gd name="connsiteY71" fmla="*/ 992503 h 2061208"/>
                  <a:gd name="connsiteX72" fmla="*/ 945833 w 1259204"/>
                  <a:gd name="connsiteY72" fmla="*/ 1011553 h 2061208"/>
                  <a:gd name="connsiteX73" fmla="*/ 933450 w 1259204"/>
                  <a:gd name="connsiteY73" fmla="*/ 1028698 h 2061208"/>
                  <a:gd name="connsiteX74" fmla="*/ 930593 w 1259204"/>
                  <a:gd name="connsiteY74" fmla="*/ 1046796 h 2061208"/>
                  <a:gd name="connsiteX75" fmla="*/ 935355 w 1259204"/>
                  <a:gd name="connsiteY75" fmla="*/ 1066798 h 2061208"/>
                  <a:gd name="connsiteX76" fmla="*/ 922020 w 1259204"/>
                  <a:gd name="connsiteY76" fmla="*/ 1082038 h 2061208"/>
                  <a:gd name="connsiteX77" fmla="*/ 915352 w 1259204"/>
                  <a:gd name="connsiteY77" fmla="*/ 1098231 h 2061208"/>
                  <a:gd name="connsiteX78" fmla="*/ 916305 w 1259204"/>
                  <a:gd name="connsiteY78" fmla="*/ 1117281 h 2061208"/>
                  <a:gd name="connsiteX79" fmla="*/ 907733 w 1259204"/>
                  <a:gd name="connsiteY79" fmla="*/ 1132521 h 2061208"/>
                  <a:gd name="connsiteX80" fmla="*/ 893445 w 1259204"/>
                  <a:gd name="connsiteY80" fmla="*/ 1143951 h 2061208"/>
                  <a:gd name="connsiteX81" fmla="*/ 882015 w 1259204"/>
                  <a:gd name="connsiteY81" fmla="*/ 1156333 h 2061208"/>
                  <a:gd name="connsiteX82" fmla="*/ 872490 w 1259204"/>
                  <a:gd name="connsiteY82" fmla="*/ 1170621 h 2061208"/>
                  <a:gd name="connsiteX83" fmla="*/ 865822 w 1259204"/>
                  <a:gd name="connsiteY83" fmla="*/ 1187766 h 2061208"/>
                  <a:gd name="connsiteX84" fmla="*/ 848677 w 1259204"/>
                  <a:gd name="connsiteY84" fmla="*/ 1194433 h 2061208"/>
                  <a:gd name="connsiteX85" fmla="*/ 840105 w 1259204"/>
                  <a:gd name="connsiteY85" fmla="*/ 1208721 h 2061208"/>
                  <a:gd name="connsiteX86" fmla="*/ 834390 w 1259204"/>
                  <a:gd name="connsiteY86" fmla="*/ 1226818 h 2061208"/>
                  <a:gd name="connsiteX87" fmla="*/ 839152 w 1259204"/>
                  <a:gd name="connsiteY87" fmla="*/ 1244916 h 2061208"/>
                  <a:gd name="connsiteX88" fmla="*/ 842010 w 1259204"/>
                  <a:gd name="connsiteY88" fmla="*/ 1263013 h 2061208"/>
                  <a:gd name="connsiteX89" fmla="*/ 837247 w 1259204"/>
                  <a:gd name="connsiteY89" fmla="*/ 1281111 h 2061208"/>
                  <a:gd name="connsiteX90" fmla="*/ 846772 w 1259204"/>
                  <a:gd name="connsiteY90" fmla="*/ 1298256 h 2061208"/>
                  <a:gd name="connsiteX91" fmla="*/ 841058 w 1259204"/>
                  <a:gd name="connsiteY91" fmla="*/ 1316353 h 2061208"/>
                  <a:gd name="connsiteX92" fmla="*/ 843915 w 1259204"/>
                  <a:gd name="connsiteY92" fmla="*/ 1334451 h 2061208"/>
                  <a:gd name="connsiteX93" fmla="*/ 840105 w 1259204"/>
                  <a:gd name="connsiteY93" fmla="*/ 1352548 h 2061208"/>
                  <a:gd name="connsiteX94" fmla="*/ 842963 w 1259204"/>
                  <a:gd name="connsiteY94" fmla="*/ 1370646 h 2061208"/>
                  <a:gd name="connsiteX95" fmla="*/ 849630 w 1259204"/>
                  <a:gd name="connsiteY95" fmla="*/ 1388743 h 2061208"/>
                  <a:gd name="connsiteX96" fmla="*/ 849630 w 1259204"/>
                  <a:gd name="connsiteY96" fmla="*/ 1406841 h 2061208"/>
                  <a:gd name="connsiteX97" fmla="*/ 845820 w 1259204"/>
                  <a:gd name="connsiteY97" fmla="*/ 1424938 h 2061208"/>
                  <a:gd name="connsiteX98" fmla="*/ 843915 w 1259204"/>
                  <a:gd name="connsiteY98" fmla="*/ 1445893 h 2061208"/>
                  <a:gd name="connsiteX99" fmla="*/ 864870 w 1259204"/>
                  <a:gd name="connsiteY99" fmla="*/ 1445893 h 2061208"/>
                  <a:gd name="connsiteX100" fmla="*/ 879158 w 1259204"/>
                  <a:gd name="connsiteY100" fmla="*/ 1458276 h 2061208"/>
                  <a:gd name="connsiteX101" fmla="*/ 898208 w 1259204"/>
                  <a:gd name="connsiteY101" fmla="*/ 1452561 h 2061208"/>
                  <a:gd name="connsiteX102" fmla="*/ 913447 w 1259204"/>
                  <a:gd name="connsiteY102" fmla="*/ 1460181 h 2061208"/>
                  <a:gd name="connsiteX103" fmla="*/ 929640 w 1259204"/>
                  <a:gd name="connsiteY103" fmla="*/ 1464943 h 2061208"/>
                  <a:gd name="connsiteX104" fmla="*/ 943927 w 1259204"/>
                  <a:gd name="connsiteY104" fmla="*/ 1477326 h 2061208"/>
                  <a:gd name="connsiteX105" fmla="*/ 959168 w 1259204"/>
                  <a:gd name="connsiteY105" fmla="*/ 1481136 h 2061208"/>
                  <a:gd name="connsiteX106" fmla="*/ 971550 w 1259204"/>
                  <a:gd name="connsiteY106" fmla="*/ 1491613 h 2061208"/>
                  <a:gd name="connsiteX107" fmla="*/ 982027 w 1259204"/>
                  <a:gd name="connsiteY107" fmla="*/ 1504948 h 2061208"/>
                  <a:gd name="connsiteX108" fmla="*/ 990600 w 1259204"/>
                  <a:gd name="connsiteY108" fmla="*/ 1520188 h 2061208"/>
                  <a:gd name="connsiteX109" fmla="*/ 1003935 w 1259204"/>
                  <a:gd name="connsiteY109" fmla="*/ 1531618 h 2061208"/>
                  <a:gd name="connsiteX110" fmla="*/ 1016318 w 1259204"/>
                  <a:gd name="connsiteY110" fmla="*/ 1544001 h 2061208"/>
                  <a:gd name="connsiteX111" fmla="*/ 1028700 w 1259204"/>
                  <a:gd name="connsiteY111" fmla="*/ 1556383 h 2061208"/>
                  <a:gd name="connsiteX112" fmla="*/ 1041083 w 1259204"/>
                  <a:gd name="connsiteY112" fmla="*/ 1568766 h 2061208"/>
                  <a:gd name="connsiteX113" fmla="*/ 1054418 w 1259204"/>
                  <a:gd name="connsiteY113" fmla="*/ 1580196 h 2061208"/>
                  <a:gd name="connsiteX114" fmla="*/ 1059180 w 1259204"/>
                  <a:gd name="connsiteY114" fmla="*/ 1599246 h 2061208"/>
                  <a:gd name="connsiteX115" fmla="*/ 1073468 w 1259204"/>
                  <a:gd name="connsiteY115" fmla="*/ 1609723 h 2061208"/>
                  <a:gd name="connsiteX116" fmla="*/ 1088708 w 1259204"/>
                  <a:gd name="connsiteY116" fmla="*/ 1619248 h 2061208"/>
                  <a:gd name="connsiteX117" fmla="*/ 1097280 w 1259204"/>
                  <a:gd name="connsiteY117" fmla="*/ 1635441 h 2061208"/>
                  <a:gd name="connsiteX118" fmla="*/ 1107758 w 1259204"/>
                  <a:gd name="connsiteY118" fmla="*/ 1648776 h 2061208"/>
                  <a:gd name="connsiteX119" fmla="*/ 1119188 w 1259204"/>
                  <a:gd name="connsiteY119" fmla="*/ 1661158 h 2061208"/>
                  <a:gd name="connsiteX120" fmla="*/ 1133475 w 1259204"/>
                  <a:gd name="connsiteY120" fmla="*/ 1675446 h 2061208"/>
                  <a:gd name="connsiteX121" fmla="*/ 1152525 w 1259204"/>
                  <a:gd name="connsiteY121" fmla="*/ 1679256 h 2061208"/>
                  <a:gd name="connsiteX122" fmla="*/ 1171575 w 1259204"/>
                  <a:gd name="connsiteY122" fmla="*/ 1683066 h 2061208"/>
                  <a:gd name="connsiteX123" fmla="*/ 1186815 w 1259204"/>
                  <a:gd name="connsiteY123" fmla="*/ 1695448 h 2061208"/>
                  <a:gd name="connsiteX124" fmla="*/ 1205865 w 1259204"/>
                  <a:gd name="connsiteY124" fmla="*/ 1699258 h 2061208"/>
                  <a:gd name="connsiteX125" fmla="*/ 1223963 w 1259204"/>
                  <a:gd name="connsiteY125" fmla="*/ 1704021 h 2061208"/>
                  <a:gd name="connsiteX126" fmla="*/ 1242060 w 1259204"/>
                  <a:gd name="connsiteY126" fmla="*/ 1710688 h 2061208"/>
                  <a:gd name="connsiteX127" fmla="*/ 1259205 w 1259204"/>
                  <a:gd name="connsiteY127" fmla="*/ 1721166 h 2061208"/>
                  <a:gd name="connsiteX128" fmla="*/ 1244918 w 1259204"/>
                  <a:gd name="connsiteY128" fmla="*/ 1733548 h 2061208"/>
                  <a:gd name="connsiteX129" fmla="*/ 1233488 w 1259204"/>
                  <a:gd name="connsiteY129" fmla="*/ 1746883 h 2061208"/>
                  <a:gd name="connsiteX130" fmla="*/ 1225868 w 1259204"/>
                  <a:gd name="connsiteY130" fmla="*/ 1763076 h 2061208"/>
                  <a:gd name="connsiteX131" fmla="*/ 1207770 w 1259204"/>
                  <a:gd name="connsiteY131" fmla="*/ 1770696 h 2061208"/>
                  <a:gd name="connsiteX132" fmla="*/ 1195388 w 1259204"/>
                  <a:gd name="connsiteY132" fmla="*/ 1783078 h 2061208"/>
                  <a:gd name="connsiteX133" fmla="*/ 1189673 w 1259204"/>
                  <a:gd name="connsiteY133" fmla="*/ 1802128 h 2061208"/>
                  <a:gd name="connsiteX134" fmla="*/ 1171575 w 1259204"/>
                  <a:gd name="connsiteY134" fmla="*/ 1809748 h 2061208"/>
                  <a:gd name="connsiteX135" fmla="*/ 1168718 w 1259204"/>
                  <a:gd name="connsiteY135" fmla="*/ 1830703 h 2061208"/>
                  <a:gd name="connsiteX136" fmla="*/ 1150620 w 1259204"/>
                  <a:gd name="connsiteY136" fmla="*/ 1838323 h 2061208"/>
                  <a:gd name="connsiteX137" fmla="*/ 1143952 w 1259204"/>
                  <a:gd name="connsiteY137" fmla="*/ 1856421 h 2061208"/>
                  <a:gd name="connsiteX138" fmla="*/ 1131570 w 1259204"/>
                  <a:gd name="connsiteY138" fmla="*/ 1869756 h 2061208"/>
                  <a:gd name="connsiteX139" fmla="*/ 1121093 w 1259204"/>
                  <a:gd name="connsiteY139" fmla="*/ 1884043 h 2061208"/>
                  <a:gd name="connsiteX140" fmla="*/ 1109663 w 1259204"/>
                  <a:gd name="connsiteY140" fmla="*/ 1897378 h 2061208"/>
                  <a:gd name="connsiteX141" fmla="*/ 1098233 w 1259204"/>
                  <a:gd name="connsiteY141" fmla="*/ 1910713 h 2061208"/>
                  <a:gd name="connsiteX142" fmla="*/ 1083945 w 1259204"/>
                  <a:gd name="connsiteY142" fmla="*/ 1922143 h 2061208"/>
                  <a:gd name="connsiteX143" fmla="*/ 1067752 w 1259204"/>
                  <a:gd name="connsiteY143" fmla="*/ 1931668 h 2061208"/>
                  <a:gd name="connsiteX144" fmla="*/ 1059180 w 1259204"/>
                  <a:gd name="connsiteY144" fmla="*/ 1947861 h 2061208"/>
                  <a:gd name="connsiteX145" fmla="*/ 1043940 w 1259204"/>
                  <a:gd name="connsiteY145" fmla="*/ 1958338 h 2061208"/>
                  <a:gd name="connsiteX146" fmla="*/ 1038225 w 1259204"/>
                  <a:gd name="connsiteY146" fmla="*/ 1977388 h 2061208"/>
                  <a:gd name="connsiteX147" fmla="*/ 1021080 w 1259204"/>
                  <a:gd name="connsiteY147" fmla="*/ 1985961 h 2061208"/>
                  <a:gd name="connsiteX148" fmla="*/ 1013460 w 1259204"/>
                  <a:gd name="connsiteY148" fmla="*/ 2005011 h 2061208"/>
                  <a:gd name="connsiteX149" fmla="*/ 992505 w 1259204"/>
                  <a:gd name="connsiteY149" fmla="*/ 2001201 h 2061208"/>
                  <a:gd name="connsiteX150" fmla="*/ 974408 w 1259204"/>
                  <a:gd name="connsiteY150" fmla="*/ 2003106 h 2061208"/>
                  <a:gd name="connsiteX151" fmla="*/ 957263 w 1259204"/>
                  <a:gd name="connsiteY151" fmla="*/ 2010726 h 2061208"/>
                  <a:gd name="connsiteX152" fmla="*/ 939165 w 1259204"/>
                  <a:gd name="connsiteY152" fmla="*/ 2008821 h 2061208"/>
                  <a:gd name="connsiteX153" fmla="*/ 920115 w 1259204"/>
                  <a:gd name="connsiteY153" fmla="*/ 2005011 h 2061208"/>
                  <a:gd name="connsiteX154" fmla="*/ 902970 w 1259204"/>
                  <a:gd name="connsiteY154" fmla="*/ 2011678 h 2061208"/>
                  <a:gd name="connsiteX155" fmla="*/ 884872 w 1259204"/>
                  <a:gd name="connsiteY155" fmla="*/ 2010726 h 2061208"/>
                  <a:gd name="connsiteX156" fmla="*/ 866775 w 1259204"/>
                  <a:gd name="connsiteY156" fmla="*/ 2015488 h 2061208"/>
                  <a:gd name="connsiteX157" fmla="*/ 848677 w 1259204"/>
                  <a:gd name="connsiteY157" fmla="*/ 2015488 h 2061208"/>
                  <a:gd name="connsiteX158" fmla="*/ 832485 w 1259204"/>
                  <a:gd name="connsiteY158" fmla="*/ 2028823 h 2061208"/>
                  <a:gd name="connsiteX159" fmla="*/ 814388 w 1259204"/>
                  <a:gd name="connsiteY159" fmla="*/ 2026918 h 2061208"/>
                  <a:gd name="connsiteX160" fmla="*/ 797243 w 1259204"/>
                  <a:gd name="connsiteY160" fmla="*/ 2033586 h 2061208"/>
                  <a:gd name="connsiteX161" fmla="*/ 779145 w 1259204"/>
                  <a:gd name="connsiteY161" fmla="*/ 2034538 h 2061208"/>
                  <a:gd name="connsiteX162" fmla="*/ 760095 w 1259204"/>
                  <a:gd name="connsiteY162" fmla="*/ 2031681 h 2061208"/>
                  <a:gd name="connsiteX163" fmla="*/ 741997 w 1259204"/>
                  <a:gd name="connsiteY163" fmla="*/ 2036443 h 2061208"/>
                  <a:gd name="connsiteX164" fmla="*/ 723900 w 1259204"/>
                  <a:gd name="connsiteY164" fmla="*/ 2039301 h 2061208"/>
                  <a:gd name="connsiteX165" fmla="*/ 705802 w 1259204"/>
                  <a:gd name="connsiteY165" fmla="*/ 2039301 h 2061208"/>
                  <a:gd name="connsiteX166" fmla="*/ 687705 w 1259204"/>
                  <a:gd name="connsiteY166" fmla="*/ 2041206 h 2061208"/>
                  <a:gd name="connsiteX167" fmla="*/ 669608 w 1259204"/>
                  <a:gd name="connsiteY167" fmla="*/ 2043111 h 2061208"/>
                  <a:gd name="connsiteX168" fmla="*/ 651510 w 1259204"/>
                  <a:gd name="connsiteY168" fmla="*/ 2043111 h 2061208"/>
                  <a:gd name="connsiteX169" fmla="*/ 635318 w 1259204"/>
                  <a:gd name="connsiteY169" fmla="*/ 2050731 h 2061208"/>
                  <a:gd name="connsiteX170" fmla="*/ 617220 w 1259204"/>
                  <a:gd name="connsiteY170" fmla="*/ 2052636 h 2061208"/>
                  <a:gd name="connsiteX171" fmla="*/ 599122 w 1259204"/>
                  <a:gd name="connsiteY171" fmla="*/ 2056446 h 2061208"/>
                  <a:gd name="connsiteX172" fmla="*/ 580072 w 1259204"/>
                  <a:gd name="connsiteY172" fmla="*/ 2054541 h 2061208"/>
                  <a:gd name="connsiteX173" fmla="*/ 561975 w 1259204"/>
                  <a:gd name="connsiteY173" fmla="*/ 2053588 h 2061208"/>
                  <a:gd name="connsiteX174" fmla="*/ 544830 w 1259204"/>
                  <a:gd name="connsiteY174" fmla="*/ 2061208 h 2061208"/>
                  <a:gd name="connsiteX175" fmla="*/ 526733 w 1259204"/>
                  <a:gd name="connsiteY175" fmla="*/ 2057398 h 2061208"/>
                  <a:gd name="connsiteX176" fmla="*/ 509588 w 1259204"/>
                  <a:gd name="connsiteY176" fmla="*/ 2052636 h 2061208"/>
                  <a:gd name="connsiteX177" fmla="*/ 492442 w 1259204"/>
                  <a:gd name="connsiteY177" fmla="*/ 2046921 h 2061208"/>
                  <a:gd name="connsiteX178" fmla="*/ 473392 w 1259204"/>
                  <a:gd name="connsiteY178" fmla="*/ 2053588 h 2061208"/>
                  <a:gd name="connsiteX179" fmla="*/ 456247 w 1259204"/>
                  <a:gd name="connsiteY179" fmla="*/ 2048826 h 2061208"/>
                  <a:gd name="connsiteX180" fmla="*/ 439102 w 1259204"/>
                  <a:gd name="connsiteY180" fmla="*/ 2039301 h 2061208"/>
                  <a:gd name="connsiteX181" fmla="*/ 420052 w 1259204"/>
                  <a:gd name="connsiteY181" fmla="*/ 2045016 h 2061208"/>
                  <a:gd name="connsiteX182" fmla="*/ 403860 w 1259204"/>
                  <a:gd name="connsiteY182" fmla="*/ 2033586 h 2061208"/>
                  <a:gd name="connsiteX183" fmla="*/ 384810 w 1259204"/>
                  <a:gd name="connsiteY183" fmla="*/ 2038348 h 2061208"/>
                  <a:gd name="connsiteX184" fmla="*/ 366713 w 1259204"/>
                  <a:gd name="connsiteY184" fmla="*/ 2041206 h 2061208"/>
                  <a:gd name="connsiteX185" fmla="*/ 349567 w 1259204"/>
                  <a:gd name="connsiteY185" fmla="*/ 2032633 h 2061208"/>
                  <a:gd name="connsiteX186" fmla="*/ 332422 w 1259204"/>
                  <a:gd name="connsiteY186" fmla="*/ 2025013 h 2061208"/>
                  <a:gd name="connsiteX187" fmla="*/ 315277 w 1259204"/>
                  <a:gd name="connsiteY187" fmla="*/ 2025013 h 2061208"/>
                  <a:gd name="connsiteX188" fmla="*/ 301942 w 1259204"/>
                  <a:gd name="connsiteY188" fmla="*/ 2014536 h 2061208"/>
                  <a:gd name="connsiteX189" fmla="*/ 298133 w 1259204"/>
                  <a:gd name="connsiteY189" fmla="*/ 1996438 h 2061208"/>
                  <a:gd name="connsiteX190" fmla="*/ 285750 w 1259204"/>
                  <a:gd name="connsiteY190" fmla="*/ 1983103 h 2061208"/>
                  <a:gd name="connsiteX191" fmla="*/ 276225 w 1259204"/>
                  <a:gd name="connsiteY191" fmla="*/ 1967863 h 2061208"/>
                  <a:gd name="connsiteX192" fmla="*/ 268605 w 1259204"/>
                  <a:gd name="connsiteY192" fmla="*/ 1951671 h 2061208"/>
                  <a:gd name="connsiteX193" fmla="*/ 263842 w 1259204"/>
                  <a:gd name="connsiteY193" fmla="*/ 1933573 h 2061208"/>
                  <a:gd name="connsiteX194" fmla="*/ 248602 w 1259204"/>
                  <a:gd name="connsiteY194" fmla="*/ 1922143 h 2061208"/>
                  <a:gd name="connsiteX195" fmla="*/ 246697 w 1259204"/>
                  <a:gd name="connsiteY195" fmla="*/ 1903093 h 2061208"/>
                  <a:gd name="connsiteX196" fmla="*/ 229552 w 1259204"/>
                  <a:gd name="connsiteY196" fmla="*/ 1892616 h 2061208"/>
                  <a:gd name="connsiteX197" fmla="*/ 220027 w 1259204"/>
                  <a:gd name="connsiteY197" fmla="*/ 1877376 h 2061208"/>
                  <a:gd name="connsiteX198" fmla="*/ 216217 w 1259204"/>
                  <a:gd name="connsiteY198" fmla="*/ 1858326 h 2061208"/>
                  <a:gd name="connsiteX199" fmla="*/ 200977 w 1259204"/>
                  <a:gd name="connsiteY199" fmla="*/ 1846896 h 2061208"/>
                  <a:gd name="connsiteX200" fmla="*/ 194310 w 1259204"/>
                  <a:gd name="connsiteY200" fmla="*/ 1829751 h 2061208"/>
                  <a:gd name="connsiteX201" fmla="*/ 183832 w 1259204"/>
                  <a:gd name="connsiteY201" fmla="*/ 1815463 h 2061208"/>
                  <a:gd name="connsiteX202" fmla="*/ 183832 w 1259204"/>
                  <a:gd name="connsiteY202" fmla="*/ 1794508 h 2061208"/>
                  <a:gd name="connsiteX203" fmla="*/ 170497 w 1259204"/>
                  <a:gd name="connsiteY203" fmla="*/ 1782126 h 2061208"/>
                  <a:gd name="connsiteX204" fmla="*/ 163830 w 1259204"/>
                  <a:gd name="connsiteY204" fmla="*/ 1764981 h 2061208"/>
                  <a:gd name="connsiteX205" fmla="*/ 154305 w 1259204"/>
                  <a:gd name="connsiteY205" fmla="*/ 1749741 h 2061208"/>
                  <a:gd name="connsiteX206" fmla="*/ 147638 w 1259204"/>
                  <a:gd name="connsiteY206" fmla="*/ 1732596 h 2061208"/>
                  <a:gd name="connsiteX207" fmla="*/ 135255 w 1259204"/>
                  <a:gd name="connsiteY207" fmla="*/ 1719261 h 2061208"/>
                  <a:gd name="connsiteX208" fmla="*/ 123825 w 1259204"/>
                  <a:gd name="connsiteY208" fmla="*/ 1704021 h 2061208"/>
                  <a:gd name="connsiteX209" fmla="*/ 113347 w 1259204"/>
                  <a:gd name="connsiteY209" fmla="*/ 1688781 h 2061208"/>
                  <a:gd name="connsiteX210" fmla="*/ 94297 w 1259204"/>
                  <a:gd name="connsiteY210" fmla="*/ 1680208 h 2061208"/>
                  <a:gd name="connsiteX211" fmla="*/ 90488 w 1259204"/>
                  <a:gd name="connsiteY211" fmla="*/ 1659253 h 2061208"/>
                  <a:gd name="connsiteX212" fmla="*/ 74295 w 1259204"/>
                  <a:gd name="connsiteY212" fmla="*/ 1647823 h 2061208"/>
                  <a:gd name="connsiteX213" fmla="*/ 62865 w 1259204"/>
                  <a:gd name="connsiteY213" fmla="*/ 1632583 h 2061208"/>
                  <a:gd name="connsiteX214" fmla="*/ 47625 w 1259204"/>
                  <a:gd name="connsiteY214" fmla="*/ 1620201 h 2061208"/>
                  <a:gd name="connsiteX215" fmla="*/ 44767 w 1259204"/>
                  <a:gd name="connsiteY215" fmla="*/ 1599246 h 2061208"/>
                  <a:gd name="connsiteX216" fmla="*/ 26670 w 1259204"/>
                  <a:gd name="connsiteY216" fmla="*/ 1589721 h 2061208"/>
                  <a:gd name="connsiteX217" fmla="*/ 18097 w 1259204"/>
                  <a:gd name="connsiteY217" fmla="*/ 1571623 h 2061208"/>
                  <a:gd name="connsiteX218" fmla="*/ 36195 w 1259204"/>
                  <a:gd name="connsiteY218" fmla="*/ 1565908 h 2061208"/>
                  <a:gd name="connsiteX219" fmla="*/ 50482 w 1259204"/>
                  <a:gd name="connsiteY219" fmla="*/ 1552573 h 2061208"/>
                  <a:gd name="connsiteX220" fmla="*/ 71438 w 1259204"/>
                  <a:gd name="connsiteY220" fmla="*/ 1554478 h 2061208"/>
                  <a:gd name="connsiteX221" fmla="*/ 84772 w 1259204"/>
                  <a:gd name="connsiteY221" fmla="*/ 1540191 h 2061208"/>
                  <a:gd name="connsiteX222" fmla="*/ 101917 w 1259204"/>
                  <a:gd name="connsiteY222" fmla="*/ 1533523 h 2061208"/>
                  <a:gd name="connsiteX223" fmla="*/ 118110 w 1259204"/>
                  <a:gd name="connsiteY223" fmla="*/ 1524951 h 2061208"/>
                  <a:gd name="connsiteX224" fmla="*/ 134302 w 1259204"/>
                  <a:gd name="connsiteY224" fmla="*/ 1516378 h 2061208"/>
                  <a:gd name="connsiteX225" fmla="*/ 150495 w 1259204"/>
                  <a:gd name="connsiteY225" fmla="*/ 1508758 h 2061208"/>
                  <a:gd name="connsiteX226" fmla="*/ 169545 w 1259204"/>
                  <a:gd name="connsiteY226" fmla="*/ 1505901 h 2061208"/>
                  <a:gd name="connsiteX227" fmla="*/ 188595 w 1259204"/>
                  <a:gd name="connsiteY227" fmla="*/ 1503043 h 2061208"/>
                  <a:gd name="connsiteX228" fmla="*/ 205740 w 1259204"/>
                  <a:gd name="connsiteY228" fmla="*/ 1495423 h 2061208"/>
                  <a:gd name="connsiteX229" fmla="*/ 219075 w 1259204"/>
                  <a:gd name="connsiteY229" fmla="*/ 1481136 h 2061208"/>
                  <a:gd name="connsiteX230" fmla="*/ 239077 w 1259204"/>
                  <a:gd name="connsiteY230" fmla="*/ 1481136 h 2061208"/>
                  <a:gd name="connsiteX231" fmla="*/ 252413 w 1259204"/>
                  <a:gd name="connsiteY231" fmla="*/ 1464943 h 2061208"/>
                  <a:gd name="connsiteX232" fmla="*/ 270510 w 1259204"/>
                  <a:gd name="connsiteY232" fmla="*/ 1460181 h 2061208"/>
                  <a:gd name="connsiteX233" fmla="*/ 285750 w 1259204"/>
                  <a:gd name="connsiteY233" fmla="*/ 1449703 h 2061208"/>
                  <a:gd name="connsiteX234" fmla="*/ 300038 w 1259204"/>
                  <a:gd name="connsiteY234" fmla="*/ 1443036 h 2061208"/>
                  <a:gd name="connsiteX235" fmla="*/ 300038 w 1259204"/>
                  <a:gd name="connsiteY235" fmla="*/ 1427796 h 2061208"/>
                  <a:gd name="connsiteX236" fmla="*/ 303847 w 1259204"/>
                  <a:gd name="connsiteY236" fmla="*/ 1409698 h 2061208"/>
                  <a:gd name="connsiteX237" fmla="*/ 304800 w 1259204"/>
                  <a:gd name="connsiteY237" fmla="*/ 1391601 h 2061208"/>
                  <a:gd name="connsiteX238" fmla="*/ 300038 w 1259204"/>
                  <a:gd name="connsiteY238" fmla="*/ 1374456 h 2061208"/>
                  <a:gd name="connsiteX239" fmla="*/ 297180 w 1259204"/>
                  <a:gd name="connsiteY239" fmla="*/ 1357311 h 2061208"/>
                  <a:gd name="connsiteX240" fmla="*/ 291465 w 1259204"/>
                  <a:gd name="connsiteY240" fmla="*/ 1340166 h 2061208"/>
                  <a:gd name="connsiteX241" fmla="*/ 299085 w 1259204"/>
                  <a:gd name="connsiteY241" fmla="*/ 1322068 h 2061208"/>
                  <a:gd name="connsiteX242" fmla="*/ 287655 w 1259204"/>
                  <a:gd name="connsiteY242" fmla="*/ 1304923 h 2061208"/>
                  <a:gd name="connsiteX243" fmla="*/ 295275 w 1259204"/>
                  <a:gd name="connsiteY243" fmla="*/ 1286826 h 2061208"/>
                  <a:gd name="connsiteX244" fmla="*/ 293370 w 1259204"/>
                  <a:gd name="connsiteY244" fmla="*/ 1269681 h 2061208"/>
                  <a:gd name="connsiteX245" fmla="*/ 290513 w 1259204"/>
                  <a:gd name="connsiteY245" fmla="*/ 1251583 h 2061208"/>
                  <a:gd name="connsiteX246" fmla="*/ 275272 w 1259204"/>
                  <a:gd name="connsiteY246" fmla="*/ 1241106 h 2061208"/>
                  <a:gd name="connsiteX247" fmla="*/ 258127 w 1259204"/>
                  <a:gd name="connsiteY247" fmla="*/ 1234438 h 2061208"/>
                  <a:gd name="connsiteX248" fmla="*/ 245745 w 1259204"/>
                  <a:gd name="connsiteY248" fmla="*/ 1221103 h 2061208"/>
                  <a:gd name="connsiteX249" fmla="*/ 231457 w 1259204"/>
                  <a:gd name="connsiteY249" fmla="*/ 1210626 h 2061208"/>
                  <a:gd name="connsiteX250" fmla="*/ 221932 w 1259204"/>
                  <a:gd name="connsiteY250" fmla="*/ 1195386 h 2061208"/>
                  <a:gd name="connsiteX251" fmla="*/ 202882 w 1259204"/>
                  <a:gd name="connsiteY251" fmla="*/ 1189671 h 2061208"/>
                  <a:gd name="connsiteX252" fmla="*/ 194310 w 1259204"/>
                  <a:gd name="connsiteY252" fmla="*/ 1173478 h 2061208"/>
                  <a:gd name="connsiteX253" fmla="*/ 185738 w 1259204"/>
                  <a:gd name="connsiteY253" fmla="*/ 1158238 h 2061208"/>
                  <a:gd name="connsiteX254" fmla="*/ 173355 w 1259204"/>
                  <a:gd name="connsiteY254" fmla="*/ 1145856 h 2061208"/>
                  <a:gd name="connsiteX255" fmla="*/ 158115 w 1259204"/>
                  <a:gd name="connsiteY255" fmla="*/ 1134426 h 2061208"/>
                  <a:gd name="connsiteX256" fmla="*/ 149542 w 1259204"/>
                  <a:gd name="connsiteY256" fmla="*/ 1118233 h 2061208"/>
                  <a:gd name="connsiteX257" fmla="*/ 146685 w 1259204"/>
                  <a:gd name="connsiteY257" fmla="*/ 1100136 h 2061208"/>
                  <a:gd name="connsiteX258" fmla="*/ 142875 w 1259204"/>
                  <a:gd name="connsiteY258" fmla="*/ 1082038 h 2061208"/>
                  <a:gd name="connsiteX259" fmla="*/ 138113 w 1259204"/>
                  <a:gd name="connsiteY259" fmla="*/ 1064893 h 2061208"/>
                  <a:gd name="connsiteX260" fmla="*/ 127635 w 1259204"/>
                  <a:gd name="connsiteY260" fmla="*/ 1049653 h 2061208"/>
                  <a:gd name="connsiteX261" fmla="*/ 122872 w 1259204"/>
                  <a:gd name="connsiteY261" fmla="*/ 1032508 h 2061208"/>
                  <a:gd name="connsiteX262" fmla="*/ 118110 w 1259204"/>
                  <a:gd name="connsiteY262" fmla="*/ 1015363 h 2061208"/>
                  <a:gd name="connsiteX263" fmla="*/ 120967 w 1259204"/>
                  <a:gd name="connsiteY263" fmla="*/ 997266 h 2061208"/>
                  <a:gd name="connsiteX264" fmla="*/ 115252 w 1259204"/>
                  <a:gd name="connsiteY264" fmla="*/ 980121 h 2061208"/>
                  <a:gd name="connsiteX265" fmla="*/ 111442 w 1259204"/>
                  <a:gd name="connsiteY265" fmla="*/ 960118 h 2061208"/>
                  <a:gd name="connsiteX266" fmla="*/ 105727 w 1259204"/>
                  <a:gd name="connsiteY266" fmla="*/ 940116 h 2061208"/>
                  <a:gd name="connsiteX267" fmla="*/ 111442 w 1259204"/>
                  <a:gd name="connsiteY267" fmla="*/ 920113 h 2061208"/>
                  <a:gd name="connsiteX268" fmla="*/ 110490 w 1259204"/>
                  <a:gd name="connsiteY268" fmla="*/ 900111 h 2061208"/>
                  <a:gd name="connsiteX269" fmla="*/ 115252 w 1259204"/>
                  <a:gd name="connsiteY269" fmla="*/ 879156 h 2061208"/>
                  <a:gd name="connsiteX270" fmla="*/ 116205 w 1259204"/>
                  <a:gd name="connsiteY270" fmla="*/ 882966 h 2061208"/>
                  <a:gd name="connsiteX271" fmla="*/ 111442 w 1259204"/>
                  <a:gd name="connsiteY271" fmla="*/ 864868 h 2061208"/>
                  <a:gd name="connsiteX272" fmla="*/ 94297 w 1259204"/>
                  <a:gd name="connsiteY272" fmla="*/ 862963 h 2061208"/>
                  <a:gd name="connsiteX273" fmla="*/ 75247 w 1259204"/>
                  <a:gd name="connsiteY273" fmla="*/ 861058 h 2061208"/>
                  <a:gd name="connsiteX274" fmla="*/ 59055 w 1259204"/>
                  <a:gd name="connsiteY274" fmla="*/ 851533 h 2061208"/>
                  <a:gd name="connsiteX275" fmla="*/ 49530 w 1259204"/>
                  <a:gd name="connsiteY275" fmla="*/ 834388 h 2061208"/>
                  <a:gd name="connsiteX276" fmla="*/ 34290 w 1259204"/>
                  <a:gd name="connsiteY276" fmla="*/ 823911 h 2061208"/>
                  <a:gd name="connsiteX277" fmla="*/ 19050 w 1259204"/>
                  <a:gd name="connsiteY277" fmla="*/ 811528 h 2061208"/>
                  <a:gd name="connsiteX278" fmla="*/ 20955 w 1259204"/>
                  <a:gd name="connsiteY278" fmla="*/ 790573 h 2061208"/>
                  <a:gd name="connsiteX279" fmla="*/ 9525 w 1259204"/>
                  <a:gd name="connsiteY279" fmla="*/ 775333 h 2061208"/>
                  <a:gd name="connsiteX280" fmla="*/ 952 w 1259204"/>
                  <a:gd name="connsiteY280" fmla="*/ 758188 h 2061208"/>
                  <a:gd name="connsiteX281" fmla="*/ 0 w 1259204"/>
                  <a:gd name="connsiteY281" fmla="*/ 739138 h 2061208"/>
                  <a:gd name="connsiteX282" fmla="*/ 5715 w 1259204"/>
                  <a:gd name="connsiteY282" fmla="*/ 720088 h 2061208"/>
                  <a:gd name="connsiteX283" fmla="*/ 3810 w 1259204"/>
                  <a:gd name="connsiteY283" fmla="*/ 701991 h 2061208"/>
                  <a:gd name="connsiteX284" fmla="*/ 1905 w 1259204"/>
                  <a:gd name="connsiteY284" fmla="*/ 682941 h 2061208"/>
                  <a:gd name="connsiteX285" fmla="*/ 4763 w 1259204"/>
                  <a:gd name="connsiteY285" fmla="*/ 664843 h 2061208"/>
                  <a:gd name="connsiteX286" fmla="*/ 16192 w 1259204"/>
                  <a:gd name="connsiteY286" fmla="*/ 649603 h 2061208"/>
                  <a:gd name="connsiteX287" fmla="*/ 20955 w 1259204"/>
                  <a:gd name="connsiteY287" fmla="*/ 631506 h 2061208"/>
                  <a:gd name="connsiteX288" fmla="*/ 29527 w 1259204"/>
                  <a:gd name="connsiteY288" fmla="*/ 615313 h 2061208"/>
                  <a:gd name="connsiteX289" fmla="*/ 45720 w 1259204"/>
                  <a:gd name="connsiteY289" fmla="*/ 605788 h 2061208"/>
                  <a:gd name="connsiteX290" fmla="*/ 61913 w 1259204"/>
                  <a:gd name="connsiteY290" fmla="*/ 600073 h 2061208"/>
                  <a:gd name="connsiteX291" fmla="*/ 79057 w 1259204"/>
                  <a:gd name="connsiteY291" fmla="*/ 589596 h 2061208"/>
                  <a:gd name="connsiteX292" fmla="*/ 96202 w 1259204"/>
                  <a:gd name="connsiteY292" fmla="*/ 596263 h 2061208"/>
                  <a:gd name="connsiteX293" fmla="*/ 92392 w 1259204"/>
                  <a:gd name="connsiteY293" fmla="*/ 580071 h 2061208"/>
                  <a:gd name="connsiteX294" fmla="*/ 92392 w 1259204"/>
                  <a:gd name="connsiteY294" fmla="*/ 562928 h 2061208"/>
                  <a:gd name="connsiteX295" fmla="*/ 96202 w 1259204"/>
                  <a:gd name="connsiteY295" fmla="*/ 545783 h 2061208"/>
                  <a:gd name="connsiteX296" fmla="*/ 98107 w 1259204"/>
                  <a:gd name="connsiteY296" fmla="*/ 528638 h 2061208"/>
                  <a:gd name="connsiteX297" fmla="*/ 97155 w 1259204"/>
                  <a:gd name="connsiteY297" fmla="*/ 511493 h 2061208"/>
                  <a:gd name="connsiteX298" fmla="*/ 91440 w 1259204"/>
                  <a:gd name="connsiteY298" fmla="*/ 494347 h 2061208"/>
                  <a:gd name="connsiteX299" fmla="*/ 92392 w 1259204"/>
                  <a:gd name="connsiteY299" fmla="*/ 477203 h 2061208"/>
                  <a:gd name="connsiteX300" fmla="*/ 91440 w 1259204"/>
                  <a:gd name="connsiteY300" fmla="*/ 459105 h 2061208"/>
                  <a:gd name="connsiteX301" fmla="*/ 90488 w 1259204"/>
                  <a:gd name="connsiteY301" fmla="*/ 441008 h 2061208"/>
                  <a:gd name="connsiteX302" fmla="*/ 86677 w 1259204"/>
                  <a:gd name="connsiteY302" fmla="*/ 422910 h 2061208"/>
                  <a:gd name="connsiteX303" fmla="*/ 88582 w 1259204"/>
                  <a:gd name="connsiteY303" fmla="*/ 404813 h 2061208"/>
                  <a:gd name="connsiteX304" fmla="*/ 91440 w 1259204"/>
                  <a:gd name="connsiteY304" fmla="*/ 386715 h 2061208"/>
                  <a:gd name="connsiteX305" fmla="*/ 97155 w 1259204"/>
                  <a:gd name="connsiteY305" fmla="*/ 369570 h 2061208"/>
                  <a:gd name="connsiteX306" fmla="*/ 103822 w 1259204"/>
                  <a:gd name="connsiteY306" fmla="*/ 352425 h 2061208"/>
                  <a:gd name="connsiteX307" fmla="*/ 110490 w 1259204"/>
                  <a:gd name="connsiteY307" fmla="*/ 335280 h 2061208"/>
                  <a:gd name="connsiteX308" fmla="*/ 126682 w 1259204"/>
                  <a:gd name="connsiteY308" fmla="*/ 323850 h 2061208"/>
                  <a:gd name="connsiteX309" fmla="*/ 134302 w 1259204"/>
                  <a:gd name="connsiteY309" fmla="*/ 306705 h 2061208"/>
                  <a:gd name="connsiteX310" fmla="*/ 147638 w 1259204"/>
                  <a:gd name="connsiteY310" fmla="*/ 293370 h 2061208"/>
                  <a:gd name="connsiteX311" fmla="*/ 167640 w 1259204"/>
                  <a:gd name="connsiteY311" fmla="*/ 293370 h 2061208"/>
                  <a:gd name="connsiteX312" fmla="*/ 180975 w 1259204"/>
                  <a:gd name="connsiteY312" fmla="*/ 280035 h 2061208"/>
                  <a:gd name="connsiteX313" fmla="*/ 198120 w 1259204"/>
                  <a:gd name="connsiteY313" fmla="*/ 275272 h 2061208"/>
                  <a:gd name="connsiteX314" fmla="*/ 216217 w 1259204"/>
                  <a:gd name="connsiteY314" fmla="*/ 271463 h 2061208"/>
                  <a:gd name="connsiteX315" fmla="*/ 229552 w 1259204"/>
                  <a:gd name="connsiteY315" fmla="*/ 258128 h 2061208"/>
                  <a:gd name="connsiteX316" fmla="*/ 247650 w 1259204"/>
                  <a:gd name="connsiteY316" fmla="*/ 255270 h 2061208"/>
                  <a:gd name="connsiteX317" fmla="*/ 263842 w 1259204"/>
                  <a:gd name="connsiteY317" fmla="*/ 247650 h 2061208"/>
                  <a:gd name="connsiteX318" fmla="*/ 280035 w 1259204"/>
                  <a:gd name="connsiteY318" fmla="*/ 240983 h 2061208"/>
                  <a:gd name="connsiteX319" fmla="*/ 291465 w 1259204"/>
                  <a:gd name="connsiteY319" fmla="*/ 224790 h 2061208"/>
                  <a:gd name="connsiteX320" fmla="*/ 306705 w 1259204"/>
                  <a:gd name="connsiteY320" fmla="*/ 216218 h 2061208"/>
                  <a:gd name="connsiteX321" fmla="*/ 324802 w 1259204"/>
                  <a:gd name="connsiteY321" fmla="*/ 213360 h 2061208"/>
                  <a:gd name="connsiteX322" fmla="*/ 341947 w 1259204"/>
                  <a:gd name="connsiteY322" fmla="*/ 207645 h 2061208"/>
                  <a:gd name="connsiteX323" fmla="*/ 358140 w 1259204"/>
                  <a:gd name="connsiteY323" fmla="*/ 200025 h 2061208"/>
                  <a:gd name="connsiteX324" fmla="*/ 369570 w 1259204"/>
                  <a:gd name="connsiteY324" fmla="*/ 184785 h 2061208"/>
                  <a:gd name="connsiteX325" fmla="*/ 388620 w 1259204"/>
                  <a:gd name="connsiteY325" fmla="*/ 182880 h 2061208"/>
                  <a:gd name="connsiteX326" fmla="*/ 403860 w 1259204"/>
                  <a:gd name="connsiteY326" fmla="*/ 174308 h 2061208"/>
                  <a:gd name="connsiteX327" fmla="*/ 419100 w 1259204"/>
                  <a:gd name="connsiteY327" fmla="*/ 164783 h 2061208"/>
                  <a:gd name="connsiteX328" fmla="*/ 431483 w 1259204"/>
                  <a:gd name="connsiteY328" fmla="*/ 150495 h 2061208"/>
                  <a:gd name="connsiteX329" fmla="*/ 446722 w 1259204"/>
                  <a:gd name="connsiteY329" fmla="*/ 140970 h 2061208"/>
                  <a:gd name="connsiteX330" fmla="*/ 458152 w 1259204"/>
                  <a:gd name="connsiteY330" fmla="*/ 126682 h 2061208"/>
                  <a:gd name="connsiteX331" fmla="*/ 473392 w 1259204"/>
                  <a:gd name="connsiteY331" fmla="*/ 117157 h 2061208"/>
                  <a:gd name="connsiteX332" fmla="*/ 492442 w 1259204"/>
                  <a:gd name="connsiteY332" fmla="*/ 112395 h 2061208"/>
                  <a:gd name="connsiteX333" fmla="*/ 501967 w 1259204"/>
                  <a:gd name="connsiteY333" fmla="*/ 96203 h 2061208"/>
                  <a:gd name="connsiteX334" fmla="*/ 510540 w 1259204"/>
                  <a:gd name="connsiteY334" fmla="*/ 80010 h 2061208"/>
                  <a:gd name="connsiteX335" fmla="*/ 521970 w 1259204"/>
                  <a:gd name="connsiteY335" fmla="*/ 66675 h 2061208"/>
                  <a:gd name="connsiteX336" fmla="*/ 526733 w 1259204"/>
                  <a:gd name="connsiteY336" fmla="*/ 47625 h 2061208"/>
                  <a:gd name="connsiteX337" fmla="*/ 541020 w 1259204"/>
                  <a:gd name="connsiteY337" fmla="*/ 34290 h 2061208"/>
                  <a:gd name="connsiteX338" fmla="*/ 559118 w 1259204"/>
                  <a:gd name="connsiteY338" fmla="*/ 27623 h 2061208"/>
                  <a:gd name="connsiteX339" fmla="*/ 578168 w 1259204"/>
                  <a:gd name="connsiteY339" fmla="*/ 28575 h 2061208"/>
                  <a:gd name="connsiteX340" fmla="*/ 596265 w 1259204"/>
                  <a:gd name="connsiteY340" fmla="*/ 23813 h 2061208"/>
                  <a:gd name="connsiteX341" fmla="*/ 615315 w 1259204"/>
                  <a:gd name="connsiteY341" fmla="*/ 21907 h 2061208"/>
                  <a:gd name="connsiteX342" fmla="*/ 631508 w 1259204"/>
                  <a:gd name="connsiteY342" fmla="*/ 31432 h 2061208"/>
                  <a:gd name="connsiteX343" fmla="*/ 648652 w 1259204"/>
                  <a:gd name="connsiteY343" fmla="*/ 37148 h 2061208"/>
                  <a:gd name="connsiteX344" fmla="*/ 659130 w 1259204"/>
                  <a:gd name="connsiteY344" fmla="*/ 36195 h 20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Lst>
                <a:rect l="l" t="t" r="r" b="b"/>
                <a:pathLst>
                  <a:path w="1259204" h="2061208">
                    <a:moveTo>
                      <a:pt x="659130" y="36195"/>
                    </a:moveTo>
                    <a:lnTo>
                      <a:pt x="676275" y="34290"/>
                    </a:lnTo>
                    <a:lnTo>
                      <a:pt x="690563" y="20955"/>
                    </a:lnTo>
                    <a:lnTo>
                      <a:pt x="707708" y="13335"/>
                    </a:lnTo>
                    <a:lnTo>
                      <a:pt x="725805" y="8573"/>
                    </a:lnTo>
                    <a:lnTo>
                      <a:pt x="743902" y="3810"/>
                    </a:lnTo>
                    <a:lnTo>
                      <a:pt x="762952" y="8573"/>
                    </a:lnTo>
                    <a:lnTo>
                      <a:pt x="782002" y="0"/>
                    </a:lnTo>
                    <a:lnTo>
                      <a:pt x="800100" y="10478"/>
                    </a:lnTo>
                    <a:lnTo>
                      <a:pt x="807720" y="28575"/>
                    </a:lnTo>
                    <a:lnTo>
                      <a:pt x="819150" y="42863"/>
                    </a:lnTo>
                    <a:lnTo>
                      <a:pt x="822960" y="60960"/>
                    </a:lnTo>
                    <a:lnTo>
                      <a:pt x="834390" y="75248"/>
                    </a:lnTo>
                    <a:lnTo>
                      <a:pt x="845820" y="89535"/>
                    </a:lnTo>
                    <a:lnTo>
                      <a:pt x="854393" y="105728"/>
                    </a:lnTo>
                    <a:lnTo>
                      <a:pt x="859155" y="123825"/>
                    </a:lnTo>
                    <a:lnTo>
                      <a:pt x="869633" y="138113"/>
                    </a:lnTo>
                    <a:lnTo>
                      <a:pt x="881063" y="152400"/>
                    </a:lnTo>
                    <a:lnTo>
                      <a:pt x="886777" y="170498"/>
                    </a:lnTo>
                    <a:lnTo>
                      <a:pt x="899160" y="183833"/>
                    </a:lnTo>
                    <a:lnTo>
                      <a:pt x="905827" y="200978"/>
                    </a:lnTo>
                    <a:lnTo>
                      <a:pt x="911543" y="219075"/>
                    </a:lnTo>
                    <a:lnTo>
                      <a:pt x="924877" y="232410"/>
                    </a:lnTo>
                    <a:lnTo>
                      <a:pt x="933450" y="248603"/>
                    </a:lnTo>
                    <a:lnTo>
                      <a:pt x="941070" y="265747"/>
                    </a:lnTo>
                    <a:lnTo>
                      <a:pt x="944880" y="283845"/>
                    </a:lnTo>
                    <a:lnTo>
                      <a:pt x="939165" y="301943"/>
                    </a:lnTo>
                    <a:lnTo>
                      <a:pt x="945833" y="320040"/>
                    </a:lnTo>
                    <a:lnTo>
                      <a:pt x="937260" y="338138"/>
                    </a:lnTo>
                    <a:lnTo>
                      <a:pt x="945833" y="356235"/>
                    </a:lnTo>
                    <a:lnTo>
                      <a:pt x="940118" y="374333"/>
                    </a:lnTo>
                    <a:lnTo>
                      <a:pt x="937260" y="392430"/>
                    </a:lnTo>
                    <a:lnTo>
                      <a:pt x="938213" y="410528"/>
                    </a:lnTo>
                    <a:lnTo>
                      <a:pt x="936308" y="428625"/>
                    </a:lnTo>
                    <a:lnTo>
                      <a:pt x="934402" y="446722"/>
                    </a:lnTo>
                    <a:lnTo>
                      <a:pt x="943927" y="464820"/>
                    </a:lnTo>
                    <a:lnTo>
                      <a:pt x="933450" y="482918"/>
                    </a:lnTo>
                    <a:lnTo>
                      <a:pt x="943927" y="501015"/>
                    </a:lnTo>
                    <a:lnTo>
                      <a:pt x="941070" y="519113"/>
                    </a:lnTo>
                    <a:lnTo>
                      <a:pt x="934402" y="537210"/>
                    </a:lnTo>
                    <a:lnTo>
                      <a:pt x="943927" y="555308"/>
                    </a:lnTo>
                    <a:lnTo>
                      <a:pt x="942022" y="568643"/>
                    </a:lnTo>
                    <a:lnTo>
                      <a:pt x="956310" y="579118"/>
                    </a:lnTo>
                    <a:lnTo>
                      <a:pt x="975360" y="573405"/>
                    </a:lnTo>
                    <a:lnTo>
                      <a:pt x="990600" y="585786"/>
                    </a:lnTo>
                    <a:lnTo>
                      <a:pt x="1009650" y="588643"/>
                    </a:lnTo>
                    <a:lnTo>
                      <a:pt x="1021080" y="602931"/>
                    </a:lnTo>
                    <a:lnTo>
                      <a:pt x="1028700" y="618171"/>
                    </a:lnTo>
                    <a:lnTo>
                      <a:pt x="1043940" y="631506"/>
                    </a:lnTo>
                    <a:lnTo>
                      <a:pt x="1045845" y="649603"/>
                    </a:lnTo>
                    <a:lnTo>
                      <a:pt x="1046797" y="667701"/>
                    </a:lnTo>
                    <a:lnTo>
                      <a:pt x="1053465" y="684846"/>
                    </a:lnTo>
                    <a:lnTo>
                      <a:pt x="1051560" y="702943"/>
                    </a:lnTo>
                    <a:lnTo>
                      <a:pt x="1049655" y="721041"/>
                    </a:lnTo>
                    <a:lnTo>
                      <a:pt x="1042988" y="738186"/>
                    </a:lnTo>
                    <a:lnTo>
                      <a:pt x="1041083" y="755331"/>
                    </a:lnTo>
                    <a:lnTo>
                      <a:pt x="1042035" y="774381"/>
                    </a:lnTo>
                    <a:lnTo>
                      <a:pt x="1029652" y="788668"/>
                    </a:lnTo>
                    <a:lnTo>
                      <a:pt x="1024890" y="807718"/>
                    </a:lnTo>
                    <a:lnTo>
                      <a:pt x="1010602" y="818196"/>
                    </a:lnTo>
                    <a:lnTo>
                      <a:pt x="998220" y="828673"/>
                    </a:lnTo>
                    <a:lnTo>
                      <a:pt x="986790" y="842961"/>
                    </a:lnTo>
                    <a:lnTo>
                      <a:pt x="967740" y="839151"/>
                    </a:lnTo>
                    <a:lnTo>
                      <a:pt x="950595" y="841056"/>
                    </a:lnTo>
                    <a:lnTo>
                      <a:pt x="948690" y="860106"/>
                    </a:lnTo>
                    <a:lnTo>
                      <a:pt x="954405" y="879156"/>
                    </a:lnTo>
                    <a:lnTo>
                      <a:pt x="954405" y="898206"/>
                    </a:lnTo>
                    <a:lnTo>
                      <a:pt x="952500" y="917256"/>
                    </a:lnTo>
                    <a:lnTo>
                      <a:pt x="954405" y="936306"/>
                    </a:lnTo>
                    <a:lnTo>
                      <a:pt x="952500" y="955356"/>
                    </a:lnTo>
                    <a:lnTo>
                      <a:pt x="945833" y="973453"/>
                    </a:lnTo>
                    <a:lnTo>
                      <a:pt x="944880" y="992503"/>
                    </a:lnTo>
                    <a:lnTo>
                      <a:pt x="945833" y="1011553"/>
                    </a:lnTo>
                    <a:lnTo>
                      <a:pt x="933450" y="1028698"/>
                    </a:lnTo>
                    <a:lnTo>
                      <a:pt x="930593" y="1046796"/>
                    </a:lnTo>
                    <a:lnTo>
                      <a:pt x="935355" y="1066798"/>
                    </a:lnTo>
                    <a:lnTo>
                      <a:pt x="922020" y="1082038"/>
                    </a:lnTo>
                    <a:lnTo>
                      <a:pt x="915352" y="1098231"/>
                    </a:lnTo>
                    <a:lnTo>
                      <a:pt x="916305" y="1117281"/>
                    </a:lnTo>
                    <a:lnTo>
                      <a:pt x="907733" y="1132521"/>
                    </a:lnTo>
                    <a:lnTo>
                      <a:pt x="893445" y="1143951"/>
                    </a:lnTo>
                    <a:lnTo>
                      <a:pt x="882015" y="1156333"/>
                    </a:lnTo>
                    <a:lnTo>
                      <a:pt x="872490" y="1170621"/>
                    </a:lnTo>
                    <a:lnTo>
                      <a:pt x="865822" y="1187766"/>
                    </a:lnTo>
                    <a:lnTo>
                      <a:pt x="848677" y="1194433"/>
                    </a:lnTo>
                    <a:lnTo>
                      <a:pt x="840105" y="1208721"/>
                    </a:lnTo>
                    <a:lnTo>
                      <a:pt x="834390" y="1226818"/>
                    </a:lnTo>
                    <a:lnTo>
                      <a:pt x="839152" y="1244916"/>
                    </a:lnTo>
                    <a:lnTo>
                      <a:pt x="842010" y="1263013"/>
                    </a:lnTo>
                    <a:lnTo>
                      <a:pt x="837247" y="1281111"/>
                    </a:lnTo>
                    <a:lnTo>
                      <a:pt x="846772" y="1298256"/>
                    </a:lnTo>
                    <a:lnTo>
                      <a:pt x="841058" y="1316353"/>
                    </a:lnTo>
                    <a:lnTo>
                      <a:pt x="843915" y="1334451"/>
                    </a:lnTo>
                    <a:lnTo>
                      <a:pt x="840105" y="1352548"/>
                    </a:lnTo>
                    <a:lnTo>
                      <a:pt x="842963" y="1370646"/>
                    </a:lnTo>
                    <a:lnTo>
                      <a:pt x="849630" y="1388743"/>
                    </a:lnTo>
                    <a:lnTo>
                      <a:pt x="849630" y="1406841"/>
                    </a:lnTo>
                    <a:lnTo>
                      <a:pt x="845820" y="1424938"/>
                    </a:lnTo>
                    <a:lnTo>
                      <a:pt x="843915" y="1445893"/>
                    </a:lnTo>
                    <a:lnTo>
                      <a:pt x="864870" y="1445893"/>
                    </a:lnTo>
                    <a:lnTo>
                      <a:pt x="879158" y="1458276"/>
                    </a:lnTo>
                    <a:lnTo>
                      <a:pt x="898208" y="1452561"/>
                    </a:lnTo>
                    <a:lnTo>
                      <a:pt x="913447" y="1460181"/>
                    </a:lnTo>
                    <a:lnTo>
                      <a:pt x="929640" y="1464943"/>
                    </a:lnTo>
                    <a:lnTo>
                      <a:pt x="943927" y="1477326"/>
                    </a:lnTo>
                    <a:lnTo>
                      <a:pt x="959168" y="1481136"/>
                    </a:lnTo>
                    <a:lnTo>
                      <a:pt x="971550" y="1491613"/>
                    </a:lnTo>
                    <a:lnTo>
                      <a:pt x="982027" y="1504948"/>
                    </a:lnTo>
                    <a:lnTo>
                      <a:pt x="990600" y="1520188"/>
                    </a:lnTo>
                    <a:lnTo>
                      <a:pt x="1003935" y="1531618"/>
                    </a:lnTo>
                    <a:lnTo>
                      <a:pt x="1016318" y="1544001"/>
                    </a:lnTo>
                    <a:lnTo>
                      <a:pt x="1028700" y="1556383"/>
                    </a:lnTo>
                    <a:lnTo>
                      <a:pt x="1041083" y="1568766"/>
                    </a:lnTo>
                    <a:lnTo>
                      <a:pt x="1054418" y="1580196"/>
                    </a:lnTo>
                    <a:lnTo>
                      <a:pt x="1059180" y="1599246"/>
                    </a:lnTo>
                    <a:lnTo>
                      <a:pt x="1073468" y="1609723"/>
                    </a:lnTo>
                    <a:lnTo>
                      <a:pt x="1088708" y="1619248"/>
                    </a:lnTo>
                    <a:lnTo>
                      <a:pt x="1097280" y="1635441"/>
                    </a:lnTo>
                    <a:lnTo>
                      <a:pt x="1107758" y="1648776"/>
                    </a:lnTo>
                    <a:lnTo>
                      <a:pt x="1119188" y="1661158"/>
                    </a:lnTo>
                    <a:lnTo>
                      <a:pt x="1133475" y="1675446"/>
                    </a:lnTo>
                    <a:lnTo>
                      <a:pt x="1152525" y="1679256"/>
                    </a:lnTo>
                    <a:lnTo>
                      <a:pt x="1171575" y="1683066"/>
                    </a:lnTo>
                    <a:lnTo>
                      <a:pt x="1186815" y="1695448"/>
                    </a:lnTo>
                    <a:lnTo>
                      <a:pt x="1205865" y="1699258"/>
                    </a:lnTo>
                    <a:lnTo>
                      <a:pt x="1223963" y="1704021"/>
                    </a:lnTo>
                    <a:lnTo>
                      <a:pt x="1242060" y="1710688"/>
                    </a:lnTo>
                    <a:lnTo>
                      <a:pt x="1259205" y="1721166"/>
                    </a:lnTo>
                    <a:lnTo>
                      <a:pt x="1244918" y="1733548"/>
                    </a:lnTo>
                    <a:lnTo>
                      <a:pt x="1233488" y="1746883"/>
                    </a:lnTo>
                    <a:lnTo>
                      <a:pt x="1225868" y="1763076"/>
                    </a:lnTo>
                    <a:lnTo>
                      <a:pt x="1207770" y="1770696"/>
                    </a:lnTo>
                    <a:lnTo>
                      <a:pt x="1195388" y="1783078"/>
                    </a:lnTo>
                    <a:lnTo>
                      <a:pt x="1189673" y="1802128"/>
                    </a:lnTo>
                    <a:lnTo>
                      <a:pt x="1171575" y="1809748"/>
                    </a:lnTo>
                    <a:lnTo>
                      <a:pt x="1168718" y="1830703"/>
                    </a:lnTo>
                    <a:lnTo>
                      <a:pt x="1150620" y="1838323"/>
                    </a:lnTo>
                    <a:lnTo>
                      <a:pt x="1143952" y="1856421"/>
                    </a:lnTo>
                    <a:lnTo>
                      <a:pt x="1131570" y="1869756"/>
                    </a:lnTo>
                    <a:lnTo>
                      <a:pt x="1121093" y="1884043"/>
                    </a:lnTo>
                    <a:lnTo>
                      <a:pt x="1109663" y="1897378"/>
                    </a:lnTo>
                    <a:lnTo>
                      <a:pt x="1098233" y="1910713"/>
                    </a:lnTo>
                    <a:lnTo>
                      <a:pt x="1083945" y="1922143"/>
                    </a:lnTo>
                    <a:lnTo>
                      <a:pt x="1067752" y="1931668"/>
                    </a:lnTo>
                    <a:lnTo>
                      <a:pt x="1059180" y="1947861"/>
                    </a:lnTo>
                    <a:lnTo>
                      <a:pt x="1043940" y="1958338"/>
                    </a:lnTo>
                    <a:lnTo>
                      <a:pt x="1038225" y="1977388"/>
                    </a:lnTo>
                    <a:lnTo>
                      <a:pt x="1021080" y="1985961"/>
                    </a:lnTo>
                    <a:lnTo>
                      <a:pt x="1013460" y="2005011"/>
                    </a:lnTo>
                    <a:lnTo>
                      <a:pt x="992505" y="2001201"/>
                    </a:lnTo>
                    <a:lnTo>
                      <a:pt x="974408" y="2003106"/>
                    </a:lnTo>
                    <a:lnTo>
                      <a:pt x="957263" y="2010726"/>
                    </a:lnTo>
                    <a:lnTo>
                      <a:pt x="939165" y="2008821"/>
                    </a:lnTo>
                    <a:lnTo>
                      <a:pt x="920115" y="2005011"/>
                    </a:lnTo>
                    <a:lnTo>
                      <a:pt x="902970" y="2011678"/>
                    </a:lnTo>
                    <a:lnTo>
                      <a:pt x="884872" y="2010726"/>
                    </a:lnTo>
                    <a:lnTo>
                      <a:pt x="866775" y="2015488"/>
                    </a:lnTo>
                    <a:lnTo>
                      <a:pt x="848677" y="2015488"/>
                    </a:lnTo>
                    <a:lnTo>
                      <a:pt x="832485" y="2028823"/>
                    </a:lnTo>
                    <a:lnTo>
                      <a:pt x="814388" y="2026918"/>
                    </a:lnTo>
                    <a:lnTo>
                      <a:pt x="797243" y="2033586"/>
                    </a:lnTo>
                    <a:lnTo>
                      <a:pt x="779145" y="2034538"/>
                    </a:lnTo>
                    <a:lnTo>
                      <a:pt x="760095" y="2031681"/>
                    </a:lnTo>
                    <a:lnTo>
                      <a:pt x="741997" y="2036443"/>
                    </a:lnTo>
                    <a:lnTo>
                      <a:pt x="723900" y="2039301"/>
                    </a:lnTo>
                    <a:lnTo>
                      <a:pt x="705802" y="2039301"/>
                    </a:lnTo>
                    <a:lnTo>
                      <a:pt x="687705" y="2041206"/>
                    </a:lnTo>
                    <a:lnTo>
                      <a:pt x="669608" y="2043111"/>
                    </a:lnTo>
                    <a:lnTo>
                      <a:pt x="651510" y="2043111"/>
                    </a:lnTo>
                    <a:lnTo>
                      <a:pt x="635318" y="2050731"/>
                    </a:lnTo>
                    <a:lnTo>
                      <a:pt x="617220" y="2052636"/>
                    </a:lnTo>
                    <a:lnTo>
                      <a:pt x="599122" y="2056446"/>
                    </a:lnTo>
                    <a:lnTo>
                      <a:pt x="580072" y="2054541"/>
                    </a:lnTo>
                    <a:lnTo>
                      <a:pt x="561975" y="2053588"/>
                    </a:lnTo>
                    <a:lnTo>
                      <a:pt x="544830" y="2061208"/>
                    </a:lnTo>
                    <a:lnTo>
                      <a:pt x="526733" y="2057398"/>
                    </a:lnTo>
                    <a:lnTo>
                      <a:pt x="509588" y="2052636"/>
                    </a:lnTo>
                    <a:lnTo>
                      <a:pt x="492442" y="2046921"/>
                    </a:lnTo>
                    <a:lnTo>
                      <a:pt x="473392" y="2053588"/>
                    </a:lnTo>
                    <a:lnTo>
                      <a:pt x="456247" y="2048826"/>
                    </a:lnTo>
                    <a:lnTo>
                      <a:pt x="439102" y="2039301"/>
                    </a:lnTo>
                    <a:lnTo>
                      <a:pt x="420052" y="2045016"/>
                    </a:lnTo>
                    <a:lnTo>
                      <a:pt x="403860" y="2033586"/>
                    </a:lnTo>
                    <a:lnTo>
                      <a:pt x="384810" y="2038348"/>
                    </a:lnTo>
                    <a:lnTo>
                      <a:pt x="366713" y="2041206"/>
                    </a:lnTo>
                    <a:lnTo>
                      <a:pt x="349567" y="2032633"/>
                    </a:lnTo>
                    <a:lnTo>
                      <a:pt x="332422" y="2025013"/>
                    </a:lnTo>
                    <a:lnTo>
                      <a:pt x="315277" y="2025013"/>
                    </a:lnTo>
                    <a:lnTo>
                      <a:pt x="301942" y="2014536"/>
                    </a:lnTo>
                    <a:lnTo>
                      <a:pt x="298133" y="1996438"/>
                    </a:lnTo>
                    <a:lnTo>
                      <a:pt x="285750" y="1983103"/>
                    </a:lnTo>
                    <a:lnTo>
                      <a:pt x="276225" y="1967863"/>
                    </a:lnTo>
                    <a:lnTo>
                      <a:pt x="268605" y="1951671"/>
                    </a:lnTo>
                    <a:lnTo>
                      <a:pt x="263842" y="1933573"/>
                    </a:lnTo>
                    <a:lnTo>
                      <a:pt x="248602" y="1922143"/>
                    </a:lnTo>
                    <a:lnTo>
                      <a:pt x="246697" y="1903093"/>
                    </a:lnTo>
                    <a:lnTo>
                      <a:pt x="229552" y="1892616"/>
                    </a:lnTo>
                    <a:lnTo>
                      <a:pt x="220027" y="1877376"/>
                    </a:lnTo>
                    <a:lnTo>
                      <a:pt x="216217" y="1858326"/>
                    </a:lnTo>
                    <a:lnTo>
                      <a:pt x="200977" y="1846896"/>
                    </a:lnTo>
                    <a:lnTo>
                      <a:pt x="194310" y="1829751"/>
                    </a:lnTo>
                    <a:lnTo>
                      <a:pt x="183832" y="1815463"/>
                    </a:lnTo>
                    <a:lnTo>
                      <a:pt x="183832" y="1794508"/>
                    </a:lnTo>
                    <a:lnTo>
                      <a:pt x="170497" y="1782126"/>
                    </a:lnTo>
                    <a:lnTo>
                      <a:pt x="163830" y="1764981"/>
                    </a:lnTo>
                    <a:lnTo>
                      <a:pt x="154305" y="1749741"/>
                    </a:lnTo>
                    <a:lnTo>
                      <a:pt x="147638" y="1732596"/>
                    </a:lnTo>
                    <a:lnTo>
                      <a:pt x="135255" y="1719261"/>
                    </a:lnTo>
                    <a:lnTo>
                      <a:pt x="123825" y="1704021"/>
                    </a:lnTo>
                    <a:lnTo>
                      <a:pt x="113347" y="1688781"/>
                    </a:lnTo>
                    <a:lnTo>
                      <a:pt x="94297" y="1680208"/>
                    </a:lnTo>
                    <a:lnTo>
                      <a:pt x="90488" y="1659253"/>
                    </a:lnTo>
                    <a:lnTo>
                      <a:pt x="74295" y="1647823"/>
                    </a:lnTo>
                    <a:lnTo>
                      <a:pt x="62865" y="1632583"/>
                    </a:lnTo>
                    <a:lnTo>
                      <a:pt x="47625" y="1620201"/>
                    </a:lnTo>
                    <a:lnTo>
                      <a:pt x="44767" y="1599246"/>
                    </a:lnTo>
                    <a:lnTo>
                      <a:pt x="26670" y="1589721"/>
                    </a:lnTo>
                    <a:lnTo>
                      <a:pt x="18097" y="1571623"/>
                    </a:lnTo>
                    <a:lnTo>
                      <a:pt x="36195" y="1565908"/>
                    </a:lnTo>
                    <a:lnTo>
                      <a:pt x="50482" y="1552573"/>
                    </a:lnTo>
                    <a:lnTo>
                      <a:pt x="71438" y="1554478"/>
                    </a:lnTo>
                    <a:lnTo>
                      <a:pt x="84772" y="1540191"/>
                    </a:lnTo>
                    <a:lnTo>
                      <a:pt x="101917" y="1533523"/>
                    </a:lnTo>
                    <a:lnTo>
                      <a:pt x="118110" y="1524951"/>
                    </a:lnTo>
                    <a:lnTo>
                      <a:pt x="134302" y="1516378"/>
                    </a:lnTo>
                    <a:lnTo>
                      <a:pt x="150495" y="1508758"/>
                    </a:lnTo>
                    <a:lnTo>
                      <a:pt x="169545" y="1505901"/>
                    </a:lnTo>
                    <a:lnTo>
                      <a:pt x="188595" y="1503043"/>
                    </a:lnTo>
                    <a:lnTo>
                      <a:pt x="205740" y="1495423"/>
                    </a:lnTo>
                    <a:lnTo>
                      <a:pt x="219075" y="1481136"/>
                    </a:lnTo>
                    <a:lnTo>
                      <a:pt x="239077" y="1481136"/>
                    </a:lnTo>
                    <a:lnTo>
                      <a:pt x="252413" y="1464943"/>
                    </a:lnTo>
                    <a:lnTo>
                      <a:pt x="270510" y="1460181"/>
                    </a:lnTo>
                    <a:lnTo>
                      <a:pt x="285750" y="1449703"/>
                    </a:lnTo>
                    <a:lnTo>
                      <a:pt x="300038" y="1443036"/>
                    </a:lnTo>
                    <a:lnTo>
                      <a:pt x="300038" y="1427796"/>
                    </a:lnTo>
                    <a:lnTo>
                      <a:pt x="303847" y="1409698"/>
                    </a:lnTo>
                    <a:lnTo>
                      <a:pt x="304800" y="1391601"/>
                    </a:lnTo>
                    <a:lnTo>
                      <a:pt x="300038" y="1374456"/>
                    </a:lnTo>
                    <a:lnTo>
                      <a:pt x="297180" y="1357311"/>
                    </a:lnTo>
                    <a:lnTo>
                      <a:pt x="291465" y="1340166"/>
                    </a:lnTo>
                    <a:lnTo>
                      <a:pt x="299085" y="1322068"/>
                    </a:lnTo>
                    <a:lnTo>
                      <a:pt x="287655" y="1304923"/>
                    </a:lnTo>
                    <a:lnTo>
                      <a:pt x="295275" y="1286826"/>
                    </a:lnTo>
                    <a:lnTo>
                      <a:pt x="293370" y="1269681"/>
                    </a:lnTo>
                    <a:lnTo>
                      <a:pt x="290513" y="1251583"/>
                    </a:lnTo>
                    <a:lnTo>
                      <a:pt x="275272" y="1241106"/>
                    </a:lnTo>
                    <a:lnTo>
                      <a:pt x="258127" y="1234438"/>
                    </a:lnTo>
                    <a:lnTo>
                      <a:pt x="245745" y="1221103"/>
                    </a:lnTo>
                    <a:lnTo>
                      <a:pt x="231457" y="1210626"/>
                    </a:lnTo>
                    <a:lnTo>
                      <a:pt x="221932" y="1195386"/>
                    </a:lnTo>
                    <a:lnTo>
                      <a:pt x="202882" y="1189671"/>
                    </a:lnTo>
                    <a:lnTo>
                      <a:pt x="194310" y="1173478"/>
                    </a:lnTo>
                    <a:lnTo>
                      <a:pt x="185738" y="1158238"/>
                    </a:lnTo>
                    <a:lnTo>
                      <a:pt x="173355" y="1145856"/>
                    </a:lnTo>
                    <a:lnTo>
                      <a:pt x="158115" y="1134426"/>
                    </a:lnTo>
                    <a:lnTo>
                      <a:pt x="149542" y="1118233"/>
                    </a:lnTo>
                    <a:lnTo>
                      <a:pt x="146685" y="1100136"/>
                    </a:lnTo>
                    <a:lnTo>
                      <a:pt x="142875" y="1082038"/>
                    </a:lnTo>
                    <a:lnTo>
                      <a:pt x="138113" y="1064893"/>
                    </a:lnTo>
                    <a:lnTo>
                      <a:pt x="127635" y="1049653"/>
                    </a:lnTo>
                    <a:lnTo>
                      <a:pt x="122872" y="1032508"/>
                    </a:lnTo>
                    <a:lnTo>
                      <a:pt x="118110" y="1015363"/>
                    </a:lnTo>
                    <a:lnTo>
                      <a:pt x="120967" y="997266"/>
                    </a:lnTo>
                    <a:lnTo>
                      <a:pt x="115252" y="980121"/>
                    </a:lnTo>
                    <a:lnTo>
                      <a:pt x="111442" y="960118"/>
                    </a:lnTo>
                    <a:lnTo>
                      <a:pt x="105727" y="940116"/>
                    </a:lnTo>
                    <a:lnTo>
                      <a:pt x="111442" y="920113"/>
                    </a:lnTo>
                    <a:lnTo>
                      <a:pt x="110490" y="900111"/>
                    </a:lnTo>
                    <a:lnTo>
                      <a:pt x="115252" y="879156"/>
                    </a:lnTo>
                    <a:lnTo>
                      <a:pt x="116205" y="882966"/>
                    </a:lnTo>
                    <a:lnTo>
                      <a:pt x="111442" y="864868"/>
                    </a:lnTo>
                    <a:lnTo>
                      <a:pt x="94297" y="862963"/>
                    </a:lnTo>
                    <a:lnTo>
                      <a:pt x="75247" y="861058"/>
                    </a:lnTo>
                    <a:lnTo>
                      <a:pt x="59055" y="851533"/>
                    </a:lnTo>
                    <a:lnTo>
                      <a:pt x="49530" y="834388"/>
                    </a:lnTo>
                    <a:lnTo>
                      <a:pt x="34290" y="823911"/>
                    </a:lnTo>
                    <a:lnTo>
                      <a:pt x="19050" y="811528"/>
                    </a:lnTo>
                    <a:lnTo>
                      <a:pt x="20955" y="790573"/>
                    </a:lnTo>
                    <a:lnTo>
                      <a:pt x="9525" y="775333"/>
                    </a:lnTo>
                    <a:lnTo>
                      <a:pt x="952" y="758188"/>
                    </a:lnTo>
                    <a:lnTo>
                      <a:pt x="0" y="739138"/>
                    </a:lnTo>
                    <a:lnTo>
                      <a:pt x="5715" y="720088"/>
                    </a:lnTo>
                    <a:lnTo>
                      <a:pt x="3810" y="701991"/>
                    </a:lnTo>
                    <a:lnTo>
                      <a:pt x="1905" y="682941"/>
                    </a:lnTo>
                    <a:lnTo>
                      <a:pt x="4763" y="664843"/>
                    </a:lnTo>
                    <a:lnTo>
                      <a:pt x="16192" y="649603"/>
                    </a:lnTo>
                    <a:lnTo>
                      <a:pt x="20955" y="631506"/>
                    </a:lnTo>
                    <a:lnTo>
                      <a:pt x="29527" y="615313"/>
                    </a:lnTo>
                    <a:lnTo>
                      <a:pt x="45720" y="605788"/>
                    </a:lnTo>
                    <a:lnTo>
                      <a:pt x="61913" y="600073"/>
                    </a:lnTo>
                    <a:lnTo>
                      <a:pt x="79057" y="589596"/>
                    </a:lnTo>
                    <a:lnTo>
                      <a:pt x="96202" y="596263"/>
                    </a:lnTo>
                    <a:lnTo>
                      <a:pt x="92392" y="580071"/>
                    </a:lnTo>
                    <a:lnTo>
                      <a:pt x="92392" y="562928"/>
                    </a:lnTo>
                    <a:lnTo>
                      <a:pt x="96202" y="545783"/>
                    </a:lnTo>
                    <a:lnTo>
                      <a:pt x="98107" y="528638"/>
                    </a:lnTo>
                    <a:lnTo>
                      <a:pt x="97155" y="511493"/>
                    </a:lnTo>
                    <a:lnTo>
                      <a:pt x="91440" y="494347"/>
                    </a:lnTo>
                    <a:lnTo>
                      <a:pt x="92392" y="477203"/>
                    </a:lnTo>
                    <a:lnTo>
                      <a:pt x="91440" y="459105"/>
                    </a:lnTo>
                    <a:lnTo>
                      <a:pt x="90488" y="441008"/>
                    </a:lnTo>
                    <a:lnTo>
                      <a:pt x="86677" y="422910"/>
                    </a:lnTo>
                    <a:lnTo>
                      <a:pt x="88582" y="404813"/>
                    </a:lnTo>
                    <a:lnTo>
                      <a:pt x="91440" y="386715"/>
                    </a:lnTo>
                    <a:lnTo>
                      <a:pt x="97155" y="369570"/>
                    </a:lnTo>
                    <a:lnTo>
                      <a:pt x="103822" y="352425"/>
                    </a:lnTo>
                    <a:lnTo>
                      <a:pt x="110490" y="335280"/>
                    </a:lnTo>
                    <a:lnTo>
                      <a:pt x="126682" y="323850"/>
                    </a:lnTo>
                    <a:lnTo>
                      <a:pt x="134302" y="306705"/>
                    </a:lnTo>
                    <a:lnTo>
                      <a:pt x="147638" y="293370"/>
                    </a:lnTo>
                    <a:lnTo>
                      <a:pt x="167640" y="293370"/>
                    </a:lnTo>
                    <a:lnTo>
                      <a:pt x="180975" y="280035"/>
                    </a:lnTo>
                    <a:lnTo>
                      <a:pt x="198120" y="275272"/>
                    </a:lnTo>
                    <a:lnTo>
                      <a:pt x="216217" y="271463"/>
                    </a:lnTo>
                    <a:lnTo>
                      <a:pt x="229552" y="258128"/>
                    </a:lnTo>
                    <a:lnTo>
                      <a:pt x="247650" y="255270"/>
                    </a:lnTo>
                    <a:lnTo>
                      <a:pt x="263842" y="247650"/>
                    </a:lnTo>
                    <a:lnTo>
                      <a:pt x="280035" y="240983"/>
                    </a:lnTo>
                    <a:lnTo>
                      <a:pt x="291465" y="224790"/>
                    </a:lnTo>
                    <a:lnTo>
                      <a:pt x="306705" y="216218"/>
                    </a:lnTo>
                    <a:lnTo>
                      <a:pt x="324802" y="213360"/>
                    </a:lnTo>
                    <a:lnTo>
                      <a:pt x="341947" y="207645"/>
                    </a:lnTo>
                    <a:lnTo>
                      <a:pt x="358140" y="200025"/>
                    </a:lnTo>
                    <a:lnTo>
                      <a:pt x="369570" y="184785"/>
                    </a:lnTo>
                    <a:lnTo>
                      <a:pt x="388620" y="182880"/>
                    </a:lnTo>
                    <a:lnTo>
                      <a:pt x="403860" y="174308"/>
                    </a:lnTo>
                    <a:lnTo>
                      <a:pt x="419100" y="164783"/>
                    </a:lnTo>
                    <a:lnTo>
                      <a:pt x="431483" y="150495"/>
                    </a:lnTo>
                    <a:lnTo>
                      <a:pt x="446722" y="140970"/>
                    </a:lnTo>
                    <a:lnTo>
                      <a:pt x="458152" y="126682"/>
                    </a:lnTo>
                    <a:lnTo>
                      <a:pt x="473392" y="117157"/>
                    </a:lnTo>
                    <a:lnTo>
                      <a:pt x="492442" y="112395"/>
                    </a:lnTo>
                    <a:lnTo>
                      <a:pt x="501967" y="96203"/>
                    </a:lnTo>
                    <a:lnTo>
                      <a:pt x="510540" y="80010"/>
                    </a:lnTo>
                    <a:lnTo>
                      <a:pt x="521970" y="66675"/>
                    </a:lnTo>
                    <a:lnTo>
                      <a:pt x="526733" y="47625"/>
                    </a:lnTo>
                    <a:lnTo>
                      <a:pt x="541020" y="34290"/>
                    </a:lnTo>
                    <a:lnTo>
                      <a:pt x="559118" y="27623"/>
                    </a:lnTo>
                    <a:lnTo>
                      <a:pt x="578168" y="28575"/>
                    </a:lnTo>
                    <a:lnTo>
                      <a:pt x="596265" y="23813"/>
                    </a:lnTo>
                    <a:lnTo>
                      <a:pt x="615315" y="21907"/>
                    </a:lnTo>
                    <a:lnTo>
                      <a:pt x="631508" y="31432"/>
                    </a:lnTo>
                    <a:lnTo>
                      <a:pt x="648652" y="37148"/>
                    </a:lnTo>
                    <a:lnTo>
                      <a:pt x="659130" y="36195"/>
                    </a:lnTo>
                    <a:close/>
                  </a:path>
                </a:pathLst>
              </a:custGeom>
              <a:solidFill>
                <a:srgbClr val="F5C7B1"/>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5F9788D2-57C4-804F-88E3-82BCB55B1587}"/>
                  </a:ext>
                </a:extLst>
              </p:cNvPr>
              <p:cNvSpPr/>
              <p:nvPr/>
            </p:nvSpPr>
            <p:spPr>
              <a:xfrm>
                <a:off x="6055288" y="4360257"/>
                <a:ext cx="33835" cy="33835"/>
              </a:xfrm>
              <a:custGeom>
                <a:avLst/>
                <a:gdLst>
                  <a:gd name="connsiteX0" fmla="*/ 74295 w 74295"/>
                  <a:gd name="connsiteY0" fmla="*/ 34290 h 74295"/>
                  <a:gd name="connsiteX1" fmla="*/ 70485 w 74295"/>
                  <a:gd name="connsiteY1" fmla="*/ 53340 h 74295"/>
                  <a:gd name="connsiteX2" fmla="*/ 58103 w 74295"/>
                  <a:gd name="connsiteY2" fmla="*/ 67627 h 74295"/>
                  <a:gd name="connsiteX3" fmla="*/ 40005 w 74295"/>
                  <a:gd name="connsiteY3" fmla="*/ 74295 h 74295"/>
                  <a:gd name="connsiteX4" fmla="*/ 20955 w 74295"/>
                  <a:gd name="connsiteY4" fmla="*/ 70485 h 74295"/>
                  <a:gd name="connsiteX5" fmla="*/ 6667 w 74295"/>
                  <a:gd name="connsiteY5" fmla="*/ 58102 h 74295"/>
                  <a:gd name="connsiteX6" fmla="*/ 0 w 74295"/>
                  <a:gd name="connsiteY6" fmla="*/ 40005 h 74295"/>
                  <a:gd name="connsiteX7" fmla="*/ 2858 w 74295"/>
                  <a:gd name="connsiteY7" fmla="*/ 20955 h 74295"/>
                  <a:gd name="connsiteX8" fmla="*/ 15240 w 74295"/>
                  <a:gd name="connsiteY8" fmla="*/ 6667 h 74295"/>
                  <a:gd name="connsiteX9" fmla="*/ 33338 w 74295"/>
                  <a:gd name="connsiteY9" fmla="*/ 0 h 74295"/>
                  <a:gd name="connsiteX10" fmla="*/ 52388 w 74295"/>
                  <a:gd name="connsiteY10" fmla="*/ 3810 h 74295"/>
                  <a:gd name="connsiteX11" fmla="*/ 67628 w 74295"/>
                  <a:gd name="connsiteY11" fmla="*/ 16192 h 74295"/>
                  <a:gd name="connsiteX12" fmla="*/ 74295 w 74295"/>
                  <a:gd name="connsiteY12" fmla="*/ 34290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95" h="74295">
                    <a:moveTo>
                      <a:pt x="74295" y="34290"/>
                    </a:moveTo>
                    <a:lnTo>
                      <a:pt x="70485" y="53340"/>
                    </a:lnTo>
                    <a:lnTo>
                      <a:pt x="58103" y="67627"/>
                    </a:lnTo>
                    <a:lnTo>
                      <a:pt x="40005" y="74295"/>
                    </a:lnTo>
                    <a:lnTo>
                      <a:pt x="20955" y="70485"/>
                    </a:lnTo>
                    <a:lnTo>
                      <a:pt x="6667" y="58102"/>
                    </a:lnTo>
                    <a:lnTo>
                      <a:pt x="0" y="40005"/>
                    </a:lnTo>
                    <a:lnTo>
                      <a:pt x="2858" y="20955"/>
                    </a:lnTo>
                    <a:lnTo>
                      <a:pt x="15240" y="6667"/>
                    </a:lnTo>
                    <a:lnTo>
                      <a:pt x="33338" y="0"/>
                    </a:lnTo>
                    <a:lnTo>
                      <a:pt x="52388" y="3810"/>
                    </a:lnTo>
                    <a:lnTo>
                      <a:pt x="67628" y="16192"/>
                    </a:lnTo>
                    <a:lnTo>
                      <a:pt x="74295" y="34290"/>
                    </a:lnTo>
                    <a:close/>
                  </a:path>
                </a:pathLst>
              </a:custGeom>
              <a:solidFill>
                <a:srgbClr val="517F57"/>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719B8A0-A23F-6848-B466-30E02287283B}"/>
                  </a:ext>
                </a:extLst>
              </p:cNvPr>
              <p:cNvSpPr/>
              <p:nvPr/>
            </p:nvSpPr>
            <p:spPr>
              <a:xfrm>
                <a:off x="5648398" y="4359823"/>
                <a:ext cx="33401" cy="34269"/>
              </a:xfrm>
              <a:custGeom>
                <a:avLst/>
                <a:gdLst>
                  <a:gd name="connsiteX0" fmla="*/ 73343 w 73342"/>
                  <a:gd name="connsiteY0" fmla="*/ 35242 h 75247"/>
                  <a:gd name="connsiteX1" fmla="*/ 70485 w 73342"/>
                  <a:gd name="connsiteY1" fmla="*/ 54292 h 75247"/>
                  <a:gd name="connsiteX2" fmla="*/ 58103 w 73342"/>
                  <a:gd name="connsiteY2" fmla="*/ 68580 h 75247"/>
                  <a:gd name="connsiteX3" fmla="*/ 40005 w 73342"/>
                  <a:gd name="connsiteY3" fmla="*/ 75248 h 75247"/>
                  <a:gd name="connsiteX4" fmla="*/ 20955 w 73342"/>
                  <a:gd name="connsiteY4" fmla="*/ 71438 h 75247"/>
                  <a:gd name="connsiteX5" fmla="*/ 6668 w 73342"/>
                  <a:gd name="connsiteY5" fmla="*/ 59055 h 75247"/>
                  <a:gd name="connsiteX6" fmla="*/ 0 w 73342"/>
                  <a:gd name="connsiteY6" fmla="*/ 40958 h 75247"/>
                  <a:gd name="connsiteX7" fmla="*/ 3810 w 73342"/>
                  <a:gd name="connsiteY7" fmla="*/ 21908 h 75247"/>
                  <a:gd name="connsiteX8" fmla="*/ 16193 w 73342"/>
                  <a:gd name="connsiteY8" fmla="*/ 6668 h 75247"/>
                  <a:gd name="connsiteX9" fmla="*/ 34290 w 73342"/>
                  <a:gd name="connsiteY9" fmla="*/ 0 h 75247"/>
                  <a:gd name="connsiteX10" fmla="*/ 53340 w 73342"/>
                  <a:gd name="connsiteY10" fmla="*/ 2858 h 75247"/>
                  <a:gd name="connsiteX11" fmla="*/ 67628 w 73342"/>
                  <a:gd name="connsiteY11" fmla="*/ 15240 h 75247"/>
                  <a:gd name="connsiteX12" fmla="*/ 73343 w 73342"/>
                  <a:gd name="connsiteY12" fmla="*/ 35242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342" h="75247">
                    <a:moveTo>
                      <a:pt x="73343" y="35242"/>
                    </a:moveTo>
                    <a:lnTo>
                      <a:pt x="70485" y="54292"/>
                    </a:lnTo>
                    <a:lnTo>
                      <a:pt x="58103" y="68580"/>
                    </a:lnTo>
                    <a:lnTo>
                      <a:pt x="40005" y="75248"/>
                    </a:lnTo>
                    <a:lnTo>
                      <a:pt x="20955" y="71438"/>
                    </a:lnTo>
                    <a:lnTo>
                      <a:pt x="6668" y="59055"/>
                    </a:lnTo>
                    <a:lnTo>
                      <a:pt x="0" y="40958"/>
                    </a:lnTo>
                    <a:lnTo>
                      <a:pt x="3810" y="21908"/>
                    </a:lnTo>
                    <a:lnTo>
                      <a:pt x="16193" y="6668"/>
                    </a:lnTo>
                    <a:lnTo>
                      <a:pt x="34290" y="0"/>
                    </a:lnTo>
                    <a:lnTo>
                      <a:pt x="53340" y="2858"/>
                    </a:lnTo>
                    <a:lnTo>
                      <a:pt x="67628" y="15240"/>
                    </a:lnTo>
                    <a:lnTo>
                      <a:pt x="73343" y="35242"/>
                    </a:lnTo>
                    <a:close/>
                  </a:path>
                </a:pathLst>
              </a:custGeom>
              <a:solidFill>
                <a:srgbClr val="517F57"/>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77C1627-A444-714B-93DE-A5951B983112}"/>
                  </a:ext>
                </a:extLst>
              </p:cNvPr>
              <p:cNvSpPr/>
              <p:nvPr/>
            </p:nvSpPr>
            <p:spPr>
              <a:xfrm>
                <a:off x="5729082" y="3968550"/>
                <a:ext cx="353967" cy="166573"/>
              </a:xfrm>
              <a:custGeom>
                <a:avLst/>
                <a:gdLst>
                  <a:gd name="connsiteX0" fmla="*/ 6667 w 777239"/>
                  <a:gd name="connsiteY0" fmla="*/ 92393 h 365760"/>
                  <a:gd name="connsiteX1" fmla="*/ 20955 w 777239"/>
                  <a:gd name="connsiteY1" fmla="*/ 103823 h 365760"/>
                  <a:gd name="connsiteX2" fmla="*/ 30480 w 777239"/>
                  <a:gd name="connsiteY2" fmla="*/ 119063 h 365760"/>
                  <a:gd name="connsiteX3" fmla="*/ 44767 w 777239"/>
                  <a:gd name="connsiteY3" fmla="*/ 130493 h 365760"/>
                  <a:gd name="connsiteX4" fmla="*/ 58102 w 777239"/>
                  <a:gd name="connsiteY4" fmla="*/ 142875 h 365760"/>
                  <a:gd name="connsiteX5" fmla="*/ 67627 w 777239"/>
                  <a:gd name="connsiteY5" fmla="*/ 159068 h 365760"/>
                  <a:gd name="connsiteX6" fmla="*/ 82867 w 777239"/>
                  <a:gd name="connsiteY6" fmla="*/ 169545 h 365760"/>
                  <a:gd name="connsiteX7" fmla="*/ 95250 w 777239"/>
                  <a:gd name="connsiteY7" fmla="*/ 182880 h 365760"/>
                  <a:gd name="connsiteX8" fmla="*/ 106680 w 777239"/>
                  <a:gd name="connsiteY8" fmla="*/ 197168 h 365760"/>
                  <a:gd name="connsiteX9" fmla="*/ 120015 w 777239"/>
                  <a:gd name="connsiteY9" fmla="*/ 208598 h 365760"/>
                  <a:gd name="connsiteX10" fmla="*/ 131445 w 777239"/>
                  <a:gd name="connsiteY10" fmla="*/ 222885 h 365760"/>
                  <a:gd name="connsiteX11" fmla="*/ 145733 w 777239"/>
                  <a:gd name="connsiteY11" fmla="*/ 234315 h 365760"/>
                  <a:gd name="connsiteX12" fmla="*/ 159067 w 777239"/>
                  <a:gd name="connsiteY12" fmla="*/ 242888 h 365760"/>
                  <a:gd name="connsiteX13" fmla="*/ 171450 w 777239"/>
                  <a:gd name="connsiteY13" fmla="*/ 256223 h 365760"/>
                  <a:gd name="connsiteX14" fmla="*/ 184785 w 777239"/>
                  <a:gd name="connsiteY14" fmla="*/ 267653 h 365760"/>
                  <a:gd name="connsiteX15" fmla="*/ 200025 w 777239"/>
                  <a:gd name="connsiteY15" fmla="*/ 277178 h 365760"/>
                  <a:gd name="connsiteX16" fmla="*/ 213360 w 777239"/>
                  <a:gd name="connsiteY16" fmla="*/ 288608 h 365760"/>
                  <a:gd name="connsiteX17" fmla="*/ 228600 w 777239"/>
                  <a:gd name="connsiteY17" fmla="*/ 298133 h 365760"/>
                  <a:gd name="connsiteX18" fmla="*/ 242888 w 777239"/>
                  <a:gd name="connsiteY18" fmla="*/ 309563 h 365760"/>
                  <a:gd name="connsiteX19" fmla="*/ 259080 w 777239"/>
                  <a:gd name="connsiteY19" fmla="*/ 317183 h 365760"/>
                  <a:gd name="connsiteX20" fmla="*/ 274320 w 777239"/>
                  <a:gd name="connsiteY20" fmla="*/ 327660 h 365760"/>
                  <a:gd name="connsiteX21" fmla="*/ 292417 w 777239"/>
                  <a:gd name="connsiteY21" fmla="*/ 330517 h 365760"/>
                  <a:gd name="connsiteX22" fmla="*/ 309563 w 777239"/>
                  <a:gd name="connsiteY22" fmla="*/ 336233 h 365760"/>
                  <a:gd name="connsiteX23" fmla="*/ 326708 w 777239"/>
                  <a:gd name="connsiteY23" fmla="*/ 340995 h 365760"/>
                  <a:gd name="connsiteX24" fmla="*/ 343852 w 777239"/>
                  <a:gd name="connsiteY24" fmla="*/ 347663 h 365760"/>
                  <a:gd name="connsiteX25" fmla="*/ 361950 w 777239"/>
                  <a:gd name="connsiteY25" fmla="*/ 349567 h 365760"/>
                  <a:gd name="connsiteX26" fmla="*/ 380047 w 777239"/>
                  <a:gd name="connsiteY26" fmla="*/ 352425 h 365760"/>
                  <a:gd name="connsiteX27" fmla="*/ 398145 w 777239"/>
                  <a:gd name="connsiteY27" fmla="*/ 355283 h 365760"/>
                  <a:gd name="connsiteX28" fmla="*/ 416242 w 777239"/>
                  <a:gd name="connsiteY28" fmla="*/ 357188 h 365760"/>
                  <a:gd name="connsiteX29" fmla="*/ 434340 w 777239"/>
                  <a:gd name="connsiteY29" fmla="*/ 359092 h 365760"/>
                  <a:gd name="connsiteX30" fmla="*/ 452438 w 777239"/>
                  <a:gd name="connsiteY30" fmla="*/ 361950 h 365760"/>
                  <a:gd name="connsiteX31" fmla="*/ 470535 w 777239"/>
                  <a:gd name="connsiteY31" fmla="*/ 362903 h 365760"/>
                  <a:gd name="connsiteX32" fmla="*/ 488633 w 777239"/>
                  <a:gd name="connsiteY32" fmla="*/ 363855 h 365760"/>
                  <a:gd name="connsiteX33" fmla="*/ 506730 w 777239"/>
                  <a:gd name="connsiteY33" fmla="*/ 362903 h 365760"/>
                  <a:gd name="connsiteX34" fmla="*/ 524827 w 777239"/>
                  <a:gd name="connsiteY34" fmla="*/ 365760 h 365760"/>
                  <a:gd name="connsiteX35" fmla="*/ 542925 w 777239"/>
                  <a:gd name="connsiteY35" fmla="*/ 364808 h 365760"/>
                  <a:gd name="connsiteX36" fmla="*/ 561022 w 777239"/>
                  <a:gd name="connsiteY36" fmla="*/ 365760 h 365760"/>
                  <a:gd name="connsiteX37" fmla="*/ 579120 w 777239"/>
                  <a:gd name="connsiteY37" fmla="*/ 364808 h 365760"/>
                  <a:gd name="connsiteX38" fmla="*/ 597218 w 777239"/>
                  <a:gd name="connsiteY38" fmla="*/ 363855 h 365760"/>
                  <a:gd name="connsiteX39" fmla="*/ 615315 w 777239"/>
                  <a:gd name="connsiteY39" fmla="*/ 363855 h 365760"/>
                  <a:gd name="connsiteX40" fmla="*/ 633413 w 777239"/>
                  <a:gd name="connsiteY40" fmla="*/ 365760 h 365760"/>
                  <a:gd name="connsiteX41" fmla="*/ 651510 w 777239"/>
                  <a:gd name="connsiteY41" fmla="*/ 361950 h 365760"/>
                  <a:gd name="connsiteX42" fmla="*/ 668655 w 777239"/>
                  <a:gd name="connsiteY42" fmla="*/ 361950 h 365760"/>
                  <a:gd name="connsiteX43" fmla="*/ 685800 w 777239"/>
                  <a:gd name="connsiteY43" fmla="*/ 360045 h 365760"/>
                  <a:gd name="connsiteX44" fmla="*/ 702945 w 777239"/>
                  <a:gd name="connsiteY44" fmla="*/ 359092 h 365760"/>
                  <a:gd name="connsiteX45" fmla="*/ 720090 w 777239"/>
                  <a:gd name="connsiteY45" fmla="*/ 356235 h 365760"/>
                  <a:gd name="connsiteX46" fmla="*/ 737235 w 777239"/>
                  <a:gd name="connsiteY46" fmla="*/ 354330 h 365760"/>
                  <a:gd name="connsiteX47" fmla="*/ 754380 w 777239"/>
                  <a:gd name="connsiteY47" fmla="*/ 354330 h 365760"/>
                  <a:gd name="connsiteX48" fmla="*/ 771525 w 777239"/>
                  <a:gd name="connsiteY48" fmla="*/ 353378 h 365760"/>
                  <a:gd name="connsiteX49" fmla="*/ 774383 w 777239"/>
                  <a:gd name="connsiteY49" fmla="*/ 336233 h 365760"/>
                  <a:gd name="connsiteX50" fmla="*/ 776288 w 777239"/>
                  <a:gd name="connsiteY50" fmla="*/ 318135 h 365760"/>
                  <a:gd name="connsiteX51" fmla="*/ 777240 w 777239"/>
                  <a:gd name="connsiteY51" fmla="*/ 300038 h 365760"/>
                  <a:gd name="connsiteX52" fmla="*/ 776288 w 777239"/>
                  <a:gd name="connsiteY52" fmla="*/ 281940 h 365760"/>
                  <a:gd name="connsiteX53" fmla="*/ 771525 w 777239"/>
                  <a:gd name="connsiteY53" fmla="*/ 264795 h 365760"/>
                  <a:gd name="connsiteX54" fmla="*/ 768668 w 777239"/>
                  <a:gd name="connsiteY54" fmla="*/ 247650 h 365760"/>
                  <a:gd name="connsiteX55" fmla="*/ 764858 w 777239"/>
                  <a:gd name="connsiteY55" fmla="*/ 230505 h 365760"/>
                  <a:gd name="connsiteX56" fmla="*/ 758190 w 777239"/>
                  <a:gd name="connsiteY56" fmla="*/ 214313 h 365760"/>
                  <a:gd name="connsiteX57" fmla="*/ 751522 w 777239"/>
                  <a:gd name="connsiteY57" fmla="*/ 198120 h 365760"/>
                  <a:gd name="connsiteX58" fmla="*/ 744855 w 777239"/>
                  <a:gd name="connsiteY58" fmla="*/ 181927 h 365760"/>
                  <a:gd name="connsiteX59" fmla="*/ 736283 w 777239"/>
                  <a:gd name="connsiteY59" fmla="*/ 166688 h 365760"/>
                  <a:gd name="connsiteX60" fmla="*/ 725805 w 777239"/>
                  <a:gd name="connsiteY60" fmla="*/ 152400 h 365760"/>
                  <a:gd name="connsiteX61" fmla="*/ 716280 w 777239"/>
                  <a:gd name="connsiteY61" fmla="*/ 137160 h 365760"/>
                  <a:gd name="connsiteX62" fmla="*/ 705802 w 777239"/>
                  <a:gd name="connsiteY62" fmla="*/ 122873 h 365760"/>
                  <a:gd name="connsiteX63" fmla="*/ 691515 w 777239"/>
                  <a:gd name="connsiteY63" fmla="*/ 111443 h 365760"/>
                  <a:gd name="connsiteX64" fmla="*/ 680085 w 777239"/>
                  <a:gd name="connsiteY64" fmla="*/ 97155 h 365760"/>
                  <a:gd name="connsiteX65" fmla="*/ 665797 w 777239"/>
                  <a:gd name="connsiteY65" fmla="*/ 85725 h 365760"/>
                  <a:gd name="connsiteX66" fmla="*/ 651510 w 777239"/>
                  <a:gd name="connsiteY66" fmla="*/ 74295 h 365760"/>
                  <a:gd name="connsiteX67" fmla="*/ 638175 w 777239"/>
                  <a:gd name="connsiteY67" fmla="*/ 61913 h 365760"/>
                  <a:gd name="connsiteX68" fmla="*/ 621030 w 777239"/>
                  <a:gd name="connsiteY68" fmla="*/ 54293 h 365760"/>
                  <a:gd name="connsiteX69" fmla="*/ 605790 w 777239"/>
                  <a:gd name="connsiteY69" fmla="*/ 44768 h 365760"/>
                  <a:gd name="connsiteX70" fmla="*/ 590550 w 777239"/>
                  <a:gd name="connsiteY70" fmla="*/ 35243 h 365760"/>
                  <a:gd name="connsiteX71" fmla="*/ 574358 w 777239"/>
                  <a:gd name="connsiteY71" fmla="*/ 25718 h 365760"/>
                  <a:gd name="connsiteX72" fmla="*/ 558165 w 777239"/>
                  <a:gd name="connsiteY72" fmla="*/ 17145 h 365760"/>
                  <a:gd name="connsiteX73" fmla="*/ 541020 w 777239"/>
                  <a:gd name="connsiteY73" fmla="*/ 9525 h 365760"/>
                  <a:gd name="connsiteX74" fmla="*/ 523875 w 777239"/>
                  <a:gd name="connsiteY74" fmla="*/ 3810 h 365760"/>
                  <a:gd name="connsiteX75" fmla="*/ 505777 w 777239"/>
                  <a:gd name="connsiteY75" fmla="*/ 1905 h 365760"/>
                  <a:gd name="connsiteX76" fmla="*/ 487680 w 777239"/>
                  <a:gd name="connsiteY76" fmla="*/ 0 h 365760"/>
                  <a:gd name="connsiteX77" fmla="*/ 469583 w 777239"/>
                  <a:gd name="connsiteY77" fmla="*/ 952 h 365760"/>
                  <a:gd name="connsiteX78" fmla="*/ 451485 w 777239"/>
                  <a:gd name="connsiteY78" fmla="*/ 1905 h 365760"/>
                  <a:gd name="connsiteX79" fmla="*/ 433388 w 777239"/>
                  <a:gd name="connsiteY79" fmla="*/ 952 h 365760"/>
                  <a:gd name="connsiteX80" fmla="*/ 415290 w 777239"/>
                  <a:gd name="connsiteY80" fmla="*/ 1905 h 365760"/>
                  <a:gd name="connsiteX81" fmla="*/ 397192 w 777239"/>
                  <a:gd name="connsiteY81" fmla="*/ 1905 h 365760"/>
                  <a:gd name="connsiteX82" fmla="*/ 379095 w 777239"/>
                  <a:gd name="connsiteY82" fmla="*/ 1905 h 365760"/>
                  <a:gd name="connsiteX83" fmla="*/ 360997 w 777239"/>
                  <a:gd name="connsiteY83" fmla="*/ 952 h 365760"/>
                  <a:gd name="connsiteX84" fmla="*/ 342900 w 777239"/>
                  <a:gd name="connsiteY84" fmla="*/ 1905 h 365760"/>
                  <a:gd name="connsiteX85" fmla="*/ 324802 w 777239"/>
                  <a:gd name="connsiteY85" fmla="*/ 3810 h 365760"/>
                  <a:gd name="connsiteX86" fmla="*/ 306705 w 777239"/>
                  <a:gd name="connsiteY86" fmla="*/ 7620 h 365760"/>
                  <a:gd name="connsiteX87" fmla="*/ 288608 w 777239"/>
                  <a:gd name="connsiteY87" fmla="*/ 5715 h 365760"/>
                  <a:gd name="connsiteX88" fmla="*/ 270510 w 777239"/>
                  <a:gd name="connsiteY88" fmla="*/ 5715 h 365760"/>
                  <a:gd name="connsiteX89" fmla="*/ 252413 w 777239"/>
                  <a:gd name="connsiteY89" fmla="*/ 7620 h 365760"/>
                  <a:gd name="connsiteX90" fmla="*/ 234315 w 777239"/>
                  <a:gd name="connsiteY90" fmla="*/ 9525 h 365760"/>
                  <a:gd name="connsiteX91" fmla="*/ 216217 w 777239"/>
                  <a:gd name="connsiteY91" fmla="*/ 14288 h 365760"/>
                  <a:gd name="connsiteX92" fmla="*/ 198120 w 777239"/>
                  <a:gd name="connsiteY92" fmla="*/ 15240 h 365760"/>
                  <a:gd name="connsiteX93" fmla="*/ 180022 w 777239"/>
                  <a:gd name="connsiteY93" fmla="*/ 15240 h 365760"/>
                  <a:gd name="connsiteX94" fmla="*/ 161925 w 777239"/>
                  <a:gd name="connsiteY94" fmla="*/ 18098 h 365760"/>
                  <a:gd name="connsiteX95" fmla="*/ 143827 w 777239"/>
                  <a:gd name="connsiteY95" fmla="*/ 20002 h 365760"/>
                  <a:gd name="connsiteX96" fmla="*/ 125730 w 777239"/>
                  <a:gd name="connsiteY96" fmla="*/ 23813 h 365760"/>
                  <a:gd name="connsiteX97" fmla="*/ 107633 w 777239"/>
                  <a:gd name="connsiteY97" fmla="*/ 26670 h 365760"/>
                  <a:gd name="connsiteX98" fmla="*/ 92392 w 777239"/>
                  <a:gd name="connsiteY98" fmla="*/ 23813 h 365760"/>
                  <a:gd name="connsiteX99" fmla="*/ 74295 w 777239"/>
                  <a:gd name="connsiteY99" fmla="*/ 28575 h 365760"/>
                  <a:gd name="connsiteX100" fmla="*/ 56197 w 777239"/>
                  <a:gd name="connsiteY100" fmla="*/ 33338 h 365760"/>
                  <a:gd name="connsiteX101" fmla="*/ 38100 w 777239"/>
                  <a:gd name="connsiteY101" fmla="*/ 38100 h 365760"/>
                  <a:gd name="connsiteX102" fmla="*/ 20955 w 777239"/>
                  <a:gd name="connsiteY102" fmla="*/ 45720 h 365760"/>
                  <a:gd name="connsiteX103" fmla="*/ 6667 w 777239"/>
                  <a:gd name="connsiteY103" fmla="*/ 58102 h 365760"/>
                  <a:gd name="connsiteX104" fmla="*/ 0 w 777239"/>
                  <a:gd name="connsiteY104" fmla="*/ 75248 h 365760"/>
                  <a:gd name="connsiteX105" fmla="*/ 6667 w 777239"/>
                  <a:gd name="connsiteY105" fmla="*/ 92393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777239" h="365760">
                    <a:moveTo>
                      <a:pt x="6667" y="92393"/>
                    </a:moveTo>
                    <a:lnTo>
                      <a:pt x="20955" y="103823"/>
                    </a:lnTo>
                    <a:lnTo>
                      <a:pt x="30480" y="119063"/>
                    </a:lnTo>
                    <a:lnTo>
                      <a:pt x="44767" y="130493"/>
                    </a:lnTo>
                    <a:lnTo>
                      <a:pt x="58102" y="142875"/>
                    </a:lnTo>
                    <a:lnTo>
                      <a:pt x="67627" y="159068"/>
                    </a:lnTo>
                    <a:lnTo>
                      <a:pt x="82867" y="169545"/>
                    </a:lnTo>
                    <a:lnTo>
                      <a:pt x="95250" y="182880"/>
                    </a:lnTo>
                    <a:lnTo>
                      <a:pt x="106680" y="197168"/>
                    </a:lnTo>
                    <a:lnTo>
                      <a:pt x="120015" y="208598"/>
                    </a:lnTo>
                    <a:lnTo>
                      <a:pt x="131445" y="222885"/>
                    </a:lnTo>
                    <a:lnTo>
                      <a:pt x="145733" y="234315"/>
                    </a:lnTo>
                    <a:lnTo>
                      <a:pt x="159067" y="242888"/>
                    </a:lnTo>
                    <a:lnTo>
                      <a:pt x="171450" y="256223"/>
                    </a:lnTo>
                    <a:lnTo>
                      <a:pt x="184785" y="267653"/>
                    </a:lnTo>
                    <a:lnTo>
                      <a:pt x="200025" y="277178"/>
                    </a:lnTo>
                    <a:lnTo>
                      <a:pt x="213360" y="288608"/>
                    </a:lnTo>
                    <a:lnTo>
                      <a:pt x="228600" y="298133"/>
                    </a:lnTo>
                    <a:lnTo>
                      <a:pt x="242888" y="309563"/>
                    </a:lnTo>
                    <a:lnTo>
                      <a:pt x="259080" y="317183"/>
                    </a:lnTo>
                    <a:lnTo>
                      <a:pt x="274320" y="327660"/>
                    </a:lnTo>
                    <a:lnTo>
                      <a:pt x="292417" y="330517"/>
                    </a:lnTo>
                    <a:lnTo>
                      <a:pt x="309563" y="336233"/>
                    </a:lnTo>
                    <a:lnTo>
                      <a:pt x="326708" y="340995"/>
                    </a:lnTo>
                    <a:lnTo>
                      <a:pt x="343852" y="347663"/>
                    </a:lnTo>
                    <a:lnTo>
                      <a:pt x="361950" y="349567"/>
                    </a:lnTo>
                    <a:lnTo>
                      <a:pt x="380047" y="352425"/>
                    </a:lnTo>
                    <a:lnTo>
                      <a:pt x="398145" y="355283"/>
                    </a:lnTo>
                    <a:lnTo>
                      <a:pt x="416242" y="357188"/>
                    </a:lnTo>
                    <a:lnTo>
                      <a:pt x="434340" y="359092"/>
                    </a:lnTo>
                    <a:lnTo>
                      <a:pt x="452438" y="361950"/>
                    </a:lnTo>
                    <a:lnTo>
                      <a:pt x="470535" y="362903"/>
                    </a:lnTo>
                    <a:lnTo>
                      <a:pt x="488633" y="363855"/>
                    </a:lnTo>
                    <a:lnTo>
                      <a:pt x="506730" y="362903"/>
                    </a:lnTo>
                    <a:lnTo>
                      <a:pt x="524827" y="365760"/>
                    </a:lnTo>
                    <a:lnTo>
                      <a:pt x="542925" y="364808"/>
                    </a:lnTo>
                    <a:lnTo>
                      <a:pt x="561022" y="365760"/>
                    </a:lnTo>
                    <a:lnTo>
                      <a:pt x="579120" y="364808"/>
                    </a:lnTo>
                    <a:lnTo>
                      <a:pt x="597218" y="363855"/>
                    </a:lnTo>
                    <a:lnTo>
                      <a:pt x="615315" y="363855"/>
                    </a:lnTo>
                    <a:lnTo>
                      <a:pt x="633413" y="365760"/>
                    </a:lnTo>
                    <a:lnTo>
                      <a:pt x="651510" y="361950"/>
                    </a:lnTo>
                    <a:lnTo>
                      <a:pt x="668655" y="361950"/>
                    </a:lnTo>
                    <a:lnTo>
                      <a:pt x="685800" y="360045"/>
                    </a:lnTo>
                    <a:lnTo>
                      <a:pt x="702945" y="359092"/>
                    </a:lnTo>
                    <a:lnTo>
                      <a:pt x="720090" y="356235"/>
                    </a:lnTo>
                    <a:lnTo>
                      <a:pt x="737235" y="354330"/>
                    </a:lnTo>
                    <a:lnTo>
                      <a:pt x="754380" y="354330"/>
                    </a:lnTo>
                    <a:lnTo>
                      <a:pt x="771525" y="353378"/>
                    </a:lnTo>
                    <a:lnTo>
                      <a:pt x="774383" y="336233"/>
                    </a:lnTo>
                    <a:lnTo>
                      <a:pt x="776288" y="318135"/>
                    </a:lnTo>
                    <a:lnTo>
                      <a:pt x="777240" y="300038"/>
                    </a:lnTo>
                    <a:lnTo>
                      <a:pt x="776288" y="281940"/>
                    </a:lnTo>
                    <a:lnTo>
                      <a:pt x="771525" y="264795"/>
                    </a:lnTo>
                    <a:lnTo>
                      <a:pt x="768668" y="247650"/>
                    </a:lnTo>
                    <a:lnTo>
                      <a:pt x="764858" y="230505"/>
                    </a:lnTo>
                    <a:lnTo>
                      <a:pt x="758190" y="214313"/>
                    </a:lnTo>
                    <a:lnTo>
                      <a:pt x="751522" y="198120"/>
                    </a:lnTo>
                    <a:lnTo>
                      <a:pt x="744855" y="181927"/>
                    </a:lnTo>
                    <a:lnTo>
                      <a:pt x="736283" y="166688"/>
                    </a:lnTo>
                    <a:lnTo>
                      <a:pt x="725805" y="152400"/>
                    </a:lnTo>
                    <a:lnTo>
                      <a:pt x="716280" y="137160"/>
                    </a:lnTo>
                    <a:lnTo>
                      <a:pt x="705802" y="122873"/>
                    </a:lnTo>
                    <a:lnTo>
                      <a:pt x="691515" y="111443"/>
                    </a:lnTo>
                    <a:lnTo>
                      <a:pt x="680085" y="97155"/>
                    </a:lnTo>
                    <a:lnTo>
                      <a:pt x="665797" y="85725"/>
                    </a:lnTo>
                    <a:lnTo>
                      <a:pt x="651510" y="74295"/>
                    </a:lnTo>
                    <a:lnTo>
                      <a:pt x="638175" y="61913"/>
                    </a:lnTo>
                    <a:lnTo>
                      <a:pt x="621030" y="54293"/>
                    </a:lnTo>
                    <a:lnTo>
                      <a:pt x="605790" y="44768"/>
                    </a:lnTo>
                    <a:lnTo>
                      <a:pt x="590550" y="35243"/>
                    </a:lnTo>
                    <a:lnTo>
                      <a:pt x="574358" y="25718"/>
                    </a:lnTo>
                    <a:lnTo>
                      <a:pt x="558165" y="17145"/>
                    </a:lnTo>
                    <a:lnTo>
                      <a:pt x="541020" y="9525"/>
                    </a:lnTo>
                    <a:lnTo>
                      <a:pt x="523875" y="3810"/>
                    </a:lnTo>
                    <a:lnTo>
                      <a:pt x="505777" y="1905"/>
                    </a:lnTo>
                    <a:lnTo>
                      <a:pt x="487680" y="0"/>
                    </a:lnTo>
                    <a:lnTo>
                      <a:pt x="469583" y="952"/>
                    </a:lnTo>
                    <a:lnTo>
                      <a:pt x="451485" y="1905"/>
                    </a:lnTo>
                    <a:lnTo>
                      <a:pt x="433388" y="952"/>
                    </a:lnTo>
                    <a:lnTo>
                      <a:pt x="415290" y="1905"/>
                    </a:lnTo>
                    <a:lnTo>
                      <a:pt x="397192" y="1905"/>
                    </a:lnTo>
                    <a:lnTo>
                      <a:pt x="379095" y="1905"/>
                    </a:lnTo>
                    <a:lnTo>
                      <a:pt x="360997" y="952"/>
                    </a:lnTo>
                    <a:lnTo>
                      <a:pt x="342900" y="1905"/>
                    </a:lnTo>
                    <a:lnTo>
                      <a:pt x="324802" y="3810"/>
                    </a:lnTo>
                    <a:lnTo>
                      <a:pt x="306705" y="7620"/>
                    </a:lnTo>
                    <a:lnTo>
                      <a:pt x="288608" y="5715"/>
                    </a:lnTo>
                    <a:lnTo>
                      <a:pt x="270510" y="5715"/>
                    </a:lnTo>
                    <a:lnTo>
                      <a:pt x="252413" y="7620"/>
                    </a:lnTo>
                    <a:lnTo>
                      <a:pt x="234315" y="9525"/>
                    </a:lnTo>
                    <a:lnTo>
                      <a:pt x="216217" y="14288"/>
                    </a:lnTo>
                    <a:lnTo>
                      <a:pt x="198120" y="15240"/>
                    </a:lnTo>
                    <a:lnTo>
                      <a:pt x="180022" y="15240"/>
                    </a:lnTo>
                    <a:lnTo>
                      <a:pt x="161925" y="18098"/>
                    </a:lnTo>
                    <a:lnTo>
                      <a:pt x="143827" y="20002"/>
                    </a:lnTo>
                    <a:lnTo>
                      <a:pt x="125730" y="23813"/>
                    </a:lnTo>
                    <a:lnTo>
                      <a:pt x="107633" y="26670"/>
                    </a:lnTo>
                    <a:lnTo>
                      <a:pt x="92392" y="23813"/>
                    </a:lnTo>
                    <a:lnTo>
                      <a:pt x="74295" y="28575"/>
                    </a:lnTo>
                    <a:lnTo>
                      <a:pt x="56197" y="33338"/>
                    </a:lnTo>
                    <a:lnTo>
                      <a:pt x="38100" y="38100"/>
                    </a:lnTo>
                    <a:lnTo>
                      <a:pt x="20955" y="45720"/>
                    </a:lnTo>
                    <a:lnTo>
                      <a:pt x="6667" y="58102"/>
                    </a:lnTo>
                    <a:lnTo>
                      <a:pt x="0" y="75248"/>
                    </a:lnTo>
                    <a:lnTo>
                      <a:pt x="6667" y="92393"/>
                    </a:lnTo>
                    <a:close/>
                  </a:path>
                </a:pathLst>
              </a:custGeom>
              <a:solidFill>
                <a:srgbClr val="E44027"/>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B3A5B4E-ABB9-F140-9969-4F30E02CFECC}"/>
                  </a:ext>
                </a:extLst>
              </p:cNvPr>
              <p:cNvSpPr/>
              <p:nvPr/>
            </p:nvSpPr>
            <p:spPr>
              <a:xfrm>
                <a:off x="5749904" y="4645508"/>
                <a:ext cx="289080" cy="136822"/>
              </a:xfrm>
              <a:custGeom>
                <a:avLst/>
                <a:gdLst>
                  <a:gd name="connsiteX0" fmla="*/ 302895 w 634759"/>
                  <a:gd name="connsiteY0" fmla="*/ 299480 h 300432"/>
                  <a:gd name="connsiteX1" fmla="*/ 298132 w 634759"/>
                  <a:gd name="connsiteY1" fmla="*/ 298527 h 300432"/>
                  <a:gd name="connsiteX2" fmla="*/ 281940 w 634759"/>
                  <a:gd name="connsiteY2" fmla="*/ 288050 h 300432"/>
                  <a:gd name="connsiteX3" fmla="*/ 264795 w 634759"/>
                  <a:gd name="connsiteY3" fmla="*/ 285192 h 300432"/>
                  <a:gd name="connsiteX4" fmla="*/ 246697 w 634759"/>
                  <a:gd name="connsiteY4" fmla="*/ 281382 h 300432"/>
                  <a:gd name="connsiteX5" fmla="*/ 227647 w 634759"/>
                  <a:gd name="connsiteY5" fmla="*/ 283287 h 300432"/>
                  <a:gd name="connsiteX6" fmla="*/ 222885 w 634759"/>
                  <a:gd name="connsiteY6" fmla="*/ 282334 h 300432"/>
                  <a:gd name="connsiteX7" fmla="*/ 206692 w 634759"/>
                  <a:gd name="connsiteY7" fmla="*/ 274714 h 300432"/>
                  <a:gd name="connsiteX8" fmla="*/ 188595 w 634759"/>
                  <a:gd name="connsiteY8" fmla="*/ 271857 h 300432"/>
                  <a:gd name="connsiteX9" fmla="*/ 168592 w 634759"/>
                  <a:gd name="connsiteY9" fmla="*/ 267095 h 300432"/>
                  <a:gd name="connsiteX10" fmla="*/ 163830 w 634759"/>
                  <a:gd name="connsiteY10" fmla="*/ 264237 h 300432"/>
                  <a:gd name="connsiteX11" fmla="*/ 150495 w 634759"/>
                  <a:gd name="connsiteY11" fmla="*/ 250902 h 300432"/>
                  <a:gd name="connsiteX12" fmla="*/ 134302 w 634759"/>
                  <a:gd name="connsiteY12" fmla="*/ 245187 h 300432"/>
                  <a:gd name="connsiteX13" fmla="*/ 132397 w 634759"/>
                  <a:gd name="connsiteY13" fmla="*/ 244234 h 300432"/>
                  <a:gd name="connsiteX14" fmla="*/ 116205 w 634759"/>
                  <a:gd name="connsiteY14" fmla="*/ 233757 h 300432"/>
                  <a:gd name="connsiteX15" fmla="*/ 113347 w 634759"/>
                  <a:gd name="connsiteY15" fmla="*/ 230900 h 300432"/>
                  <a:gd name="connsiteX16" fmla="*/ 103822 w 634759"/>
                  <a:gd name="connsiteY16" fmla="*/ 214707 h 300432"/>
                  <a:gd name="connsiteX17" fmla="*/ 80963 w 634759"/>
                  <a:gd name="connsiteY17" fmla="*/ 186132 h 300432"/>
                  <a:gd name="connsiteX18" fmla="*/ 80010 w 634759"/>
                  <a:gd name="connsiteY18" fmla="*/ 183275 h 300432"/>
                  <a:gd name="connsiteX19" fmla="*/ 74295 w 634759"/>
                  <a:gd name="connsiteY19" fmla="*/ 168987 h 300432"/>
                  <a:gd name="connsiteX20" fmla="*/ 58102 w 634759"/>
                  <a:gd name="connsiteY20" fmla="*/ 160414 h 300432"/>
                  <a:gd name="connsiteX21" fmla="*/ 53340 w 634759"/>
                  <a:gd name="connsiteY21" fmla="*/ 155652 h 300432"/>
                  <a:gd name="connsiteX22" fmla="*/ 46672 w 634759"/>
                  <a:gd name="connsiteY22" fmla="*/ 137555 h 300432"/>
                  <a:gd name="connsiteX23" fmla="*/ 41910 w 634759"/>
                  <a:gd name="connsiteY23" fmla="*/ 120409 h 300432"/>
                  <a:gd name="connsiteX24" fmla="*/ 20002 w 634759"/>
                  <a:gd name="connsiteY24" fmla="*/ 91834 h 300432"/>
                  <a:gd name="connsiteX25" fmla="*/ 19050 w 634759"/>
                  <a:gd name="connsiteY25" fmla="*/ 89930 h 300432"/>
                  <a:gd name="connsiteX26" fmla="*/ 12382 w 634759"/>
                  <a:gd name="connsiteY26" fmla="*/ 72784 h 300432"/>
                  <a:gd name="connsiteX27" fmla="*/ 11430 w 634759"/>
                  <a:gd name="connsiteY27" fmla="*/ 68975 h 300432"/>
                  <a:gd name="connsiteX28" fmla="*/ 12382 w 634759"/>
                  <a:gd name="connsiteY28" fmla="*/ 49925 h 300432"/>
                  <a:gd name="connsiteX29" fmla="*/ 8572 w 634759"/>
                  <a:gd name="connsiteY29" fmla="*/ 34684 h 300432"/>
                  <a:gd name="connsiteX30" fmla="*/ 952 w 634759"/>
                  <a:gd name="connsiteY30" fmla="*/ 19445 h 300432"/>
                  <a:gd name="connsiteX31" fmla="*/ 0 w 634759"/>
                  <a:gd name="connsiteY31" fmla="*/ 15634 h 300432"/>
                  <a:gd name="connsiteX32" fmla="*/ 0 w 634759"/>
                  <a:gd name="connsiteY32" fmla="*/ 11825 h 300432"/>
                  <a:gd name="connsiteX33" fmla="*/ 1905 w 634759"/>
                  <a:gd name="connsiteY33" fmla="*/ 8014 h 300432"/>
                  <a:gd name="connsiteX34" fmla="*/ 4763 w 634759"/>
                  <a:gd name="connsiteY34" fmla="*/ 5157 h 300432"/>
                  <a:gd name="connsiteX35" fmla="*/ 8572 w 634759"/>
                  <a:gd name="connsiteY35" fmla="*/ 4205 h 300432"/>
                  <a:gd name="connsiteX36" fmla="*/ 12382 w 634759"/>
                  <a:gd name="connsiteY36" fmla="*/ 5157 h 300432"/>
                  <a:gd name="connsiteX37" fmla="*/ 15240 w 634759"/>
                  <a:gd name="connsiteY37" fmla="*/ 7062 h 300432"/>
                  <a:gd name="connsiteX38" fmla="*/ 17145 w 634759"/>
                  <a:gd name="connsiteY38" fmla="*/ 9920 h 300432"/>
                  <a:gd name="connsiteX39" fmla="*/ 25717 w 634759"/>
                  <a:gd name="connsiteY39" fmla="*/ 27064 h 300432"/>
                  <a:gd name="connsiteX40" fmla="*/ 26670 w 634759"/>
                  <a:gd name="connsiteY40" fmla="*/ 28970 h 300432"/>
                  <a:gd name="connsiteX41" fmla="*/ 30480 w 634759"/>
                  <a:gd name="connsiteY41" fmla="*/ 47067 h 300432"/>
                  <a:gd name="connsiteX42" fmla="*/ 30480 w 634759"/>
                  <a:gd name="connsiteY42" fmla="*/ 49925 h 300432"/>
                  <a:gd name="connsiteX43" fmla="*/ 29527 w 634759"/>
                  <a:gd name="connsiteY43" fmla="*/ 68022 h 300432"/>
                  <a:gd name="connsiteX44" fmla="*/ 35242 w 634759"/>
                  <a:gd name="connsiteY44" fmla="*/ 82309 h 300432"/>
                  <a:gd name="connsiteX45" fmla="*/ 58102 w 634759"/>
                  <a:gd name="connsiteY45" fmla="*/ 110884 h 300432"/>
                  <a:gd name="connsiteX46" fmla="*/ 60007 w 634759"/>
                  <a:gd name="connsiteY46" fmla="*/ 114695 h 300432"/>
                  <a:gd name="connsiteX47" fmla="*/ 64770 w 634759"/>
                  <a:gd name="connsiteY47" fmla="*/ 132792 h 300432"/>
                  <a:gd name="connsiteX48" fmla="*/ 69532 w 634759"/>
                  <a:gd name="connsiteY48" fmla="*/ 146127 h 300432"/>
                  <a:gd name="connsiteX49" fmla="*/ 84772 w 634759"/>
                  <a:gd name="connsiteY49" fmla="*/ 154700 h 300432"/>
                  <a:gd name="connsiteX50" fmla="*/ 89535 w 634759"/>
                  <a:gd name="connsiteY50" fmla="*/ 159462 h 300432"/>
                  <a:gd name="connsiteX51" fmla="*/ 95250 w 634759"/>
                  <a:gd name="connsiteY51" fmla="*/ 175655 h 300432"/>
                  <a:gd name="connsiteX52" fmla="*/ 117157 w 634759"/>
                  <a:gd name="connsiteY52" fmla="*/ 203277 h 300432"/>
                  <a:gd name="connsiteX53" fmla="*/ 118110 w 634759"/>
                  <a:gd name="connsiteY53" fmla="*/ 204230 h 300432"/>
                  <a:gd name="connsiteX54" fmla="*/ 126682 w 634759"/>
                  <a:gd name="connsiteY54" fmla="*/ 218517 h 300432"/>
                  <a:gd name="connsiteX55" fmla="*/ 140017 w 634759"/>
                  <a:gd name="connsiteY55" fmla="*/ 227089 h 300432"/>
                  <a:gd name="connsiteX56" fmla="*/ 157163 w 634759"/>
                  <a:gd name="connsiteY56" fmla="*/ 233757 h 300432"/>
                  <a:gd name="connsiteX57" fmla="*/ 160972 w 634759"/>
                  <a:gd name="connsiteY57" fmla="*/ 235662 h 300432"/>
                  <a:gd name="connsiteX58" fmla="*/ 173355 w 634759"/>
                  <a:gd name="connsiteY58" fmla="*/ 248997 h 300432"/>
                  <a:gd name="connsiteX59" fmla="*/ 189547 w 634759"/>
                  <a:gd name="connsiteY59" fmla="*/ 252807 h 300432"/>
                  <a:gd name="connsiteX60" fmla="*/ 208597 w 634759"/>
                  <a:gd name="connsiteY60" fmla="*/ 255664 h 300432"/>
                  <a:gd name="connsiteX61" fmla="*/ 211455 w 634759"/>
                  <a:gd name="connsiteY61" fmla="*/ 256617 h 300432"/>
                  <a:gd name="connsiteX62" fmla="*/ 226695 w 634759"/>
                  <a:gd name="connsiteY62" fmla="*/ 264237 h 300432"/>
                  <a:gd name="connsiteX63" fmla="*/ 243840 w 634759"/>
                  <a:gd name="connsiteY63" fmla="*/ 262332 h 300432"/>
                  <a:gd name="connsiteX64" fmla="*/ 246697 w 634759"/>
                  <a:gd name="connsiteY64" fmla="*/ 262332 h 300432"/>
                  <a:gd name="connsiteX65" fmla="*/ 265747 w 634759"/>
                  <a:gd name="connsiteY65" fmla="*/ 266142 h 300432"/>
                  <a:gd name="connsiteX66" fmla="*/ 283845 w 634759"/>
                  <a:gd name="connsiteY66" fmla="*/ 269000 h 300432"/>
                  <a:gd name="connsiteX67" fmla="*/ 287655 w 634759"/>
                  <a:gd name="connsiteY67" fmla="*/ 269952 h 300432"/>
                  <a:gd name="connsiteX68" fmla="*/ 301942 w 634759"/>
                  <a:gd name="connsiteY68" fmla="*/ 278525 h 300432"/>
                  <a:gd name="connsiteX69" fmla="*/ 317182 w 634759"/>
                  <a:gd name="connsiteY69" fmla="*/ 272809 h 300432"/>
                  <a:gd name="connsiteX70" fmla="*/ 322897 w 634759"/>
                  <a:gd name="connsiteY70" fmla="*/ 272809 h 300432"/>
                  <a:gd name="connsiteX71" fmla="*/ 342900 w 634759"/>
                  <a:gd name="connsiteY71" fmla="*/ 276620 h 300432"/>
                  <a:gd name="connsiteX72" fmla="*/ 360997 w 634759"/>
                  <a:gd name="connsiteY72" fmla="*/ 278525 h 300432"/>
                  <a:gd name="connsiteX73" fmla="*/ 377190 w 634759"/>
                  <a:gd name="connsiteY73" fmla="*/ 274714 h 300432"/>
                  <a:gd name="connsiteX74" fmla="*/ 393382 w 634759"/>
                  <a:gd name="connsiteY74" fmla="*/ 264237 h 300432"/>
                  <a:gd name="connsiteX75" fmla="*/ 395288 w 634759"/>
                  <a:gd name="connsiteY75" fmla="*/ 263284 h 300432"/>
                  <a:gd name="connsiteX76" fmla="*/ 413385 w 634759"/>
                  <a:gd name="connsiteY76" fmla="*/ 257570 h 300432"/>
                  <a:gd name="connsiteX77" fmla="*/ 415290 w 634759"/>
                  <a:gd name="connsiteY77" fmla="*/ 257570 h 300432"/>
                  <a:gd name="connsiteX78" fmla="*/ 433388 w 634759"/>
                  <a:gd name="connsiteY78" fmla="*/ 256617 h 300432"/>
                  <a:gd name="connsiteX79" fmla="*/ 447675 w 634759"/>
                  <a:gd name="connsiteY79" fmla="*/ 249950 h 300432"/>
                  <a:gd name="connsiteX80" fmla="*/ 460057 w 634759"/>
                  <a:gd name="connsiteY80" fmla="*/ 235662 h 300432"/>
                  <a:gd name="connsiteX81" fmla="*/ 464820 w 634759"/>
                  <a:gd name="connsiteY81" fmla="*/ 232805 h 300432"/>
                  <a:gd name="connsiteX82" fmla="*/ 482917 w 634759"/>
                  <a:gd name="connsiteY82" fmla="*/ 228042 h 300432"/>
                  <a:gd name="connsiteX83" fmla="*/ 497205 w 634759"/>
                  <a:gd name="connsiteY83" fmla="*/ 218517 h 300432"/>
                  <a:gd name="connsiteX84" fmla="*/ 510540 w 634759"/>
                  <a:gd name="connsiteY84" fmla="*/ 207087 h 300432"/>
                  <a:gd name="connsiteX85" fmla="*/ 521017 w 634759"/>
                  <a:gd name="connsiteY85" fmla="*/ 191847 h 300432"/>
                  <a:gd name="connsiteX86" fmla="*/ 522922 w 634759"/>
                  <a:gd name="connsiteY86" fmla="*/ 189942 h 300432"/>
                  <a:gd name="connsiteX87" fmla="*/ 537210 w 634759"/>
                  <a:gd name="connsiteY87" fmla="*/ 177559 h 300432"/>
                  <a:gd name="connsiteX88" fmla="*/ 547688 w 634759"/>
                  <a:gd name="connsiteY88" fmla="*/ 165177 h 300432"/>
                  <a:gd name="connsiteX89" fmla="*/ 550545 w 634759"/>
                  <a:gd name="connsiteY89" fmla="*/ 147080 h 300432"/>
                  <a:gd name="connsiteX90" fmla="*/ 552450 w 634759"/>
                  <a:gd name="connsiteY90" fmla="*/ 143270 h 300432"/>
                  <a:gd name="connsiteX91" fmla="*/ 555307 w 634759"/>
                  <a:gd name="connsiteY91" fmla="*/ 140412 h 300432"/>
                  <a:gd name="connsiteX92" fmla="*/ 571500 w 634759"/>
                  <a:gd name="connsiteY92" fmla="*/ 131839 h 300432"/>
                  <a:gd name="connsiteX93" fmla="*/ 576263 w 634759"/>
                  <a:gd name="connsiteY93" fmla="*/ 116600 h 300432"/>
                  <a:gd name="connsiteX94" fmla="*/ 577215 w 634759"/>
                  <a:gd name="connsiteY94" fmla="*/ 114695 h 300432"/>
                  <a:gd name="connsiteX95" fmla="*/ 586740 w 634759"/>
                  <a:gd name="connsiteY95" fmla="*/ 98502 h 300432"/>
                  <a:gd name="connsiteX96" fmla="*/ 594360 w 634759"/>
                  <a:gd name="connsiteY96" fmla="*/ 81357 h 300432"/>
                  <a:gd name="connsiteX97" fmla="*/ 594360 w 634759"/>
                  <a:gd name="connsiteY97" fmla="*/ 80405 h 300432"/>
                  <a:gd name="connsiteX98" fmla="*/ 603885 w 634759"/>
                  <a:gd name="connsiteY98" fmla="*/ 63259 h 300432"/>
                  <a:gd name="connsiteX99" fmla="*/ 611505 w 634759"/>
                  <a:gd name="connsiteY99" fmla="*/ 48020 h 300432"/>
                  <a:gd name="connsiteX100" fmla="*/ 610552 w 634759"/>
                  <a:gd name="connsiteY100" fmla="*/ 28970 h 300432"/>
                  <a:gd name="connsiteX101" fmla="*/ 610552 w 634759"/>
                  <a:gd name="connsiteY101" fmla="*/ 26112 h 300432"/>
                  <a:gd name="connsiteX102" fmla="*/ 615315 w 634759"/>
                  <a:gd name="connsiteY102" fmla="*/ 7062 h 300432"/>
                  <a:gd name="connsiteX103" fmla="*/ 620077 w 634759"/>
                  <a:gd name="connsiteY103" fmla="*/ 1347 h 300432"/>
                  <a:gd name="connsiteX104" fmla="*/ 627697 w 634759"/>
                  <a:gd name="connsiteY104" fmla="*/ 395 h 300432"/>
                  <a:gd name="connsiteX105" fmla="*/ 633413 w 634759"/>
                  <a:gd name="connsiteY105" fmla="*/ 5157 h 300432"/>
                  <a:gd name="connsiteX106" fmla="*/ 634365 w 634759"/>
                  <a:gd name="connsiteY106" fmla="*/ 12777 h 300432"/>
                  <a:gd name="connsiteX107" fmla="*/ 629602 w 634759"/>
                  <a:gd name="connsiteY107" fmla="*/ 29922 h 300432"/>
                  <a:gd name="connsiteX108" fmla="*/ 629602 w 634759"/>
                  <a:gd name="connsiteY108" fmla="*/ 49925 h 300432"/>
                  <a:gd name="connsiteX109" fmla="*/ 628650 w 634759"/>
                  <a:gd name="connsiteY109" fmla="*/ 54687 h 300432"/>
                  <a:gd name="connsiteX110" fmla="*/ 620077 w 634759"/>
                  <a:gd name="connsiteY110" fmla="*/ 71832 h 300432"/>
                  <a:gd name="connsiteX111" fmla="*/ 610552 w 634759"/>
                  <a:gd name="connsiteY111" fmla="*/ 88977 h 300432"/>
                  <a:gd name="connsiteX112" fmla="*/ 602932 w 634759"/>
                  <a:gd name="connsiteY112" fmla="*/ 106122 h 300432"/>
                  <a:gd name="connsiteX113" fmla="*/ 601980 w 634759"/>
                  <a:gd name="connsiteY113" fmla="*/ 107075 h 300432"/>
                  <a:gd name="connsiteX114" fmla="*/ 592455 w 634759"/>
                  <a:gd name="connsiteY114" fmla="*/ 123267 h 300432"/>
                  <a:gd name="connsiteX115" fmla="*/ 586740 w 634759"/>
                  <a:gd name="connsiteY115" fmla="*/ 141364 h 300432"/>
                  <a:gd name="connsiteX116" fmla="*/ 581977 w 634759"/>
                  <a:gd name="connsiteY116" fmla="*/ 147080 h 300432"/>
                  <a:gd name="connsiteX117" fmla="*/ 566738 w 634759"/>
                  <a:gd name="connsiteY117" fmla="*/ 155652 h 300432"/>
                  <a:gd name="connsiteX118" fmla="*/ 563880 w 634759"/>
                  <a:gd name="connsiteY118" fmla="*/ 171845 h 300432"/>
                  <a:gd name="connsiteX119" fmla="*/ 561975 w 634759"/>
                  <a:gd name="connsiteY119" fmla="*/ 176607 h 300432"/>
                  <a:gd name="connsiteX120" fmla="*/ 549593 w 634759"/>
                  <a:gd name="connsiteY120" fmla="*/ 191847 h 300432"/>
                  <a:gd name="connsiteX121" fmla="*/ 548640 w 634759"/>
                  <a:gd name="connsiteY121" fmla="*/ 192800 h 300432"/>
                  <a:gd name="connsiteX122" fmla="*/ 534352 w 634759"/>
                  <a:gd name="connsiteY122" fmla="*/ 205182 h 300432"/>
                  <a:gd name="connsiteX123" fmla="*/ 523875 w 634759"/>
                  <a:gd name="connsiteY123" fmla="*/ 220422 h 300432"/>
                  <a:gd name="connsiteX124" fmla="*/ 522922 w 634759"/>
                  <a:gd name="connsiteY124" fmla="*/ 222327 h 300432"/>
                  <a:gd name="connsiteX125" fmla="*/ 508635 w 634759"/>
                  <a:gd name="connsiteY125" fmla="*/ 235662 h 300432"/>
                  <a:gd name="connsiteX126" fmla="*/ 507682 w 634759"/>
                  <a:gd name="connsiteY126" fmla="*/ 236614 h 300432"/>
                  <a:gd name="connsiteX127" fmla="*/ 491490 w 634759"/>
                  <a:gd name="connsiteY127" fmla="*/ 247092 h 300432"/>
                  <a:gd name="connsiteX128" fmla="*/ 488632 w 634759"/>
                  <a:gd name="connsiteY128" fmla="*/ 248045 h 300432"/>
                  <a:gd name="connsiteX129" fmla="*/ 471488 w 634759"/>
                  <a:gd name="connsiteY129" fmla="*/ 252807 h 300432"/>
                  <a:gd name="connsiteX130" fmla="*/ 459105 w 634759"/>
                  <a:gd name="connsiteY130" fmla="*/ 266142 h 300432"/>
                  <a:gd name="connsiteX131" fmla="*/ 456247 w 634759"/>
                  <a:gd name="connsiteY131" fmla="*/ 268047 h 300432"/>
                  <a:gd name="connsiteX132" fmla="*/ 438150 w 634759"/>
                  <a:gd name="connsiteY132" fmla="*/ 276620 h 300432"/>
                  <a:gd name="connsiteX133" fmla="*/ 434340 w 634759"/>
                  <a:gd name="connsiteY133" fmla="*/ 277572 h 300432"/>
                  <a:gd name="connsiteX134" fmla="*/ 415290 w 634759"/>
                  <a:gd name="connsiteY134" fmla="*/ 278525 h 300432"/>
                  <a:gd name="connsiteX135" fmla="*/ 399097 w 634759"/>
                  <a:gd name="connsiteY135" fmla="*/ 283287 h 300432"/>
                  <a:gd name="connsiteX136" fmla="*/ 382905 w 634759"/>
                  <a:gd name="connsiteY136" fmla="*/ 293764 h 300432"/>
                  <a:gd name="connsiteX137" fmla="*/ 380047 w 634759"/>
                  <a:gd name="connsiteY137" fmla="*/ 294717 h 300432"/>
                  <a:gd name="connsiteX138" fmla="*/ 360997 w 634759"/>
                  <a:gd name="connsiteY138" fmla="*/ 299480 h 300432"/>
                  <a:gd name="connsiteX139" fmla="*/ 358140 w 634759"/>
                  <a:gd name="connsiteY139" fmla="*/ 299480 h 300432"/>
                  <a:gd name="connsiteX140" fmla="*/ 338138 w 634759"/>
                  <a:gd name="connsiteY140" fmla="*/ 297575 h 300432"/>
                  <a:gd name="connsiteX141" fmla="*/ 320040 w 634759"/>
                  <a:gd name="connsiteY141" fmla="*/ 293764 h 300432"/>
                  <a:gd name="connsiteX142" fmla="*/ 301942 w 634759"/>
                  <a:gd name="connsiteY142" fmla="*/ 300432 h 300432"/>
                  <a:gd name="connsiteX143" fmla="*/ 302895 w 634759"/>
                  <a:gd name="connsiteY143" fmla="*/ 299480 h 3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34759" h="300432">
                    <a:moveTo>
                      <a:pt x="302895" y="299480"/>
                    </a:moveTo>
                    <a:cubicBezTo>
                      <a:pt x="300990" y="299480"/>
                      <a:pt x="299085" y="298527"/>
                      <a:pt x="298132" y="298527"/>
                    </a:cubicBezTo>
                    <a:lnTo>
                      <a:pt x="281940" y="288050"/>
                    </a:lnTo>
                    <a:lnTo>
                      <a:pt x="264795" y="285192"/>
                    </a:lnTo>
                    <a:lnTo>
                      <a:pt x="246697" y="281382"/>
                    </a:lnTo>
                    <a:lnTo>
                      <a:pt x="227647" y="283287"/>
                    </a:lnTo>
                    <a:cubicBezTo>
                      <a:pt x="225742" y="283287"/>
                      <a:pt x="223838" y="283287"/>
                      <a:pt x="222885" y="282334"/>
                    </a:cubicBezTo>
                    <a:lnTo>
                      <a:pt x="206692" y="274714"/>
                    </a:lnTo>
                    <a:lnTo>
                      <a:pt x="188595" y="271857"/>
                    </a:lnTo>
                    <a:lnTo>
                      <a:pt x="168592" y="267095"/>
                    </a:lnTo>
                    <a:cubicBezTo>
                      <a:pt x="166688" y="267095"/>
                      <a:pt x="164782" y="266142"/>
                      <a:pt x="163830" y="264237"/>
                    </a:cubicBezTo>
                    <a:lnTo>
                      <a:pt x="150495" y="250902"/>
                    </a:lnTo>
                    <a:lnTo>
                      <a:pt x="134302" y="245187"/>
                    </a:lnTo>
                    <a:cubicBezTo>
                      <a:pt x="133350" y="245187"/>
                      <a:pt x="133350" y="244234"/>
                      <a:pt x="132397" y="244234"/>
                    </a:cubicBezTo>
                    <a:lnTo>
                      <a:pt x="116205" y="233757"/>
                    </a:lnTo>
                    <a:cubicBezTo>
                      <a:pt x="115252" y="232805"/>
                      <a:pt x="114300" y="231852"/>
                      <a:pt x="113347" y="230900"/>
                    </a:cubicBezTo>
                    <a:lnTo>
                      <a:pt x="103822" y="214707"/>
                    </a:lnTo>
                    <a:lnTo>
                      <a:pt x="80963" y="186132"/>
                    </a:lnTo>
                    <a:cubicBezTo>
                      <a:pt x="80010" y="185180"/>
                      <a:pt x="80010" y="184227"/>
                      <a:pt x="80010" y="183275"/>
                    </a:cubicBezTo>
                    <a:lnTo>
                      <a:pt x="74295" y="168987"/>
                    </a:lnTo>
                    <a:lnTo>
                      <a:pt x="58102" y="160414"/>
                    </a:lnTo>
                    <a:cubicBezTo>
                      <a:pt x="56197" y="159462"/>
                      <a:pt x="54292" y="157557"/>
                      <a:pt x="53340" y="155652"/>
                    </a:cubicBezTo>
                    <a:lnTo>
                      <a:pt x="46672" y="137555"/>
                    </a:lnTo>
                    <a:lnTo>
                      <a:pt x="41910" y="120409"/>
                    </a:lnTo>
                    <a:lnTo>
                      <a:pt x="20002" y="91834"/>
                    </a:lnTo>
                    <a:cubicBezTo>
                      <a:pt x="20002" y="90882"/>
                      <a:pt x="19050" y="90882"/>
                      <a:pt x="19050" y="89930"/>
                    </a:cubicBezTo>
                    <a:lnTo>
                      <a:pt x="12382" y="72784"/>
                    </a:lnTo>
                    <a:cubicBezTo>
                      <a:pt x="11430" y="71832"/>
                      <a:pt x="11430" y="69927"/>
                      <a:pt x="11430" y="68975"/>
                    </a:cubicBezTo>
                    <a:lnTo>
                      <a:pt x="12382" y="49925"/>
                    </a:lnTo>
                    <a:lnTo>
                      <a:pt x="8572" y="34684"/>
                    </a:lnTo>
                    <a:lnTo>
                      <a:pt x="952" y="19445"/>
                    </a:lnTo>
                    <a:cubicBezTo>
                      <a:pt x="0" y="18492"/>
                      <a:pt x="0" y="17539"/>
                      <a:pt x="0" y="15634"/>
                    </a:cubicBezTo>
                    <a:cubicBezTo>
                      <a:pt x="0" y="14682"/>
                      <a:pt x="0" y="12777"/>
                      <a:pt x="0" y="11825"/>
                    </a:cubicBezTo>
                    <a:cubicBezTo>
                      <a:pt x="0" y="10872"/>
                      <a:pt x="952" y="8967"/>
                      <a:pt x="1905" y="8014"/>
                    </a:cubicBezTo>
                    <a:cubicBezTo>
                      <a:pt x="2857" y="7062"/>
                      <a:pt x="3810" y="6109"/>
                      <a:pt x="4763" y="5157"/>
                    </a:cubicBezTo>
                    <a:cubicBezTo>
                      <a:pt x="5715" y="4205"/>
                      <a:pt x="7620" y="4205"/>
                      <a:pt x="8572" y="4205"/>
                    </a:cubicBezTo>
                    <a:cubicBezTo>
                      <a:pt x="9525" y="4205"/>
                      <a:pt x="11430" y="4205"/>
                      <a:pt x="12382" y="5157"/>
                    </a:cubicBezTo>
                    <a:cubicBezTo>
                      <a:pt x="13335" y="5157"/>
                      <a:pt x="14288" y="6109"/>
                      <a:pt x="15240" y="7062"/>
                    </a:cubicBezTo>
                    <a:cubicBezTo>
                      <a:pt x="16192" y="8014"/>
                      <a:pt x="17145" y="8967"/>
                      <a:pt x="17145" y="9920"/>
                    </a:cubicBezTo>
                    <a:lnTo>
                      <a:pt x="25717" y="27064"/>
                    </a:lnTo>
                    <a:cubicBezTo>
                      <a:pt x="25717" y="28017"/>
                      <a:pt x="26670" y="28970"/>
                      <a:pt x="26670" y="28970"/>
                    </a:cubicBezTo>
                    <a:lnTo>
                      <a:pt x="30480" y="47067"/>
                    </a:lnTo>
                    <a:cubicBezTo>
                      <a:pt x="30480" y="48020"/>
                      <a:pt x="30480" y="48972"/>
                      <a:pt x="30480" y="49925"/>
                    </a:cubicBezTo>
                    <a:lnTo>
                      <a:pt x="29527" y="68022"/>
                    </a:lnTo>
                    <a:lnTo>
                      <a:pt x="35242" y="82309"/>
                    </a:lnTo>
                    <a:lnTo>
                      <a:pt x="58102" y="110884"/>
                    </a:lnTo>
                    <a:cubicBezTo>
                      <a:pt x="59055" y="111837"/>
                      <a:pt x="59055" y="112789"/>
                      <a:pt x="60007" y="114695"/>
                    </a:cubicBezTo>
                    <a:lnTo>
                      <a:pt x="64770" y="132792"/>
                    </a:lnTo>
                    <a:lnTo>
                      <a:pt x="69532" y="146127"/>
                    </a:lnTo>
                    <a:lnTo>
                      <a:pt x="84772" y="154700"/>
                    </a:lnTo>
                    <a:cubicBezTo>
                      <a:pt x="86677" y="155652"/>
                      <a:pt x="88582" y="157557"/>
                      <a:pt x="89535" y="159462"/>
                    </a:cubicBezTo>
                    <a:lnTo>
                      <a:pt x="95250" y="175655"/>
                    </a:lnTo>
                    <a:lnTo>
                      <a:pt x="117157" y="203277"/>
                    </a:lnTo>
                    <a:lnTo>
                      <a:pt x="118110" y="204230"/>
                    </a:lnTo>
                    <a:lnTo>
                      <a:pt x="126682" y="218517"/>
                    </a:lnTo>
                    <a:lnTo>
                      <a:pt x="140017" y="227089"/>
                    </a:lnTo>
                    <a:lnTo>
                      <a:pt x="157163" y="233757"/>
                    </a:lnTo>
                    <a:cubicBezTo>
                      <a:pt x="158115" y="234709"/>
                      <a:pt x="160020" y="234709"/>
                      <a:pt x="160972" y="235662"/>
                    </a:cubicBezTo>
                    <a:lnTo>
                      <a:pt x="173355" y="248997"/>
                    </a:lnTo>
                    <a:lnTo>
                      <a:pt x="189547" y="252807"/>
                    </a:lnTo>
                    <a:lnTo>
                      <a:pt x="208597" y="255664"/>
                    </a:lnTo>
                    <a:cubicBezTo>
                      <a:pt x="209550" y="255664"/>
                      <a:pt x="210502" y="255664"/>
                      <a:pt x="211455" y="256617"/>
                    </a:cubicBezTo>
                    <a:lnTo>
                      <a:pt x="226695" y="264237"/>
                    </a:lnTo>
                    <a:lnTo>
                      <a:pt x="243840" y="262332"/>
                    </a:lnTo>
                    <a:cubicBezTo>
                      <a:pt x="244792" y="262332"/>
                      <a:pt x="245745" y="262332"/>
                      <a:pt x="246697" y="262332"/>
                    </a:cubicBezTo>
                    <a:lnTo>
                      <a:pt x="265747" y="266142"/>
                    </a:lnTo>
                    <a:lnTo>
                      <a:pt x="283845" y="269000"/>
                    </a:lnTo>
                    <a:cubicBezTo>
                      <a:pt x="284797" y="269000"/>
                      <a:pt x="286702" y="269952"/>
                      <a:pt x="287655" y="269952"/>
                    </a:cubicBezTo>
                    <a:lnTo>
                      <a:pt x="301942" y="278525"/>
                    </a:lnTo>
                    <a:lnTo>
                      <a:pt x="317182" y="272809"/>
                    </a:lnTo>
                    <a:cubicBezTo>
                      <a:pt x="319088" y="272809"/>
                      <a:pt x="320992" y="272809"/>
                      <a:pt x="322897" y="272809"/>
                    </a:cubicBezTo>
                    <a:lnTo>
                      <a:pt x="342900" y="276620"/>
                    </a:lnTo>
                    <a:lnTo>
                      <a:pt x="360997" y="278525"/>
                    </a:lnTo>
                    <a:lnTo>
                      <a:pt x="377190" y="274714"/>
                    </a:lnTo>
                    <a:lnTo>
                      <a:pt x="393382" y="264237"/>
                    </a:lnTo>
                    <a:cubicBezTo>
                      <a:pt x="394335" y="264237"/>
                      <a:pt x="395288" y="263284"/>
                      <a:pt x="395288" y="263284"/>
                    </a:cubicBezTo>
                    <a:lnTo>
                      <a:pt x="413385" y="257570"/>
                    </a:lnTo>
                    <a:cubicBezTo>
                      <a:pt x="414338" y="257570"/>
                      <a:pt x="415290" y="257570"/>
                      <a:pt x="415290" y="257570"/>
                    </a:cubicBezTo>
                    <a:lnTo>
                      <a:pt x="433388" y="256617"/>
                    </a:lnTo>
                    <a:lnTo>
                      <a:pt x="447675" y="249950"/>
                    </a:lnTo>
                    <a:lnTo>
                      <a:pt x="460057" y="235662"/>
                    </a:lnTo>
                    <a:cubicBezTo>
                      <a:pt x="461010" y="234709"/>
                      <a:pt x="462915" y="233757"/>
                      <a:pt x="464820" y="232805"/>
                    </a:cubicBezTo>
                    <a:lnTo>
                      <a:pt x="482917" y="228042"/>
                    </a:lnTo>
                    <a:lnTo>
                      <a:pt x="497205" y="218517"/>
                    </a:lnTo>
                    <a:lnTo>
                      <a:pt x="510540" y="207087"/>
                    </a:lnTo>
                    <a:lnTo>
                      <a:pt x="521017" y="191847"/>
                    </a:lnTo>
                    <a:cubicBezTo>
                      <a:pt x="521970" y="190895"/>
                      <a:pt x="521970" y="189942"/>
                      <a:pt x="522922" y="189942"/>
                    </a:cubicBezTo>
                    <a:lnTo>
                      <a:pt x="537210" y="177559"/>
                    </a:lnTo>
                    <a:lnTo>
                      <a:pt x="547688" y="165177"/>
                    </a:lnTo>
                    <a:lnTo>
                      <a:pt x="550545" y="147080"/>
                    </a:lnTo>
                    <a:cubicBezTo>
                      <a:pt x="550545" y="146127"/>
                      <a:pt x="551497" y="144222"/>
                      <a:pt x="552450" y="143270"/>
                    </a:cubicBezTo>
                    <a:cubicBezTo>
                      <a:pt x="553402" y="142317"/>
                      <a:pt x="554355" y="141364"/>
                      <a:pt x="555307" y="140412"/>
                    </a:cubicBezTo>
                    <a:lnTo>
                      <a:pt x="571500" y="131839"/>
                    </a:lnTo>
                    <a:lnTo>
                      <a:pt x="576263" y="116600"/>
                    </a:lnTo>
                    <a:cubicBezTo>
                      <a:pt x="576263" y="115647"/>
                      <a:pt x="577215" y="114695"/>
                      <a:pt x="577215" y="114695"/>
                    </a:cubicBezTo>
                    <a:lnTo>
                      <a:pt x="586740" y="98502"/>
                    </a:lnTo>
                    <a:lnTo>
                      <a:pt x="594360" y="81357"/>
                    </a:lnTo>
                    <a:lnTo>
                      <a:pt x="594360" y="80405"/>
                    </a:lnTo>
                    <a:lnTo>
                      <a:pt x="603885" y="63259"/>
                    </a:lnTo>
                    <a:lnTo>
                      <a:pt x="611505" y="48020"/>
                    </a:lnTo>
                    <a:lnTo>
                      <a:pt x="610552" y="28970"/>
                    </a:lnTo>
                    <a:cubicBezTo>
                      <a:pt x="610552" y="28017"/>
                      <a:pt x="610552" y="27064"/>
                      <a:pt x="610552" y="26112"/>
                    </a:cubicBezTo>
                    <a:lnTo>
                      <a:pt x="615315" y="7062"/>
                    </a:lnTo>
                    <a:cubicBezTo>
                      <a:pt x="616268" y="4205"/>
                      <a:pt x="617220" y="2300"/>
                      <a:pt x="620077" y="1347"/>
                    </a:cubicBezTo>
                    <a:cubicBezTo>
                      <a:pt x="621982" y="395"/>
                      <a:pt x="624840" y="-558"/>
                      <a:pt x="627697" y="395"/>
                    </a:cubicBezTo>
                    <a:cubicBezTo>
                      <a:pt x="630555" y="1347"/>
                      <a:pt x="632460" y="2300"/>
                      <a:pt x="633413" y="5157"/>
                    </a:cubicBezTo>
                    <a:cubicBezTo>
                      <a:pt x="634365" y="7062"/>
                      <a:pt x="635318" y="9920"/>
                      <a:pt x="634365" y="12777"/>
                    </a:cubicBezTo>
                    <a:lnTo>
                      <a:pt x="629602" y="29922"/>
                    </a:lnTo>
                    <a:lnTo>
                      <a:pt x="629602" y="49925"/>
                    </a:lnTo>
                    <a:cubicBezTo>
                      <a:pt x="629602" y="51830"/>
                      <a:pt x="629602" y="52782"/>
                      <a:pt x="628650" y="54687"/>
                    </a:cubicBezTo>
                    <a:lnTo>
                      <a:pt x="620077" y="71832"/>
                    </a:lnTo>
                    <a:lnTo>
                      <a:pt x="610552" y="88977"/>
                    </a:lnTo>
                    <a:lnTo>
                      <a:pt x="602932" y="106122"/>
                    </a:lnTo>
                    <a:cubicBezTo>
                      <a:pt x="602932" y="106122"/>
                      <a:pt x="602932" y="107075"/>
                      <a:pt x="601980" y="107075"/>
                    </a:cubicBezTo>
                    <a:lnTo>
                      <a:pt x="592455" y="123267"/>
                    </a:lnTo>
                    <a:lnTo>
                      <a:pt x="586740" y="141364"/>
                    </a:lnTo>
                    <a:cubicBezTo>
                      <a:pt x="585788" y="144222"/>
                      <a:pt x="584835" y="146127"/>
                      <a:pt x="581977" y="147080"/>
                    </a:cubicBezTo>
                    <a:lnTo>
                      <a:pt x="566738" y="155652"/>
                    </a:lnTo>
                    <a:lnTo>
                      <a:pt x="563880" y="171845"/>
                    </a:lnTo>
                    <a:cubicBezTo>
                      <a:pt x="563880" y="173750"/>
                      <a:pt x="562927" y="175655"/>
                      <a:pt x="561975" y="176607"/>
                    </a:cubicBezTo>
                    <a:lnTo>
                      <a:pt x="549593" y="191847"/>
                    </a:lnTo>
                    <a:lnTo>
                      <a:pt x="548640" y="192800"/>
                    </a:lnTo>
                    <a:lnTo>
                      <a:pt x="534352" y="205182"/>
                    </a:lnTo>
                    <a:lnTo>
                      <a:pt x="523875" y="220422"/>
                    </a:lnTo>
                    <a:cubicBezTo>
                      <a:pt x="523875" y="221375"/>
                      <a:pt x="522922" y="221375"/>
                      <a:pt x="522922" y="222327"/>
                    </a:cubicBezTo>
                    <a:lnTo>
                      <a:pt x="508635" y="235662"/>
                    </a:lnTo>
                    <a:lnTo>
                      <a:pt x="507682" y="236614"/>
                    </a:lnTo>
                    <a:lnTo>
                      <a:pt x="491490" y="247092"/>
                    </a:lnTo>
                    <a:cubicBezTo>
                      <a:pt x="490538" y="248045"/>
                      <a:pt x="489585" y="248045"/>
                      <a:pt x="488632" y="248045"/>
                    </a:cubicBezTo>
                    <a:lnTo>
                      <a:pt x="471488" y="252807"/>
                    </a:lnTo>
                    <a:lnTo>
                      <a:pt x="459105" y="266142"/>
                    </a:lnTo>
                    <a:cubicBezTo>
                      <a:pt x="458152" y="267095"/>
                      <a:pt x="457200" y="268047"/>
                      <a:pt x="456247" y="268047"/>
                    </a:cubicBezTo>
                    <a:lnTo>
                      <a:pt x="438150" y="276620"/>
                    </a:lnTo>
                    <a:cubicBezTo>
                      <a:pt x="437197" y="277572"/>
                      <a:pt x="436245" y="277572"/>
                      <a:pt x="434340" y="277572"/>
                    </a:cubicBezTo>
                    <a:lnTo>
                      <a:pt x="415290" y="278525"/>
                    </a:lnTo>
                    <a:lnTo>
                      <a:pt x="399097" y="283287"/>
                    </a:lnTo>
                    <a:lnTo>
                      <a:pt x="382905" y="293764"/>
                    </a:lnTo>
                    <a:cubicBezTo>
                      <a:pt x="381952" y="294717"/>
                      <a:pt x="381000" y="294717"/>
                      <a:pt x="380047" y="294717"/>
                    </a:cubicBezTo>
                    <a:lnTo>
                      <a:pt x="360997" y="299480"/>
                    </a:lnTo>
                    <a:cubicBezTo>
                      <a:pt x="360045" y="299480"/>
                      <a:pt x="359092" y="299480"/>
                      <a:pt x="358140" y="299480"/>
                    </a:cubicBezTo>
                    <a:lnTo>
                      <a:pt x="338138" y="297575"/>
                    </a:lnTo>
                    <a:lnTo>
                      <a:pt x="320040" y="293764"/>
                    </a:lnTo>
                    <a:lnTo>
                      <a:pt x="301942" y="300432"/>
                    </a:lnTo>
                    <a:cubicBezTo>
                      <a:pt x="304800" y="298527"/>
                      <a:pt x="303847" y="299480"/>
                      <a:pt x="302895" y="299480"/>
                    </a:cubicBezTo>
                    <a:close/>
                  </a:path>
                </a:pathLst>
              </a:custGeom>
              <a:solidFill>
                <a:srgbClr val="517F57"/>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D036975-1B89-DE43-BC45-6B2B2E63C7FC}"/>
                  </a:ext>
                </a:extLst>
              </p:cNvPr>
              <p:cNvSpPr/>
              <p:nvPr/>
            </p:nvSpPr>
            <p:spPr>
              <a:xfrm>
                <a:off x="5759860" y="4264391"/>
                <a:ext cx="27783" cy="27762"/>
              </a:xfrm>
              <a:custGeom>
                <a:avLst/>
                <a:gdLst>
                  <a:gd name="connsiteX0" fmla="*/ 30525 w 61005"/>
                  <a:gd name="connsiteY0" fmla="*/ 60960 h 60960"/>
                  <a:gd name="connsiteX1" fmla="*/ 61005 w 61005"/>
                  <a:gd name="connsiteY1" fmla="*/ 30480 h 60960"/>
                  <a:gd name="connsiteX2" fmla="*/ 30525 w 61005"/>
                  <a:gd name="connsiteY2" fmla="*/ 0 h 60960"/>
                  <a:gd name="connsiteX3" fmla="*/ 45 w 61005"/>
                  <a:gd name="connsiteY3" fmla="*/ 30480 h 60960"/>
                  <a:gd name="connsiteX4" fmla="*/ 30525 w 61005"/>
                  <a:gd name="connsiteY4" fmla="*/ 6096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05" h="60960">
                    <a:moveTo>
                      <a:pt x="30525" y="60960"/>
                    </a:moveTo>
                    <a:cubicBezTo>
                      <a:pt x="47670" y="60960"/>
                      <a:pt x="61005" y="46673"/>
                      <a:pt x="61005" y="30480"/>
                    </a:cubicBezTo>
                    <a:cubicBezTo>
                      <a:pt x="61005" y="13335"/>
                      <a:pt x="46718" y="0"/>
                      <a:pt x="30525" y="0"/>
                    </a:cubicBezTo>
                    <a:cubicBezTo>
                      <a:pt x="14333" y="0"/>
                      <a:pt x="45" y="14288"/>
                      <a:pt x="45" y="30480"/>
                    </a:cubicBezTo>
                    <a:cubicBezTo>
                      <a:pt x="-907" y="47625"/>
                      <a:pt x="13380" y="60960"/>
                      <a:pt x="30525" y="60960"/>
                    </a:cubicBezTo>
                    <a:close/>
                  </a:path>
                </a:pathLst>
              </a:custGeom>
              <a:solidFill>
                <a:srgbClr val="517F57"/>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8C00143-954C-8D4A-8CD6-953C4C60890A}"/>
                  </a:ext>
                </a:extLst>
              </p:cNvPr>
              <p:cNvSpPr/>
              <p:nvPr/>
            </p:nvSpPr>
            <p:spPr>
              <a:xfrm>
                <a:off x="5953349" y="4264391"/>
                <a:ext cx="27762" cy="27762"/>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 h="60960">
                    <a:moveTo>
                      <a:pt x="30480" y="60960"/>
                    </a:moveTo>
                    <a:cubicBezTo>
                      <a:pt x="47625" y="60960"/>
                      <a:pt x="60960" y="46673"/>
                      <a:pt x="60960" y="30480"/>
                    </a:cubicBezTo>
                    <a:cubicBezTo>
                      <a:pt x="60960" y="13335"/>
                      <a:pt x="46672" y="0"/>
                      <a:pt x="30480" y="0"/>
                    </a:cubicBezTo>
                    <a:cubicBezTo>
                      <a:pt x="14288" y="0"/>
                      <a:pt x="0" y="14288"/>
                      <a:pt x="0" y="30480"/>
                    </a:cubicBezTo>
                    <a:cubicBezTo>
                      <a:pt x="0" y="47625"/>
                      <a:pt x="13335" y="60960"/>
                      <a:pt x="30480" y="60960"/>
                    </a:cubicBezTo>
                    <a:close/>
                  </a:path>
                </a:pathLst>
              </a:custGeom>
              <a:solidFill>
                <a:srgbClr val="517F57"/>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2B15380-C26A-A545-9155-8A9DA6421D1C}"/>
                  </a:ext>
                </a:extLst>
              </p:cNvPr>
              <p:cNvSpPr/>
              <p:nvPr/>
            </p:nvSpPr>
            <p:spPr>
              <a:xfrm>
                <a:off x="5870062" y="4334230"/>
                <a:ext cx="111482" cy="58127"/>
              </a:xfrm>
              <a:custGeom>
                <a:avLst/>
                <a:gdLst>
                  <a:gd name="connsiteX0" fmla="*/ 0 w 244792"/>
                  <a:gd name="connsiteY0" fmla="*/ 127635 h 127634"/>
                  <a:gd name="connsiteX1" fmla="*/ 0 w 244792"/>
                  <a:gd name="connsiteY1" fmla="*/ 99060 h 127634"/>
                  <a:gd name="connsiteX2" fmla="*/ 221933 w 244792"/>
                  <a:gd name="connsiteY2" fmla="*/ 0 h 127634"/>
                  <a:gd name="connsiteX3" fmla="*/ 244792 w 244792"/>
                  <a:gd name="connsiteY3" fmla="*/ 17145 h 127634"/>
                  <a:gd name="connsiteX4" fmla="*/ 0 w 244792"/>
                  <a:gd name="connsiteY4" fmla="*/ 127635 h 127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2" h="127634">
                    <a:moveTo>
                      <a:pt x="0" y="127635"/>
                    </a:moveTo>
                    <a:lnTo>
                      <a:pt x="0" y="99060"/>
                    </a:lnTo>
                    <a:cubicBezTo>
                      <a:pt x="93345" y="98108"/>
                      <a:pt x="176213" y="60960"/>
                      <a:pt x="221933" y="0"/>
                    </a:cubicBezTo>
                    <a:lnTo>
                      <a:pt x="244792" y="17145"/>
                    </a:lnTo>
                    <a:cubicBezTo>
                      <a:pt x="194310" y="85725"/>
                      <a:pt x="102870" y="126683"/>
                      <a:pt x="0" y="127635"/>
                    </a:cubicBezTo>
                    <a:close/>
                  </a:path>
                </a:pathLst>
              </a:custGeom>
              <a:solidFill>
                <a:srgbClr val="DF754B"/>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9923BC6-B6A2-2049-86F6-B6AF93FD11A1}"/>
                  </a:ext>
                </a:extLst>
              </p:cNvPr>
              <p:cNvSpPr/>
              <p:nvPr/>
            </p:nvSpPr>
            <p:spPr>
              <a:xfrm>
                <a:off x="5870062" y="4261788"/>
                <a:ext cx="13013" cy="73743"/>
              </a:xfrm>
              <a:custGeom>
                <a:avLst/>
                <a:gdLst>
                  <a:gd name="connsiteX0" fmla="*/ 28575 w 28575"/>
                  <a:gd name="connsiteY0" fmla="*/ 0 h 161925"/>
                  <a:gd name="connsiteX1" fmla="*/ 0 w 28575"/>
                  <a:gd name="connsiteY1" fmla="*/ 0 h 161925"/>
                  <a:gd name="connsiteX2" fmla="*/ 0 w 28575"/>
                  <a:gd name="connsiteY2" fmla="*/ 161925 h 161925"/>
                  <a:gd name="connsiteX3" fmla="*/ 28575 w 28575"/>
                  <a:gd name="connsiteY3" fmla="*/ 161925 h 161925"/>
                  <a:gd name="connsiteX4" fmla="*/ 28575 w 28575"/>
                  <a:gd name="connsiteY4" fmla="*/ 0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61925">
                    <a:moveTo>
                      <a:pt x="28575" y="0"/>
                    </a:moveTo>
                    <a:lnTo>
                      <a:pt x="0" y="0"/>
                    </a:lnTo>
                    <a:lnTo>
                      <a:pt x="0" y="161925"/>
                    </a:lnTo>
                    <a:lnTo>
                      <a:pt x="28575" y="161925"/>
                    </a:lnTo>
                    <a:lnTo>
                      <a:pt x="28575" y="0"/>
                    </a:lnTo>
                    <a:close/>
                  </a:path>
                </a:pathLst>
              </a:custGeom>
              <a:solidFill>
                <a:srgbClr val="E44027"/>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959F4FB-100E-C844-A316-1C783D36EB13}"/>
                  </a:ext>
                </a:extLst>
              </p:cNvPr>
              <p:cNvSpPr/>
              <p:nvPr/>
            </p:nvSpPr>
            <p:spPr>
              <a:xfrm>
                <a:off x="5277309" y="4656965"/>
                <a:ext cx="1199795" cy="641295"/>
              </a:xfrm>
              <a:custGeom>
                <a:avLst/>
                <a:gdLst>
                  <a:gd name="connsiteX0" fmla="*/ 2216470 w 2216469"/>
                  <a:gd name="connsiteY0" fmla="*/ 312420 h 1012507"/>
                  <a:gd name="connsiteX1" fmla="*/ 1125857 w 2216469"/>
                  <a:gd name="connsiteY1" fmla="*/ 1012508 h 1012507"/>
                  <a:gd name="connsiteX2" fmla="*/ 0 w 2216469"/>
                  <a:gd name="connsiteY2" fmla="*/ 424815 h 1012507"/>
                  <a:gd name="connsiteX3" fmla="*/ 10477 w 2216469"/>
                  <a:gd name="connsiteY3" fmla="*/ 420053 h 1012507"/>
                  <a:gd name="connsiteX4" fmla="*/ 229553 w 2216469"/>
                  <a:gd name="connsiteY4" fmla="*/ 201930 h 1012507"/>
                  <a:gd name="connsiteX5" fmla="*/ 299085 w 2216469"/>
                  <a:gd name="connsiteY5" fmla="*/ 161925 h 1012507"/>
                  <a:gd name="connsiteX6" fmla="*/ 360045 w 2216469"/>
                  <a:gd name="connsiteY6" fmla="*/ 149542 h 1012507"/>
                  <a:gd name="connsiteX7" fmla="*/ 701042 w 2216469"/>
                  <a:gd name="connsiteY7" fmla="*/ 27623 h 1012507"/>
                  <a:gd name="connsiteX8" fmla="*/ 717234 w 2216469"/>
                  <a:gd name="connsiteY8" fmla="*/ 14288 h 1012507"/>
                  <a:gd name="connsiteX9" fmla="*/ 1077279 w 2216469"/>
                  <a:gd name="connsiteY9" fmla="*/ 401003 h 1012507"/>
                  <a:gd name="connsiteX10" fmla="*/ 1494474 w 2216469"/>
                  <a:gd name="connsiteY10" fmla="*/ 0 h 1012507"/>
                  <a:gd name="connsiteX11" fmla="*/ 1510667 w 2216469"/>
                  <a:gd name="connsiteY11" fmla="*/ 0 h 1012507"/>
                  <a:gd name="connsiteX12" fmla="*/ 1593535 w 2216469"/>
                  <a:gd name="connsiteY12" fmla="*/ 21908 h 1012507"/>
                  <a:gd name="connsiteX13" fmla="*/ 1821182 w 2216469"/>
                  <a:gd name="connsiteY13" fmla="*/ 83820 h 1012507"/>
                  <a:gd name="connsiteX14" fmla="*/ 2017397 w 2216469"/>
                  <a:gd name="connsiteY14" fmla="*/ 162878 h 1012507"/>
                  <a:gd name="connsiteX15" fmla="*/ 2216470 w 2216469"/>
                  <a:gd name="connsiteY15" fmla="*/ 312420 h 1012507"/>
                  <a:gd name="connsiteX0" fmla="*/ 2243342 w 2243342"/>
                  <a:gd name="connsiteY0" fmla="*/ 312420 h 1352493"/>
                  <a:gd name="connsiteX1" fmla="*/ 1152729 w 2243342"/>
                  <a:gd name="connsiteY1" fmla="*/ 1012508 h 1352493"/>
                  <a:gd name="connsiteX2" fmla="*/ 77338 w 2243342"/>
                  <a:gd name="connsiteY2" fmla="*/ 1330165 h 1352493"/>
                  <a:gd name="connsiteX3" fmla="*/ 26872 w 2243342"/>
                  <a:gd name="connsiteY3" fmla="*/ 424815 h 1352493"/>
                  <a:gd name="connsiteX4" fmla="*/ 37349 w 2243342"/>
                  <a:gd name="connsiteY4" fmla="*/ 420053 h 1352493"/>
                  <a:gd name="connsiteX5" fmla="*/ 256425 w 2243342"/>
                  <a:gd name="connsiteY5" fmla="*/ 201930 h 1352493"/>
                  <a:gd name="connsiteX6" fmla="*/ 325957 w 2243342"/>
                  <a:gd name="connsiteY6" fmla="*/ 161925 h 1352493"/>
                  <a:gd name="connsiteX7" fmla="*/ 386917 w 2243342"/>
                  <a:gd name="connsiteY7" fmla="*/ 149542 h 1352493"/>
                  <a:gd name="connsiteX8" fmla="*/ 727914 w 2243342"/>
                  <a:gd name="connsiteY8" fmla="*/ 27623 h 1352493"/>
                  <a:gd name="connsiteX9" fmla="*/ 744106 w 2243342"/>
                  <a:gd name="connsiteY9" fmla="*/ 14288 h 1352493"/>
                  <a:gd name="connsiteX10" fmla="*/ 1104151 w 2243342"/>
                  <a:gd name="connsiteY10" fmla="*/ 401003 h 1352493"/>
                  <a:gd name="connsiteX11" fmla="*/ 1521346 w 2243342"/>
                  <a:gd name="connsiteY11" fmla="*/ 0 h 1352493"/>
                  <a:gd name="connsiteX12" fmla="*/ 1537539 w 2243342"/>
                  <a:gd name="connsiteY12" fmla="*/ 0 h 1352493"/>
                  <a:gd name="connsiteX13" fmla="*/ 1620407 w 2243342"/>
                  <a:gd name="connsiteY13" fmla="*/ 21908 h 1352493"/>
                  <a:gd name="connsiteX14" fmla="*/ 1848054 w 2243342"/>
                  <a:gd name="connsiteY14" fmla="*/ 83820 h 1352493"/>
                  <a:gd name="connsiteX15" fmla="*/ 2044269 w 2243342"/>
                  <a:gd name="connsiteY15" fmla="*/ 162878 h 1352493"/>
                  <a:gd name="connsiteX16" fmla="*/ 2243342 w 2243342"/>
                  <a:gd name="connsiteY16" fmla="*/ 312420 h 1352493"/>
                  <a:gd name="connsiteX0" fmla="*/ 2243342 w 2243497"/>
                  <a:gd name="connsiteY0" fmla="*/ 312420 h 1572362"/>
                  <a:gd name="connsiteX1" fmla="*/ 1900644 w 2243497"/>
                  <a:gd name="connsiteY1" fmla="*/ 1515912 h 1572362"/>
                  <a:gd name="connsiteX2" fmla="*/ 77338 w 2243497"/>
                  <a:gd name="connsiteY2" fmla="*/ 1330165 h 1572362"/>
                  <a:gd name="connsiteX3" fmla="*/ 26872 w 2243497"/>
                  <a:gd name="connsiteY3" fmla="*/ 424815 h 1572362"/>
                  <a:gd name="connsiteX4" fmla="*/ 37349 w 2243497"/>
                  <a:gd name="connsiteY4" fmla="*/ 420053 h 1572362"/>
                  <a:gd name="connsiteX5" fmla="*/ 256425 w 2243497"/>
                  <a:gd name="connsiteY5" fmla="*/ 201930 h 1572362"/>
                  <a:gd name="connsiteX6" fmla="*/ 325957 w 2243497"/>
                  <a:gd name="connsiteY6" fmla="*/ 161925 h 1572362"/>
                  <a:gd name="connsiteX7" fmla="*/ 386917 w 2243497"/>
                  <a:gd name="connsiteY7" fmla="*/ 149542 h 1572362"/>
                  <a:gd name="connsiteX8" fmla="*/ 727914 w 2243497"/>
                  <a:gd name="connsiteY8" fmla="*/ 27623 h 1572362"/>
                  <a:gd name="connsiteX9" fmla="*/ 744106 w 2243497"/>
                  <a:gd name="connsiteY9" fmla="*/ 14288 h 1572362"/>
                  <a:gd name="connsiteX10" fmla="*/ 1104151 w 2243497"/>
                  <a:gd name="connsiteY10" fmla="*/ 401003 h 1572362"/>
                  <a:gd name="connsiteX11" fmla="*/ 1521346 w 2243497"/>
                  <a:gd name="connsiteY11" fmla="*/ 0 h 1572362"/>
                  <a:gd name="connsiteX12" fmla="*/ 1537539 w 2243497"/>
                  <a:gd name="connsiteY12" fmla="*/ 0 h 1572362"/>
                  <a:gd name="connsiteX13" fmla="*/ 1620407 w 2243497"/>
                  <a:gd name="connsiteY13" fmla="*/ 21908 h 1572362"/>
                  <a:gd name="connsiteX14" fmla="*/ 1848054 w 2243497"/>
                  <a:gd name="connsiteY14" fmla="*/ 83820 h 1572362"/>
                  <a:gd name="connsiteX15" fmla="*/ 2044269 w 2243497"/>
                  <a:gd name="connsiteY15" fmla="*/ 162878 h 1572362"/>
                  <a:gd name="connsiteX16" fmla="*/ 2243342 w 2243497"/>
                  <a:gd name="connsiteY16" fmla="*/ 312420 h 1572362"/>
                  <a:gd name="connsiteX0" fmla="*/ 2839793 w 2855239"/>
                  <a:gd name="connsiteY0" fmla="*/ 312420 h 1645420"/>
                  <a:gd name="connsiteX1" fmla="*/ 2497095 w 2855239"/>
                  <a:gd name="connsiteY1" fmla="*/ 1515912 h 1645420"/>
                  <a:gd name="connsiteX2" fmla="*/ 26553 w 2855239"/>
                  <a:gd name="connsiteY2" fmla="*/ 1545909 h 1645420"/>
                  <a:gd name="connsiteX3" fmla="*/ 623323 w 2855239"/>
                  <a:gd name="connsiteY3" fmla="*/ 424815 h 1645420"/>
                  <a:gd name="connsiteX4" fmla="*/ 633800 w 2855239"/>
                  <a:gd name="connsiteY4" fmla="*/ 420053 h 1645420"/>
                  <a:gd name="connsiteX5" fmla="*/ 852876 w 2855239"/>
                  <a:gd name="connsiteY5" fmla="*/ 201930 h 1645420"/>
                  <a:gd name="connsiteX6" fmla="*/ 922408 w 2855239"/>
                  <a:gd name="connsiteY6" fmla="*/ 161925 h 1645420"/>
                  <a:gd name="connsiteX7" fmla="*/ 983368 w 2855239"/>
                  <a:gd name="connsiteY7" fmla="*/ 149542 h 1645420"/>
                  <a:gd name="connsiteX8" fmla="*/ 1324365 w 2855239"/>
                  <a:gd name="connsiteY8" fmla="*/ 27623 h 1645420"/>
                  <a:gd name="connsiteX9" fmla="*/ 1340557 w 2855239"/>
                  <a:gd name="connsiteY9" fmla="*/ 14288 h 1645420"/>
                  <a:gd name="connsiteX10" fmla="*/ 1700602 w 2855239"/>
                  <a:gd name="connsiteY10" fmla="*/ 401003 h 1645420"/>
                  <a:gd name="connsiteX11" fmla="*/ 2117797 w 2855239"/>
                  <a:gd name="connsiteY11" fmla="*/ 0 h 1645420"/>
                  <a:gd name="connsiteX12" fmla="*/ 2133990 w 2855239"/>
                  <a:gd name="connsiteY12" fmla="*/ 0 h 1645420"/>
                  <a:gd name="connsiteX13" fmla="*/ 2216858 w 2855239"/>
                  <a:gd name="connsiteY13" fmla="*/ 21908 h 1645420"/>
                  <a:gd name="connsiteX14" fmla="*/ 2444505 w 2855239"/>
                  <a:gd name="connsiteY14" fmla="*/ 83820 h 1645420"/>
                  <a:gd name="connsiteX15" fmla="*/ 2640720 w 2855239"/>
                  <a:gd name="connsiteY15" fmla="*/ 162878 h 1645420"/>
                  <a:gd name="connsiteX16" fmla="*/ 2839793 w 2855239"/>
                  <a:gd name="connsiteY16" fmla="*/ 312420 h 1645420"/>
                  <a:gd name="connsiteX0" fmla="*/ 2839793 w 2855239"/>
                  <a:gd name="connsiteY0" fmla="*/ 312420 h 1645420"/>
                  <a:gd name="connsiteX1" fmla="*/ 2497095 w 2855239"/>
                  <a:gd name="connsiteY1" fmla="*/ 1515912 h 1645420"/>
                  <a:gd name="connsiteX2" fmla="*/ 26553 w 2855239"/>
                  <a:gd name="connsiteY2" fmla="*/ 1545909 h 1645420"/>
                  <a:gd name="connsiteX3" fmla="*/ 623323 w 2855239"/>
                  <a:gd name="connsiteY3" fmla="*/ 424815 h 1645420"/>
                  <a:gd name="connsiteX4" fmla="*/ 648183 w 2855239"/>
                  <a:gd name="connsiteY4" fmla="*/ 369711 h 1645420"/>
                  <a:gd name="connsiteX5" fmla="*/ 852876 w 2855239"/>
                  <a:gd name="connsiteY5" fmla="*/ 201930 h 1645420"/>
                  <a:gd name="connsiteX6" fmla="*/ 922408 w 2855239"/>
                  <a:gd name="connsiteY6" fmla="*/ 161925 h 1645420"/>
                  <a:gd name="connsiteX7" fmla="*/ 983368 w 2855239"/>
                  <a:gd name="connsiteY7" fmla="*/ 149542 h 1645420"/>
                  <a:gd name="connsiteX8" fmla="*/ 1324365 w 2855239"/>
                  <a:gd name="connsiteY8" fmla="*/ 27623 h 1645420"/>
                  <a:gd name="connsiteX9" fmla="*/ 1340557 w 2855239"/>
                  <a:gd name="connsiteY9" fmla="*/ 14288 h 1645420"/>
                  <a:gd name="connsiteX10" fmla="*/ 1700602 w 2855239"/>
                  <a:gd name="connsiteY10" fmla="*/ 401003 h 1645420"/>
                  <a:gd name="connsiteX11" fmla="*/ 2117797 w 2855239"/>
                  <a:gd name="connsiteY11" fmla="*/ 0 h 1645420"/>
                  <a:gd name="connsiteX12" fmla="*/ 2133990 w 2855239"/>
                  <a:gd name="connsiteY12" fmla="*/ 0 h 1645420"/>
                  <a:gd name="connsiteX13" fmla="*/ 2216858 w 2855239"/>
                  <a:gd name="connsiteY13" fmla="*/ 21908 h 1645420"/>
                  <a:gd name="connsiteX14" fmla="*/ 2444505 w 2855239"/>
                  <a:gd name="connsiteY14" fmla="*/ 83820 h 1645420"/>
                  <a:gd name="connsiteX15" fmla="*/ 2640720 w 2855239"/>
                  <a:gd name="connsiteY15" fmla="*/ 162878 h 1645420"/>
                  <a:gd name="connsiteX16" fmla="*/ 2839793 w 2855239"/>
                  <a:gd name="connsiteY16" fmla="*/ 312420 h 1645420"/>
                  <a:gd name="connsiteX0" fmla="*/ 2840586 w 2856032"/>
                  <a:gd name="connsiteY0" fmla="*/ 312420 h 1645420"/>
                  <a:gd name="connsiteX1" fmla="*/ 2497888 w 2856032"/>
                  <a:gd name="connsiteY1" fmla="*/ 1515912 h 1645420"/>
                  <a:gd name="connsiteX2" fmla="*/ 27346 w 2856032"/>
                  <a:gd name="connsiteY2" fmla="*/ 1545909 h 1645420"/>
                  <a:gd name="connsiteX3" fmla="*/ 595350 w 2856032"/>
                  <a:gd name="connsiteY3" fmla="*/ 532687 h 1645420"/>
                  <a:gd name="connsiteX4" fmla="*/ 648976 w 2856032"/>
                  <a:gd name="connsiteY4" fmla="*/ 369711 h 1645420"/>
                  <a:gd name="connsiteX5" fmla="*/ 853669 w 2856032"/>
                  <a:gd name="connsiteY5" fmla="*/ 201930 h 1645420"/>
                  <a:gd name="connsiteX6" fmla="*/ 923201 w 2856032"/>
                  <a:gd name="connsiteY6" fmla="*/ 161925 h 1645420"/>
                  <a:gd name="connsiteX7" fmla="*/ 984161 w 2856032"/>
                  <a:gd name="connsiteY7" fmla="*/ 149542 h 1645420"/>
                  <a:gd name="connsiteX8" fmla="*/ 1325158 w 2856032"/>
                  <a:gd name="connsiteY8" fmla="*/ 27623 h 1645420"/>
                  <a:gd name="connsiteX9" fmla="*/ 1341350 w 2856032"/>
                  <a:gd name="connsiteY9" fmla="*/ 14288 h 1645420"/>
                  <a:gd name="connsiteX10" fmla="*/ 1701395 w 2856032"/>
                  <a:gd name="connsiteY10" fmla="*/ 401003 h 1645420"/>
                  <a:gd name="connsiteX11" fmla="*/ 2118590 w 2856032"/>
                  <a:gd name="connsiteY11" fmla="*/ 0 h 1645420"/>
                  <a:gd name="connsiteX12" fmla="*/ 2134783 w 2856032"/>
                  <a:gd name="connsiteY12" fmla="*/ 0 h 1645420"/>
                  <a:gd name="connsiteX13" fmla="*/ 2217651 w 2856032"/>
                  <a:gd name="connsiteY13" fmla="*/ 21908 h 1645420"/>
                  <a:gd name="connsiteX14" fmla="*/ 2445298 w 2856032"/>
                  <a:gd name="connsiteY14" fmla="*/ 83820 h 1645420"/>
                  <a:gd name="connsiteX15" fmla="*/ 2641513 w 2856032"/>
                  <a:gd name="connsiteY15" fmla="*/ 162878 h 1645420"/>
                  <a:gd name="connsiteX16" fmla="*/ 2840586 w 2856032"/>
                  <a:gd name="connsiteY16" fmla="*/ 312420 h 1645420"/>
                  <a:gd name="connsiteX0" fmla="*/ 2844124 w 2859570"/>
                  <a:gd name="connsiteY0" fmla="*/ 312420 h 1645420"/>
                  <a:gd name="connsiteX1" fmla="*/ 2501426 w 2859570"/>
                  <a:gd name="connsiteY1" fmla="*/ 1515912 h 1645420"/>
                  <a:gd name="connsiteX2" fmla="*/ 30884 w 2859570"/>
                  <a:gd name="connsiteY2" fmla="*/ 1545909 h 1645420"/>
                  <a:gd name="connsiteX3" fmla="*/ 598888 w 2859570"/>
                  <a:gd name="connsiteY3" fmla="*/ 532687 h 1645420"/>
                  <a:gd name="connsiteX4" fmla="*/ 652514 w 2859570"/>
                  <a:gd name="connsiteY4" fmla="*/ 369711 h 1645420"/>
                  <a:gd name="connsiteX5" fmla="*/ 857207 w 2859570"/>
                  <a:gd name="connsiteY5" fmla="*/ 201930 h 1645420"/>
                  <a:gd name="connsiteX6" fmla="*/ 926739 w 2859570"/>
                  <a:gd name="connsiteY6" fmla="*/ 161925 h 1645420"/>
                  <a:gd name="connsiteX7" fmla="*/ 987699 w 2859570"/>
                  <a:gd name="connsiteY7" fmla="*/ 149542 h 1645420"/>
                  <a:gd name="connsiteX8" fmla="*/ 1328696 w 2859570"/>
                  <a:gd name="connsiteY8" fmla="*/ 27623 h 1645420"/>
                  <a:gd name="connsiteX9" fmla="*/ 1344888 w 2859570"/>
                  <a:gd name="connsiteY9" fmla="*/ 14288 h 1645420"/>
                  <a:gd name="connsiteX10" fmla="*/ 1704933 w 2859570"/>
                  <a:gd name="connsiteY10" fmla="*/ 401003 h 1645420"/>
                  <a:gd name="connsiteX11" fmla="*/ 2122128 w 2859570"/>
                  <a:gd name="connsiteY11" fmla="*/ 0 h 1645420"/>
                  <a:gd name="connsiteX12" fmla="*/ 2138321 w 2859570"/>
                  <a:gd name="connsiteY12" fmla="*/ 0 h 1645420"/>
                  <a:gd name="connsiteX13" fmla="*/ 2221189 w 2859570"/>
                  <a:gd name="connsiteY13" fmla="*/ 21908 h 1645420"/>
                  <a:gd name="connsiteX14" fmla="*/ 2448836 w 2859570"/>
                  <a:gd name="connsiteY14" fmla="*/ 83820 h 1645420"/>
                  <a:gd name="connsiteX15" fmla="*/ 2645051 w 2859570"/>
                  <a:gd name="connsiteY15" fmla="*/ 162878 h 1645420"/>
                  <a:gd name="connsiteX16" fmla="*/ 2844124 w 2859570"/>
                  <a:gd name="connsiteY16" fmla="*/ 312420 h 1645420"/>
                  <a:gd name="connsiteX0" fmla="*/ 2276539 w 2276623"/>
                  <a:gd name="connsiteY0" fmla="*/ 312420 h 1665062"/>
                  <a:gd name="connsiteX1" fmla="*/ 1933841 w 2276623"/>
                  <a:gd name="connsiteY1" fmla="*/ 1515912 h 1665062"/>
                  <a:gd name="connsiteX2" fmla="*/ 132109 w 2276623"/>
                  <a:gd name="connsiteY2" fmla="*/ 1581866 h 1665062"/>
                  <a:gd name="connsiteX3" fmla="*/ 31303 w 2276623"/>
                  <a:gd name="connsiteY3" fmla="*/ 532687 h 1665062"/>
                  <a:gd name="connsiteX4" fmla="*/ 84929 w 2276623"/>
                  <a:gd name="connsiteY4" fmla="*/ 369711 h 1665062"/>
                  <a:gd name="connsiteX5" fmla="*/ 289622 w 2276623"/>
                  <a:gd name="connsiteY5" fmla="*/ 201930 h 1665062"/>
                  <a:gd name="connsiteX6" fmla="*/ 359154 w 2276623"/>
                  <a:gd name="connsiteY6" fmla="*/ 161925 h 1665062"/>
                  <a:gd name="connsiteX7" fmla="*/ 420114 w 2276623"/>
                  <a:gd name="connsiteY7" fmla="*/ 149542 h 1665062"/>
                  <a:gd name="connsiteX8" fmla="*/ 761111 w 2276623"/>
                  <a:gd name="connsiteY8" fmla="*/ 27623 h 1665062"/>
                  <a:gd name="connsiteX9" fmla="*/ 777303 w 2276623"/>
                  <a:gd name="connsiteY9" fmla="*/ 14288 h 1665062"/>
                  <a:gd name="connsiteX10" fmla="*/ 1137348 w 2276623"/>
                  <a:gd name="connsiteY10" fmla="*/ 401003 h 1665062"/>
                  <a:gd name="connsiteX11" fmla="*/ 1554543 w 2276623"/>
                  <a:gd name="connsiteY11" fmla="*/ 0 h 1665062"/>
                  <a:gd name="connsiteX12" fmla="*/ 1570736 w 2276623"/>
                  <a:gd name="connsiteY12" fmla="*/ 0 h 1665062"/>
                  <a:gd name="connsiteX13" fmla="*/ 1653604 w 2276623"/>
                  <a:gd name="connsiteY13" fmla="*/ 21908 h 1665062"/>
                  <a:gd name="connsiteX14" fmla="*/ 1881251 w 2276623"/>
                  <a:gd name="connsiteY14" fmla="*/ 83820 h 1665062"/>
                  <a:gd name="connsiteX15" fmla="*/ 2077466 w 2276623"/>
                  <a:gd name="connsiteY15" fmla="*/ 162878 h 1665062"/>
                  <a:gd name="connsiteX16" fmla="*/ 2276539 w 2276623"/>
                  <a:gd name="connsiteY16" fmla="*/ 312420 h 1665062"/>
                  <a:gd name="connsiteX0" fmla="*/ 2276539 w 2337206"/>
                  <a:gd name="connsiteY0" fmla="*/ 312420 h 1705375"/>
                  <a:gd name="connsiteX1" fmla="*/ 2128012 w 2337206"/>
                  <a:gd name="connsiteY1" fmla="*/ 1587827 h 1705375"/>
                  <a:gd name="connsiteX2" fmla="*/ 132109 w 2337206"/>
                  <a:gd name="connsiteY2" fmla="*/ 1581866 h 1705375"/>
                  <a:gd name="connsiteX3" fmla="*/ 31303 w 2337206"/>
                  <a:gd name="connsiteY3" fmla="*/ 532687 h 1705375"/>
                  <a:gd name="connsiteX4" fmla="*/ 84929 w 2337206"/>
                  <a:gd name="connsiteY4" fmla="*/ 369711 h 1705375"/>
                  <a:gd name="connsiteX5" fmla="*/ 289622 w 2337206"/>
                  <a:gd name="connsiteY5" fmla="*/ 201930 h 1705375"/>
                  <a:gd name="connsiteX6" fmla="*/ 359154 w 2337206"/>
                  <a:gd name="connsiteY6" fmla="*/ 161925 h 1705375"/>
                  <a:gd name="connsiteX7" fmla="*/ 420114 w 2337206"/>
                  <a:gd name="connsiteY7" fmla="*/ 149542 h 1705375"/>
                  <a:gd name="connsiteX8" fmla="*/ 761111 w 2337206"/>
                  <a:gd name="connsiteY8" fmla="*/ 27623 h 1705375"/>
                  <a:gd name="connsiteX9" fmla="*/ 777303 w 2337206"/>
                  <a:gd name="connsiteY9" fmla="*/ 14288 h 1705375"/>
                  <a:gd name="connsiteX10" fmla="*/ 1137348 w 2337206"/>
                  <a:gd name="connsiteY10" fmla="*/ 401003 h 1705375"/>
                  <a:gd name="connsiteX11" fmla="*/ 1554543 w 2337206"/>
                  <a:gd name="connsiteY11" fmla="*/ 0 h 1705375"/>
                  <a:gd name="connsiteX12" fmla="*/ 1570736 w 2337206"/>
                  <a:gd name="connsiteY12" fmla="*/ 0 h 1705375"/>
                  <a:gd name="connsiteX13" fmla="*/ 1653604 w 2337206"/>
                  <a:gd name="connsiteY13" fmla="*/ 21908 h 1705375"/>
                  <a:gd name="connsiteX14" fmla="*/ 1881251 w 2337206"/>
                  <a:gd name="connsiteY14" fmla="*/ 83820 h 1705375"/>
                  <a:gd name="connsiteX15" fmla="*/ 2077466 w 2337206"/>
                  <a:gd name="connsiteY15" fmla="*/ 162878 h 1705375"/>
                  <a:gd name="connsiteX16" fmla="*/ 2276539 w 2337206"/>
                  <a:gd name="connsiteY16" fmla="*/ 312420 h 1705375"/>
                  <a:gd name="connsiteX0" fmla="*/ 2418837 w 2479504"/>
                  <a:gd name="connsiteY0" fmla="*/ 312420 h 1718118"/>
                  <a:gd name="connsiteX1" fmla="*/ 2270310 w 2479504"/>
                  <a:gd name="connsiteY1" fmla="*/ 1587827 h 1718118"/>
                  <a:gd name="connsiteX2" fmla="*/ 274407 w 2479504"/>
                  <a:gd name="connsiteY2" fmla="*/ 1581866 h 1718118"/>
                  <a:gd name="connsiteX3" fmla="*/ 1131 w 2479504"/>
                  <a:gd name="connsiteY3" fmla="*/ 956206 h 1718118"/>
                  <a:gd name="connsiteX4" fmla="*/ 173601 w 2479504"/>
                  <a:gd name="connsiteY4" fmla="*/ 532687 h 1718118"/>
                  <a:gd name="connsiteX5" fmla="*/ 227227 w 2479504"/>
                  <a:gd name="connsiteY5" fmla="*/ 369711 h 1718118"/>
                  <a:gd name="connsiteX6" fmla="*/ 431920 w 2479504"/>
                  <a:gd name="connsiteY6" fmla="*/ 201930 h 1718118"/>
                  <a:gd name="connsiteX7" fmla="*/ 501452 w 2479504"/>
                  <a:gd name="connsiteY7" fmla="*/ 161925 h 1718118"/>
                  <a:gd name="connsiteX8" fmla="*/ 562412 w 2479504"/>
                  <a:gd name="connsiteY8" fmla="*/ 149542 h 1718118"/>
                  <a:gd name="connsiteX9" fmla="*/ 903409 w 2479504"/>
                  <a:gd name="connsiteY9" fmla="*/ 27623 h 1718118"/>
                  <a:gd name="connsiteX10" fmla="*/ 919601 w 2479504"/>
                  <a:gd name="connsiteY10" fmla="*/ 14288 h 1718118"/>
                  <a:gd name="connsiteX11" fmla="*/ 1279646 w 2479504"/>
                  <a:gd name="connsiteY11" fmla="*/ 401003 h 1718118"/>
                  <a:gd name="connsiteX12" fmla="*/ 1696841 w 2479504"/>
                  <a:gd name="connsiteY12" fmla="*/ 0 h 1718118"/>
                  <a:gd name="connsiteX13" fmla="*/ 1713034 w 2479504"/>
                  <a:gd name="connsiteY13" fmla="*/ 0 h 1718118"/>
                  <a:gd name="connsiteX14" fmla="*/ 1795902 w 2479504"/>
                  <a:gd name="connsiteY14" fmla="*/ 21908 h 1718118"/>
                  <a:gd name="connsiteX15" fmla="*/ 2023549 w 2479504"/>
                  <a:gd name="connsiteY15" fmla="*/ 83820 h 1718118"/>
                  <a:gd name="connsiteX16" fmla="*/ 2219764 w 2479504"/>
                  <a:gd name="connsiteY16" fmla="*/ 162878 h 1718118"/>
                  <a:gd name="connsiteX17" fmla="*/ 2418837 w 2479504"/>
                  <a:gd name="connsiteY17" fmla="*/ 312420 h 1718118"/>
                  <a:gd name="connsiteX0" fmla="*/ 2418837 w 2472334"/>
                  <a:gd name="connsiteY0" fmla="*/ 312420 h 1636008"/>
                  <a:gd name="connsiteX1" fmla="*/ 2270310 w 2472334"/>
                  <a:gd name="connsiteY1" fmla="*/ 1587827 h 1636008"/>
                  <a:gd name="connsiteX2" fmla="*/ 382281 w 2472334"/>
                  <a:gd name="connsiteY2" fmla="*/ 1387695 h 1636008"/>
                  <a:gd name="connsiteX3" fmla="*/ 274407 w 2472334"/>
                  <a:gd name="connsiteY3" fmla="*/ 1581866 h 1636008"/>
                  <a:gd name="connsiteX4" fmla="*/ 1131 w 2472334"/>
                  <a:gd name="connsiteY4" fmla="*/ 956206 h 1636008"/>
                  <a:gd name="connsiteX5" fmla="*/ 173601 w 2472334"/>
                  <a:gd name="connsiteY5" fmla="*/ 532687 h 1636008"/>
                  <a:gd name="connsiteX6" fmla="*/ 227227 w 2472334"/>
                  <a:gd name="connsiteY6" fmla="*/ 369711 h 1636008"/>
                  <a:gd name="connsiteX7" fmla="*/ 431920 w 2472334"/>
                  <a:gd name="connsiteY7" fmla="*/ 201930 h 1636008"/>
                  <a:gd name="connsiteX8" fmla="*/ 501452 w 2472334"/>
                  <a:gd name="connsiteY8" fmla="*/ 161925 h 1636008"/>
                  <a:gd name="connsiteX9" fmla="*/ 562412 w 2472334"/>
                  <a:gd name="connsiteY9" fmla="*/ 149542 h 1636008"/>
                  <a:gd name="connsiteX10" fmla="*/ 903409 w 2472334"/>
                  <a:gd name="connsiteY10" fmla="*/ 27623 h 1636008"/>
                  <a:gd name="connsiteX11" fmla="*/ 919601 w 2472334"/>
                  <a:gd name="connsiteY11" fmla="*/ 14288 h 1636008"/>
                  <a:gd name="connsiteX12" fmla="*/ 1279646 w 2472334"/>
                  <a:gd name="connsiteY12" fmla="*/ 401003 h 1636008"/>
                  <a:gd name="connsiteX13" fmla="*/ 1696841 w 2472334"/>
                  <a:gd name="connsiteY13" fmla="*/ 0 h 1636008"/>
                  <a:gd name="connsiteX14" fmla="*/ 1713034 w 2472334"/>
                  <a:gd name="connsiteY14" fmla="*/ 0 h 1636008"/>
                  <a:gd name="connsiteX15" fmla="*/ 1795902 w 2472334"/>
                  <a:gd name="connsiteY15" fmla="*/ 21908 h 1636008"/>
                  <a:gd name="connsiteX16" fmla="*/ 2023549 w 2472334"/>
                  <a:gd name="connsiteY16" fmla="*/ 83820 h 1636008"/>
                  <a:gd name="connsiteX17" fmla="*/ 2219764 w 2472334"/>
                  <a:gd name="connsiteY17" fmla="*/ 162878 h 1636008"/>
                  <a:gd name="connsiteX18" fmla="*/ 2418837 w 2472334"/>
                  <a:gd name="connsiteY18" fmla="*/ 312420 h 1636008"/>
                  <a:gd name="connsiteX0" fmla="*/ 2418837 w 2458841"/>
                  <a:gd name="connsiteY0" fmla="*/ 312420 h 1621797"/>
                  <a:gd name="connsiteX1" fmla="*/ 2270310 w 2458841"/>
                  <a:gd name="connsiteY1" fmla="*/ 1587827 h 1621797"/>
                  <a:gd name="connsiteX2" fmla="*/ 590834 w 2458841"/>
                  <a:gd name="connsiteY2" fmla="*/ 1265440 h 1621797"/>
                  <a:gd name="connsiteX3" fmla="*/ 382281 w 2458841"/>
                  <a:gd name="connsiteY3" fmla="*/ 1387695 h 1621797"/>
                  <a:gd name="connsiteX4" fmla="*/ 274407 w 2458841"/>
                  <a:gd name="connsiteY4" fmla="*/ 158186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8841"/>
                  <a:gd name="connsiteY0" fmla="*/ 312420 h 1621797"/>
                  <a:gd name="connsiteX1" fmla="*/ 2270310 w 2458841"/>
                  <a:gd name="connsiteY1" fmla="*/ 1587827 h 1621797"/>
                  <a:gd name="connsiteX2" fmla="*/ 590834 w 2458841"/>
                  <a:gd name="connsiteY2" fmla="*/ 1265440 h 1621797"/>
                  <a:gd name="connsiteX3" fmla="*/ 382281 w 2458841"/>
                  <a:gd name="connsiteY3" fmla="*/ 1387695 h 1621797"/>
                  <a:gd name="connsiteX4" fmla="*/ 188109 w 2458841"/>
                  <a:gd name="connsiteY4" fmla="*/ 138769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8841"/>
                  <a:gd name="connsiteY0" fmla="*/ 312420 h 1621797"/>
                  <a:gd name="connsiteX1" fmla="*/ 2270310 w 2458841"/>
                  <a:gd name="connsiteY1" fmla="*/ 1587827 h 1621797"/>
                  <a:gd name="connsiteX2" fmla="*/ 590834 w 2458841"/>
                  <a:gd name="connsiteY2" fmla="*/ 1265440 h 1621797"/>
                  <a:gd name="connsiteX3" fmla="*/ 346324 w 2458841"/>
                  <a:gd name="connsiteY3" fmla="*/ 1380504 h 1621797"/>
                  <a:gd name="connsiteX4" fmla="*/ 188109 w 2458841"/>
                  <a:gd name="connsiteY4" fmla="*/ 138769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46466 w 2478427"/>
                  <a:gd name="connsiteY0" fmla="*/ 312420 h 1636168"/>
                  <a:gd name="connsiteX1" fmla="*/ 2297939 w 2478427"/>
                  <a:gd name="connsiteY1" fmla="*/ 1587827 h 1636168"/>
                  <a:gd name="connsiteX2" fmla="*/ 747911 w 2478427"/>
                  <a:gd name="connsiteY2" fmla="*/ 1358929 h 1636168"/>
                  <a:gd name="connsiteX3" fmla="*/ 618463 w 2478427"/>
                  <a:gd name="connsiteY3" fmla="*/ 1265440 h 1636168"/>
                  <a:gd name="connsiteX4" fmla="*/ 373953 w 2478427"/>
                  <a:gd name="connsiteY4" fmla="*/ 1380504 h 1636168"/>
                  <a:gd name="connsiteX5" fmla="*/ 215738 w 2478427"/>
                  <a:gd name="connsiteY5" fmla="*/ 1387696 h 1636168"/>
                  <a:gd name="connsiteX6" fmla="*/ 14378 w 2478427"/>
                  <a:gd name="connsiteY6" fmla="*/ 1186333 h 1636168"/>
                  <a:gd name="connsiteX7" fmla="*/ 28760 w 2478427"/>
                  <a:gd name="connsiteY7" fmla="*/ 956206 h 1636168"/>
                  <a:gd name="connsiteX8" fmla="*/ 201230 w 2478427"/>
                  <a:gd name="connsiteY8" fmla="*/ 532687 h 1636168"/>
                  <a:gd name="connsiteX9" fmla="*/ 254856 w 2478427"/>
                  <a:gd name="connsiteY9" fmla="*/ 369711 h 1636168"/>
                  <a:gd name="connsiteX10" fmla="*/ 459549 w 2478427"/>
                  <a:gd name="connsiteY10" fmla="*/ 201930 h 1636168"/>
                  <a:gd name="connsiteX11" fmla="*/ 529081 w 2478427"/>
                  <a:gd name="connsiteY11" fmla="*/ 161925 h 1636168"/>
                  <a:gd name="connsiteX12" fmla="*/ 590041 w 2478427"/>
                  <a:gd name="connsiteY12" fmla="*/ 149542 h 1636168"/>
                  <a:gd name="connsiteX13" fmla="*/ 931038 w 2478427"/>
                  <a:gd name="connsiteY13" fmla="*/ 27623 h 1636168"/>
                  <a:gd name="connsiteX14" fmla="*/ 947230 w 2478427"/>
                  <a:gd name="connsiteY14" fmla="*/ 14288 h 1636168"/>
                  <a:gd name="connsiteX15" fmla="*/ 1307275 w 2478427"/>
                  <a:gd name="connsiteY15" fmla="*/ 401003 h 1636168"/>
                  <a:gd name="connsiteX16" fmla="*/ 1724470 w 2478427"/>
                  <a:gd name="connsiteY16" fmla="*/ 0 h 1636168"/>
                  <a:gd name="connsiteX17" fmla="*/ 1740663 w 2478427"/>
                  <a:gd name="connsiteY17" fmla="*/ 0 h 1636168"/>
                  <a:gd name="connsiteX18" fmla="*/ 1823531 w 2478427"/>
                  <a:gd name="connsiteY18" fmla="*/ 21908 h 1636168"/>
                  <a:gd name="connsiteX19" fmla="*/ 2051178 w 2478427"/>
                  <a:gd name="connsiteY19" fmla="*/ 83820 h 1636168"/>
                  <a:gd name="connsiteX20" fmla="*/ 2247393 w 2478427"/>
                  <a:gd name="connsiteY20" fmla="*/ 162878 h 1636168"/>
                  <a:gd name="connsiteX21" fmla="*/ 2446466 w 2478427"/>
                  <a:gd name="connsiteY21" fmla="*/ 312420 h 1636168"/>
                  <a:gd name="connsiteX0" fmla="*/ 2446466 w 2634501"/>
                  <a:gd name="connsiteY0" fmla="*/ 312420 h 1598494"/>
                  <a:gd name="connsiteX1" fmla="*/ 2632084 w 2634501"/>
                  <a:gd name="connsiteY1" fmla="*/ 977780 h 1598494"/>
                  <a:gd name="connsiteX2" fmla="*/ 2297939 w 2634501"/>
                  <a:gd name="connsiteY2" fmla="*/ 1587827 h 1598494"/>
                  <a:gd name="connsiteX3" fmla="*/ 747911 w 2634501"/>
                  <a:gd name="connsiteY3" fmla="*/ 1358929 h 1598494"/>
                  <a:gd name="connsiteX4" fmla="*/ 618463 w 2634501"/>
                  <a:gd name="connsiteY4" fmla="*/ 1265440 h 1598494"/>
                  <a:gd name="connsiteX5" fmla="*/ 373953 w 2634501"/>
                  <a:gd name="connsiteY5" fmla="*/ 1380504 h 1598494"/>
                  <a:gd name="connsiteX6" fmla="*/ 215738 w 2634501"/>
                  <a:gd name="connsiteY6" fmla="*/ 1387696 h 1598494"/>
                  <a:gd name="connsiteX7" fmla="*/ 14378 w 2634501"/>
                  <a:gd name="connsiteY7" fmla="*/ 1186333 h 1598494"/>
                  <a:gd name="connsiteX8" fmla="*/ 28760 w 2634501"/>
                  <a:gd name="connsiteY8" fmla="*/ 956206 h 1598494"/>
                  <a:gd name="connsiteX9" fmla="*/ 201230 w 2634501"/>
                  <a:gd name="connsiteY9" fmla="*/ 532687 h 1598494"/>
                  <a:gd name="connsiteX10" fmla="*/ 254856 w 2634501"/>
                  <a:gd name="connsiteY10" fmla="*/ 369711 h 1598494"/>
                  <a:gd name="connsiteX11" fmla="*/ 459549 w 2634501"/>
                  <a:gd name="connsiteY11" fmla="*/ 201930 h 1598494"/>
                  <a:gd name="connsiteX12" fmla="*/ 529081 w 2634501"/>
                  <a:gd name="connsiteY12" fmla="*/ 161925 h 1598494"/>
                  <a:gd name="connsiteX13" fmla="*/ 590041 w 2634501"/>
                  <a:gd name="connsiteY13" fmla="*/ 149542 h 1598494"/>
                  <a:gd name="connsiteX14" fmla="*/ 931038 w 2634501"/>
                  <a:gd name="connsiteY14" fmla="*/ 27623 h 1598494"/>
                  <a:gd name="connsiteX15" fmla="*/ 947230 w 2634501"/>
                  <a:gd name="connsiteY15" fmla="*/ 14288 h 1598494"/>
                  <a:gd name="connsiteX16" fmla="*/ 1307275 w 2634501"/>
                  <a:gd name="connsiteY16" fmla="*/ 401003 h 1598494"/>
                  <a:gd name="connsiteX17" fmla="*/ 1724470 w 2634501"/>
                  <a:gd name="connsiteY17" fmla="*/ 0 h 1598494"/>
                  <a:gd name="connsiteX18" fmla="*/ 1740663 w 2634501"/>
                  <a:gd name="connsiteY18" fmla="*/ 0 h 1598494"/>
                  <a:gd name="connsiteX19" fmla="*/ 1823531 w 2634501"/>
                  <a:gd name="connsiteY19" fmla="*/ 21908 h 1598494"/>
                  <a:gd name="connsiteX20" fmla="*/ 2051178 w 2634501"/>
                  <a:gd name="connsiteY20" fmla="*/ 83820 h 1598494"/>
                  <a:gd name="connsiteX21" fmla="*/ 2247393 w 2634501"/>
                  <a:gd name="connsiteY21" fmla="*/ 162878 h 1598494"/>
                  <a:gd name="connsiteX22" fmla="*/ 2446466 w 2634501"/>
                  <a:gd name="connsiteY22" fmla="*/ 312420 h 1598494"/>
                  <a:gd name="connsiteX0" fmla="*/ 2446466 w 2634501"/>
                  <a:gd name="connsiteY0" fmla="*/ 312420 h 1601823"/>
                  <a:gd name="connsiteX1" fmla="*/ 2632084 w 2634501"/>
                  <a:gd name="connsiteY1" fmla="*/ 977780 h 1601823"/>
                  <a:gd name="connsiteX2" fmla="*/ 2297939 w 2634501"/>
                  <a:gd name="connsiteY2" fmla="*/ 1587827 h 1601823"/>
                  <a:gd name="connsiteX3" fmla="*/ 2042381 w 2634501"/>
                  <a:gd name="connsiteY3" fmla="*/ 1402078 h 1601823"/>
                  <a:gd name="connsiteX4" fmla="*/ 747911 w 2634501"/>
                  <a:gd name="connsiteY4" fmla="*/ 1358929 h 1601823"/>
                  <a:gd name="connsiteX5" fmla="*/ 618463 w 2634501"/>
                  <a:gd name="connsiteY5" fmla="*/ 1265440 h 1601823"/>
                  <a:gd name="connsiteX6" fmla="*/ 373953 w 2634501"/>
                  <a:gd name="connsiteY6" fmla="*/ 1380504 h 1601823"/>
                  <a:gd name="connsiteX7" fmla="*/ 215738 w 2634501"/>
                  <a:gd name="connsiteY7" fmla="*/ 1387696 h 1601823"/>
                  <a:gd name="connsiteX8" fmla="*/ 14378 w 2634501"/>
                  <a:gd name="connsiteY8" fmla="*/ 1186333 h 1601823"/>
                  <a:gd name="connsiteX9" fmla="*/ 28760 w 2634501"/>
                  <a:gd name="connsiteY9" fmla="*/ 956206 h 1601823"/>
                  <a:gd name="connsiteX10" fmla="*/ 201230 w 2634501"/>
                  <a:gd name="connsiteY10" fmla="*/ 532687 h 1601823"/>
                  <a:gd name="connsiteX11" fmla="*/ 254856 w 2634501"/>
                  <a:gd name="connsiteY11" fmla="*/ 369711 h 1601823"/>
                  <a:gd name="connsiteX12" fmla="*/ 459549 w 2634501"/>
                  <a:gd name="connsiteY12" fmla="*/ 201930 h 1601823"/>
                  <a:gd name="connsiteX13" fmla="*/ 529081 w 2634501"/>
                  <a:gd name="connsiteY13" fmla="*/ 161925 h 1601823"/>
                  <a:gd name="connsiteX14" fmla="*/ 590041 w 2634501"/>
                  <a:gd name="connsiteY14" fmla="*/ 149542 h 1601823"/>
                  <a:gd name="connsiteX15" fmla="*/ 931038 w 2634501"/>
                  <a:gd name="connsiteY15" fmla="*/ 27623 h 1601823"/>
                  <a:gd name="connsiteX16" fmla="*/ 947230 w 2634501"/>
                  <a:gd name="connsiteY16" fmla="*/ 14288 h 1601823"/>
                  <a:gd name="connsiteX17" fmla="*/ 1307275 w 2634501"/>
                  <a:gd name="connsiteY17" fmla="*/ 401003 h 1601823"/>
                  <a:gd name="connsiteX18" fmla="*/ 1724470 w 2634501"/>
                  <a:gd name="connsiteY18" fmla="*/ 0 h 1601823"/>
                  <a:gd name="connsiteX19" fmla="*/ 1740663 w 2634501"/>
                  <a:gd name="connsiteY19" fmla="*/ 0 h 1601823"/>
                  <a:gd name="connsiteX20" fmla="*/ 1823531 w 2634501"/>
                  <a:gd name="connsiteY20" fmla="*/ 21908 h 1601823"/>
                  <a:gd name="connsiteX21" fmla="*/ 2051178 w 2634501"/>
                  <a:gd name="connsiteY21" fmla="*/ 83820 h 1601823"/>
                  <a:gd name="connsiteX22" fmla="*/ 2247393 w 2634501"/>
                  <a:gd name="connsiteY22" fmla="*/ 162878 h 1601823"/>
                  <a:gd name="connsiteX23" fmla="*/ 2446466 w 2634501"/>
                  <a:gd name="connsiteY23" fmla="*/ 312420 h 1601823"/>
                  <a:gd name="connsiteX0" fmla="*/ 2446466 w 2634501"/>
                  <a:gd name="connsiteY0" fmla="*/ 312420 h 1410168"/>
                  <a:gd name="connsiteX1" fmla="*/ 2632084 w 2634501"/>
                  <a:gd name="connsiteY1" fmla="*/ 977780 h 1410168"/>
                  <a:gd name="connsiteX2" fmla="*/ 2377046 w 2634501"/>
                  <a:gd name="connsiteY2" fmla="*/ 1264210 h 1410168"/>
                  <a:gd name="connsiteX3" fmla="*/ 2042381 w 2634501"/>
                  <a:gd name="connsiteY3" fmla="*/ 1402078 h 1410168"/>
                  <a:gd name="connsiteX4" fmla="*/ 747911 w 2634501"/>
                  <a:gd name="connsiteY4" fmla="*/ 1358929 h 1410168"/>
                  <a:gd name="connsiteX5" fmla="*/ 618463 w 2634501"/>
                  <a:gd name="connsiteY5" fmla="*/ 1265440 h 1410168"/>
                  <a:gd name="connsiteX6" fmla="*/ 373953 w 2634501"/>
                  <a:gd name="connsiteY6" fmla="*/ 1380504 h 1410168"/>
                  <a:gd name="connsiteX7" fmla="*/ 215738 w 2634501"/>
                  <a:gd name="connsiteY7" fmla="*/ 1387696 h 1410168"/>
                  <a:gd name="connsiteX8" fmla="*/ 14378 w 2634501"/>
                  <a:gd name="connsiteY8" fmla="*/ 1186333 h 1410168"/>
                  <a:gd name="connsiteX9" fmla="*/ 28760 w 2634501"/>
                  <a:gd name="connsiteY9" fmla="*/ 956206 h 1410168"/>
                  <a:gd name="connsiteX10" fmla="*/ 201230 w 2634501"/>
                  <a:gd name="connsiteY10" fmla="*/ 532687 h 1410168"/>
                  <a:gd name="connsiteX11" fmla="*/ 254856 w 2634501"/>
                  <a:gd name="connsiteY11" fmla="*/ 369711 h 1410168"/>
                  <a:gd name="connsiteX12" fmla="*/ 459549 w 2634501"/>
                  <a:gd name="connsiteY12" fmla="*/ 201930 h 1410168"/>
                  <a:gd name="connsiteX13" fmla="*/ 529081 w 2634501"/>
                  <a:gd name="connsiteY13" fmla="*/ 161925 h 1410168"/>
                  <a:gd name="connsiteX14" fmla="*/ 590041 w 2634501"/>
                  <a:gd name="connsiteY14" fmla="*/ 149542 h 1410168"/>
                  <a:gd name="connsiteX15" fmla="*/ 931038 w 2634501"/>
                  <a:gd name="connsiteY15" fmla="*/ 27623 h 1410168"/>
                  <a:gd name="connsiteX16" fmla="*/ 947230 w 2634501"/>
                  <a:gd name="connsiteY16" fmla="*/ 14288 h 1410168"/>
                  <a:gd name="connsiteX17" fmla="*/ 1307275 w 2634501"/>
                  <a:gd name="connsiteY17" fmla="*/ 401003 h 1410168"/>
                  <a:gd name="connsiteX18" fmla="*/ 1724470 w 2634501"/>
                  <a:gd name="connsiteY18" fmla="*/ 0 h 1410168"/>
                  <a:gd name="connsiteX19" fmla="*/ 1740663 w 2634501"/>
                  <a:gd name="connsiteY19" fmla="*/ 0 h 1410168"/>
                  <a:gd name="connsiteX20" fmla="*/ 1823531 w 2634501"/>
                  <a:gd name="connsiteY20" fmla="*/ 21908 h 1410168"/>
                  <a:gd name="connsiteX21" fmla="*/ 2051178 w 2634501"/>
                  <a:gd name="connsiteY21" fmla="*/ 83820 h 1410168"/>
                  <a:gd name="connsiteX22" fmla="*/ 2247393 w 2634501"/>
                  <a:gd name="connsiteY22" fmla="*/ 162878 h 1410168"/>
                  <a:gd name="connsiteX23" fmla="*/ 2446466 w 2634501"/>
                  <a:gd name="connsiteY23" fmla="*/ 312420 h 1410168"/>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34501" h="1408150">
                    <a:moveTo>
                      <a:pt x="2446466" y="312420"/>
                    </a:moveTo>
                    <a:cubicBezTo>
                      <a:pt x="2484212" y="415875"/>
                      <a:pt x="2656839" y="765212"/>
                      <a:pt x="2632084" y="977780"/>
                    </a:cubicBezTo>
                    <a:cubicBezTo>
                      <a:pt x="2607330" y="1190348"/>
                      <a:pt x="2458916" y="1282402"/>
                      <a:pt x="2377046" y="1264210"/>
                    </a:cubicBezTo>
                    <a:cubicBezTo>
                      <a:pt x="2312323" y="1249828"/>
                      <a:pt x="2256372" y="1213696"/>
                      <a:pt x="2200594" y="1236674"/>
                    </a:cubicBezTo>
                    <a:cubicBezTo>
                      <a:pt x="2101668" y="1266844"/>
                      <a:pt x="2168232" y="1372114"/>
                      <a:pt x="2042381" y="1402078"/>
                    </a:cubicBezTo>
                    <a:cubicBezTo>
                      <a:pt x="1801466" y="1396085"/>
                      <a:pt x="973245" y="1411666"/>
                      <a:pt x="747911" y="1358929"/>
                    </a:cubicBezTo>
                    <a:cubicBezTo>
                      <a:pt x="676551" y="1290815"/>
                      <a:pt x="695172" y="1315780"/>
                      <a:pt x="618463" y="1265440"/>
                    </a:cubicBezTo>
                    <a:cubicBezTo>
                      <a:pt x="520180" y="1265440"/>
                      <a:pt x="419499" y="1352937"/>
                      <a:pt x="373953" y="1380504"/>
                    </a:cubicBezTo>
                    <a:cubicBezTo>
                      <a:pt x="328407" y="1408071"/>
                      <a:pt x="263681" y="1422455"/>
                      <a:pt x="215738" y="1387696"/>
                    </a:cubicBezTo>
                    <a:cubicBezTo>
                      <a:pt x="167795" y="1352937"/>
                      <a:pt x="45541" y="1258248"/>
                      <a:pt x="14378" y="1186333"/>
                    </a:cubicBezTo>
                    <a:cubicBezTo>
                      <a:pt x="-16785" y="1114418"/>
                      <a:pt x="9604" y="1062750"/>
                      <a:pt x="28760" y="956206"/>
                    </a:cubicBezTo>
                    <a:cubicBezTo>
                      <a:pt x="47916" y="849662"/>
                      <a:pt x="187519" y="596876"/>
                      <a:pt x="201230" y="532687"/>
                    </a:cubicBezTo>
                    <a:lnTo>
                      <a:pt x="254856" y="369711"/>
                    </a:lnTo>
                    <a:cubicBezTo>
                      <a:pt x="311054" y="274461"/>
                      <a:pt x="365251" y="243840"/>
                      <a:pt x="459549" y="201930"/>
                    </a:cubicBezTo>
                    <a:cubicBezTo>
                      <a:pt x="481456" y="185738"/>
                      <a:pt x="504316" y="172403"/>
                      <a:pt x="529081" y="161925"/>
                    </a:cubicBezTo>
                    <a:cubicBezTo>
                      <a:pt x="549083" y="155258"/>
                      <a:pt x="569086" y="151448"/>
                      <a:pt x="590041" y="149542"/>
                    </a:cubicBezTo>
                    <a:cubicBezTo>
                      <a:pt x="745299" y="89535"/>
                      <a:pt x="876745" y="47625"/>
                      <a:pt x="931038" y="27623"/>
                    </a:cubicBezTo>
                    <a:lnTo>
                      <a:pt x="947230" y="14288"/>
                    </a:lnTo>
                    <a:cubicBezTo>
                      <a:pt x="947230" y="14288"/>
                      <a:pt x="1072960" y="401003"/>
                      <a:pt x="1307275" y="401003"/>
                    </a:cubicBezTo>
                    <a:cubicBezTo>
                      <a:pt x="1307275" y="401003"/>
                      <a:pt x="1696848" y="426720"/>
                      <a:pt x="1724470" y="0"/>
                    </a:cubicBezTo>
                    <a:lnTo>
                      <a:pt x="1740663" y="0"/>
                    </a:lnTo>
                    <a:cubicBezTo>
                      <a:pt x="1769238" y="2858"/>
                      <a:pt x="1797813" y="10478"/>
                      <a:pt x="1823531" y="21908"/>
                    </a:cubicBezTo>
                    <a:cubicBezTo>
                      <a:pt x="1899731" y="56198"/>
                      <a:pt x="1989265" y="70485"/>
                      <a:pt x="2051178" y="83820"/>
                    </a:cubicBezTo>
                    <a:cubicBezTo>
                      <a:pt x="2094040" y="93345"/>
                      <a:pt x="2180718" y="113348"/>
                      <a:pt x="2247393" y="162878"/>
                    </a:cubicBezTo>
                    <a:cubicBezTo>
                      <a:pt x="2348358" y="190500"/>
                      <a:pt x="2387410" y="213360"/>
                      <a:pt x="2446466" y="312420"/>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5478B4D-D409-A248-8AC9-9CA436D8D471}"/>
                  </a:ext>
                </a:extLst>
              </p:cNvPr>
              <p:cNvSpPr/>
              <p:nvPr/>
            </p:nvSpPr>
            <p:spPr>
              <a:xfrm>
                <a:off x="5412855" y="4579752"/>
                <a:ext cx="292802" cy="423373"/>
              </a:xfrm>
              <a:custGeom>
                <a:avLst/>
                <a:gdLst>
                  <a:gd name="connsiteX0" fmla="*/ 0 w 642933"/>
                  <a:gd name="connsiteY0" fmla="*/ 681038 h 929640"/>
                  <a:gd name="connsiteX1" fmla="*/ 21908 w 642933"/>
                  <a:gd name="connsiteY1" fmla="*/ 660083 h 929640"/>
                  <a:gd name="connsiteX2" fmla="*/ 48578 w 642933"/>
                  <a:gd name="connsiteY2" fmla="*/ 638175 h 929640"/>
                  <a:gd name="connsiteX3" fmla="*/ 77153 w 642933"/>
                  <a:gd name="connsiteY3" fmla="*/ 619125 h 929640"/>
                  <a:gd name="connsiteX4" fmla="*/ 104775 w 642933"/>
                  <a:gd name="connsiteY4" fmla="*/ 599123 h 929640"/>
                  <a:gd name="connsiteX5" fmla="*/ 129540 w 642933"/>
                  <a:gd name="connsiteY5" fmla="*/ 575310 h 929640"/>
                  <a:gd name="connsiteX6" fmla="*/ 151448 w 642933"/>
                  <a:gd name="connsiteY6" fmla="*/ 549593 h 929640"/>
                  <a:gd name="connsiteX7" fmla="*/ 175260 w 642933"/>
                  <a:gd name="connsiteY7" fmla="*/ 524828 h 929640"/>
                  <a:gd name="connsiteX8" fmla="*/ 191452 w 642933"/>
                  <a:gd name="connsiteY8" fmla="*/ 494348 h 929640"/>
                  <a:gd name="connsiteX9" fmla="*/ 203835 w 642933"/>
                  <a:gd name="connsiteY9" fmla="*/ 461963 h 929640"/>
                  <a:gd name="connsiteX10" fmla="*/ 206693 w 642933"/>
                  <a:gd name="connsiteY10" fmla="*/ 427673 h 929640"/>
                  <a:gd name="connsiteX11" fmla="*/ 202883 w 642933"/>
                  <a:gd name="connsiteY11" fmla="*/ 396240 h 929640"/>
                  <a:gd name="connsiteX12" fmla="*/ 195263 w 642933"/>
                  <a:gd name="connsiteY12" fmla="*/ 363855 h 929640"/>
                  <a:gd name="connsiteX13" fmla="*/ 201930 w 642933"/>
                  <a:gd name="connsiteY13" fmla="*/ 332423 h 929640"/>
                  <a:gd name="connsiteX14" fmla="*/ 211455 w 642933"/>
                  <a:gd name="connsiteY14" fmla="*/ 301943 h 929640"/>
                  <a:gd name="connsiteX15" fmla="*/ 217170 w 642933"/>
                  <a:gd name="connsiteY15" fmla="*/ 270510 h 929640"/>
                  <a:gd name="connsiteX16" fmla="*/ 226695 w 642933"/>
                  <a:gd name="connsiteY16" fmla="*/ 238125 h 929640"/>
                  <a:gd name="connsiteX17" fmla="*/ 240030 w 642933"/>
                  <a:gd name="connsiteY17" fmla="*/ 205740 h 929640"/>
                  <a:gd name="connsiteX18" fmla="*/ 243840 w 642933"/>
                  <a:gd name="connsiteY18" fmla="*/ 171450 h 929640"/>
                  <a:gd name="connsiteX19" fmla="*/ 246698 w 642933"/>
                  <a:gd name="connsiteY19" fmla="*/ 137160 h 929640"/>
                  <a:gd name="connsiteX20" fmla="*/ 249555 w 642933"/>
                  <a:gd name="connsiteY20" fmla="*/ 101918 h 929640"/>
                  <a:gd name="connsiteX21" fmla="*/ 261938 w 642933"/>
                  <a:gd name="connsiteY21" fmla="*/ 68580 h 929640"/>
                  <a:gd name="connsiteX22" fmla="*/ 271463 w 642933"/>
                  <a:gd name="connsiteY22" fmla="*/ 34290 h 929640"/>
                  <a:gd name="connsiteX23" fmla="*/ 294323 w 642933"/>
                  <a:gd name="connsiteY23" fmla="*/ 6668 h 929640"/>
                  <a:gd name="connsiteX24" fmla="*/ 327660 w 642933"/>
                  <a:gd name="connsiteY24" fmla="*/ 0 h 929640"/>
                  <a:gd name="connsiteX25" fmla="*/ 360998 w 642933"/>
                  <a:gd name="connsiteY25" fmla="*/ 6668 h 929640"/>
                  <a:gd name="connsiteX26" fmla="*/ 389573 w 642933"/>
                  <a:gd name="connsiteY26" fmla="*/ 25718 h 929640"/>
                  <a:gd name="connsiteX27" fmla="*/ 401003 w 642933"/>
                  <a:gd name="connsiteY27" fmla="*/ 58103 h 929640"/>
                  <a:gd name="connsiteX28" fmla="*/ 401955 w 642933"/>
                  <a:gd name="connsiteY28" fmla="*/ 91440 h 929640"/>
                  <a:gd name="connsiteX29" fmla="*/ 408623 w 642933"/>
                  <a:gd name="connsiteY29" fmla="*/ 125730 h 929640"/>
                  <a:gd name="connsiteX30" fmla="*/ 411480 w 642933"/>
                  <a:gd name="connsiteY30" fmla="*/ 160020 h 929640"/>
                  <a:gd name="connsiteX31" fmla="*/ 415290 w 642933"/>
                  <a:gd name="connsiteY31" fmla="*/ 193358 h 929640"/>
                  <a:gd name="connsiteX32" fmla="*/ 434340 w 642933"/>
                  <a:gd name="connsiteY32" fmla="*/ 215265 h 929640"/>
                  <a:gd name="connsiteX33" fmla="*/ 465769 w 642933"/>
                  <a:gd name="connsiteY33" fmla="*/ 218123 h 929640"/>
                  <a:gd name="connsiteX34" fmla="*/ 498154 w 642933"/>
                  <a:gd name="connsiteY34" fmla="*/ 222885 h 929640"/>
                  <a:gd name="connsiteX35" fmla="*/ 529586 w 642933"/>
                  <a:gd name="connsiteY35" fmla="*/ 229553 h 929640"/>
                  <a:gd name="connsiteX36" fmla="*/ 561971 w 642933"/>
                  <a:gd name="connsiteY36" fmla="*/ 228600 h 929640"/>
                  <a:gd name="connsiteX37" fmla="*/ 591499 w 642933"/>
                  <a:gd name="connsiteY37" fmla="*/ 243840 h 929640"/>
                  <a:gd name="connsiteX38" fmla="*/ 621026 w 642933"/>
                  <a:gd name="connsiteY38" fmla="*/ 256223 h 929640"/>
                  <a:gd name="connsiteX39" fmla="*/ 627694 w 642933"/>
                  <a:gd name="connsiteY39" fmla="*/ 289560 h 929640"/>
                  <a:gd name="connsiteX40" fmla="*/ 639124 w 642933"/>
                  <a:gd name="connsiteY40" fmla="*/ 321945 h 929640"/>
                  <a:gd name="connsiteX41" fmla="*/ 642934 w 642933"/>
                  <a:gd name="connsiteY41" fmla="*/ 356235 h 929640"/>
                  <a:gd name="connsiteX42" fmla="*/ 640076 w 642933"/>
                  <a:gd name="connsiteY42" fmla="*/ 390525 h 929640"/>
                  <a:gd name="connsiteX43" fmla="*/ 639124 w 642933"/>
                  <a:gd name="connsiteY43" fmla="*/ 424815 h 929640"/>
                  <a:gd name="connsiteX44" fmla="*/ 637219 w 642933"/>
                  <a:gd name="connsiteY44" fmla="*/ 459105 h 929640"/>
                  <a:gd name="connsiteX45" fmla="*/ 639124 w 642933"/>
                  <a:gd name="connsiteY45" fmla="*/ 493395 h 929640"/>
                  <a:gd name="connsiteX46" fmla="*/ 634361 w 642933"/>
                  <a:gd name="connsiteY46" fmla="*/ 526733 h 929640"/>
                  <a:gd name="connsiteX47" fmla="*/ 632456 w 642933"/>
                  <a:gd name="connsiteY47" fmla="*/ 561023 h 929640"/>
                  <a:gd name="connsiteX48" fmla="*/ 621979 w 642933"/>
                  <a:gd name="connsiteY48" fmla="*/ 593408 h 929640"/>
                  <a:gd name="connsiteX49" fmla="*/ 599119 w 642933"/>
                  <a:gd name="connsiteY49" fmla="*/ 615315 h 929640"/>
                  <a:gd name="connsiteX50" fmla="*/ 567686 w 642933"/>
                  <a:gd name="connsiteY50" fmla="*/ 628650 h 929640"/>
                  <a:gd name="connsiteX51" fmla="*/ 535301 w 642933"/>
                  <a:gd name="connsiteY51" fmla="*/ 641985 h 929640"/>
                  <a:gd name="connsiteX52" fmla="*/ 500059 w 642933"/>
                  <a:gd name="connsiteY52" fmla="*/ 641985 h 929640"/>
                  <a:gd name="connsiteX53" fmla="*/ 466721 w 642933"/>
                  <a:gd name="connsiteY53" fmla="*/ 650558 h 929640"/>
                  <a:gd name="connsiteX54" fmla="*/ 432435 w 642933"/>
                  <a:gd name="connsiteY54" fmla="*/ 654368 h 929640"/>
                  <a:gd name="connsiteX55" fmla="*/ 418148 w 642933"/>
                  <a:gd name="connsiteY55" fmla="*/ 684848 h 929640"/>
                  <a:gd name="connsiteX56" fmla="*/ 393383 w 642933"/>
                  <a:gd name="connsiteY56" fmla="*/ 707708 h 929640"/>
                  <a:gd name="connsiteX57" fmla="*/ 377190 w 642933"/>
                  <a:gd name="connsiteY57" fmla="*/ 736283 h 929640"/>
                  <a:gd name="connsiteX58" fmla="*/ 363855 w 642933"/>
                  <a:gd name="connsiteY58" fmla="*/ 766763 h 929640"/>
                  <a:gd name="connsiteX59" fmla="*/ 343853 w 642933"/>
                  <a:gd name="connsiteY59" fmla="*/ 793433 h 929640"/>
                  <a:gd name="connsiteX60" fmla="*/ 328613 w 642933"/>
                  <a:gd name="connsiteY60" fmla="*/ 822960 h 929640"/>
                  <a:gd name="connsiteX61" fmla="*/ 309563 w 642933"/>
                  <a:gd name="connsiteY61" fmla="*/ 849630 h 929640"/>
                  <a:gd name="connsiteX62" fmla="*/ 286703 w 642933"/>
                  <a:gd name="connsiteY62" fmla="*/ 874395 h 929640"/>
                  <a:gd name="connsiteX63" fmla="*/ 275273 w 642933"/>
                  <a:gd name="connsiteY63" fmla="*/ 906780 h 929640"/>
                  <a:gd name="connsiteX64" fmla="*/ 253365 w 642933"/>
                  <a:gd name="connsiteY64" fmla="*/ 929640 h 929640"/>
                  <a:gd name="connsiteX65" fmla="*/ 227648 w 642933"/>
                  <a:gd name="connsiteY65" fmla="*/ 912495 h 929640"/>
                  <a:gd name="connsiteX66" fmla="*/ 208598 w 642933"/>
                  <a:gd name="connsiteY66" fmla="*/ 885825 h 929640"/>
                  <a:gd name="connsiteX67" fmla="*/ 181927 w 642933"/>
                  <a:gd name="connsiteY67" fmla="*/ 866775 h 929640"/>
                  <a:gd name="connsiteX68" fmla="*/ 157163 w 642933"/>
                  <a:gd name="connsiteY68" fmla="*/ 845820 h 929640"/>
                  <a:gd name="connsiteX69" fmla="*/ 133350 w 642933"/>
                  <a:gd name="connsiteY69" fmla="*/ 822960 h 929640"/>
                  <a:gd name="connsiteX70" fmla="*/ 114300 w 642933"/>
                  <a:gd name="connsiteY70" fmla="*/ 795338 h 929640"/>
                  <a:gd name="connsiteX71" fmla="*/ 85725 w 642933"/>
                  <a:gd name="connsiteY71" fmla="*/ 777240 h 929640"/>
                  <a:gd name="connsiteX72" fmla="*/ 60960 w 642933"/>
                  <a:gd name="connsiteY72" fmla="*/ 756285 h 929640"/>
                  <a:gd name="connsiteX73" fmla="*/ 40005 w 642933"/>
                  <a:gd name="connsiteY73" fmla="*/ 730568 h 929640"/>
                  <a:gd name="connsiteX74" fmla="*/ 19050 w 642933"/>
                  <a:gd name="connsiteY74" fmla="*/ 705803 h 929640"/>
                  <a:gd name="connsiteX75" fmla="*/ 0 w 642933"/>
                  <a:gd name="connsiteY75" fmla="*/ 681038 h 92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42933" h="929640">
                    <a:moveTo>
                      <a:pt x="0" y="681038"/>
                    </a:moveTo>
                    <a:lnTo>
                      <a:pt x="21908" y="660083"/>
                    </a:lnTo>
                    <a:lnTo>
                      <a:pt x="48578" y="638175"/>
                    </a:lnTo>
                    <a:lnTo>
                      <a:pt x="77153" y="619125"/>
                    </a:lnTo>
                    <a:lnTo>
                      <a:pt x="104775" y="599123"/>
                    </a:lnTo>
                    <a:lnTo>
                      <a:pt x="129540" y="575310"/>
                    </a:lnTo>
                    <a:lnTo>
                      <a:pt x="151448" y="549593"/>
                    </a:lnTo>
                    <a:lnTo>
                      <a:pt x="175260" y="524828"/>
                    </a:lnTo>
                    <a:lnTo>
                      <a:pt x="191452" y="494348"/>
                    </a:lnTo>
                    <a:lnTo>
                      <a:pt x="203835" y="461963"/>
                    </a:lnTo>
                    <a:lnTo>
                      <a:pt x="206693" y="427673"/>
                    </a:lnTo>
                    <a:lnTo>
                      <a:pt x="202883" y="396240"/>
                    </a:lnTo>
                    <a:lnTo>
                      <a:pt x="195263" y="363855"/>
                    </a:lnTo>
                    <a:lnTo>
                      <a:pt x="201930" y="332423"/>
                    </a:lnTo>
                    <a:lnTo>
                      <a:pt x="211455" y="301943"/>
                    </a:lnTo>
                    <a:lnTo>
                      <a:pt x="217170" y="270510"/>
                    </a:lnTo>
                    <a:lnTo>
                      <a:pt x="226695" y="238125"/>
                    </a:lnTo>
                    <a:lnTo>
                      <a:pt x="240030" y="205740"/>
                    </a:lnTo>
                    <a:lnTo>
                      <a:pt x="243840" y="171450"/>
                    </a:lnTo>
                    <a:lnTo>
                      <a:pt x="246698" y="137160"/>
                    </a:lnTo>
                    <a:lnTo>
                      <a:pt x="249555" y="101918"/>
                    </a:lnTo>
                    <a:lnTo>
                      <a:pt x="261938" y="68580"/>
                    </a:lnTo>
                    <a:lnTo>
                      <a:pt x="271463" y="34290"/>
                    </a:lnTo>
                    <a:lnTo>
                      <a:pt x="294323" y="6668"/>
                    </a:lnTo>
                    <a:lnTo>
                      <a:pt x="327660" y="0"/>
                    </a:lnTo>
                    <a:lnTo>
                      <a:pt x="360998" y="6668"/>
                    </a:lnTo>
                    <a:lnTo>
                      <a:pt x="389573" y="25718"/>
                    </a:lnTo>
                    <a:lnTo>
                      <a:pt x="401003" y="58103"/>
                    </a:lnTo>
                    <a:lnTo>
                      <a:pt x="401955" y="91440"/>
                    </a:lnTo>
                    <a:lnTo>
                      <a:pt x="408623" y="125730"/>
                    </a:lnTo>
                    <a:lnTo>
                      <a:pt x="411480" y="160020"/>
                    </a:lnTo>
                    <a:lnTo>
                      <a:pt x="415290" y="193358"/>
                    </a:lnTo>
                    <a:lnTo>
                      <a:pt x="434340" y="215265"/>
                    </a:lnTo>
                    <a:lnTo>
                      <a:pt x="465769" y="218123"/>
                    </a:lnTo>
                    <a:lnTo>
                      <a:pt x="498154" y="222885"/>
                    </a:lnTo>
                    <a:lnTo>
                      <a:pt x="529586" y="229553"/>
                    </a:lnTo>
                    <a:lnTo>
                      <a:pt x="561971" y="228600"/>
                    </a:lnTo>
                    <a:lnTo>
                      <a:pt x="591499" y="243840"/>
                    </a:lnTo>
                    <a:lnTo>
                      <a:pt x="621026" y="256223"/>
                    </a:lnTo>
                    <a:lnTo>
                      <a:pt x="627694" y="289560"/>
                    </a:lnTo>
                    <a:lnTo>
                      <a:pt x="639124" y="321945"/>
                    </a:lnTo>
                    <a:lnTo>
                      <a:pt x="642934" y="356235"/>
                    </a:lnTo>
                    <a:lnTo>
                      <a:pt x="640076" y="390525"/>
                    </a:lnTo>
                    <a:lnTo>
                      <a:pt x="639124" y="424815"/>
                    </a:lnTo>
                    <a:lnTo>
                      <a:pt x="637219" y="459105"/>
                    </a:lnTo>
                    <a:lnTo>
                      <a:pt x="639124" y="493395"/>
                    </a:lnTo>
                    <a:lnTo>
                      <a:pt x="634361" y="526733"/>
                    </a:lnTo>
                    <a:lnTo>
                      <a:pt x="632456" y="561023"/>
                    </a:lnTo>
                    <a:lnTo>
                      <a:pt x="621979" y="593408"/>
                    </a:lnTo>
                    <a:lnTo>
                      <a:pt x="599119" y="615315"/>
                    </a:lnTo>
                    <a:lnTo>
                      <a:pt x="567686" y="628650"/>
                    </a:lnTo>
                    <a:lnTo>
                      <a:pt x="535301" y="641985"/>
                    </a:lnTo>
                    <a:lnTo>
                      <a:pt x="500059" y="641985"/>
                    </a:lnTo>
                    <a:lnTo>
                      <a:pt x="466721" y="650558"/>
                    </a:lnTo>
                    <a:lnTo>
                      <a:pt x="432435" y="654368"/>
                    </a:lnTo>
                    <a:lnTo>
                      <a:pt x="418148" y="684848"/>
                    </a:lnTo>
                    <a:lnTo>
                      <a:pt x="393383" y="707708"/>
                    </a:lnTo>
                    <a:lnTo>
                      <a:pt x="377190" y="736283"/>
                    </a:lnTo>
                    <a:lnTo>
                      <a:pt x="363855" y="766763"/>
                    </a:lnTo>
                    <a:lnTo>
                      <a:pt x="343853" y="793433"/>
                    </a:lnTo>
                    <a:lnTo>
                      <a:pt x="328613" y="822960"/>
                    </a:lnTo>
                    <a:lnTo>
                      <a:pt x="309563" y="849630"/>
                    </a:lnTo>
                    <a:lnTo>
                      <a:pt x="286703" y="874395"/>
                    </a:lnTo>
                    <a:lnTo>
                      <a:pt x="275273" y="906780"/>
                    </a:lnTo>
                    <a:lnTo>
                      <a:pt x="253365" y="929640"/>
                    </a:lnTo>
                    <a:lnTo>
                      <a:pt x="227648" y="912495"/>
                    </a:lnTo>
                    <a:lnTo>
                      <a:pt x="208598" y="885825"/>
                    </a:lnTo>
                    <a:lnTo>
                      <a:pt x="181927" y="866775"/>
                    </a:lnTo>
                    <a:lnTo>
                      <a:pt x="157163" y="845820"/>
                    </a:lnTo>
                    <a:lnTo>
                      <a:pt x="133350" y="822960"/>
                    </a:lnTo>
                    <a:lnTo>
                      <a:pt x="114300" y="795338"/>
                    </a:lnTo>
                    <a:lnTo>
                      <a:pt x="85725" y="777240"/>
                    </a:lnTo>
                    <a:lnTo>
                      <a:pt x="60960" y="756285"/>
                    </a:lnTo>
                    <a:lnTo>
                      <a:pt x="40005" y="730568"/>
                    </a:lnTo>
                    <a:lnTo>
                      <a:pt x="19050" y="705803"/>
                    </a:lnTo>
                    <a:lnTo>
                      <a:pt x="0" y="681038"/>
                    </a:lnTo>
                    <a:close/>
                  </a:path>
                </a:pathLst>
              </a:custGeom>
              <a:solidFill>
                <a:srgbClr val="F5C7B1"/>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FDAAFB9-580A-174C-875C-46F019E97377}"/>
                  </a:ext>
                </a:extLst>
              </p:cNvPr>
              <p:cNvSpPr/>
              <p:nvPr/>
            </p:nvSpPr>
            <p:spPr>
              <a:xfrm>
                <a:off x="6086954" y="4577150"/>
                <a:ext cx="265909" cy="390405"/>
              </a:xfrm>
              <a:custGeom>
                <a:avLst/>
                <a:gdLst>
                  <a:gd name="connsiteX0" fmla="*/ 583883 w 583882"/>
                  <a:gd name="connsiteY0" fmla="*/ 630555 h 857249"/>
                  <a:gd name="connsiteX1" fmla="*/ 555308 w 583882"/>
                  <a:gd name="connsiteY1" fmla="*/ 613410 h 857249"/>
                  <a:gd name="connsiteX2" fmla="*/ 530543 w 583882"/>
                  <a:gd name="connsiteY2" fmla="*/ 592455 h 857249"/>
                  <a:gd name="connsiteX3" fmla="*/ 507683 w 583882"/>
                  <a:gd name="connsiteY3" fmla="*/ 569595 h 857249"/>
                  <a:gd name="connsiteX4" fmla="*/ 480060 w 583882"/>
                  <a:gd name="connsiteY4" fmla="*/ 550545 h 857249"/>
                  <a:gd name="connsiteX5" fmla="*/ 462915 w 583882"/>
                  <a:gd name="connsiteY5" fmla="*/ 522922 h 857249"/>
                  <a:gd name="connsiteX6" fmla="*/ 445770 w 583882"/>
                  <a:gd name="connsiteY6" fmla="*/ 495300 h 857249"/>
                  <a:gd name="connsiteX7" fmla="*/ 437197 w 583882"/>
                  <a:gd name="connsiteY7" fmla="*/ 463867 h 857249"/>
                  <a:gd name="connsiteX8" fmla="*/ 441008 w 583882"/>
                  <a:gd name="connsiteY8" fmla="*/ 432435 h 857249"/>
                  <a:gd name="connsiteX9" fmla="*/ 444817 w 583882"/>
                  <a:gd name="connsiteY9" fmla="*/ 400050 h 857249"/>
                  <a:gd name="connsiteX10" fmla="*/ 443865 w 583882"/>
                  <a:gd name="connsiteY10" fmla="*/ 367665 h 857249"/>
                  <a:gd name="connsiteX11" fmla="*/ 437197 w 583882"/>
                  <a:gd name="connsiteY11" fmla="*/ 336233 h 857249"/>
                  <a:gd name="connsiteX12" fmla="*/ 431483 w 583882"/>
                  <a:gd name="connsiteY12" fmla="*/ 304800 h 857249"/>
                  <a:gd name="connsiteX13" fmla="*/ 420052 w 583882"/>
                  <a:gd name="connsiteY13" fmla="*/ 275272 h 857249"/>
                  <a:gd name="connsiteX14" fmla="*/ 414338 w 583882"/>
                  <a:gd name="connsiteY14" fmla="*/ 240983 h 857249"/>
                  <a:gd name="connsiteX15" fmla="*/ 403860 w 583882"/>
                  <a:gd name="connsiteY15" fmla="*/ 207645 h 857249"/>
                  <a:gd name="connsiteX16" fmla="*/ 395288 w 583882"/>
                  <a:gd name="connsiteY16" fmla="*/ 173355 h 857249"/>
                  <a:gd name="connsiteX17" fmla="*/ 389572 w 583882"/>
                  <a:gd name="connsiteY17" fmla="*/ 139065 h 857249"/>
                  <a:gd name="connsiteX18" fmla="*/ 386715 w 583882"/>
                  <a:gd name="connsiteY18" fmla="*/ 103822 h 857249"/>
                  <a:gd name="connsiteX19" fmla="*/ 381952 w 583882"/>
                  <a:gd name="connsiteY19" fmla="*/ 69533 h 857249"/>
                  <a:gd name="connsiteX20" fmla="*/ 368617 w 583882"/>
                  <a:gd name="connsiteY20" fmla="*/ 36195 h 857249"/>
                  <a:gd name="connsiteX21" fmla="*/ 344805 w 583882"/>
                  <a:gd name="connsiteY21" fmla="*/ 10477 h 857249"/>
                  <a:gd name="connsiteX22" fmla="*/ 312420 w 583882"/>
                  <a:gd name="connsiteY22" fmla="*/ 0 h 857249"/>
                  <a:gd name="connsiteX23" fmla="*/ 280035 w 583882"/>
                  <a:gd name="connsiteY23" fmla="*/ 8572 h 857249"/>
                  <a:gd name="connsiteX24" fmla="*/ 256222 w 583882"/>
                  <a:gd name="connsiteY24" fmla="*/ 31433 h 857249"/>
                  <a:gd name="connsiteX25" fmla="*/ 240983 w 583882"/>
                  <a:gd name="connsiteY25" fmla="*/ 59055 h 857249"/>
                  <a:gd name="connsiteX26" fmla="*/ 234315 w 583882"/>
                  <a:gd name="connsiteY26" fmla="*/ 92392 h 857249"/>
                  <a:gd name="connsiteX27" fmla="*/ 238125 w 583882"/>
                  <a:gd name="connsiteY27" fmla="*/ 126683 h 857249"/>
                  <a:gd name="connsiteX28" fmla="*/ 233363 w 583882"/>
                  <a:gd name="connsiteY28" fmla="*/ 160972 h 857249"/>
                  <a:gd name="connsiteX29" fmla="*/ 223838 w 583882"/>
                  <a:gd name="connsiteY29" fmla="*/ 193358 h 857249"/>
                  <a:gd name="connsiteX30" fmla="*/ 207645 w 583882"/>
                  <a:gd name="connsiteY30" fmla="*/ 217170 h 857249"/>
                  <a:gd name="connsiteX31" fmla="*/ 176213 w 583882"/>
                  <a:gd name="connsiteY31" fmla="*/ 224790 h 857249"/>
                  <a:gd name="connsiteX32" fmla="*/ 143827 w 583882"/>
                  <a:gd name="connsiteY32" fmla="*/ 224790 h 857249"/>
                  <a:gd name="connsiteX33" fmla="*/ 111442 w 583882"/>
                  <a:gd name="connsiteY33" fmla="*/ 228600 h 857249"/>
                  <a:gd name="connsiteX34" fmla="*/ 79058 w 583882"/>
                  <a:gd name="connsiteY34" fmla="*/ 229552 h 857249"/>
                  <a:gd name="connsiteX35" fmla="*/ 47625 w 583882"/>
                  <a:gd name="connsiteY35" fmla="*/ 238125 h 857249"/>
                  <a:gd name="connsiteX36" fmla="*/ 20002 w 583882"/>
                  <a:gd name="connsiteY36" fmla="*/ 257175 h 857249"/>
                  <a:gd name="connsiteX37" fmla="*/ 8572 w 583882"/>
                  <a:gd name="connsiteY37" fmla="*/ 289560 h 857249"/>
                  <a:gd name="connsiteX38" fmla="*/ 7620 w 583882"/>
                  <a:gd name="connsiteY38" fmla="*/ 323850 h 857249"/>
                  <a:gd name="connsiteX39" fmla="*/ 1905 w 583882"/>
                  <a:gd name="connsiteY39" fmla="*/ 357188 h 857249"/>
                  <a:gd name="connsiteX40" fmla="*/ 952 w 583882"/>
                  <a:gd name="connsiteY40" fmla="*/ 391477 h 857249"/>
                  <a:gd name="connsiteX41" fmla="*/ 1905 w 583882"/>
                  <a:gd name="connsiteY41" fmla="*/ 425767 h 857249"/>
                  <a:gd name="connsiteX42" fmla="*/ 2858 w 583882"/>
                  <a:gd name="connsiteY42" fmla="*/ 460058 h 857249"/>
                  <a:gd name="connsiteX43" fmla="*/ 0 w 583882"/>
                  <a:gd name="connsiteY43" fmla="*/ 494347 h 857249"/>
                  <a:gd name="connsiteX44" fmla="*/ 3810 w 583882"/>
                  <a:gd name="connsiteY44" fmla="*/ 528638 h 857249"/>
                  <a:gd name="connsiteX45" fmla="*/ 8572 w 583882"/>
                  <a:gd name="connsiteY45" fmla="*/ 561975 h 857249"/>
                  <a:gd name="connsiteX46" fmla="*/ 19050 w 583882"/>
                  <a:gd name="connsiteY46" fmla="*/ 594360 h 857249"/>
                  <a:gd name="connsiteX47" fmla="*/ 40958 w 583882"/>
                  <a:gd name="connsiteY47" fmla="*/ 619125 h 857249"/>
                  <a:gd name="connsiteX48" fmla="*/ 72390 w 583882"/>
                  <a:gd name="connsiteY48" fmla="*/ 633413 h 857249"/>
                  <a:gd name="connsiteX49" fmla="*/ 106680 w 583882"/>
                  <a:gd name="connsiteY49" fmla="*/ 641033 h 857249"/>
                  <a:gd name="connsiteX50" fmla="*/ 141922 w 583882"/>
                  <a:gd name="connsiteY50" fmla="*/ 642938 h 857249"/>
                  <a:gd name="connsiteX51" fmla="*/ 175260 w 583882"/>
                  <a:gd name="connsiteY51" fmla="*/ 650558 h 857249"/>
                  <a:gd name="connsiteX52" fmla="*/ 210502 w 583882"/>
                  <a:gd name="connsiteY52" fmla="*/ 654368 h 857249"/>
                  <a:gd name="connsiteX53" fmla="*/ 233363 w 583882"/>
                  <a:gd name="connsiteY53" fmla="*/ 679133 h 857249"/>
                  <a:gd name="connsiteX54" fmla="*/ 256222 w 583882"/>
                  <a:gd name="connsiteY54" fmla="*/ 702945 h 857249"/>
                  <a:gd name="connsiteX55" fmla="*/ 277177 w 583882"/>
                  <a:gd name="connsiteY55" fmla="*/ 727710 h 857249"/>
                  <a:gd name="connsiteX56" fmla="*/ 296227 w 583882"/>
                  <a:gd name="connsiteY56" fmla="*/ 754380 h 857249"/>
                  <a:gd name="connsiteX57" fmla="*/ 318135 w 583882"/>
                  <a:gd name="connsiteY57" fmla="*/ 779145 h 857249"/>
                  <a:gd name="connsiteX58" fmla="*/ 340995 w 583882"/>
                  <a:gd name="connsiteY58" fmla="*/ 802958 h 857249"/>
                  <a:gd name="connsiteX59" fmla="*/ 362902 w 583882"/>
                  <a:gd name="connsiteY59" fmla="*/ 827723 h 857249"/>
                  <a:gd name="connsiteX60" fmla="*/ 373380 w 583882"/>
                  <a:gd name="connsiteY60" fmla="*/ 857250 h 857249"/>
                  <a:gd name="connsiteX61" fmla="*/ 397192 w 583882"/>
                  <a:gd name="connsiteY61" fmla="*/ 833437 h 857249"/>
                  <a:gd name="connsiteX62" fmla="*/ 419100 w 583882"/>
                  <a:gd name="connsiteY62" fmla="*/ 805815 h 857249"/>
                  <a:gd name="connsiteX63" fmla="*/ 443865 w 583882"/>
                  <a:gd name="connsiteY63" fmla="*/ 781050 h 857249"/>
                  <a:gd name="connsiteX64" fmla="*/ 464820 w 583882"/>
                  <a:gd name="connsiteY64" fmla="*/ 752475 h 857249"/>
                  <a:gd name="connsiteX65" fmla="*/ 492442 w 583882"/>
                  <a:gd name="connsiteY65" fmla="*/ 730568 h 857249"/>
                  <a:gd name="connsiteX66" fmla="*/ 518160 w 583882"/>
                  <a:gd name="connsiteY66" fmla="*/ 705802 h 857249"/>
                  <a:gd name="connsiteX67" fmla="*/ 538162 w 583882"/>
                  <a:gd name="connsiteY67" fmla="*/ 676275 h 857249"/>
                  <a:gd name="connsiteX68" fmla="*/ 561975 w 583882"/>
                  <a:gd name="connsiteY68" fmla="*/ 649605 h 857249"/>
                  <a:gd name="connsiteX69" fmla="*/ 583883 w 583882"/>
                  <a:gd name="connsiteY69" fmla="*/ 630555 h 85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83882" h="857249">
                    <a:moveTo>
                      <a:pt x="583883" y="630555"/>
                    </a:moveTo>
                    <a:lnTo>
                      <a:pt x="555308" y="613410"/>
                    </a:lnTo>
                    <a:lnTo>
                      <a:pt x="530543" y="592455"/>
                    </a:lnTo>
                    <a:lnTo>
                      <a:pt x="507683" y="569595"/>
                    </a:lnTo>
                    <a:lnTo>
                      <a:pt x="480060" y="550545"/>
                    </a:lnTo>
                    <a:lnTo>
                      <a:pt x="462915" y="522922"/>
                    </a:lnTo>
                    <a:lnTo>
                      <a:pt x="445770" y="495300"/>
                    </a:lnTo>
                    <a:lnTo>
                      <a:pt x="437197" y="463867"/>
                    </a:lnTo>
                    <a:lnTo>
                      <a:pt x="441008" y="432435"/>
                    </a:lnTo>
                    <a:lnTo>
                      <a:pt x="444817" y="400050"/>
                    </a:lnTo>
                    <a:lnTo>
                      <a:pt x="443865" y="367665"/>
                    </a:lnTo>
                    <a:lnTo>
                      <a:pt x="437197" y="336233"/>
                    </a:lnTo>
                    <a:lnTo>
                      <a:pt x="431483" y="304800"/>
                    </a:lnTo>
                    <a:lnTo>
                      <a:pt x="420052" y="275272"/>
                    </a:lnTo>
                    <a:lnTo>
                      <a:pt x="414338" y="240983"/>
                    </a:lnTo>
                    <a:lnTo>
                      <a:pt x="403860" y="207645"/>
                    </a:lnTo>
                    <a:lnTo>
                      <a:pt x="395288" y="173355"/>
                    </a:lnTo>
                    <a:lnTo>
                      <a:pt x="389572" y="139065"/>
                    </a:lnTo>
                    <a:lnTo>
                      <a:pt x="386715" y="103822"/>
                    </a:lnTo>
                    <a:lnTo>
                      <a:pt x="381952" y="69533"/>
                    </a:lnTo>
                    <a:lnTo>
                      <a:pt x="368617" y="36195"/>
                    </a:lnTo>
                    <a:lnTo>
                      <a:pt x="344805" y="10477"/>
                    </a:lnTo>
                    <a:lnTo>
                      <a:pt x="312420" y="0"/>
                    </a:lnTo>
                    <a:lnTo>
                      <a:pt x="280035" y="8572"/>
                    </a:lnTo>
                    <a:lnTo>
                      <a:pt x="256222" y="31433"/>
                    </a:lnTo>
                    <a:lnTo>
                      <a:pt x="240983" y="59055"/>
                    </a:lnTo>
                    <a:lnTo>
                      <a:pt x="234315" y="92392"/>
                    </a:lnTo>
                    <a:lnTo>
                      <a:pt x="238125" y="126683"/>
                    </a:lnTo>
                    <a:lnTo>
                      <a:pt x="233363" y="160972"/>
                    </a:lnTo>
                    <a:lnTo>
                      <a:pt x="223838" y="193358"/>
                    </a:lnTo>
                    <a:lnTo>
                      <a:pt x="207645" y="217170"/>
                    </a:lnTo>
                    <a:lnTo>
                      <a:pt x="176213" y="224790"/>
                    </a:lnTo>
                    <a:lnTo>
                      <a:pt x="143827" y="224790"/>
                    </a:lnTo>
                    <a:lnTo>
                      <a:pt x="111442" y="228600"/>
                    </a:lnTo>
                    <a:lnTo>
                      <a:pt x="79058" y="229552"/>
                    </a:lnTo>
                    <a:lnTo>
                      <a:pt x="47625" y="238125"/>
                    </a:lnTo>
                    <a:lnTo>
                      <a:pt x="20002" y="257175"/>
                    </a:lnTo>
                    <a:lnTo>
                      <a:pt x="8572" y="289560"/>
                    </a:lnTo>
                    <a:lnTo>
                      <a:pt x="7620" y="323850"/>
                    </a:lnTo>
                    <a:lnTo>
                      <a:pt x="1905" y="357188"/>
                    </a:lnTo>
                    <a:lnTo>
                      <a:pt x="952" y="391477"/>
                    </a:lnTo>
                    <a:lnTo>
                      <a:pt x="1905" y="425767"/>
                    </a:lnTo>
                    <a:lnTo>
                      <a:pt x="2858" y="460058"/>
                    </a:lnTo>
                    <a:lnTo>
                      <a:pt x="0" y="494347"/>
                    </a:lnTo>
                    <a:lnTo>
                      <a:pt x="3810" y="528638"/>
                    </a:lnTo>
                    <a:lnTo>
                      <a:pt x="8572" y="561975"/>
                    </a:lnTo>
                    <a:lnTo>
                      <a:pt x="19050" y="594360"/>
                    </a:lnTo>
                    <a:lnTo>
                      <a:pt x="40958" y="619125"/>
                    </a:lnTo>
                    <a:lnTo>
                      <a:pt x="72390" y="633413"/>
                    </a:lnTo>
                    <a:lnTo>
                      <a:pt x="106680" y="641033"/>
                    </a:lnTo>
                    <a:lnTo>
                      <a:pt x="141922" y="642938"/>
                    </a:lnTo>
                    <a:lnTo>
                      <a:pt x="175260" y="650558"/>
                    </a:lnTo>
                    <a:lnTo>
                      <a:pt x="210502" y="654368"/>
                    </a:lnTo>
                    <a:lnTo>
                      <a:pt x="233363" y="679133"/>
                    </a:lnTo>
                    <a:lnTo>
                      <a:pt x="256222" y="702945"/>
                    </a:lnTo>
                    <a:lnTo>
                      <a:pt x="277177" y="727710"/>
                    </a:lnTo>
                    <a:lnTo>
                      <a:pt x="296227" y="754380"/>
                    </a:lnTo>
                    <a:lnTo>
                      <a:pt x="318135" y="779145"/>
                    </a:lnTo>
                    <a:lnTo>
                      <a:pt x="340995" y="802958"/>
                    </a:lnTo>
                    <a:lnTo>
                      <a:pt x="362902" y="827723"/>
                    </a:lnTo>
                    <a:lnTo>
                      <a:pt x="373380" y="857250"/>
                    </a:lnTo>
                    <a:lnTo>
                      <a:pt x="397192" y="833437"/>
                    </a:lnTo>
                    <a:lnTo>
                      <a:pt x="419100" y="805815"/>
                    </a:lnTo>
                    <a:lnTo>
                      <a:pt x="443865" y="781050"/>
                    </a:lnTo>
                    <a:lnTo>
                      <a:pt x="464820" y="752475"/>
                    </a:lnTo>
                    <a:lnTo>
                      <a:pt x="492442" y="730568"/>
                    </a:lnTo>
                    <a:lnTo>
                      <a:pt x="518160" y="705802"/>
                    </a:lnTo>
                    <a:lnTo>
                      <a:pt x="538162" y="676275"/>
                    </a:lnTo>
                    <a:lnTo>
                      <a:pt x="561975" y="649605"/>
                    </a:lnTo>
                    <a:lnTo>
                      <a:pt x="583883" y="630555"/>
                    </a:lnTo>
                    <a:close/>
                  </a:path>
                </a:pathLst>
              </a:custGeom>
              <a:solidFill>
                <a:srgbClr val="F5C7B1"/>
              </a:solidFill>
              <a:ln w="9525" cap="flat">
                <a:noFill/>
                <a:prstDash val="solid"/>
                <a:miter/>
              </a:ln>
            </p:spPr>
            <p:txBody>
              <a:bodyPr rtlCol="0" anchor="ctr"/>
              <a:lstStyle/>
              <a:p>
                <a:endParaRPr lang="en-US"/>
              </a:p>
            </p:txBody>
          </p:sp>
          <p:grpSp>
            <p:nvGrpSpPr>
              <p:cNvPr id="64" name="Group 63">
                <a:extLst>
                  <a:ext uri="{FF2B5EF4-FFF2-40B4-BE49-F238E27FC236}">
                    <a16:creationId xmlns:a16="http://schemas.microsoft.com/office/drawing/2014/main" id="{D88A14BC-2252-7445-A962-24BDED160154}"/>
                  </a:ext>
                </a:extLst>
              </p:cNvPr>
              <p:cNvGrpSpPr/>
              <p:nvPr/>
            </p:nvGrpSpPr>
            <p:grpSpPr>
              <a:xfrm>
                <a:off x="5538652" y="3948538"/>
                <a:ext cx="655444" cy="625574"/>
                <a:chOff x="3639773" y="2473986"/>
                <a:chExt cx="1619443" cy="1545641"/>
              </a:xfrm>
            </p:grpSpPr>
            <p:sp>
              <p:nvSpPr>
                <p:cNvPr id="65" name="Freeform 64">
                  <a:extLst>
                    <a:ext uri="{FF2B5EF4-FFF2-40B4-BE49-F238E27FC236}">
                      <a16:creationId xmlns:a16="http://schemas.microsoft.com/office/drawing/2014/main" id="{4B667D4F-BC77-054F-8466-BDF33058DF7B}"/>
                    </a:ext>
                  </a:extLst>
                </p:cNvPr>
                <p:cNvSpPr/>
                <p:nvPr/>
              </p:nvSpPr>
              <p:spPr>
                <a:xfrm>
                  <a:off x="3816616" y="2680984"/>
                  <a:ext cx="176838" cy="573397"/>
                </a:xfrm>
                <a:custGeom>
                  <a:avLst/>
                  <a:gdLst>
                    <a:gd name="connsiteX0" fmla="*/ 27619 w 157158"/>
                    <a:gd name="connsiteY0" fmla="*/ 509586 h 509585"/>
                    <a:gd name="connsiteX1" fmla="*/ 2858 w 157158"/>
                    <a:gd name="connsiteY1" fmla="*/ 480058 h 509585"/>
                    <a:gd name="connsiteX2" fmla="*/ 50479 w 157158"/>
                    <a:gd name="connsiteY2" fmla="*/ 480058 h 509585"/>
                    <a:gd name="connsiteX3" fmla="*/ 28571 w 157158"/>
                    <a:gd name="connsiteY3" fmla="*/ 461963 h 509585"/>
                    <a:gd name="connsiteX4" fmla="*/ 4763 w 157158"/>
                    <a:gd name="connsiteY4" fmla="*/ 480058 h 509585"/>
                    <a:gd name="connsiteX5" fmla="*/ 4763 w 157158"/>
                    <a:gd name="connsiteY5" fmla="*/ 468630 h 509585"/>
                    <a:gd name="connsiteX6" fmla="*/ 4763 w 157158"/>
                    <a:gd name="connsiteY6" fmla="*/ 463868 h 509585"/>
                    <a:gd name="connsiteX7" fmla="*/ 3810 w 157158"/>
                    <a:gd name="connsiteY7" fmla="*/ 451485 h 509585"/>
                    <a:gd name="connsiteX8" fmla="*/ 3810 w 157158"/>
                    <a:gd name="connsiteY8" fmla="*/ 436245 h 509585"/>
                    <a:gd name="connsiteX9" fmla="*/ 2858 w 157158"/>
                    <a:gd name="connsiteY9" fmla="*/ 433388 h 509585"/>
                    <a:gd name="connsiteX10" fmla="*/ 0 w 157158"/>
                    <a:gd name="connsiteY10" fmla="*/ 418147 h 509585"/>
                    <a:gd name="connsiteX11" fmla="*/ 952 w 157158"/>
                    <a:gd name="connsiteY11" fmla="*/ 407670 h 509585"/>
                    <a:gd name="connsiteX12" fmla="*/ 952 w 157158"/>
                    <a:gd name="connsiteY12" fmla="*/ 401955 h 509585"/>
                    <a:gd name="connsiteX13" fmla="*/ 952 w 157158"/>
                    <a:gd name="connsiteY13" fmla="*/ 385763 h 509585"/>
                    <a:gd name="connsiteX14" fmla="*/ 2858 w 157158"/>
                    <a:gd name="connsiteY14" fmla="*/ 372428 h 509585"/>
                    <a:gd name="connsiteX15" fmla="*/ 3810 w 157158"/>
                    <a:gd name="connsiteY15" fmla="*/ 368618 h 509585"/>
                    <a:gd name="connsiteX16" fmla="*/ 4763 w 157158"/>
                    <a:gd name="connsiteY16" fmla="*/ 359093 h 509585"/>
                    <a:gd name="connsiteX17" fmla="*/ 4763 w 157158"/>
                    <a:gd name="connsiteY17" fmla="*/ 352425 h 509585"/>
                    <a:gd name="connsiteX18" fmla="*/ 4763 w 157158"/>
                    <a:gd name="connsiteY18" fmla="*/ 320993 h 509585"/>
                    <a:gd name="connsiteX19" fmla="*/ 5715 w 157158"/>
                    <a:gd name="connsiteY19" fmla="*/ 307658 h 509585"/>
                    <a:gd name="connsiteX20" fmla="*/ 6668 w 157158"/>
                    <a:gd name="connsiteY20" fmla="*/ 302895 h 509585"/>
                    <a:gd name="connsiteX21" fmla="*/ 6668 w 157158"/>
                    <a:gd name="connsiteY21" fmla="*/ 299085 h 509585"/>
                    <a:gd name="connsiteX22" fmla="*/ 6668 w 157158"/>
                    <a:gd name="connsiteY22" fmla="*/ 286703 h 509585"/>
                    <a:gd name="connsiteX23" fmla="*/ 9525 w 157158"/>
                    <a:gd name="connsiteY23" fmla="*/ 274320 h 509585"/>
                    <a:gd name="connsiteX24" fmla="*/ 10477 w 157158"/>
                    <a:gd name="connsiteY24" fmla="*/ 270510 h 509585"/>
                    <a:gd name="connsiteX25" fmla="*/ 10477 w 157158"/>
                    <a:gd name="connsiteY25" fmla="*/ 264795 h 509585"/>
                    <a:gd name="connsiteX26" fmla="*/ 11430 w 157158"/>
                    <a:gd name="connsiteY26" fmla="*/ 254318 h 509585"/>
                    <a:gd name="connsiteX27" fmla="*/ 11430 w 157158"/>
                    <a:gd name="connsiteY27" fmla="*/ 252413 h 509585"/>
                    <a:gd name="connsiteX28" fmla="*/ 11430 w 157158"/>
                    <a:gd name="connsiteY28" fmla="*/ 237172 h 509585"/>
                    <a:gd name="connsiteX29" fmla="*/ 13335 w 157158"/>
                    <a:gd name="connsiteY29" fmla="*/ 226695 h 509585"/>
                    <a:gd name="connsiteX30" fmla="*/ 14288 w 157158"/>
                    <a:gd name="connsiteY30" fmla="*/ 220980 h 509585"/>
                    <a:gd name="connsiteX31" fmla="*/ 17145 w 157158"/>
                    <a:gd name="connsiteY31" fmla="*/ 211455 h 509585"/>
                    <a:gd name="connsiteX32" fmla="*/ 19050 w 157158"/>
                    <a:gd name="connsiteY32" fmla="*/ 205740 h 509585"/>
                    <a:gd name="connsiteX33" fmla="*/ 19999 w 157158"/>
                    <a:gd name="connsiteY33" fmla="*/ 201930 h 509585"/>
                    <a:gd name="connsiteX34" fmla="*/ 22856 w 157158"/>
                    <a:gd name="connsiteY34" fmla="*/ 189547 h 509585"/>
                    <a:gd name="connsiteX35" fmla="*/ 25714 w 157158"/>
                    <a:gd name="connsiteY35" fmla="*/ 179070 h 509585"/>
                    <a:gd name="connsiteX36" fmla="*/ 27619 w 157158"/>
                    <a:gd name="connsiteY36" fmla="*/ 174308 h 509585"/>
                    <a:gd name="connsiteX37" fmla="*/ 28571 w 157158"/>
                    <a:gd name="connsiteY37" fmla="*/ 170497 h 509585"/>
                    <a:gd name="connsiteX38" fmla="*/ 31429 w 157158"/>
                    <a:gd name="connsiteY38" fmla="*/ 157163 h 509585"/>
                    <a:gd name="connsiteX39" fmla="*/ 40001 w 157158"/>
                    <a:gd name="connsiteY39" fmla="*/ 142875 h 509585"/>
                    <a:gd name="connsiteX40" fmla="*/ 42859 w 157158"/>
                    <a:gd name="connsiteY40" fmla="*/ 126682 h 509585"/>
                    <a:gd name="connsiteX41" fmla="*/ 46669 w 157158"/>
                    <a:gd name="connsiteY41" fmla="*/ 118110 h 509585"/>
                    <a:gd name="connsiteX42" fmla="*/ 49526 w 157158"/>
                    <a:gd name="connsiteY42" fmla="*/ 112395 h 509585"/>
                    <a:gd name="connsiteX43" fmla="*/ 55241 w 157158"/>
                    <a:gd name="connsiteY43" fmla="*/ 101918 h 509585"/>
                    <a:gd name="connsiteX44" fmla="*/ 57146 w 157158"/>
                    <a:gd name="connsiteY44" fmla="*/ 98107 h 509585"/>
                    <a:gd name="connsiteX45" fmla="*/ 59051 w 157158"/>
                    <a:gd name="connsiteY45" fmla="*/ 93345 h 509585"/>
                    <a:gd name="connsiteX46" fmla="*/ 63814 w 157158"/>
                    <a:gd name="connsiteY46" fmla="*/ 81915 h 509585"/>
                    <a:gd name="connsiteX47" fmla="*/ 72386 w 157158"/>
                    <a:gd name="connsiteY47" fmla="*/ 67628 h 509585"/>
                    <a:gd name="connsiteX48" fmla="*/ 79054 w 157158"/>
                    <a:gd name="connsiteY48" fmla="*/ 58103 h 509585"/>
                    <a:gd name="connsiteX49" fmla="*/ 81911 w 157158"/>
                    <a:gd name="connsiteY49" fmla="*/ 53340 h 509585"/>
                    <a:gd name="connsiteX50" fmla="*/ 90484 w 157158"/>
                    <a:gd name="connsiteY50" fmla="*/ 42863 h 509585"/>
                    <a:gd name="connsiteX51" fmla="*/ 93341 w 157158"/>
                    <a:gd name="connsiteY51" fmla="*/ 40005 h 509585"/>
                    <a:gd name="connsiteX52" fmla="*/ 93341 w 157158"/>
                    <a:gd name="connsiteY52" fmla="*/ 39053 h 509585"/>
                    <a:gd name="connsiteX53" fmla="*/ 100961 w 157158"/>
                    <a:gd name="connsiteY53" fmla="*/ 24765 h 509585"/>
                    <a:gd name="connsiteX54" fmla="*/ 103819 w 157158"/>
                    <a:gd name="connsiteY54" fmla="*/ 20955 h 509585"/>
                    <a:gd name="connsiteX55" fmla="*/ 112391 w 157158"/>
                    <a:gd name="connsiteY55" fmla="*/ 11430 h 509585"/>
                    <a:gd name="connsiteX56" fmla="*/ 126679 w 157158"/>
                    <a:gd name="connsiteY56" fmla="*/ 0 h 509585"/>
                    <a:gd name="connsiteX57" fmla="*/ 157159 w 157158"/>
                    <a:gd name="connsiteY57" fmla="*/ 36195 h 509585"/>
                    <a:gd name="connsiteX58" fmla="*/ 148586 w 157158"/>
                    <a:gd name="connsiteY58" fmla="*/ 41910 h 509585"/>
                    <a:gd name="connsiteX59" fmla="*/ 147634 w 157158"/>
                    <a:gd name="connsiteY59" fmla="*/ 42863 h 509585"/>
                    <a:gd name="connsiteX60" fmla="*/ 141919 w 157158"/>
                    <a:gd name="connsiteY60" fmla="*/ 49530 h 509585"/>
                    <a:gd name="connsiteX61" fmla="*/ 138109 w 157158"/>
                    <a:gd name="connsiteY61" fmla="*/ 53340 h 509585"/>
                    <a:gd name="connsiteX62" fmla="*/ 138109 w 157158"/>
                    <a:gd name="connsiteY62" fmla="*/ 54293 h 509585"/>
                    <a:gd name="connsiteX63" fmla="*/ 131441 w 157158"/>
                    <a:gd name="connsiteY63" fmla="*/ 65723 h 509585"/>
                    <a:gd name="connsiteX64" fmla="*/ 123821 w 157158"/>
                    <a:gd name="connsiteY64" fmla="*/ 74295 h 509585"/>
                    <a:gd name="connsiteX65" fmla="*/ 121916 w 157158"/>
                    <a:gd name="connsiteY65" fmla="*/ 76200 h 509585"/>
                    <a:gd name="connsiteX66" fmla="*/ 118106 w 157158"/>
                    <a:gd name="connsiteY66" fmla="*/ 81915 h 509585"/>
                    <a:gd name="connsiteX67" fmla="*/ 114296 w 157158"/>
                    <a:gd name="connsiteY67" fmla="*/ 88582 h 509585"/>
                    <a:gd name="connsiteX68" fmla="*/ 106676 w 157158"/>
                    <a:gd name="connsiteY68" fmla="*/ 100965 h 509585"/>
                    <a:gd name="connsiteX69" fmla="*/ 104771 w 157158"/>
                    <a:gd name="connsiteY69" fmla="*/ 105728 h 509585"/>
                    <a:gd name="connsiteX70" fmla="*/ 100961 w 157158"/>
                    <a:gd name="connsiteY70" fmla="*/ 114300 h 509585"/>
                    <a:gd name="connsiteX71" fmla="*/ 96199 w 157158"/>
                    <a:gd name="connsiteY71" fmla="*/ 123825 h 509585"/>
                    <a:gd name="connsiteX72" fmla="*/ 94294 w 157158"/>
                    <a:gd name="connsiteY72" fmla="*/ 127635 h 509585"/>
                    <a:gd name="connsiteX73" fmla="*/ 90484 w 157158"/>
                    <a:gd name="connsiteY73" fmla="*/ 135255 h 509585"/>
                    <a:gd name="connsiteX74" fmla="*/ 87626 w 157158"/>
                    <a:gd name="connsiteY74" fmla="*/ 140970 h 509585"/>
                    <a:gd name="connsiteX75" fmla="*/ 87626 w 157158"/>
                    <a:gd name="connsiteY75" fmla="*/ 142875 h 509585"/>
                    <a:gd name="connsiteX76" fmla="*/ 84769 w 157158"/>
                    <a:gd name="connsiteY76" fmla="*/ 157163 h 509585"/>
                    <a:gd name="connsiteX77" fmla="*/ 76196 w 157158"/>
                    <a:gd name="connsiteY77" fmla="*/ 171450 h 509585"/>
                    <a:gd name="connsiteX78" fmla="*/ 76196 w 157158"/>
                    <a:gd name="connsiteY78" fmla="*/ 174308 h 509585"/>
                    <a:gd name="connsiteX79" fmla="*/ 74291 w 157158"/>
                    <a:gd name="connsiteY79" fmla="*/ 184785 h 509585"/>
                    <a:gd name="connsiteX80" fmla="*/ 72386 w 157158"/>
                    <a:gd name="connsiteY80" fmla="*/ 191453 h 509585"/>
                    <a:gd name="connsiteX81" fmla="*/ 70481 w 157158"/>
                    <a:gd name="connsiteY81" fmla="*/ 199072 h 509585"/>
                    <a:gd name="connsiteX82" fmla="*/ 67624 w 157158"/>
                    <a:gd name="connsiteY82" fmla="*/ 210503 h 509585"/>
                    <a:gd name="connsiteX83" fmla="*/ 66671 w 157158"/>
                    <a:gd name="connsiteY83" fmla="*/ 214313 h 509585"/>
                    <a:gd name="connsiteX84" fmla="*/ 63814 w 157158"/>
                    <a:gd name="connsiteY84" fmla="*/ 223838 h 509585"/>
                    <a:gd name="connsiteX85" fmla="*/ 62861 w 157158"/>
                    <a:gd name="connsiteY85" fmla="*/ 228600 h 509585"/>
                    <a:gd name="connsiteX86" fmla="*/ 60956 w 157158"/>
                    <a:gd name="connsiteY86" fmla="*/ 235268 h 509585"/>
                    <a:gd name="connsiteX87" fmla="*/ 59051 w 157158"/>
                    <a:gd name="connsiteY87" fmla="*/ 242888 h 509585"/>
                    <a:gd name="connsiteX88" fmla="*/ 59051 w 157158"/>
                    <a:gd name="connsiteY88" fmla="*/ 244793 h 509585"/>
                    <a:gd name="connsiteX89" fmla="*/ 59051 w 157158"/>
                    <a:gd name="connsiteY89" fmla="*/ 259080 h 509585"/>
                    <a:gd name="connsiteX90" fmla="*/ 58099 w 157158"/>
                    <a:gd name="connsiteY90" fmla="*/ 265747 h 509585"/>
                    <a:gd name="connsiteX91" fmla="*/ 57146 w 157158"/>
                    <a:gd name="connsiteY91" fmla="*/ 273368 h 509585"/>
                    <a:gd name="connsiteX92" fmla="*/ 55241 w 157158"/>
                    <a:gd name="connsiteY92" fmla="*/ 284797 h 509585"/>
                    <a:gd name="connsiteX93" fmla="*/ 54289 w 157158"/>
                    <a:gd name="connsiteY93" fmla="*/ 288608 h 509585"/>
                    <a:gd name="connsiteX94" fmla="*/ 54289 w 157158"/>
                    <a:gd name="connsiteY94" fmla="*/ 292418 h 509585"/>
                    <a:gd name="connsiteX95" fmla="*/ 54289 w 157158"/>
                    <a:gd name="connsiteY95" fmla="*/ 303847 h 509585"/>
                    <a:gd name="connsiteX96" fmla="*/ 53336 w 157158"/>
                    <a:gd name="connsiteY96" fmla="*/ 312420 h 509585"/>
                    <a:gd name="connsiteX97" fmla="*/ 52384 w 157158"/>
                    <a:gd name="connsiteY97" fmla="*/ 318135 h 509585"/>
                    <a:gd name="connsiteX98" fmla="*/ 52384 w 157158"/>
                    <a:gd name="connsiteY98" fmla="*/ 349568 h 509585"/>
                    <a:gd name="connsiteX99" fmla="*/ 51431 w 157158"/>
                    <a:gd name="connsiteY99" fmla="*/ 360045 h 509585"/>
                    <a:gd name="connsiteX100" fmla="*/ 51431 w 157158"/>
                    <a:gd name="connsiteY100" fmla="*/ 366713 h 509585"/>
                    <a:gd name="connsiteX101" fmla="*/ 49526 w 157158"/>
                    <a:gd name="connsiteY101" fmla="*/ 380047 h 509585"/>
                    <a:gd name="connsiteX102" fmla="*/ 48574 w 157158"/>
                    <a:gd name="connsiteY102" fmla="*/ 383858 h 509585"/>
                    <a:gd name="connsiteX103" fmla="*/ 48574 w 157158"/>
                    <a:gd name="connsiteY103" fmla="*/ 400050 h 509585"/>
                    <a:gd name="connsiteX104" fmla="*/ 47621 w 157158"/>
                    <a:gd name="connsiteY104" fmla="*/ 410528 h 509585"/>
                    <a:gd name="connsiteX105" fmla="*/ 47621 w 157158"/>
                    <a:gd name="connsiteY105" fmla="*/ 416243 h 509585"/>
                    <a:gd name="connsiteX106" fmla="*/ 48574 w 157158"/>
                    <a:gd name="connsiteY106" fmla="*/ 419100 h 509585"/>
                    <a:gd name="connsiteX107" fmla="*/ 51431 w 157158"/>
                    <a:gd name="connsiteY107" fmla="*/ 434340 h 509585"/>
                    <a:gd name="connsiteX108" fmla="*/ 51431 w 157158"/>
                    <a:gd name="connsiteY108" fmla="*/ 450533 h 509585"/>
                    <a:gd name="connsiteX109" fmla="*/ 51431 w 157158"/>
                    <a:gd name="connsiteY109" fmla="*/ 459105 h 509585"/>
                    <a:gd name="connsiteX110" fmla="*/ 51431 w 157158"/>
                    <a:gd name="connsiteY110" fmla="*/ 467678 h 509585"/>
                    <a:gd name="connsiteX111" fmla="*/ 50479 w 157158"/>
                    <a:gd name="connsiteY111" fmla="*/ 483868 h 509585"/>
                    <a:gd name="connsiteX112" fmla="*/ 27619 w 157158"/>
                    <a:gd name="connsiteY112" fmla="*/ 509586 h 5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57158" h="509585">
                      <a:moveTo>
                        <a:pt x="27619" y="509586"/>
                      </a:moveTo>
                      <a:cubicBezTo>
                        <a:pt x="24761" y="509586"/>
                        <a:pt x="2858" y="508633"/>
                        <a:pt x="2858" y="480058"/>
                      </a:cubicBezTo>
                      <a:lnTo>
                        <a:pt x="50479" y="480058"/>
                      </a:lnTo>
                      <a:cubicBezTo>
                        <a:pt x="49526" y="473393"/>
                        <a:pt x="41906" y="462915"/>
                        <a:pt x="28571" y="461963"/>
                      </a:cubicBezTo>
                      <a:cubicBezTo>
                        <a:pt x="15240" y="461010"/>
                        <a:pt x="6668" y="472440"/>
                        <a:pt x="4763" y="480058"/>
                      </a:cubicBezTo>
                      <a:cubicBezTo>
                        <a:pt x="4763" y="480058"/>
                        <a:pt x="4763" y="477201"/>
                        <a:pt x="4763" y="468630"/>
                      </a:cubicBezTo>
                      <a:cubicBezTo>
                        <a:pt x="4763" y="467678"/>
                        <a:pt x="4763" y="465772"/>
                        <a:pt x="4763" y="463868"/>
                      </a:cubicBezTo>
                      <a:cubicBezTo>
                        <a:pt x="4763" y="460058"/>
                        <a:pt x="3810" y="456247"/>
                        <a:pt x="3810" y="451485"/>
                      </a:cubicBezTo>
                      <a:lnTo>
                        <a:pt x="3810" y="436245"/>
                      </a:lnTo>
                      <a:cubicBezTo>
                        <a:pt x="3810" y="435293"/>
                        <a:pt x="3810" y="434340"/>
                        <a:pt x="2858" y="433388"/>
                      </a:cubicBezTo>
                      <a:cubicBezTo>
                        <a:pt x="1905" y="429578"/>
                        <a:pt x="0" y="423863"/>
                        <a:pt x="0" y="418147"/>
                      </a:cubicBezTo>
                      <a:cubicBezTo>
                        <a:pt x="0" y="415290"/>
                        <a:pt x="0" y="411480"/>
                        <a:pt x="952" y="407670"/>
                      </a:cubicBezTo>
                      <a:cubicBezTo>
                        <a:pt x="952" y="405765"/>
                        <a:pt x="952" y="403860"/>
                        <a:pt x="952" y="401955"/>
                      </a:cubicBezTo>
                      <a:lnTo>
                        <a:pt x="952" y="385763"/>
                      </a:lnTo>
                      <a:cubicBezTo>
                        <a:pt x="952" y="380047"/>
                        <a:pt x="1905" y="376238"/>
                        <a:pt x="2858" y="372428"/>
                      </a:cubicBezTo>
                      <a:cubicBezTo>
                        <a:pt x="2858" y="371475"/>
                        <a:pt x="3810" y="370522"/>
                        <a:pt x="3810" y="368618"/>
                      </a:cubicBezTo>
                      <a:cubicBezTo>
                        <a:pt x="3810" y="365760"/>
                        <a:pt x="3810" y="361950"/>
                        <a:pt x="4763" y="359093"/>
                      </a:cubicBezTo>
                      <a:cubicBezTo>
                        <a:pt x="4763" y="357188"/>
                        <a:pt x="4763" y="354330"/>
                        <a:pt x="4763" y="352425"/>
                      </a:cubicBezTo>
                      <a:lnTo>
                        <a:pt x="4763" y="320993"/>
                      </a:lnTo>
                      <a:cubicBezTo>
                        <a:pt x="4763" y="316230"/>
                        <a:pt x="5715" y="311468"/>
                        <a:pt x="5715" y="307658"/>
                      </a:cubicBezTo>
                      <a:cubicBezTo>
                        <a:pt x="5715" y="305753"/>
                        <a:pt x="6668" y="304800"/>
                        <a:pt x="6668" y="302895"/>
                      </a:cubicBezTo>
                      <a:cubicBezTo>
                        <a:pt x="6668" y="301943"/>
                        <a:pt x="6668" y="300038"/>
                        <a:pt x="6668" y="299085"/>
                      </a:cubicBezTo>
                      <a:cubicBezTo>
                        <a:pt x="6668" y="295275"/>
                        <a:pt x="5715" y="291465"/>
                        <a:pt x="6668" y="286703"/>
                      </a:cubicBezTo>
                      <a:cubicBezTo>
                        <a:pt x="6668" y="281940"/>
                        <a:pt x="8573" y="278130"/>
                        <a:pt x="9525" y="274320"/>
                      </a:cubicBezTo>
                      <a:cubicBezTo>
                        <a:pt x="9525" y="273368"/>
                        <a:pt x="10477" y="271463"/>
                        <a:pt x="10477" y="270510"/>
                      </a:cubicBezTo>
                      <a:cubicBezTo>
                        <a:pt x="10477" y="268605"/>
                        <a:pt x="10477" y="266700"/>
                        <a:pt x="10477" y="264795"/>
                      </a:cubicBezTo>
                      <a:cubicBezTo>
                        <a:pt x="10477" y="260985"/>
                        <a:pt x="10477" y="258128"/>
                        <a:pt x="11430" y="254318"/>
                      </a:cubicBezTo>
                      <a:cubicBezTo>
                        <a:pt x="11430" y="254318"/>
                        <a:pt x="11430" y="253365"/>
                        <a:pt x="11430" y="252413"/>
                      </a:cubicBezTo>
                      <a:cubicBezTo>
                        <a:pt x="10477" y="248603"/>
                        <a:pt x="10477" y="243840"/>
                        <a:pt x="11430" y="237172"/>
                      </a:cubicBezTo>
                      <a:cubicBezTo>
                        <a:pt x="12383" y="233363"/>
                        <a:pt x="12383" y="229553"/>
                        <a:pt x="13335" y="226695"/>
                      </a:cubicBezTo>
                      <a:cubicBezTo>
                        <a:pt x="13335" y="224790"/>
                        <a:pt x="14288" y="222885"/>
                        <a:pt x="14288" y="220980"/>
                      </a:cubicBezTo>
                      <a:cubicBezTo>
                        <a:pt x="15240" y="218122"/>
                        <a:pt x="16193" y="214313"/>
                        <a:pt x="17145" y="211455"/>
                      </a:cubicBezTo>
                      <a:cubicBezTo>
                        <a:pt x="18098" y="209550"/>
                        <a:pt x="18098" y="207645"/>
                        <a:pt x="19050" y="205740"/>
                      </a:cubicBezTo>
                      <a:lnTo>
                        <a:pt x="19999" y="201930"/>
                      </a:lnTo>
                      <a:cubicBezTo>
                        <a:pt x="20951" y="198120"/>
                        <a:pt x="21904" y="194310"/>
                        <a:pt x="22856" y="189547"/>
                      </a:cubicBezTo>
                      <a:cubicBezTo>
                        <a:pt x="23809" y="185738"/>
                        <a:pt x="24761" y="181928"/>
                        <a:pt x="25714" y="179070"/>
                      </a:cubicBezTo>
                      <a:cubicBezTo>
                        <a:pt x="26666" y="177165"/>
                        <a:pt x="26666" y="175260"/>
                        <a:pt x="27619" y="174308"/>
                      </a:cubicBezTo>
                      <a:cubicBezTo>
                        <a:pt x="27619" y="173355"/>
                        <a:pt x="27619" y="171450"/>
                        <a:pt x="28571" y="170497"/>
                      </a:cubicBezTo>
                      <a:cubicBezTo>
                        <a:pt x="28571" y="166688"/>
                        <a:pt x="29524" y="162878"/>
                        <a:pt x="31429" y="157163"/>
                      </a:cubicBezTo>
                      <a:cubicBezTo>
                        <a:pt x="33334" y="150495"/>
                        <a:pt x="38096" y="145733"/>
                        <a:pt x="40001" y="142875"/>
                      </a:cubicBezTo>
                      <a:cubicBezTo>
                        <a:pt x="40001" y="139065"/>
                        <a:pt x="40954" y="133350"/>
                        <a:pt x="42859" y="126682"/>
                      </a:cubicBezTo>
                      <a:cubicBezTo>
                        <a:pt x="43811" y="123825"/>
                        <a:pt x="45716" y="120968"/>
                        <a:pt x="46669" y="118110"/>
                      </a:cubicBezTo>
                      <a:cubicBezTo>
                        <a:pt x="47621" y="116205"/>
                        <a:pt x="48574" y="114300"/>
                        <a:pt x="49526" y="112395"/>
                      </a:cubicBezTo>
                      <a:cubicBezTo>
                        <a:pt x="51431" y="107632"/>
                        <a:pt x="53336" y="104775"/>
                        <a:pt x="55241" y="101918"/>
                      </a:cubicBezTo>
                      <a:cubicBezTo>
                        <a:pt x="56194" y="100965"/>
                        <a:pt x="57146" y="99060"/>
                        <a:pt x="57146" y="98107"/>
                      </a:cubicBezTo>
                      <a:cubicBezTo>
                        <a:pt x="58099" y="96203"/>
                        <a:pt x="58099" y="95250"/>
                        <a:pt x="59051" y="93345"/>
                      </a:cubicBezTo>
                      <a:cubicBezTo>
                        <a:pt x="60004" y="90488"/>
                        <a:pt x="61909" y="86678"/>
                        <a:pt x="63814" y="81915"/>
                      </a:cubicBezTo>
                      <a:cubicBezTo>
                        <a:pt x="66671" y="77153"/>
                        <a:pt x="69529" y="72390"/>
                        <a:pt x="72386" y="67628"/>
                      </a:cubicBezTo>
                      <a:cubicBezTo>
                        <a:pt x="74291" y="63818"/>
                        <a:pt x="76196" y="60960"/>
                        <a:pt x="79054" y="58103"/>
                      </a:cubicBezTo>
                      <a:cubicBezTo>
                        <a:pt x="80006" y="56198"/>
                        <a:pt x="80959" y="55245"/>
                        <a:pt x="81911" y="53340"/>
                      </a:cubicBezTo>
                      <a:cubicBezTo>
                        <a:pt x="84769" y="48578"/>
                        <a:pt x="88579" y="45720"/>
                        <a:pt x="90484" y="42863"/>
                      </a:cubicBezTo>
                      <a:cubicBezTo>
                        <a:pt x="91436" y="41910"/>
                        <a:pt x="92389" y="40957"/>
                        <a:pt x="93341" y="40005"/>
                      </a:cubicBezTo>
                      <a:lnTo>
                        <a:pt x="93341" y="39053"/>
                      </a:lnTo>
                      <a:cubicBezTo>
                        <a:pt x="94294" y="35243"/>
                        <a:pt x="97151" y="30480"/>
                        <a:pt x="100961" y="24765"/>
                      </a:cubicBezTo>
                      <a:lnTo>
                        <a:pt x="103819" y="20955"/>
                      </a:lnTo>
                      <a:cubicBezTo>
                        <a:pt x="106676" y="17145"/>
                        <a:pt x="109534" y="14288"/>
                        <a:pt x="112391" y="11430"/>
                      </a:cubicBezTo>
                      <a:cubicBezTo>
                        <a:pt x="118106" y="5715"/>
                        <a:pt x="121916" y="2857"/>
                        <a:pt x="126679" y="0"/>
                      </a:cubicBezTo>
                      <a:lnTo>
                        <a:pt x="157159" y="36195"/>
                      </a:lnTo>
                      <a:cubicBezTo>
                        <a:pt x="153349" y="39053"/>
                        <a:pt x="150491" y="40957"/>
                        <a:pt x="148586" y="41910"/>
                      </a:cubicBezTo>
                      <a:lnTo>
                        <a:pt x="147634" y="42863"/>
                      </a:lnTo>
                      <a:cubicBezTo>
                        <a:pt x="145729" y="44768"/>
                        <a:pt x="143824" y="47625"/>
                        <a:pt x="141919" y="49530"/>
                      </a:cubicBezTo>
                      <a:lnTo>
                        <a:pt x="138109" y="53340"/>
                      </a:lnTo>
                      <a:lnTo>
                        <a:pt x="138109" y="54293"/>
                      </a:lnTo>
                      <a:cubicBezTo>
                        <a:pt x="137156" y="57150"/>
                        <a:pt x="135251" y="61913"/>
                        <a:pt x="131441" y="65723"/>
                      </a:cubicBezTo>
                      <a:cubicBezTo>
                        <a:pt x="128584" y="69532"/>
                        <a:pt x="125726" y="72390"/>
                        <a:pt x="123821" y="74295"/>
                      </a:cubicBezTo>
                      <a:cubicBezTo>
                        <a:pt x="122869" y="75248"/>
                        <a:pt x="121916" y="75248"/>
                        <a:pt x="121916" y="76200"/>
                      </a:cubicBezTo>
                      <a:cubicBezTo>
                        <a:pt x="120964" y="78105"/>
                        <a:pt x="119059" y="80010"/>
                        <a:pt x="118106" y="81915"/>
                      </a:cubicBezTo>
                      <a:cubicBezTo>
                        <a:pt x="116201" y="83820"/>
                        <a:pt x="115249" y="85725"/>
                        <a:pt x="114296" y="88582"/>
                      </a:cubicBezTo>
                      <a:cubicBezTo>
                        <a:pt x="111439" y="93345"/>
                        <a:pt x="109534" y="97155"/>
                        <a:pt x="106676" y="100965"/>
                      </a:cubicBezTo>
                      <a:cubicBezTo>
                        <a:pt x="105724" y="102870"/>
                        <a:pt x="104771" y="104775"/>
                        <a:pt x="104771" y="105728"/>
                      </a:cubicBezTo>
                      <a:cubicBezTo>
                        <a:pt x="103819" y="108585"/>
                        <a:pt x="102866" y="111443"/>
                        <a:pt x="100961" y="114300"/>
                      </a:cubicBezTo>
                      <a:cubicBezTo>
                        <a:pt x="99056" y="118110"/>
                        <a:pt x="97151" y="120968"/>
                        <a:pt x="96199" y="123825"/>
                      </a:cubicBezTo>
                      <a:cubicBezTo>
                        <a:pt x="95246" y="125730"/>
                        <a:pt x="94294" y="126682"/>
                        <a:pt x="94294" y="127635"/>
                      </a:cubicBezTo>
                      <a:cubicBezTo>
                        <a:pt x="93341" y="130493"/>
                        <a:pt x="92389" y="132397"/>
                        <a:pt x="90484" y="135255"/>
                      </a:cubicBezTo>
                      <a:cubicBezTo>
                        <a:pt x="89531" y="137160"/>
                        <a:pt x="88579" y="139065"/>
                        <a:pt x="87626" y="140970"/>
                      </a:cubicBezTo>
                      <a:cubicBezTo>
                        <a:pt x="87626" y="140970"/>
                        <a:pt x="87626" y="141922"/>
                        <a:pt x="87626" y="142875"/>
                      </a:cubicBezTo>
                      <a:cubicBezTo>
                        <a:pt x="87626" y="146685"/>
                        <a:pt x="87626" y="151447"/>
                        <a:pt x="84769" y="157163"/>
                      </a:cubicBezTo>
                      <a:cubicBezTo>
                        <a:pt x="82864" y="163830"/>
                        <a:pt x="79054" y="168593"/>
                        <a:pt x="76196" y="171450"/>
                      </a:cubicBezTo>
                      <a:cubicBezTo>
                        <a:pt x="76196" y="172403"/>
                        <a:pt x="76196" y="173355"/>
                        <a:pt x="76196" y="174308"/>
                      </a:cubicBezTo>
                      <a:cubicBezTo>
                        <a:pt x="76196" y="177165"/>
                        <a:pt x="75244" y="180975"/>
                        <a:pt x="74291" y="184785"/>
                      </a:cubicBezTo>
                      <a:cubicBezTo>
                        <a:pt x="73339" y="187643"/>
                        <a:pt x="73339" y="189547"/>
                        <a:pt x="72386" y="191453"/>
                      </a:cubicBezTo>
                      <a:cubicBezTo>
                        <a:pt x="71434" y="193358"/>
                        <a:pt x="70481" y="196215"/>
                        <a:pt x="70481" y="199072"/>
                      </a:cubicBezTo>
                      <a:cubicBezTo>
                        <a:pt x="69529" y="202883"/>
                        <a:pt x="68576" y="206693"/>
                        <a:pt x="67624" y="210503"/>
                      </a:cubicBezTo>
                      <a:lnTo>
                        <a:pt x="66671" y="214313"/>
                      </a:lnTo>
                      <a:cubicBezTo>
                        <a:pt x="65719" y="217170"/>
                        <a:pt x="64766" y="220028"/>
                        <a:pt x="63814" y="223838"/>
                      </a:cubicBezTo>
                      <a:cubicBezTo>
                        <a:pt x="62861" y="225743"/>
                        <a:pt x="62861" y="227647"/>
                        <a:pt x="62861" y="228600"/>
                      </a:cubicBezTo>
                      <a:cubicBezTo>
                        <a:pt x="62861" y="230505"/>
                        <a:pt x="61909" y="233363"/>
                        <a:pt x="60956" y="235268"/>
                      </a:cubicBezTo>
                      <a:cubicBezTo>
                        <a:pt x="60004" y="237172"/>
                        <a:pt x="60004" y="240030"/>
                        <a:pt x="59051" y="242888"/>
                      </a:cubicBezTo>
                      <a:cubicBezTo>
                        <a:pt x="59051" y="243840"/>
                        <a:pt x="59051" y="243840"/>
                        <a:pt x="59051" y="244793"/>
                      </a:cubicBezTo>
                      <a:cubicBezTo>
                        <a:pt x="59051" y="248603"/>
                        <a:pt x="60004" y="253365"/>
                        <a:pt x="59051" y="259080"/>
                      </a:cubicBezTo>
                      <a:cubicBezTo>
                        <a:pt x="59051" y="261938"/>
                        <a:pt x="59051" y="263843"/>
                        <a:pt x="58099" y="265747"/>
                      </a:cubicBezTo>
                      <a:cubicBezTo>
                        <a:pt x="58099" y="268605"/>
                        <a:pt x="58099" y="270510"/>
                        <a:pt x="57146" y="273368"/>
                      </a:cubicBezTo>
                      <a:cubicBezTo>
                        <a:pt x="56194" y="278130"/>
                        <a:pt x="55241" y="281940"/>
                        <a:pt x="55241" y="284797"/>
                      </a:cubicBezTo>
                      <a:cubicBezTo>
                        <a:pt x="55241" y="285750"/>
                        <a:pt x="54289" y="287655"/>
                        <a:pt x="54289" y="288608"/>
                      </a:cubicBezTo>
                      <a:cubicBezTo>
                        <a:pt x="54289" y="289560"/>
                        <a:pt x="54289" y="291465"/>
                        <a:pt x="54289" y="292418"/>
                      </a:cubicBezTo>
                      <a:cubicBezTo>
                        <a:pt x="54289" y="295275"/>
                        <a:pt x="55241" y="299085"/>
                        <a:pt x="54289" y="303847"/>
                      </a:cubicBezTo>
                      <a:cubicBezTo>
                        <a:pt x="54289" y="306705"/>
                        <a:pt x="53336" y="309563"/>
                        <a:pt x="53336" y="312420"/>
                      </a:cubicBezTo>
                      <a:cubicBezTo>
                        <a:pt x="53336" y="314325"/>
                        <a:pt x="52384" y="317183"/>
                        <a:pt x="52384" y="318135"/>
                      </a:cubicBezTo>
                      <a:lnTo>
                        <a:pt x="52384" y="349568"/>
                      </a:lnTo>
                      <a:cubicBezTo>
                        <a:pt x="52384" y="352425"/>
                        <a:pt x="52384" y="356235"/>
                        <a:pt x="51431" y="360045"/>
                      </a:cubicBezTo>
                      <a:cubicBezTo>
                        <a:pt x="51431" y="361950"/>
                        <a:pt x="51431" y="364808"/>
                        <a:pt x="51431" y="366713"/>
                      </a:cubicBezTo>
                      <a:cubicBezTo>
                        <a:pt x="51431" y="372428"/>
                        <a:pt x="50479" y="376238"/>
                        <a:pt x="49526" y="380047"/>
                      </a:cubicBezTo>
                      <a:cubicBezTo>
                        <a:pt x="49526" y="381000"/>
                        <a:pt x="48574" y="381953"/>
                        <a:pt x="48574" y="383858"/>
                      </a:cubicBezTo>
                      <a:lnTo>
                        <a:pt x="48574" y="400050"/>
                      </a:lnTo>
                      <a:cubicBezTo>
                        <a:pt x="48574" y="402908"/>
                        <a:pt x="48574" y="406718"/>
                        <a:pt x="47621" y="410528"/>
                      </a:cubicBezTo>
                      <a:cubicBezTo>
                        <a:pt x="47621" y="412433"/>
                        <a:pt x="47621" y="414338"/>
                        <a:pt x="47621" y="416243"/>
                      </a:cubicBezTo>
                      <a:cubicBezTo>
                        <a:pt x="47621" y="417195"/>
                        <a:pt x="48574" y="418147"/>
                        <a:pt x="48574" y="419100"/>
                      </a:cubicBezTo>
                      <a:cubicBezTo>
                        <a:pt x="49526" y="422910"/>
                        <a:pt x="51431" y="427672"/>
                        <a:pt x="51431" y="434340"/>
                      </a:cubicBezTo>
                      <a:lnTo>
                        <a:pt x="51431" y="450533"/>
                      </a:lnTo>
                      <a:cubicBezTo>
                        <a:pt x="51431" y="453390"/>
                        <a:pt x="51431" y="456247"/>
                        <a:pt x="51431" y="459105"/>
                      </a:cubicBezTo>
                      <a:cubicBezTo>
                        <a:pt x="51431" y="461963"/>
                        <a:pt x="51431" y="464820"/>
                        <a:pt x="51431" y="467678"/>
                      </a:cubicBezTo>
                      <a:cubicBezTo>
                        <a:pt x="51431" y="474343"/>
                        <a:pt x="51431" y="479106"/>
                        <a:pt x="50479" y="483868"/>
                      </a:cubicBezTo>
                      <a:cubicBezTo>
                        <a:pt x="49526" y="509586"/>
                        <a:pt x="29524" y="509586"/>
                        <a:pt x="27619" y="509586"/>
                      </a:cubicBezTo>
                      <a:close/>
                    </a:path>
                  </a:pathLst>
                </a:custGeom>
                <a:solidFill>
                  <a:srgbClr val="393E3C"/>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6C3961-3EB9-6A45-B210-FCC676B5AEFA}"/>
                    </a:ext>
                  </a:extLst>
                </p:cNvPr>
                <p:cNvSpPr/>
                <p:nvPr/>
              </p:nvSpPr>
              <p:spPr>
                <a:xfrm>
                  <a:off x="4906608" y="2676693"/>
                  <a:ext cx="171484" cy="578759"/>
                </a:xfrm>
                <a:custGeom>
                  <a:avLst/>
                  <a:gdLst>
                    <a:gd name="connsiteX0" fmla="*/ 128588 w 152400"/>
                    <a:gd name="connsiteY0" fmla="*/ 514352 h 514351"/>
                    <a:gd name="connsiteX1" fmla="*/ 103822 w 152400"/>
                    <a:gd name="connsiteY1" fmla="*/ 484824 h 514351"/>
                    <a:gd name="connsiteX2" fmla="*/ 105727 w 152400"/>
                    <a:gd name="connsiteY2" fmla="*/ 484824 h 514351"/>
                    <a:gd name="connsiteX3" fmla="*/ 105727 w 152400"/>
                    <a:gd name="connsiteY3" fmla="*/ 473393 h 514351"/>
                    <a:gd name="connsiteX4" fmla="*/ 106680 w 152400"/>
                    <a:gd name="connsiteY4" fmla="*/ 463868 h 514351"/>
                    <a:gd name="connsiteX5" fmla="*/ 107632 w 152400"/>
                    <a:gd name="connsiteY5" fmla="*/ 458153 h 514351"/>
                    <a:gd name="connsiteX6" fmla="*/ 106680 w 152400"/>
                    <a:gd name="connsiteY6" fmla="*/ 456247 h 514351"/>
                    <a:gd name="connsiteX7" fmla="*/ 102870 w 152400"/>
                    <a:gd name="connsiteY7" fmla="*/ 440055 h 514351"/>
                    <a:gd name="connsiteX8" fmla="*/ 103822 w 152400"/>
                    <a:gd name="connsiteY8" fmla="*/ 428625 h 514351"/>
                    <a:gd name="connsiteX9" fmla="*/ 104775 w 152400"/>
                    <a:gd name="connsiteY9" fmla="*/ 422910 h 514351"/>
                    <a:gd name="connsiteX10" fmla="*/ 105727 w 152400"/>
                    <a:gd name="connsiteY10" fmla="*/ 411480 h 514351"/>
                    <a:gd name="connsiteX11" fmla="*/ 106680 w 152400"/>
                    <a:gd name="connsiteY11" fmla="*/ 406718 h 514351"/>
                    <a:gd name="connsiteX12" fmla="*/ 105727 w 152400"/>
                    <a:gd name="connsiteY12" fmla="*/ 401003 h 514351"/>
                    <a:gd name="connsiteX13" fmla="*/ 104775 w 152400"/>
                    <a:gd name="connsiteY13" fmla="*/ 389572 h 514351"/>
                    <a:gd name="connsiteX14" fmla="*/ 103822 w 152400"/>
                    <a:gd name="connsiteY14" fmla="*/ 384810 h 514351"/>
                    <a:gd name="connsiteX15" fmla="*/ 102870 w 152400"/>
                    <a:gd name="connsiteY15" fmla="*/ 373380 h 514351"/>
                    <a:gd name="connsiteX16" fmla="*/ 102870 w 152400"/>
                    <a:gd name="connsiteY16" fmla="*/ 356235 h 514351"/>
                    <a:gd name="connsiteX17" fmla="*/ 104775 w 152400"/>
                    <a:gd name="connsiteY17" fmla="*/ 341947 h 514351"/>
                    <a:gd name="connsiteX18" fmla="*/ 105727 w 152400"/>
                    <a:gd name="connsiteY18" fmla="*/ 339090 h 514351"/>
                    <a:gd name="connsiteX19" fmla="*/ 105727 w 152400"/>
                    <a:gd name="connsiteY19" fmla="*/ 334328 h 514351"/>
                    <a:gd name="connsiteX20" fmla="*/ 105727 w 152400"/>
                    <a:gd name="connsiteY20" fmla="*/ 325755 h 514351"/>
                    <a:gd name="connsiteX21" fmla="*/ 104775 w 152400"/>
                    <a:gd name="connsiteY21" fmla="*/ 320993 h 514351"/>
                    <a:gd name="connsiteX22" fmla="*/ 102870 w 152400"/>
                    <a:gd name="connsiteY22" fmla="*/ 310515 h 514351"/>
                    <a:gd name="connsiteX23" fmla="*/ 101917 w 152400"/>
                    <a:gd name="connsiteY23" fmla="*/ 303847 h 514351"/>
                    <a:gd name="connsiteX24" fmla="*/ 100965 w 152400"/>
                    <a:gd name="connsiteY24" fmla="*/ 295275 h 514351"/>
                    <a:gd name="connsiteX25" fmla="*/ 100013 w 152400"/>
                    <a:gd name="connsiteY25" fmla="*/ 288608 h 514351"/>
                    <a:gd name="connsiteX26" fmla="*/ 99060 w 152400"/>
                    <a:gd name="connsiteY26" fmla="*/ 280035 h 514351"/>
                    <a:gd name="connsiteX27" fmla="*/ 97155 w 152400"/>
                    <a:gd name="connsiteY27" fmla="*/ 265747 h 514351"/>
                    <a:gd name="connsiteX28" fmla="*/ 96202 w 152400"/>
                    <a:gd name="connsiteY28" fmla="*/ 258128 h 514351"/>
                    <a:gd name="connsiteX29" fmla="*/ 95250 w 152400"/>
                    <a:gd name="connsiteY29" fmla="*/ 249555 h 514351"/>
                    <a:gd name="connsiteX30" fmla="*/ 94297 w 152400"/>
                    <a:gd name="connsiteY30" fmla="*/ 238125 h 514351"/>
                    <a:gd name="connsiteX31" fmla="*/ 94297 w 152400"/>
                    <a:gd name="connsiteY31" fmla="*/ 234315 h 514351"/>
                    <a:gd name="connsiteX32" fmla="*/ 92392 w 152400"/>
                    <a:gd name="connsiteY32" fmla="*/ 224790 h 514351"/>
                    <a:gd name="connsiteX33" fmla="*/ 91440 w 152400"/>
                    <a:gd name="connsiteY33" fmla="*/ 220028 h 514351"/>
                    <a:gd name="connsiteX34" fmla="*/ 89535 w 152400"/>
                    <a:gd name="connsiteY34" fmla="*/ 211455 h 514351"/>
                    <a:gd name="connsiteX35" fmla="*/ 88582 w 152400"/>
                    <a:gd name="connsiteY35" fmla="*/ 204787 h 514351"/>
                    <a:gd name="connsiteX36" fmla="*/ 86677 w 152400"/>
                    <a:gd name="connsiteY36" fmla="*/ 200025 h 514351"/>
                    <a:gd name="connsiteX37" fmla="*/ 82867 w 152400"/>
                    <a:gd name="connsiteY37" fmla="*/ 190500 h 514351"/>
                    <a:gd name="connsiteX38" fmla="*/ 80963 w 152400"/>
                    <a:gd name="connsiteY38" fmla="*/ 181928 h 514351"/>
                    <a:gd name="connsiteX39" fmla="*/ 79057 w 152400"/>
                    <a:gd name="connsiteY39" fmla="*/ 175260 h 514351"/>
                    <a:gd name="connsiteX40" fmla="*/ 77152 w 152400"/>
                    <a:gd name="connsiteY40" fmla="*/ 166687 h 514351"/>
                    <a:gd name="connsiteX41" fmla="*/ 76200 w 152400"/>
                    <a:gd name="connsiteY41" fmla="*/ 161925 h 514351"/>
                    <a:gd name="connsiteX42" fmla="*/ 75247 w 152400"/>
                    <a:gd name="connsiteY42" fmla="*/ 160020 h 514351"/>
                    <a:gd name="connsiteX43" fmla="*/ 68580 w 152400"/>
                    <a:gd name="connsiteY43" fmla="*/ 148590 h 514351"/>
                    <a:gd name="connsiteX44" fmla="*/ 65722 w 152400"/>
                    <a:gd name="connsiteY44" fmla="*/ 142875 h 514351"/>
                    <a:gd name="connsiteX45" fmla="*/ 61913 w 152400"/>
                    <a:gd name="connsiteY45" fmla="*/ 134302 h 514351"/>
                    <a:gd name="connsiteX46" fmla="*/ 58102 w 152400"/>
                    <a:gd name="connsiteY46" fmla="*/ 118110 h 514351"/>
                    <a:gd name="connsiteX47" fmla="*/ 57150 w 152400"/>
                    <a:gd name="connsiteY47" fmla="*/ 117157 h 514351"/>
                    <a:gd name="connsiteX48" fmla="*/ 49530 w 152400"/>
                    <a:gd name="connsiteY48" fmla="*/ 106680 h 514351"/>
                    <a:gd name="connsiteX49" fmla="*/ 44767 w 152400"/>
                    <a:gd name="connsiteY49" fmla="*/ 93345 h 514351"/>
                    <a:gd name="connsiteX50" fmla="*/ 33338 w 152400"/>
                    <a:gd name="connsiteY50" fmla="*/ 81915 h 514351"/>
                    <a:gd name="connsiteX51" fmla="*/ 29527 w 152400"/>
                    <a:gd name="connsiteY51" fmla="*/ 74295 h 514351"/>
                    <a:gd name="connsiteX52" fmla="*/ 26670 w 152400"/>
                    <a:gd name="connsiteY52" fmla="*/ 69532 h 514351"/>
                    <a:gd name="connsiteX53" fmla="*/ 20002 w 152400"/>
                    <a:gd name="connsiteY53" fmla="*/ 57150 h 514351"/>
                    <a:gd name="connsiteX54" fmla="*/ 20002 w 152400"/>
                    <a:gd name="connsiteY54" fmla="*/ 56197 h 514351"/>
                    <a:gd name="connsiteX55" fmla="*/ 12382 w 152400"/>
                    <a:gd name="connsiteY55" fmla="*/ 49530 h 514351"/>
                    <a:gd name="connsiteX56" fmla="*/ 9525 w 152400"/>
                    <a:gd name="connsiteY56" fmla="*/ 47625 h 514351"/>
                    <a:gd name="connsiteX57" fmla="*/ 7620 w 152400"/>
                    <a:gd name="connsiteY57" fmla="*/ 44768 h 514351"/>
                    <a:gd name="connsiteX58" fmla="*/ 0 w 152400"/>
                    <a:gd name="connsiteY58" fmla="*/ 38100 h 514351"/>
                    <a:gd name="connsiteX59" fmla="*/ 28575 w 152400"/>
                    <a:gd name="connsiteY59" fmla="*/ 0 h 514351"/>
                    <a:gd name="connsiteX60" fmla="*/ 41910 w 152400"/>
                    <a:gd name="connsiteY60" fmla="*/ 12382 h 514351"/>
                    <a:gd name="connsiteX61" fmla="*/ 54292 w 152400"/>
                    <a:gd name="connsiteY61" fmla="*/ 22860 h 514351"/>
                    <a:gd name="connsiteX62" fmla="*/ 56197 w 152400"/>
                    <a:gd name="connsiteY62" fmla="*/ 24765 h 514351"/>
                    <a:gd name="connsiteX63" fmla="*/ 63817 w 152400"/>
                    <a:gd name="connsiteY63" fmla="*/ 37147 h 514351"/>
                    <a:gd name="connsiteX64" fmla="*/ 64770 w 152400"/>
                    <a:gd name="connsiteY64" fmla="*/ 40005 h 514351"/>
                    <a:gd name="connsiteX65" fmla="*/ 71438 w 152400"/>
                    <a:gd name="connsiteY65" fmla="*/ 50482 h 514351"/>
                    <a:gd name="connsiteX66" fmla="*/ 73342 w 152400"/>
                    <a:gd name="connsiteY66" fmla="*/ 53340 h 514351"/>
                    <a:gd name="connsiteX67" fmla="*/ 74295 w 152400"/>
                    <a:gd name="connsiteY67" fmla="*/ 53340 h 514351"/>
                    <a:gd name="connsiteX68" fmla="*/ 86677 w 152400"/>
                    <a:gd name="connsiteY68" fmla="*/ 65722 h 514351"/>
                    <a:gd name="connsiteX69" fmla="*/ 92392 w 152400"/>
                    <a:gd name="connsiteY69" fmla="*/ 80963 h 514351"/>
                    <a:gd name="connsiteX70" fmla="*/ 92392 w 152400"/>
                    <a:gd name="connsiteY70" fmla="*/ 82868 h 514351"/>
                    <a:gd name="connsiteX71" fmla="*/ 93345 w 152400"/>
                    <a:gd name="connsiteY71" fmla="*/ 83820 h 514351"/>
                    <a:gd name="connsiteX72" fmla="*/ 101917 w 152400"/>
                    <a:gd name="connsiteY72" fmla="*/ 96202 h 514351"/>
                    <a:gd name="connsiteX73" fmla="*/ 105727 w 152400"/>
                    <a:gd name="connsiteY73" fmla="*/ 112395 h 514351"/>
                    <a:gd name="connsiteX74" fmla="*/ 105727 w 152400"/>
                    <a:gd name="connsiteY74" fmla="*/ 113347 h 514351"/>
                    <a:gd name="connsiteX75" fmla="*/ 107632 w 152400"/>
                    <a:gd name="connsiteY75" fmla="*/ 118110 h 514351"/>
                    <a:gd name="connsiteX76" fmla="*/ 111442 w 152400"/>
                    <a:gd name="connsiteY76" fmla="*/ 125730 h 514351"/>
                    <a:gd name="connsiteX77" fmla="*/ 112395 w 152400"/>
                    <a:gd name="connsiteY77" fmla="*/ 127635 h 514351"/>
                    <a:gd name="connsiteX78" fmla="*/ 120967 w 152400"/>
                    <a:gd name="connsiteY78" fmla="*/ 141922 h 514351"/>
                    <a:gd name="connsiteX79" fmla="*/ 123825 w 152400"/>
                    <a:gd name="connsiteY79" fmla="*/ 153353 h 514351"/>
                    <a:gd name="connsiteX80" fmla="*/ 124777 w 152400"/>
                    <a:gd name="connsiteY80" fmla="*/ 158115 h 514351"/>
                    <a:gd name="connsiteX81" fmla="*/ 127635 w 152400"/>
                    <a:gd name="connsiteY81" fmla="*/ 168593 h 514351"/>
                    <a:gd name="connsiteX82" fmla="*/ 128588 w 152400"/>
                    <a:gd name="connsiteY82" fmla="*/ 174308 h 514351"/>
                    <a:gd name="connsiteX83" fmla="*/ 130492 w 152400"/>
                    <a:gd name="connsiteY83" fmla="*/ 178118 h 514351"/>
                    <a:gd name="connsiteX84" fmla="*/ 134302 w 152400"/>
                    <a:gd name="connsiteY84" fmla="*/ 189547 h 514351"/>
                    <a:gd name="connsiteX85" fmla="*/ 136207 w 152400"/>
                    <a:gd name="connsiteY85" fmla="*/ 200025 h 514351"/>
                    <a:gd name="connsiteX86" fmla="*/ 137160 w 152400"/>
                    <a:gd name="connsiteY86" fmla="*/ 205740 h 514351"/>
                    <a:gd name="connsiteX87" fmla="*/ 138113 w 152400"/>
                    <a:gd name="connsiteY87" fmla="*/ 210503 h 514351"/>
                    <a:gd name="connsiteX88" fmla="*/ 140017 w 152400"/>
                    <a:gd name="connsiteY88" fmla="*/ 220980 h 514351"/>
                    <a:gd name="connsiteX89" fmla="*/ 140970 w 152400"/>
                    <a:gd name="connsiteY89" fmla="*/ 234315 h 514351"/>
                    <a:gd name="connsiteX90" fmla="*/ 140970 w 152400"/>
                    <a:gd name="connsiteY90" fmla="*/ 238125 h 514351"/>
                    <a:gd name="connsiteX91" fmla="*/ 141922 w 152400"/>
                    <a:gd name="connsiteY91" fmla="*/ 245745 h 514351"/>
                    <a:gd name="connsiteX92" fmla="*/ 142875 w 152400"/>
                    <a:gd name="connsiteY92" fmla="*/ 254318 h 514351"/>
                    <a:gd name="connsiteX93" fmla="*/ 144780 w 152400"/>
                    <a:gd name="connsiteY93" fmla="*/ 270510 h 514351"/>
                    <a:gd name="connsiteX94" fmla="*/ 145732 w 152400"/>
                    <a:gd name="connsiteY94" fmla="*/ 276225 h 514351"/>
                    <a:gd name="connsiteX95" fmla="*/ 146685 w 152400"/>
                    <a:gd name="connsiteY95" fmla="*/ 285750 h 514351"/>
                    <a:gd name="connsiteX96" fmla="*/ 147638 w 152400"/>
                    <a:gd name="connsiteY96" fmla="*/ 291465 h 514351"/>
                    <a:gd name="connsiteX97" fmla="*/ 148590 w 152400"/>
                    <a:gd name="connsiteY97" fmla="*/ 301943 h 514351"/>
                    <a:gd name="connsiteX98" fmla="*/ 149542 w 152400"/>
                    <a:gd name="connsiteY98" fmla="*/ 306705 h 514351"/>
                    <a:gd name="connsiteX99" fmla="*/ 151447 w 152400"/>
                    <a:gd name="connsiteY99" fmla="*/ 318135 h 514351"/>
                    <a:gd name="connsiteX100" fmla="*/ 151447 w 152400"/>
                    <a:gd name="connsiteY100" fmla="*/ 330518 h 514351"/>
                    <a:gd name="connsiteX101" fmla="*/ 151447 w 152400"/>
                    <a:gd name="connsiteY101" fmla="*/ 335280 h 514351"/>
                    <a:gd name="connsiteX102" fmla="*/ 149542 w 152400"/>
                    <a:gd name="connsiteY102" fmla="*/ 349568 h 514351"/>
                    <a:gd name="connsiteX103" fmla="*/ 148590 w 152400"/>
                    <a:gd name="connsiteY103" fmla="*/ 352425 h 514351"/>
                    <a:gd name="connsiteX104" fmla="*/ 148590 w 152400"/>
                    <a:gd name="connsiteY104" fmla="*/ 368618 h 514351"/>
                    <a:gd name="connsiteX105" fmla="*/ 149542 w 152400"/>
                    <a:gd name="connsiteY105" fmla="*/ 373380 h 514351"/>
                    <a:gd name="connsiteX106" fmla="*/ 150495 w 152400"/>
                    <a:gd name="connsiteY106" fmla="*/ 384810 h 514351"/>
                    <a:gd name="connsiteX107" fmla="*/ 151447 w 152400"/>
                    <a:gd name="connsiteY107" fmla="*/ 390525 h 514351"/>
                    <a:gd name="connsiteX108" fmla="*/ 152400 w 152400"/>
                    <a:gd name="connsiteY108" fmla="*/ 401955 h 514351"/>
                    <a:gd name="connsiteX109" fmla="*/ 151447 w 152400"/>
                    <a:gd name="connsiteY109" fmla="*/ 413385 h 514351"/>
                    <a:gd name="connsiteX110" fmla="*/ 150495 w 152400"/>
                    <a:gd name="connsiteY110" fmla="*/ 418147 h 514351"/>
                    <a:gd name="connsiteX111" fmla="*/ 149542 w 152400"/>
                    <a:gd name="connsiteY111" fmla="*/ 429578 h 514351"/>
                    <a:gd name="connsiteX112" fmla="*/ 148590 w 152400"/>
                    <a:gd name="connsiteY112" fmla="*/ 434340 h 514351"/>
                    <a:gd name="connsiteX113" fmla="*/ 149542 w 152400"/>
                    <a:gd name="connsiteY113" fmla="*/ 436245 h 514351"/>
                    <a:gd name="connsiteX114" fmla="*/ 152400 w 152400"/>
                    <a:gd name="connsiteY114" fmla="*/ 451485 h 514351"/>
                    <a:gd name="connsiteX115" fmla="*/ 151447 w 152400"/>
                    <a:gd name="connsiteY115" fmla="*/ 464820 h 514351"/>
                    <a:gd name="connsiteX116" fmla="*/ 151447 w 152400"/>
                    <a:gd name="connsiteY116" fmla="*/ 467678 h 514351"/>
                    <a:gd name="connsiteX117" fmla="*/ 150495 w 152400"/>
                    <a:gd name="connsiteY117" fmla="*/ 482919 h 514351"/>
                    <a:gd name="connsiteX118" fmla="*/ 128588 w 152400"/>
                    <a:gd name="connsiteY118" fmla="*/ 514352 h 514351"/>
                    <a:gd name="connsiteX119" fmla="*/ 105727 w 152400"/>
                    <a:gd name="connsiteY119" fmla="*/ 484824 h 514351"/>
                    <a:gd name="connsiteX120" fmla="*/ 151447 w 152400"/>
                    <a:gd name="connsiteY120" fmla="*/ 484824 h 514351"/>
                    <a:gd name="connsiteX121" fmla="*/ 129540 w 152400"/>
                    <a:gd name="connsiteY121" fmla="*/ 466725 h 514351"/>
                    <a:gd name="connsiteX122" fmla="*/ 105727 w 152400"/>
                    <a:gd name="connsiteY122" fmla="*/ 484824 h 5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52400" h="514351">
                      <a:moveTo>
                        <a:pt x="128588" y="514352"/>
                      </a:moveTo>
                      <a:cubicBezTo>
                        <a:pt x="125730" y="514352"/>
                        <a:pt x="103822" y="513399"/>
                        <a:pt x="103822" y="484824"/>
                      </a:cubicBezTo>
                      <a:lnTo>
                        <a:pt x="105727" y="484824"/>
                      </a:lnTo>
                      <a:cubicBezTo>
                        <a:pt x="105727" y="483872"/>
                        <a:pt x="105727" y="481014"/>
                        <a:pt x="105727" y="473393"/>
                      </a:cubicBezTo>
                      <a:cubicBezTo>
                        <a:pt x="105727" y="469583"/>
                        <a:pt x="105727" y="466725"/>
                        <a:pt x="106680" y="463868"/>
                      </a:cubicBezTo>
                      <a:cubicBezTo>
                        <a:pt x="106680" y="461962"/>
                        <a:pt x="107632" y="460058"/>
                        <a:pt x="107632" y="458153"/>
                      </a:cubicBezTo>
                      <a:cubicBezTo>
                        <a:pt x="107632" y="457200"/>
                        <a:pt x="107632" y="457200"/>
                        <a:pt x="106680" y="456247"/>
                      </a:cubicBezTo>
                      <a:cubicBezTo>
                        <a:pt x="105727" y="452437"/>
                        <a:pt x="102870" y="446722"/>
                        <a:pt x="102870" y="440055"/>
                      </a:cubicBezTo>
                      <a:cubicBezTo>
                        <a:pt x="102870" y="436245"/>
                        <a:pt x="102870" y="432435"/>
                        <a:pt x="103822" y="428625"/>
                      </a:cubicBezTo>
                      <a:cubicBezTo>
                        <a:pt x="103822" y="426720"/>
                        <a:pt x="104775" y="424815"/>
                        <a:pt x="104775" y="422910"/>
                      </a:cubicBezTo>
                      <a:cubicBezTo>
                        <a:pt x="104775" y="419100"/>
                        <a:pt x="105727" y="415290"/>
                        <a:pt x="105727" y="411480"/>
                      </a:cubicBezTo>
                      <a:cubicBezTo>
                        <a:pt x="105727" y="409575"/>
                        <a:pt x="106680" y="407670"/>
                        <a:pt x="106680" y="406718"/>
                      </a:cubicBezTo>
                      <a:cubicBezTo>
                        <a:pt x="106680" y="404812"/>
                        <a:pt x="106680" y="402908"/>
                        <a:pt x="105727" y="401003"/>
                      </a:cubicBezTo>
                      <a:cubicBezTo>
                        <a:pt x="105727" y="397193"/>
                        <a:pt x="104775" y="393383"/>
                        <a:pt x="104775" y="389572"/>
                      </a:cubicBezTo>
                      <a:cubicBezTo>
                        <a:pt x="104775" y="387668"/>
                        <a:pt x="104775" y="386715"/>
                        <a:pt x="103822" y="384810"/>
                      </a:cubicBezTo>
                      <a:cubicBezTo>
                        <a:pt x="103822" y="381953"/>
                        <a:pt x="102870" y="377190"/>
                        <a:pt x="102870" y="373380"/>
                      </a:cubicBezTo>
                      <a:lnTo>
                        <a:pt x="102870" y="356235"/>
                      </a:lnTo>
                      <a:cubicBezTo>
                        <a:pt x="102870" y="350520"/>
                        <a:pt x="103822" y="345758"/>
                        <a:pt x="104775" y="341947"/>
                      </a:cubicBezTo>
                      <a:cubicBezTo>
                        <a:pt x="104775" y="340995"/>
                        <a:pt x="105727" y="340043"/>
                        <a:pt x="105727" y="339090"/>
                      </a:cubicBezTo>
                      <a:cubicBezTo>
                        <a:pt x="105727" y="338137"/>
                        <a:pt x="105727" y="336233"/>
                        <a:pt x="105727" y="334328"/>
                      </a:cubicBezTo>
                      <a:cubicBezTo>
                        <a:pt x="105727" y="331470"/>
                        <a:pt x="105727" y="328612"/>
                        <a:pt x="105727" y="325755"/>
                      </a:cubicBezTo>
                      <a:cubicBezTo>
                        <a:pt x="105727" y="323850"/>
                        <a:pt x="105727" y="322897"/>
                        <a:pt x="104775" y="320993"/>
                      </a:cubicBezTo>
                      <a:cubicBezTo>
                        <a:pt x="103822" y="317183"/>
                        <a:pt x="103822" y="314325"/>
                        <a:pt x="102870" y="310515"/>
                      </a:cubicBezTo>
                      <a:cubicBezTo>
                        <a:pt x="102870" y="308610"/>
                        <a:pt x="101917" y="306705"/>
                        <a:pt x="101917" y="303847"/>
                      </a:cubicBezTo>
                      <a:cubicBezTo>
                        <a:pt x="101917" y="300990"/>
                        <a:pt x="100965" y="298133"/>
                        <a:pt x="100965" y="295275"/>
                      </a:cubicBezTo>
                      <a:cubicBezTo>
                        <a:pt x="100965" y="293370"/>
                        <a:pt x="100013" y="290512"/>
                        <a:pt x="100013" y="288608"/>
                      </a:cubicBezTo>
                      <a:cubicBezTo>
                        <a:pt x="100013" y="285750"/>
                        <a:pt x="99060" y="282893"/>
                        <a:pt x="99060" y="280035"/>
                      </a:cubicBezTo>
                      <a:cubicBezTo>
                        <a:pt x="98107" y="275272"/>
                        <a:pt x="98107" y="270510"/>
                        <a:pt x="97155" y="265747"/>
                      </a:cubicBezTo>
                      <a:cubicBezTo>
                        <a:pt x="97155" y="262890"/>
                        <a:pt x="96202" y="260985"/>
                        <a:pt x="96202" y="258128"/>
                      </a:cubicBezTo>
                      <a:cubicBezTo>
                        <a:pt x="96202" y="255270"/>
                        <a:pt x="95250" y="252412"/>
                        <a:pt x="95250" y="249555"/>
                      </a:cubicBezTo>
                      <a:cubicBezTo>
                        <a:pt x="94297" y="244793"/>
                        <a:pt x="94297" y="241935"/>
                        <a:pt x="94297" y="238125"/>
                      </a:cubicBezTo>
                      <a:cubicBezTo>
                        <a:pt x="94297" y="237172"/>
                        <a:pt x="94297" y="235268"/>
                        <a:pt x="94297" y="234315"/>
                      </a:cubicBezTo>
                      <a:cubicBezTo>
                        <a:pt x="93345" y="231458"/>
                        <a:pt x="93345" y="227647"/>
                        <a:pt x="92392" y="224790"/>
                      </a:cubicBezTo>
                      <a:lnTo>
                        <a:pt x="91440" y="220028"/>
                      </a:lnTo>
                      <a:cubicBezTo>
                        <a:pt x="90488" y="217170"/>
                        <a:pt x="90488" y="214312"/>
                        <a:pt x="89535" y="211455"/>
                      </a:cubicBezTo>
                      <a:cubicBezTo>
                        <a:pt x="89535" y="209550"/>
                        <a:pt x="88582" y="207645"/>
                        <a:pt x="88582" y="204787"/>
                      </a:cubicBezTo>
                      <a:cubicBezTo>
                        <a:pt x="88582" y="203835"/>
                        <a:pt x="87630" y="201930"/>
                        <a:pt x="86677" y="200025"/>
                      </a:cubicBezTo>
                      <a:cubicBezTo>
                        <a:pt x="85725" y="197168"/>
                        <a:pt x="83820" y="194310"/>
                        <a:pt x="82867" y="190500"/>
                      </a:cubicBezTo>
                      <a:cubicBezTo>
                        <a:pt x="81915" y="187643"/>
                        <a:pt x="81915" y="184785"/>
                        <a:pt x="80963" y="181928"/>
                      </a:cubicBezTo>
                      <a:cubicBezTo>
                        <a:pt x="80963" y="180022"/>
                        <a:pt x="80010" y="178118"/>
                        <a:pt x="79057" y="175260"/>
                      </a:cubicBezTo>
                      <a:cubicBezTo>
                        <a:pt x="78105" y="172403"/>
                        <a:pt x="77152" y="169545"/>
                        <a:pt x="77152" y="166687"/>
                      </a:cubicBezTo>
                      <a:cubicBezTo>
                        <a:pt x="77152" y="164783"/>
                        <a:pt x="76200" y="163830"/>
                        <a:pt x="76200" y="161925"/>
                      </a:cubicBezTo>
                      <a:cubicBezTo>
                        <a:pt x="76200" y="160972"/>
                        <a:pt x="75247" y="160972"/>
                        <a:pt x="75247" y="160020"/>
                      </a:cubicBezTo>
                      <a:cubicBezTo>
                        <a:pt x="73342" y="157162"/>
                        <a:pt x="70485" y="153353"/>
                        <a:pt x="68580" y="148590"/>
                      </a:cubicBezTo>
                      <a:cubicBezTo>
                        <a:pt x="67627" y="146685"/>
                        <a:pt x="66675" y="144780"/>
                        <a:pt x="65722" y="142875"/>
                      </a:cubicBezTo>
                      <a:cubicBezTo>
                        <a:pt x="63817" y="140018"/>
                        <a:pt x="62865" y="137160"/>
                        <a:pt x="61913" y="134302"/>
                      </a:cubicBezTo>
                      <a:cubicBezTo>
                        <a:pt x="59055" y="127635"/>
                        <a:pt x="59055" y="121920"/>
                        <a:pt x="58102" y="118110"/>
                      </a:cubicBezTo>
                      <a:cubicBezTo>
                        <a:pt x="58102" y="118110"/>
                        <a:pt x="58102" y="118110"/>
                        <a:pt x="57150" y="117157"/>
                      </a:cubicBezTo>
                      <a:cubicBezTo>
                        <a:pt x="55245" y="114300"/>
                        <a:pt x="52388" y="111443"/>
                        <a:pt x="49530" y="106680"/>
                      </a:cubicBezTo>
                      <a:cubicBezTo>
                        <a:pt x="46672" y="101918"/>
                        <a:pt x="45720" y="97155"/>
                        <a:pt x="44767" y="93345"/>
                      </a:cubicBezTo>
                      <a:cubicBezTo>
                        <a:pt x="41910" y="91440"/>
                        <a:pt x="37147" y="87630"/>
                        <a:pt x="33338" y="81915"/>
                      </a:cubicBezTo>
                      <a:cubicBezTo>
                        <a:pt x="31432" y="79057"/>
                        <a:pt x="30480" y="77152"/>
                        <a:pt x="29527" y="74295"/>
                      </a:cubicBezTo>
                      <a:cubicBezTo>
                        <a:pt x="28575" y="72390"/>
                        <a:pt x="27622" y="70485"/>
                        <a:pt x="26670" y="69532"/>
                      </a:cubicBezTo>
                      <a:cubicBezTo>
                        <a:pt x="23813" y="64770"/>
                        <a:pt x="20955" y="60960"/>
                        <a:pt x="20002" y="57150"/>
                      </a:cubicBezTo>
                      <a:lnTo>
                        <a:pt x="20002" y="56197"/>
                      </a:lnTo>
                      <a:cubicBezTo>
                        <a:pt x="17145" y="54293"/>
                        <a:pt x="15240" y="52388"/>
                        <a:pt x="12382" y="49530"/>
                      </a:cubicBezTo>
                      <a:lnTo>
                        <a:pt x="9525" y="47625"/>
                      </a:lnTo>
                      <a:lnTo>
                        <a:pt x="7620" y="44768"/>
                      </a:lnTo>
                      <a:cubicBezTo>
                        <a:pt x="5715" y="41910"/>
                        <a:pt x="2857" y="40005"/>
                        <a:pt x="0" y="38100"/>
                      </a:cubicBezTo>
                      <a:lnTo>
                        <a:pt x="28575" y="0"/>
                      </a:lnTo>
                      <a:cubicBezTo>
                        <a:pt x="33338" y="3810"/>
                        <a:pt x="38100" y="7620"/>
                        <a:pt x="41910" y="12382"/>
                      </a:cubicBezTo>
                      <a:cubicBezTo>
                        <a:pt x="45720" y="15240"/>
                        <a:pt x="50482" y="19050"/>
                        <a:pt x="54292" y="22860"/>
                      </a:cubicBezTo>
                      <a:lnTo>
                        <a:pt x="56197" y="24765"/>
                      </a:lnTo>
                      <a:cubicBezTo>
                        <a:pt x="60007" y="29527"/>
                        <a:pt x="61913" y="33338"/>
                        <a:pt x="63817" y="37147"/>
                      </a:cubicBezTo>
                      <a:cubicBezTo>
                        <a:pt x="63817" y="38100"/>
                        <a:pt x="64770" y="39052"/>
                        <a:pt x="64770" y="40005"/>
                      </a:cubicBezTo>
                      <a:cubicBezTo>
                        <a:pt x="67627" y="43815"/>
                        <a:pt x="69532" y="47625"/>
                        <a:pt x="71438" y="50482"/>
                      </a:cubicBezTo>
                      <a:cubicBezTo>
                        <a:pt x="72390" y="51435"/>
                        <a:pt x="72390" y="52388"/>
                        <a:pt x="73342" y="53340"/>
                      </a:cubicBezTo>
                      <a:cubicBezTo>
                        <a:pt x="73342" y="53340"/>
                        <a:pt x="73342" y="53340"/>
                        <a:pt x="74295" y="53340"/>
                      </a:cubicBezTo>
                      <a:cubicBezTo>
                        <a:pt x="77152" y="55245"/>
                        <a:pt x="82867" y="59055"/>
                        <a:pt x="86677" y="65722"/>
                      </a:cubicBezTo>
                      <a:cubicBezTo>
                        <a:pt x="90488" y="71438"/>
                        <a:pt x="91440" y="77152"/>
                        <a:pt x="92392" y="80963"/>
                      </a:cubicBezTo>
                      <a:cubicBezTo>
                        <a:pt x="92392" y="81915"/>
                        <a:pt x="92392" y="81915"/>
                        <a:pt x="92392" y="82868"/>
                      </a:cubicBezTo>
                      <a:lnTo>
                        <a:pt x="93345" y="83820"/>
                      </a:lnTo>
                      <a:cubicBezTo>
                        <a:pt x="96202" y="86677"/>
                        <a:pt x="99060" y="90488"/>
                        <a:pt x="101917" y="96202"/>
                      </a:cubicBezTo>
                      <a:cubicBezTo>
                        <a:pt x="104775" y="102870"/>
                        <a:pt x="105727" y="108585"/>
                        <a:pt x="105727" y="112395"/>
                      </a:cubicBezTo>
                      <a:lnTo>
                        <a:pt x="105727" y="113347"/>
                      </a:lnTo>
                      <a:cubicBezTo>
                        <a:pt x="106680" y="115252"/>
                        <a:pt x="107632" y="116205"/>
                        <a:pt x="107632" y="118110"/>
                      </a:cubicBezTo>
                      <a:cubicBezTo>
                        <a:pt x="108585" y="120968"/>
                        <a:pt x="110490" y="122872"/>
                        <a:pt x="111442" y="125730"/>
                      </a:cubicBezTo>
                      <a:cubicBezTo>
                        <a:pt x="111442" y="126682"/>
                        <a:pt x="112395" y="126682"/>
                        <a:pt x="112395" y="127635"/>
                      </a:cubicBezTo>
                      <a:cubicBezTo>
                        <a:pt x="115252" y="130493"/>
                        <a:pt x="118110" y="135255"/>
                        <a:pt x="120967" y="141922"/>
                      </a:cubicBezTo>
                      <a:cubicBezTo>
                        <a:pt x="122872" y="145733"/>
                        <a:pt x="122872" y="149543"/>
                        <a:pt x="123825" y="153353"/>
                      </a:cubicBezTo>
                      <a:cubicBezTo>
                        <a:pt x="123825" y="155258"/>
                        <a:pt x="124777" y="157162"/>
                        <a:pt x="124777" y="158115"/>
                      </a:cubicBezTo>
                      <a:cubicBezTo>
                        <a:pt x="125730" y="161925"/>
                        <a:pt x="126682" y="165735"/>
                        <a:pt x="127635" y="168593"/>
                      </a:cubicBezTo>
                      <a:cubicBezTo>
                        <a:pt x="127635" y="170497"/>
                        <a:pt x="128588" y="172403"/>
                        <a:pt x="128588" y="174308"/>
                      </a:cubicBezTo>
                      <a:cubicBezTo>
                        <a:pt x="128588" y="176212"/>
                        <a:pt x="129540" y="177165"/>
                        <a:pt x="130492" y="178118"/>
                      </a:cubicBezTo>
                      <a:cubicBezTo>
                        <a:pt x="131445" y="180975"/>
                        <a:pt x="133350" y="184785"/>
                        <a:pt x="134302" y="189547"/>
                      </a:cubicBezTo>
                      <a:cubicBezTo>
                        <a:pt x="135255" y="193358"/>
                        <a:pt x="136207" y="197168"/>
                        <a:pt x="136207" y="200025"/>
                      </a:cubicBezTo>
                      <a:cubicBezTo>
                        <a:pt x="136207" y="201930"/>
                        <a:pt x="137160" y="203835"/>
                        <a:pt x="137160" y="205740"/>
                      </a:cubicBezTo>
                      <a:lnTo>
                        <a:pt x="138113" y="210503"/>
                      </a:lnTo>
                      <a:cubicBezTo>
                        <a:pt x="139065" y="214312"/>
                        <a:pt x="140017" y="218122"/>
                        <a:pt x="140017" y="220980"/>
                      </a:cubicBezTo>
                      <a:cubicBezTo>
                        <a:pt x="140970" y="226695"/>
                        <a:pt x="140970" y="231458"/>
                        <a:pt x="140970" y="234315"/>
                      </a:cubicBezTo>
                      <a:cubicBezTo>
                        <a:pt x="140970" y="235268"/>
                        <a:pt x="140970" y="237172"/>
                        <a:pt x="140970" y="238125"/>
                      </a:cubicBezTo>
                      <a:cubicBezTo>
                        <a:pt x="140970" y="240983"/>
                        <a:pt x="141922" y="242887"/>
                        <a:pt x="141922" y="245745"/>
                      </a:cubicBezTo>
                      <a:cubicBezTo>
                        <a:pt x="141922" y="248603"/>
                        <a:pt x="142875" y="251460"/>
                        <a:pt x="142875" y="254318"/>
                      </a:cubicBezTo>
                      <a:cubicBezTo>
                        <a:pt x="143827" y="260033"/>
                        <a:pt x="144780" y="264795"/>
                        <a:pt x="144780" y="270510"/>
                      </a:cubicBezTo>
                      <a:cubicBezTo>
                        <a:pt x="144780" y="272415"/>
                        <a:pt x="145732" y="274320"/>
                        <a:pt x="145732" y="276225"/>
                      </a:cubicBezTo>
                      <a:cubicBezTo>
                        <a:pt x="146685" y="279083"/>
                        <a:pt x="146685" y="282893"/>
                        <a:pt x="146685" y="285750"/>
                      </a:cubicBezTo>
                      <a:cubicBezTo>
                        <a:pt x="146685" y="287655"/>
                        <a:pt x="147638" y="289560"/>
                        <a:pt x="147638" y="291465"/>
                      </a:cubicBezTo>
                      <a:cubicBezTo>
                        <a:pt x="148590" y="295275"/>
                        <a:pt x="148590" y="298133"/>
                        <a:pt x="148590" y="301943"/>
                      </a:cubicBezTo>
                      <a:cubicBezTo>
                        <a:pt x="148590" y="303847"/>
                        <a:pt x="148590" y="304800"/>
                        <a:pt x="149542" y="306705"/>
                      </a:cubicBezTo>
                      <a:cubicBezTo>
                        <a:pt x="150495" y="309562"/>
                        <a:pt x="150495" y="313372"/>
                        <a:pt x="151447" y="318135"/>
                      </a:cubicBezTo>
                      <a:cubicBezTo>
                        <a:pt x="151447" y="321945"/>
                        <a:pt x="151447" y="326708"/>
                        <a:pt x="151447" y="330518"/>
                      </a:cubicBezTo>
                      <a:lnTo>
                        <a:pt x="151447" y="335280"/>
                      </a:lnTo>
                      <a:cubicBezTo>
                        <a:pt x="151447" y="340995"/>
                        <a:pt x="150495" y="345758"/>
                        <a:pt x="149542" y="349568"/>
                      </a:cubicBezTo>
                      <a:cubicBezTo>
                        <a:pt x="149542" y="350520"/>
                        <a:pt x="148590" y="351472"/>
                        <a:pt x="148590" y="352425"/>
                      </a:cubicBezTo>
                      <a:lnTo>
                        <a:pt x="148590" y="368618"/>
                      </a:lnTo>
                      <a:cubicBezTo>
                        <a:pt x="148590" y="370522"/>
                        <a:pt x="148590" y="371475"/>
                        <a:pt x="149542" y="373380"/>
                      </a:cubicBezTo>
                      <a:cubicBezTo>
                        <a:pt x="150495" y="377190"/>
                        <a:pt x="150495" y="381000"/>
                        <a:pt x="150495" y="384810"/>
                      </a:cubicBezTo>
                      <a:cubicBezTo>
                        <a:pt x="150495" y="386715"/>
                        <a:pt x="150495" y="388620"/>
                        <a:pt x="151447" y="390525"/>
                      </a:cubicBezTo>
                      <a:cubicBezTo>
                        <a:pt x="151447" y="394335"/>
                        <a:pt x="152400" y="397193"/>
                        <a:pt x="152400" y="401955"/>
                      </a:cubicBezTo>
                      <a:cubicBezTo>
                        <a:pt x="152400" y="405765"/>
                        <a:pt x="151447" y="409575"/>
                        <a:pt x="151447" y="413385"/>
                      </a:cubicBezTo>
                      <a:cubicBezTo>
                        <a:pt x="151447" y="415290"/>
                        <a:pt x="150495" y="417195"/>
                        <a:pt x="150495" y="418147"/>
                      </a:cubicBezTo>
                      <a:cubicBezTo>
                        <a:pt x="150495" y="421958"/>
                        <a:pt x="150495" y="425768"/>
                        <a:pt x="149542" y="429578"/>
                      </a:cubicBezTo>
                      <a:cubicBezTo>
                        <a:pt x="149542" y="431483"/>
                        <a:pt x="149542" y="432435"/>
                        <a:pt x="148590" y="434340"/>
                      </a:cubicBezTo>
                      <a:cubicBezTo>
                        <a:pt x="148590" y="435293"/>
                        <a:pt x="148590" y="435293"/>
                        <a:pt x="149542" y="436245"/>
                      </a:cubicBezTo>
                      <a:cubicBezTo>
                        <a:pt x="150495" y="440055"/>
                        <a:pt x="152400" y="445770"/>
                        <a:pt x="152400" y="451485"/>
                      </a:cubicBezTo>
                      <a:cubicBezTo>
                        <a:pt x="152400" y="457200"/>
                        <a:pt x="151447" y="461962"/>
                        <a:pt x="151447" y="464820"/>
                      </a:cubicBezTo>
                      <a:cubicBezTo>
                        <a:pt x="151447" y="465772"/>
                        <a:pt x="151447" y="466725"/>
                        <a:pt x="151447" y="467678"/>
                      </a:cubicBezTo>
                      <a:cubicBezTo>
                        <a:pt x="151447" y="474345"/>
                        <a:pt x="151447" y="479109"/>
                        <a:pt x="150495" y="482919"/>
                      </a:cubicBezTo>
                      <a:cubicBezTo>
                        <a:pt x="151447" y="513399"/>
                        <a:pt x="131445" y="514352"/>
                        <a:pt x="128588" y="514352"/>
                      </a:cubicBezTo>
                      <a:close/>
                      <a:moveTo>
                        <a:pt x="105727" y="484824"/>
                      </a:moveTo>
                      <a:lnTo>
                        <a:pt x="151447" y="484824"/>
                      </a:lnTo>
                      <a:cubicBezTo>
                        <a:pt x="150495" y="477203"/>
                        <a:pt x="141922" y="466725"/>
                        <a:pt x="129540" y="466725"/>
                      </a:cubicBezTo>
                      <a:cubicBezTo>
                        <a:pt x="116205" y="466725"/>
                        <a:pt x="107632" y="476250"/>
                        <a:pt x="105727" y="484824"/>
                      </a:cubicBezTo>
                      <a:close/>
                    </a:path>
                  </a:pathLst>
                </a:custGeom>
                <a:solidFill>
                  <a:srgbClr val="393E3C"/>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7054A91B-B4B6-B241-A551-60423F9699C7}"/>
                    </a:ext>
                  </a:extLst>
                </p:cNvPr>
                <p:cNvSpPr/>
                <p:nvPr/>
              </p:nvSpPr>
              <p:spPr>
                <a:xfrm>
                  <a:off x="3820897" y="3596278"/>
                  <a:ext cx="386912" cy="387981"/>
                </a:xfrm>
                <a:custGeom>
                  <a:avLst/>
                  <a:gdLst>
                    <a:gd name="connsiteX0" fmla="*/ 326710 w 343854"/>
                    <a:gd name="connsiteY0" fmla="*/ 344805 h 344804"/>
                    <a:gd name="connsiteX1" fmla="*/ 326710 w 343854"/>
                    <a:gd name="connsiteY1" fmla="*/ 344805 h 344804"/>
                    <a:gd name="connsiteX2" fmla="*/ 311469 w 343854"/>
                    <a:gd name="connsiteY2" fmla="*/ 341947 h 344804"/>
                    <a:gd name="connsiteX3" fmla="*/ 309564 w 343854"/>
                    <a:gd name="connsiteY3" fmla="*/ 340995 h 344804"/>
                    <a:gd name="connsiteX4" fmla="*/ 305754 w 343854"/>
                    <a:gd name="connsiteY4" fmla="*/ 340995 h 344804"/>
                    <a:gd name="connsiteX5" fmla="*/ 293372 w 343854"/>
                    <a:gd name="connsiteY5" fmla="*/ 340995 h 344804"/>
                    <a:gd name="connsiteX6" fmla="*/ 281942 w 343854"/>
                    <a:gd name="connsiteY6" fmla="*/ 339090 h 344804"/>
                    <a:gd name="connsiteX7" fmla="*/ 277179 w 343854"/>
                    <a:gd name="connsiteY7" fmla="*/ 338138 h 344804"/>
                    <a:gd name="connsiteX8" fmla="*/ 271464 w 343854"/>
                    <a:gd name="connsiteY8" fmla="*/ 338138 h 344804"/>
                    <a:gd name="connsiteX9" fmla="*/ 260987 w 343854"/>
                    <a:gd name="connsiteY9" fmla="*/ 337185 h 344804"/>
                    <a:gd name="connsiteX10" fmla="*/ 251462 w 343854"/>
                    <a:gd name="connsiteY10" fmla="*/ 335280 h 344804"/>
                    <a:gd name="connsiteX11" fmla="*/ 244794 w 343854"/>
                    <a:gd name="connsiteY11" fmla="*/ 334327 h 344804"/>
                    <a:gd name="connsiteX12" fmla="*/ 239079 w 343854"/>
                    <a:gd name="connsiteY12" fmla="*/ 333375 h 344804"/>
                    <a:gd name="connsiteX13" fmla="*/ 228602 w 343854"/>
                    <a:gd name="connsiteY13" fmla="*/ 331470 h 344804"/>
                    <a:gd name="connsiteX14" fmla="*/ 222887 w 343854"/>
                    <a:gd name="connsiteY14" fmla="*/ 330517 h 344804"/>
                    <a:gd name="connsiteX15" fmla="*/ 211457 w 343854"/>
                    <a:gd name="connsiteY15" fmla="*/ 328613 h 344804"/>
                    <a:gd name="connsiteX16" fmla="*/ 197169 w 343854"/>
                    <a:gd name="connsiteY16" fmla="*/ 324802 h 344804"/>
                    <a:gd name="connsiteX17" fmla="*/ 195264 w 343854"/>
                    <a:gd name="connsiteY17" fmla="*/ 323850 h 344804"/>
                    <a:gd name="connsiteX18" fmla="*/ 190502 w 343854"/>
                    <a:gd name="connsiteY18" fmla="*/ 322897 h 344804"/>
                    <a:gd name="connsiteX19" fmla="*/ 179072 w 343854"/>
                    <a:gd name="connsiteY19" fmla="*/ 320040 h 344804"/>
                    <a:gd name="connsiteX20" fmla="*/ 174309 w 343854"/>
                    <a:gd name="connsiteY20" fmla="*/ 318135 h 344804"/>
                    <a:gd name="connsiteX21" fmla="*/ 162879 w 343854"/>
                    <a:gd name="connsiteY21" fmla="*/ 314325 h 344804"/>
                    <a:gd name="connsiteX22" fmla="*/ 145734 w 343854"/>
                    <a:gd name="connsiteY22" fmla="*/ 307657 h 344804"/>
                    <a:gd name="connsiteX23" fmla="*/ 134304 w 343854"/>
                    <a:gd name="connsiteY23" fmla="*/ 300990 h 344804"/>
                    <a:gd name="connsiteX24" fmla="*/ 130494 w 343854"/>
                    <a:gd name="connsiteY24" fmla="*/ 298132 h 344804"/>
                    <a:gd name="connsiteX25" fmla="*/ 120017 w 343854"/>
                    <a:gd name="connsiteY25" fmla="*/ 291465 h 344804"/>
                    <a:gd name="connsiteX26" fmla="*/ 116207 w 343854"/>
                    <a:gd name="connsiteY26" fmla="*/ 288607 h 344804"/>
                    <a:gd name="connsiteX27" fmla="*/ 112397 w 343854"/>
                    <a:gd name="connsiteY27" fmla="*/ 286702 h 344804"/>
                    <a:gd name="connsiteX28" fmla="*/ 99062 w 343854"/>
                    <a:gd name="connsiteY28" fmla="*/ 280035 h 344804"/>
                    <a:gd name="connsiteX29" fmla="*/ 89537 w 343854"/>
                    <a:gd name="connsiteY29" fmla="*/ 271463 h 344804"/>
                    <a:gd name="connsiteX30" fmla="*/ 85727 w 343854"/>
                    <a:gd name="connsiteY30" fmla="*/ 268605 h 344804"/>
                    <a:gd name="connsiteX31" fmla="*/ 83822 w 343854"/>
                    <a:gd name="connsiteY31" fmla="*/ 266700 h 344804"/>
                    <a:gd name="connsiteX32" fmla="*/ 73344 w 343854"/>
                    <a:gd name="connsiteY32" fmla="*/ 257175 h 344804"/>
                    <a:gd name="connsiteX33" fmla="*/ 72392 w 343854"/>
                    <a:gd name="connsiteY33" fmla="*/ 256222 h 344804"/>
                    <a:gd name="connsiteX34" fmla="*/ 61914 w 343854"/>
                    <a:gd name="connsiteY34" fmla="*/ 242888 h 344804"/>
                    <a:gd name="connsiteX35" fmla="*/ 51437 w 343854"/>
                    <a:gd name="connsiteY35" fmla="*/ 229552 h 344804"/>
                    <a:gd name="connsiteX36" fmla="*/ 41912 w 343854"/>
                    <a:gd name="connsiteY36" fmla="*/ 213360 h 344804"/>
                    <a:gd name="connsiteX37" fmla="*/ 40007 w 343854"/>
                    <a:gd name="connsiteY37" fmla="*/ 210502 h 344804"/>
                    <a:gd name="connsiteX38" fmla="*/ 33339 w 343854"/>
                    <a:gd name="connsiteY38" fmla="*/ 199072 h 344804"/>
                    <a:gd name="connsiteX39" fmla="*/ 28577 w 343854"/>
                    <a:gd name="connsiteY39" fmla="*/ 185738 h 344804"/>
                    <a:gd name="connsiteX40" fmla="*/ 27624 w 343854"/>
                    <a:gd name="connsiteY40" fmla="*/ 181927 h 344804"/>
                    <a:gd name="connsiteX41" fmla="*/ 25719 w 343854"/>
                    <a:gd name="connsiteY41" fmla="*/ 178117 h 344804"/>
                    <a:gd name="connsiteX42" fmla="*/ 20957 w 343854"/>
                    <a:gd name="connsiteY42" fmla="*/ 165735 h 344804"/>
                    <a:gd name="connsiteX43" fmla="*/ 18099 w 343854"/>
                    <a:gd name="connsiteY43" fmla="*/ 159067 h 344804"/>
                    <a:gd name="connsiteX44" fmla="*/ 15240 w 343854"/>
                    <a:gd name="connsiteY44" fmla="*/ 151447 h 344804"/>
                    <a:gd name="connsiteX45" fmla="*/ 13335 w 343854"/>
                    <a:gd name="connsiteY45" fmla="*/ 136207 h 344804"/>
                    <a:gd name="connsiteX46" fmla="*/ 13335 w 343854"/>
                    <a:gd name="connsiteY46" fmla="*/ 133350 h 344804"/>
                    <a:gd name="connsiteX47" fmla="*/ 12383 w 343854"/>
                    <a:gd name="connsiteY47" fmla="*/ 129540 h 344804"/>
                    <a:gd name="connsiteX48" fmla="*/ 8573 w 343854"/>
                    <a:gd name="connsiteY48" fmla="*/ 117157 h 344804"/>
                    <a:gd name="connsiteX49" fmla="*/ 7620 w 343854"/>
                    <a:gd name="connsiteY49" fmla="*/ 105727 h 344804"/>
                    <a:gd name="connsiteX50" fmla="*/ 6668 w 343854"/>
                    <a:gd name="connsiteY50" fmla="*/ 100013 h 344804"/>
                    <a:gd name="connsiteX51" fmla="*/ 5715 w 343854"/>
                    <a:gd name="connsiteY51" fmla="*/ 91440 h 344804"/>
                    <a:gd name="connsiteX52" fmla="*/ 4763 w 343854"/>
                    <a:gd name="connsiteY52" fmla="*/ 83820 h 344804"/>
                    <a:gd name="connsiteX53" fmla="*/ 4763 w 343854"/>
                    <a:gd name="connsiteY53" fmla="*/ 69532 h 344804"/>
                    <a:gd name="connsiteX54" fmla="*/ 4763 w 343854"/>
                    <a:gd name="connsiteY54" fmla="*/ 65722 h 344804"/>
                    <a:gd name="connsiteX55" fmla="*/ 3810 w 343854"/>
                    <a:gd name="connsiteY55" fmla="*/ 61913 h 344804"/>
                    <a:gd name="connsiteX56" fmla="*/ 1905 w 343854"/>
                    <a:gd name="connsiteY56" fmla="*/ 48577 h 344804"/>
                    <a:gd name="connsiteX57" fmla="*/ 1905 w 343854"/>
                    <a:gd name="connsiteY57" fmla="*/ 42863 h 344804"/>
                    <a:gd name="connsiteX58" fmla="*/ 1905 w 343854"/>
                    <a:gd name="connsiteY58" fmla="*/ 32385 h 344804"/>
                    <a:gd name="connsiteX59" fmla="*/ 953 w 343854"/>
                    <a:gd name="connsiteY59" fmla="*/ 28575 h 344804"/>
                    <a:gd name="connsiteX60" fmla="*/ 0 w 343854"/>
                    <a:gd name="connsiteY60" fmla="*/ 16192 h 344804"/>
                    <a:gd name="connsiteX61" fmla="*/ 0 w 343854"/>
                    <a:gd name="connsiteY61" fmla="*/ 0 h 344804"/>
                    <a:gd name="connsiteX62" fmla="*/ 47627 w 343854"/>
                    <a:gd name="connsiteY62" fmla="*/ 0 h 344804"/>
                    <a:gd name="connsiteX63" fmla="*/ 47627 w 343854"/>
                    <a:gd name="connsiteY63" fmla="*/ 16192 h 344804"/>
                    <a:gd name="connsiteX64" fmla="*/ 48579 w 343854"/>
                    <a:gd name="connsiteY64" fmla="*/ 20002 h 344804"/>
                    <a:gd name="connsiteX65" fmla="*/ 49532 w 343854"/>
                    <a:gd name="connsiteY65" fmla="*/ 31432 h 344804"/>
                    <a:gd name="connsiteX66" fmla="*/ 49532 w 343854"/>
                    <a:gd name="connsiteY66" fmla="*/ 42863 h 344804"/>
                    <a:gd name="connsiteX67" fmla="*/ 49532 w 343854"/>
                    <a:gd name="connsiteY67" fmla="*/ 47625 h 344804"/>
                    <a:gd name="connsiteX68" fmla="*/ 50484 w 343854"/>
                    <a:gd name="connsiteY68" fmla="*/ 51435 h 344804"/>
                    <a:gd name="connsiteX69" fmla="*/ 52389 w 343854"/>
                    <a:gd name="connsiteY69" fmla="*/ 61913 h 344804"/>
                    <a:gd name="connsiteX70" fmla="*/ 52389 w 343854"/>
                    <a:gd name="connsiteY70" fmla="*/ 71438 h 344804"/>
                    <a:gd name="connsiteX71" fmla="*/ 52389 w 343854"/>
                    <a:gd name="connsiteY71" fmla="*/ 76200 h 344804"/>
                    <a:gd name="connsiteX72" fmla="*/ 53342 w 343854"/>
                    <a:gd name="connsiteY72" fmla="*/ 86677 h 344804"/>
                    <a:gd name="connsiteX73" fmla="*/ 54294 w 343854"/>
                    <a:gd name="connsiteY73" fmla="*/ 93345 h 344804"/>
                    <a:gd name="connsiteX74" fmla="*/ 55247 w 343854"/>
                    <a:gd name="connsiteY74" fmla="*/ 100013 h 344804"/>
                    <a:gd name="connsiteX75" fmla="*/ 56199 w 343854"/>
                    <a:gd name="connsiteY75" fmla="*/ 108585 h 344804"/>
                    <a:gd name="connsiteX76" fmla="*/ 57152 w 343854"/>
                    <a:gd name="connsiteY76" fmla="*/ 112395 h 344804"/>
                    <a:gd name="connsiteX77" fmla="*/ 60962 w 343854"/>
                    <a:gd name="connsiteY77" fmla="*/ 123825 h 344804"/>
                    <a:gd name="connsiteX78" fmla="*/ 61914 w 343854"/>
                    <a:gd name="connsiteY78" fmla="*/ 135255 h 344804"/>
                    <a:gd name="connsiteX79" fmla="*/ 61914 w 343854"/>
                    <a:gd name="connsiteY79" fmla="*/ 138113 h 344804"/>
                    <a:gd name="connsiteX80" fmla="*/ 63819 w 343854"/>
                    <a:gd name="connsiteY80" fmla="*/ 143827 h 344804"/>
                    <a:gd name="connsiteX81" fmla="*/ 66677 w 343854"/>
                    <a:gd name="connsiteY81" fmla="*/ 153352 h 344804"/>
                    <a:gd name="connsiteX82" fmla="*/ 68582 w 343854"/>
                    <a:gd name="connsiteY82" fmla="*/ 158115 h 344804"/>
                    <a:gd name="connsiteX83" fmla="*/ 72392 w 343854"/>
                    <a:gd name="connsiteY83" fmla="*/ 166688 h 344804"/>
                    <a:gd name="connsiteX84" fmla="*/ 75249 w 343854"/>
                    <a:gd name="connsiteY84" fmla="*/ 176213 h 344804"/>
                    <a:gd name="connsiteX85" fmla="*/ 76202 w 343854"/>
                    <a:gd name="connsiteY85" fmla="*/ 180022 h 344804"/>
                    <a:gd name="connsiteX86" fmla="*/ 79059 w 343854"/>
                    <a:gd name="connsiteY86" fmla="*/ 184785 h 344804"/>
                    <a:gd name="connsiteX87" fmla="*/ 83822 w 343854"/>
                    <a:gd name="connsiteY87" fmla="*/ 191452 h 344804"/>
                    <a:gd name="connsiteX88" fmla="*/ 91442 w 343854"/>
                    <a:gd name="connsiteY88" fmla="*/ 203835 h 344804"/>
                    <a:gd name="connsiteX89" fmla="*/ 99062 w 343854"/>
                    <a:gd name="connsiteY89" fmla="*/ 214313 h 344804"/>
                    <a:gd name="connsiteX90" fmla="*/ 100014 w 343854"/>
                    <a:gd name="connsiteY90" fmla="*/ 216217 h 344804"/>
                    <a:gd name="connsiteX91" fmla="*/ 107634 w 343854"/>
                    <a:gd name="connsiteY91" fmla="*/ 225742 h 344804"/>
                    <a:gd name="connsiteX92" fmla="*/ 115254 w 343854"/>
                    <a:gd name="connsiteY92" fmla="*/ 232410 h 344804"/>
                    <a:gd name="connsiteX93" fmla="*/ 118112 w 343854"/>
                    <a:gd name="connsiteY93" fmla="*/ 234315 h 344804"/>
                    <a:gd name="connsiteX94" fmla="*/ 122874 w 343854"/>
                    <a:gd name="connsiteY94" fmla="*/ 239077 h 344804"/>
                    <a:gd name="connsiteX95" fmla="*/ 127637 w 343854"/>
                    <a:gd name="connsiteY95" fmla="*/ 243840 h 344804"/>
                    <a:gd name="connsiteX96" fmla="*/ 130494 w 343854"/>
                    <a:gd name="connsiteY96" fmla="*/ 245745 h 344804"/>
                    <a:gd name="connsiteX97" fmla="*/ 139067 w 343854"/>
                    <a:gd name="connsiteY97" fmla="*/ 250507 h 344804"/>
                    <a:gd name="connsiteX98" fmla="*/ 147639 w 343854"/>
                    <a:gd name="connsiteY98" fmla="*/ 256222 h 344804"/>
                    <a:gd name="connsiteX99" fmla="*/ 151449 w 343854"/>
                    <a:gd name="connsiteY99" fmla="*/ 258127 h 344804"/>
                    <a:gd name="connsiteX100" fmla="*/ 160022 w 343854"/>
                    <a:gd name="connsiteY100" fmla="*/ 262890 h 344804"/>
                    <a:gd name="connsiteX101" fmla="*/ 163832 w 343854"/>
                    <a:gd name="connsiteY101" fmla="*/ 265747 h 344804"/>
                    <a:gd name="connsiteX102" fmla="*/ 177167 w 343854"/>
                    <a:gd name="connsiteY102" fmla="*/ 270510 h 344804"/>
                    <a:gd name="connsiteX103" fmla="*/ 185739 w 343854"/>
                    <a:gd name="connsiteY103" fmla="*/ 273367 h 344804"/>
                    <a:gd name="connsiteX104" fmla="*/ 191454 w 343854"/>
                    <a:gd name="connsiteY104" fmla="*/ 275272 h 344804"/>
                    <a:gd name="connsiteX105" fmla="*/ 199074 w 343854"/>
                    <a:gd name="connsiteY105" fmla="*/ 277177 h 344804"/>
                    <a:gd name="connsiteX106" fmla="*/ 205742 w 343854"/>
                    <a:gd name="connsiteY106" fmla="*/ 279082 h 344804"/>
                    <a:gd name="connsiteX107" fmla="*/ 207647 w 343854"/>
                    <a:gd name="connsiteY107" fmla="*/ 280035 h 344804"/>
                    <a:gd name="connsiteX108" fmla="*/ 220029 w 343854"/>
                    <a:gd name="connsiteY108" fmla="*/ 282892 h 344804"/>
                    <a:gd name="connsiteX109" fmla="*/ 226697 w 343854"/>
                    <a:gd name="connsiteY109" fmla="*/ 283845 h 344804"/>
                    <a:gd name="connsiteX110" fmla="*/ 235269 w 343854"/>
                    <a:gd name="connsiteY110" fmla="*/ 284797 h 344804"/>
                    <a:gd name="connsiteX111" fmla="*/ 242889 w 343854"/>
                    <a:gd name="connsiteY111" fmla="*/ 285750 h 344804"/>
                    <a:gd name="connsiteX112" fmla="*/ 250509 w 343854"/>
                    <a:gd name="connsiteY112" fmla="*/ 286702 h 344804"/>
                    <a:gd name="connsiteX113" fmla="*/ 259082 w 343854"/>
                    <a:gd name="connsiteY113" fmla="*/ 287655 h 344804"/>
                    <a:gd name="connsiteX114" fmla="*/ 266702 w 343854"/>
                    <a:gd name="connsiteY114" fmla="*/ 288607 h 344804"/>
                    <a:gd name="connsiteX115" fmla="*/ 274322 w 343854"/>
                    <a:gd name="connsiteY115" fmla="*/ 289560 h 344804"/>
                    <a:gd name="connsiteX116" fmla="*/ 281942 w 343854"/>
                    <a:gd name="connsiteY116" fmla="*/ 290513 h 344804"/>
                    <a:gd name="connsiteX117" fmla="*/ 291467 w 343854"/>
                    <a:gd name="connsiteY117" fmla="*/ 291465 h 344804"/>
                    <a:gd name="connsiteX118" fmla="*/ 297182 w 343854"/>
                    <a:gd name="connsiteY118" fmla="*/ 292417 h 344804"/>
                    <a:gd name="connsiteX119" fmla="*/ 305754 w 343854"/>
                    <a:gd name="connsiteY119" fmla="*/ 292417 h 344804"/>
                    <a:gd name="connsiteX120" fmla="*/ 311469 w 343854"/>
                    <a:gd name="connsiteY120" fmla="*/ 292417 h 344804"/>
                    <a:gd name="connsiteX121" fmla="*/ 326710 w 343854"/>
                    <a:gd name="connsiteY121" fmla="*/ 295275 h 344804"/>
                    <a:gd name="connsiteX122" fmla="*/ 328614 w 343854"/>
                    <a:gd name="connsiteY122" fmla="*/ 296227 h 344804"/>
                    <a:gd name="connsiteX123" fmla="*/ 331472 w 343854"/>
                    <a:gd name="connsiteY123" fmla="*/ 295275 h 344804"/>
                    <a:gd name="connsiteX124" fmla="*/ 343854 w 343854"/>
                    <a:gd name="connsiteY124" fmla="*/ 293370 h 344804"/>
                    <a:gd name="connsiteX125" fmla="*/ 343854 w 343854"/>
                    <a:gd name="connsiteY125" fmla="*/ 340995 h 344804"/>
                    <a:gd name="connsiteX126" fmla="*/ 340044 w 343854"/>
                    <a:gd name="connsiteY126" fmla="*/ 341947 h 344804"/>
                    <a:gd name="connsiteX127" fmla="*/ 326710 w 343854"/>
                    <a:gd name="connsiteY127" fmla="*/ 344805 h 34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43854" h="344804">
                      <a:moveTo>
                        <a:pt x="326710" y="344805"/>
                      </a:moveTo>
                      <a:cubicBezTo>
                        <a:pt x="326710" y="344805"/>
                        <a:pt x="325757" y="344805"/>
                        <a:pt x="326710" y="344805"/>
                      </a:cubicBezTo>
                      <a:cubicBezTo>
                        <a:pt x="320042" y="344805"/>
                        <a:pt x="315279" y="342900"/>
                        <a:pt x="311469" y="341947"/>
                      </a:cubicBezTo>
                      <a:cubicBezTo>
                        <a:pt x="310517" y="341947"/>
                        <a:pt x="310517" y="341947"/>
                        <a:pt x="309564" y="340995"/>
                      </a:cubicBezTo>
                      <a:lnTo>
                        <a:pt x="305754" y="340995"/>
                      </a:lnTo>
                      <a:cubicBezTo>
                        <a:pt x="301944" y="340995"/>
                        <a:pt x="297182" y="340995"/>
                        <a:pt x="293372" y="340995"/>
                      </a:cubicBezTo>
                      <a:cubicBezTo>
                        <a:pt x="288610" y="340995"/>
                        <a:pt x="284799" y="340042"/>
                        <a:pt x="281942" y="339090"/>
                      </a:cubicBezTo>
                      <a:cubicBezTo>
                        <a:pt x="280037" y="339090"/>
                        <a:pt x="278132" y="338138"/>
                        <a:pt x="277179" y="338138"/>
                      </a:cubicBezTo>
                      <a:cubicBezTo>
                        <a:pt x="275274" y="338138"/>
                        <a:pt x="273369" y="338138"/>
                        <a:pt x="271464" y="338138"/>
                      </a:cubicBezTo>
                      <a:cubicBezTo>
                        <a:pt x="267654" y="338138"/>
                        <a:pt x="263844" y="338138"/>
                        <a:pt x="260987" y="337185"/>
                      </a:cubicBezTo>
                      <a:cubicBezTo>
                        <a:pt x="257177" y="337185"/>
                        <a:pt x="254319" y="336232"/>
                        <a:pt x="251462" y="335280"/>
                      </a:cubicBezTo>
                      <a:cubicBezTo>
                        <a:pt x="249557" y="335280"/>
                        <a:pt x="247652" y="334327"/>
                        <a:pt x="244794" y="334327"/>
                      </a:cubicBezTo>
                      <a:cubicBezTo>
                        <a:pt x="242889" y="334327"/>
                        <a:pt x="240984" y="334327"/>
                        <a:pt x="239079" y="333375"/>
                      </a:cubicBezTo>
                      <a:cubicBezTo>
                        <a:pt x="235269" y="333375"/>
                        <a:pt x="232412" y="332422"/>
                        <a:pt x="228602" y="331470"/>
                      </a:cubicBezTo>
                      <a:cubicBezTo>
                        <a:pt x="226697" y="331470"/>
                        <a:pt x="224792" y="330517"/>
                        <a:pt x="222887" y="330517"/>
                      </a:cubicBezTo>
                      <a:cubicBezTo>
                        <a:pt x="219077" y="330517"/>
                        <a:pt x="215267" y="329565"/>
                        <a:pt x="211457" y="328613"/>
                      </a:cubicBezTo>
                      <a:cubicBezTo>
                        <a:pt x="206694" y="327660"/>
                        <a:pt x="201932" y="326707"/>
                        <a:pt x="197169" y="324802"/>
                      </a:cubicBezTo>
                      <a:lnTo>
                        <a:pt x="195264" y="323850"/>
                      </a:lnTo>
                      <a:cubicBezTo>
                        <a:pt x="193359" y="323850"/>
                        <a:pt x="191454" y="322897"/>
                        <a:pt x="190502" y="322897"/>
                      </a:cubicBezTo>
                      <a:cubicBezTo>
                        <a:pt x="186692" y="321945"/>
                        <a:pt x="182882" y="320992"/>
                        <a:pt x="179072" y="320040"/>
                      </a:cubicBezTo>
                      <a:lnTo>
                        <a:pt x="174309" y="318135"/>
                      </a:lnTo>
                      <a:cubicBezTo>
                        <a:pt x="170499" y="317182"/>
                        <a:pt x="166689" y="316230"/>
                        <a:pt x="162879" y="314325"/>
                      </a:cubicBezTo>
                      <a:cubicBezTo>
                        <a:pt x="158117" y="312420"/>
                        <a:pt x="152402" y="310515"/>
                        <a:pt x="145734" y="307657"/>
                      </a:cubicBezTo>
                      <a:cubicBezTo>
                        <a:pt x="140972" y="305752"/>
                        <a:pt x="137162" y="302895"/>
                        <a:pt x="134304" y="300990"/>
                      </a:cubicBezTo>
                      <a:cubicBezTo>
                        <a:pt x="133352" y="300038"/>
                        <a:pt x="131447" y="299085"/>
                        <a:pt x="130494" y="298132"/>
                      </a:cubicBezTo>
                      <a:cubicBezTo>
                        <a:pt x="125732" y="296227"/>
                        <a:pt x="122874" y="293370"/>
                        <a:pt x="120017" y="291465"/>
                      </a:cubicBezTo>
                      <a:cubicBezTo>
                        <a:pt x="119064" y="290513"/>
                        <a:pt x="118112" y="289560"/>
                        <a:pt x="116207" y="288607"/>
                      </a:cubicBezTo>
                      <a:cubicBezTo>
                        <a:pt x="115254" y="287655"/>
                        <a:pt x="113349" y="287655"/>
                        <a:pt x="112397" y="286702"/>
                      </a:cubicBezTo>
                      <a:cubicBezTo>
                        <a:pt x="108587" y="284797"/>
                        <a:pt x="103824" y="282892"/>
                        <a:pt x="99062" y="280035"/>
                      </a:cubicBezTo>
                      <a:cubicBezTo>
                        <a:pt x="95252" y="277177"/>
                        <a:pt x="91442" y="274320"/>
                        <a:pt x="89537" y="271463"/>
                      </a:cubicBezTo>
                      <a:cubicBezTo>
                        <a:pt x="88584" y="270510"/>
                        <a:pt x="87632" y="269557"/>
                        <a:pt x="85727" y="268605"/>
                      </a:cubicBezTo>
                      <a:lnTo>
                        <a:pt x="83822" y="266700"/>
                      </a:lnTo>
                      <a:cubicBezTo>
                        <a:pt x="80012" y="263842"/>
                        <a:pt x="76202" y="260032"/>
                        <a:pt x="73344" y="257175"/>
                      </a:cubicBezTo>
                      <a:lnTo>
                        <a:pt x="72392" y="256222"/>
                      </a:lnTo>
                      <a:cubicBezTo>
                        <a:pt x="68582" y="251460"/>
                        <a:pt x="65724" y="247650"/>
                        <a:pt x="61914" y="242888"/>
                      </a:cubicBezTo>
                      <a:cubicBezTo>
                        <a:pt x="58104" y="238125"/>
                        <a:pt x="54294" y="233363"/>
                        <a:pt x="51437" y="229552"/>
                      </a:cubicBezTo>
                      <a:cubicBezTo>
                        <a:pt x="47627" y="223838"/>
                        <a:pt x="44769" y="219075"/>
                        <a:pt x="41912" y="213360"/>
                      </a:cubicBezTo>
                      <a:cubicBezTo>
                        <a:pt x="41912" y="212407"/>
                        <a:pt x="40959" y="211455"/>
                        <a:pt x="40007" y="210502"/>
                      </a:cubicBezTo>
                      <a:cubicBezTo>
                        <a:pt x="38102" y="207645"/>
                        <a:pt x="35244" y="203835"/>
                        <a:pt x="33339" y="199072"/>
                      </a:cubicBezTo>
                      <a:cubicBezTo>
                        <a:pt x="31434" y="194310"/>
                        <a:pt x="29529" y="189547"/>
                        <a:pt x="28577" y="185738"/>
                      </a:cubicBezTo>
                      <a:cubicBezTo>
                        <a:pt x="28577" y="184785"/>
                        <a:pt x="27624" y="182880"/>
                        <a:pt x="27624" y="181927"/>
                      </a:cubicBezTo>
                      <a:cubicBezTo>
                        <a:pt x="26672" y="180022"/>
                        <a:pt x="26672" y="179070"/>
                        <a:pt x="25719" y="178117"/>
                      </a:cubicBezTo>
                      <a:cubicBezTo>
                        <a:pt x="23814" y="175260"/>
                        <a:pt x="21909" y="171450"/>
                        <a:pt x="20957" y="165735"/>
                      </a:cubicBezTo>
                      <a:cubicBezTo>
                        <a:pt x="20004" y="162877"/>
                        <a:pt x="19052" y="160972"/>
                        <a:pt x="18099" y="159067"/>
                      </a:cubicBezTo>
                      <a:cubicBezTo>
                        <a:pt x="17147" y="156210"/>
                        <a:pt x="16193" y="154305"/>
                        <a:pt x="15240" y="151447"/>
                      </a:cubicBezTo>
                      <a:cubicBezTo>
                        <a:pt x="13335" y="145732"/>
                        <a:pt x="13335" y="140017"/>
                        <a:pt x="13335" y="136207"/>
                      </a:cubicBezTo>
                      <a:cubicBezTo>
                        <a:pt x="13335" y="135255"/>
                        <a:pt x="13335" y="134302"/>
                        <a:pt x="13335" y="133350"/>
                      </a:cubicBezTo>
                      <a:cubicBezTo>
                        <a:pt x="13335" y="132397"/>
                        <a:pt x="12383" y="131445"/>
                        <a:pt x="12383" y="129540"/>
                      </a:cubicBezTo>
                      <a:cubicBezTo>
                        <a:pt x="11430" y="125730"/>
                        <a:pt x="9525" y="121920"/>
                        <a:pt x="8573" y="117157"/>
                      </a:cubicBezTo>
                      <a:cubicBezTo>
                        <a:pt x="7620" y="113347"/>
                        <a:pt x="7620" y="109538"/>
                        <a:pt x="7620" y="105727"/>
                      </a:cubicBezTo>
                      <a:cubicBezTo>
                        <a:pt x="7620" y="103822"/>
                        <a:pt x="7620" y="101917"/>
                        <a:pt x="6668" y="100013"/>
                      </a:cubicBezTo>
                      <a:cubicBezTo>
                        <a:pt x="6668" y="97155"/>
                        <a:pt x="5715" y="94297"/>
                        <a:pt x="5715" y="91440"/>
                      </a:cubicBezTo>
                      <a:cubicBezTo>
                        <a:pt x="5715" y="88582"/>
                        <a:pt x="5715" y="86677"/>
                        <a:pt x="4763" y="83820"/>
                      </a:cubicBezTo>
                      <a:cubicBezTo>
                        <a:pt x="3810" y="78105"/>
                        <a:pt x="3810" y="73342"/>
                        <a:pt x="4763" y="69532"/>
                      </a:cubicBezTo>
                      <a:cubicBezTo>
                        <a:pt x="4763" y="67627"/>
                        <a:pt x="4763" y="66675"/>
                        <a:pt x="4763" y="65722"/>
                      </a:cubicBezTo>
                      <a:cubicBezTo>
                        <a:pt x="4763" y="64770"/>
                        <a:pt x="4763" y="62865"/>
                        <a:pt x="3810" y="61913"/>
                      </a:cubicBezTo>
                      <a:cubicBezTo>
                        <a:pt x="2858" y="58102"/>
                        <a:pt x="1905" y="54292"/>
                        <a:pt x="1905" y="48577"/>
                      </a:cubicBezTo>
                      <a:lnTo>
                        <a:pt x="1905" y="42863"/>
                      </a:lnTo>
                      <a:cubicBezTo>
                        <a:pt x="1905" y="39052"/>
                        <a:pt x="1905" y="36195"/>
                        <a:pt x="1905" y="32385"/>
                      </a:cubicBezTo>
                      <a:cubicBezTo>
                        <a:pt x="1905" y="31432"/>
                        <a:pt x="1905" y="29527"/>
                        <a:pt x="953" y="28575"/>
                      </a:cubicBezTo>
                      <a:cubicBezTo>
                        <a:pt x="0" y="24765"/>
                        <a:pt x="0" y="20955"/>
                        <a:pt x="0" y="16192"/>
                      </a:cubicBezTo>
                      <a:lnTo>
                        <a:pt x="0" y="0"/>
                      </a:lnTo>
                      <a:lnTo>
                        <a:pt x="47627" y="0"/>
                      </a:lnTo>
                      <a:lnTo>
                        <a:pt x="47627" y="16192"/>
                      </a:lnTo>
                      <a:cubicBezTo>
                        <a:pt x="47627" y="17145"/>
                        <a:pt x="47627" y="19050"/>
                        <a:pt x="48579" y="20002"/>
                      </a:cubicBezTo>
                      <a:cubicBezTo>
                        <a:pt x="49532" y="22860"/>
                        <a:pt x="49532" y="26670"/>
                        <a:pt x="49532" y="31432"/>
                      </a:cubicBezTo>
                      <a:cubicBezTo>
                        <a:pt x="49532" y="35242"/>
                        <a:pt x="49532" y="39052"/>
                        <a:pt x="49532" y="42863"/>
                      </a:cubicBezTo>
                      <a:lnTo>
                        <a:pt x="49532" y="47625"/>
                      </a:lnTo>
                      <a:cubicBezTo>
                        <a:pt x="49532" y="48577"/>
                        <a:pt x="49532" y="50482"/>
                        <a:pt x="50484" y="51435"/>
                      </a:cubicBezTo>
                      <a:cubicBezTo>
                        <a:pt x="51437" y="54292"/>
                        <a:pt x="51437" y="58102"/>
                        <a:pt x="52389" y="61913"/>
                      </a:cubicBezTo>
                      <a:cubicBezTo>
                        <a:pt x="52389" y="64770"/>
                        <a:pt x="52389" y="67627"/>
                        <a:pt x="52389" y="71438"/>
                      </a:cubicBezTo>
                      <a:cubicBezTo>
                        <a:pt x="52389" y="73342"/>
                        <a:pt x="52389" y="75247"/>
                        <a:pt x="52389" y="76200"/>
                      </a:cubicBezTo>
                      <a:cubicBezTo>
                        <a:pt x="53342" y="79057"/>
                        <a:pt x="53342" y="82867"/>
                        <a:pt x="53342" y="86677"/>
                      </a:cubicBezTo>
                      <a:cubicBezTo>
                        <a:pt x="53342" y="88582"/>
                        <a:pt x="53342" y="90488"/>
                        <a:pt x="54294" y="93345"/>
                      </a:cubicBezTo>
                      <a:cubicBezTo>
                        <a:pt x="54294" y="95250"/>
                        <a:pt x="55247" y="98107"/>
                        <a:pt x="55247" y="100013"/>
                      </a:cubicBezTo>
                      <a:cubicBezTo>
                        <a:pt x="55247" y="102870"/>
                        <a:pt x="56199" y="105727"/>
                        <a:pt x="56199" y="108585"/>
                      </a:cubicBezTo>
                      <a:cubicBezTo>
                        <a:pt x="56199" y="109538"/>
                        <a:pt x="57152" y="110490"/>
                        <a:pt x="57152" y="112395"/>
                      </a:cubicBezTo>
                      <a:cubicBezTo>
                        <a:pt x="58104" y="115252"/>
                        <a:pt x="60009" y="119063"/>
                        <a:pt x="60962" y="123825"/>
                      </a:cubicBezTo>
                      <a:cubicBezTo>
                        <a:pt x="61914" y="128588"/>
                        <a:pt x="61914" y="132397"/>
                        <a:pt x="61914" y="135255"/>
                      </a:cubicBezTo>
                      <a:cubicBezTo>
                        <a:pt x="61914" y="136207"/>
                        <a:pt x="61914" y="137160"/>
                        <a:pt x="61914" y="138113"/>
                      </a:cubicBezTo>
                      <a:cubicBezTo>
                        <a:pt x="61914" y="139065"/>
                        <a:pt x="62867" y="141922"/>
                        <a:pt x="63819" y="143827"/>
                      </a:cubicBezTo>
                      <a:cubicBezTo>
                        <a:pt x="64772" y="146685"/>
                        <a:pt x="65724" y="150495"/>
                        <a:pt x="66677" y="153352"/>
                      </a:cubicBezTo>
                      <a:cubicBezTo>
                        <a:pt x="66677" y="154305"/>
                        <a:pt x="67629" y="156210"/>
                        <a:pt x="68582" y="158115"/>
                      </a:cubicBezTo>
                      <a:cubicBezTo>
                        <a:pt x="69534" y="160972"/>
                        <a:pt x="71439" y="163830"/>
                        <a:pt x="72392" y="166688"/>
                      </a:cubicBezTo>
                      <a:cubicBezTo>
                        <a:pt x="73344" y="169545"/>
                        <a:pt x="74297" y="173355"/>
                        <a:pt x="75249" y="176213"/>
                      </a:cubicBezTo>
                      <a:cubicBezTo>
                        <a:pt x="75249" y="178117"/>
                        <a:pt x="76202" y="180022"/>
                        <a:pt x="76202" y="180022"/>
                      </a:cubicBezTo>
                      <a:cubicBezTo>
                        <a:pt x="77154" y="180975"/>
                        <a:pt x="78107" y="182880"/>
                        <a:pt x="79059" y="184785"/>
                      </a:cubicBezTo>
                      <a:cubicBezTo>
                        <a:pt x="80964" y="186690"/>
                        <a:pt x="81917" y="189547"/>
                        <a:pt x="83822" y="191452"/>
                      </a:cubicBezTo>
                      <a:cubicBezTo>
                        <a:pt x="86679" y="196215"/>
                        <a:pt x="88584" y="200025"/>
                        <a:pt x="91442" y="203835"/>
                      </a:cubicBezTo>
                      <a:cubicBezTo>
                        <a:pt x="93347" y="206692"/>
                        <a:pt x="96204" y="210502"/>
                        <a:pt x="99062" y="214313"/>
                      </a:cubicBezTo>
                      <a:lnTo>
                        <a:pt x="100014" y="216217"/>
                      </a:lnTo>
                      <a:cubicBezTo>
                        <a:pt x="101919" y="220027"/>
                        <a:pt x="104777" y="222885"/>
                        <a:pt x="107634" y="225742"/>
                      </a:cubicBezTo>
                      <a:cubicBezTo>
                        <a:pt x="109539" y="227647"/>
                        <a:pt x="112397" y="230505"/>
                        <a:pt x="115254" y="232410"/>
                      </a:cubicBezTo>
                      <a:lnTo>
                        <a:pt x="118112" y="234315"/>
                      </a:lnTo>
                      <a:cubicBezTo>
                        <a:pt x="120017" y="236220"/>
                        <a:pt x="121922" y="237172"/>
                        <a:pt x="122874" y="239077"/>
                      </a:cubicBezTo>
                      <a:cubicBezTo>
                        <a:pt x="124779" y="240982"/>
                        <a:pt x="126684" y="242888"/>
                        <a:pt x="127637" y="243840"/>
                      </a:cubicBezTo>
                      <a:cubicBezTo>
                        <a:pt x="128589" y="244792"/>
                        <a:pt x="129542" y="244792"/>
                        <a:pt x="130494" y="245745"/>
                      </a:cubicBezTo>
                      <a:cubicBezTo>
                        <a:pt x="133352" y="246697"/>
                        <a:pt x="136209" y="248602"/>
                        <a:pt x="139067" y="250507"/>
                      </a:cubicBezTo>
                      <a:cubicBezTo>
                        <a:pt x="142877" y="252413"/>
                        <a:pt x="145734" y="254317"/>
                        <a:pt x="147639" y="256222"/>
                      </a:cubicBezTo>
                      <a:cubicBezTo>
                        <a:pt x="148592" y="257175"/>
                        <a:pt x="150497" y="258127"/>
                        <a:pt x="151449" y="258127"/>
                      </a:cubicBezTo>
                      <a:cubicBezTo>
                        <a:pt x="154307" y="260032"/>
                        <a:pt x="157164" y="260985"/>
                        <a:pt x="160022" y="262890"/>
                      </a:cubicBezTo>
                      <a:cubicBezTo>
                        <a:pt x="161927" y="263842"/>
                        <a:pt x="162879" y="264795"/>
                        <a:pt x="163832" y="265747"/>
                      </a:cubicBezTo>
                      <a:cubicBezTo>
                        <a:pt x="168594" y="267652"/>
                        <a:pt x="172404" y="269557"/>
                        <a:pt x="177167" y="270510"/>
                      </a:cubicBezTo>
                      <a:cubicBezTo>
                        <a:pt x="180024" y="271463"/>
                        <a:pt x="182882" y="272415"/>
                        <a:pt x="185739" y="273367"/>
                      </a:cubicBezTo>
                      <a:lnTo>
                        <a:pt x="191454" y="275272"/>
                      </a:lnTo>
                      <a:cubicBezTo>
                        <a:pt x="194312" y="276225"/>
                        <a:pt x="197169" y="276225"/>
                        <a:pt x="199074" y="277177"/>
                      </a:cubicBezTo>
                      <a:cubicBezTo>
                        <a:pt x="200979" y="277177"/>
                        <a:pt x="202884" y="278130"/>
                        <a:pt x="205742" y="279082"/>
                      </a:cubicBezTo>
                      <a:lnTo>
                        <a:pt x="207647" y="280035"/>
                      </a:lnTo>
                      <a:cubicBezTo>
                        <a:pt x="211457" y="280988"/>
                        <a:pt x="216219" y="281940"/>
                        <a:pt x="220029" y="282892"/>
                      </a:cubicBezTo>
                      <a:cubicBezTo>
                        <a:pt x="221934" y="282892"/>
                        <a:pt x="224792" y="283845"/>
                        <a:pt x="226697" y="283845"/>
                      </a:cubicBezTo>
                      <a:cubicBezTo>
                        <a:pt x="229554" y="283845"/>
                        <a:pt x="232412" y="284797"/>
                        <a:pt x="235269" y="284797"/>
                      </a:cubicBezTo>
                      <a:cubicBezTo>
                        <a:pt x="238127" y="284797"/>
                        <a:pt x="240032" y="285750"/>
                        <a:pt x="242889" y="285750"/>
                      </a:cubicBezTo>
                      <a:cubicBezTo>
                        <a:pt x="244794" y="285750"/>
                        <a:pt x="247652" y="286702"/>
                        <a:pt x="250509" y="286702"/>
                      </a:cubicBezTo>
                      <a:cubicBezTo>
                        <a:pt x="253367" y="286702"/>
                        <a:pt x="256224" y="287655"/>
                        <a:pt x="259082" y="287655"/>
                      </a:cubicBezTo>
                      <a:cubicBezTo>
                        <a:pt x="260987" y="287655"/>
                        <a:pt x="263844" y="288607"/>
                        <a:pt x="266702" y="288607"/>
                      </a:cubicBezTo>
                      <a:cubicBezTo>
                        <a:pt x="269559" y="288607"/>
                        <a:pt x="271464" y="288607"/>
                        <a:pt x="274322" y="289560"/>
                      </a:cubicBezTo>
                      <a:cubicBezTo>
                        <a:pt x="277179" y="289560"/>
                        <a:pt x="279084" y="289560"/>
                        <a:pt x="281942" y="290513"/>
                      </a:cubicBezTo>
                      <a:cubicBezTo>
                        <a:pt x="284799" y="290513"/>
                        <a:pt x="288610" y="291465"/>
                        <a:pt x="291467" y="291465"/>
                      </a:cubicBezTo>
                      <a:cubicBezTo>
                        <a:pt x="293372" y="291465"/>
                        <a:pt x="295277" y="292417"/>
                        <a:pt x="297182" y="292417"/>
                      </a:cubicBezTo>
                      <a:cubicBezTo>
                        <a:pt x="300039" y="292417"/>
                        <a:pt x="302897" y="292417"/>
                        <a:pt x="305754" y="292417"/>
                      </a:cubicBezTo>
                      <a:cubicBezTo>
                        <a:pt x="307660" y="292417"/>
                        <a:pt x="309564" y="292417"/>
                        <a:pt x="311469" y="292417"/>
                      </a:cubicBezTo>
                      <a:cubicBezTo>
                        <a:pt x="317185" y="292417"/>
                        <a:pt x="322899" y="294322"/>
                        <a:pt x="326710" y="295275"/>
                      </a:cubicBezTo>
                      <a:cubicBezTo>
                        <a:pt x="327662" y="295275"/>
                        <a:pt x="327662" y="295275"/>
                        <a:pt x="328614" y="296227"/>
                      </a:cubicBezTo>
                      <a:cubicBezTo>
                        <a:pt x="329567" y="296227"/>
                        <a:pt x="330519" y="296227"/>
                        <a:pt x="331472" y="295275"/>
                      </a:cubicBezTo>
                      <a:cubicBezTo>
                        <a:pt x="334329" y="294322"/>
                        <a:pt x="339092" y="293370"/>
                        <a:pt x="343854" y="293370"/>
                      </a:cubicBezTo>
                      <a:lnTo>
                        <a:pt x="343854" y="340995"/>
                      </a:lnTo>
                      <a:cubicBezTo>
                        <a:pt x="342902" y="340995"/>
                        <a:pt x="341949" y="340995"/>
                        <a:pt x="340044" y="341947"/>
                      </a:cubicBezTo>
                      <a:cubicBezTo>
                        <a:pt x="336235" y="343852"/>
                        <a:pt x="331472" y="344805"/>
                        <a:pt x="326710" y="344805"/>
                      </a:cubicBezTo>
                      <a:close/>
                    </a:path>
                  </a:pathLst>
                </a:custGeom>
                <a:solidFill>
                  <a:srgbClr val="393E3C"/>
                </a:solidFill>
                <a:ln w="9525" cap="flat">
                  <a:noFill/>
                  <a:prstDash val="solid"/>
                  <a:miter/>
                </a:ln>
              </p:spPr>
              <p:txBody>
                <a:bodyPr rtlCol="0" anchor="ctr"/>
                <a:lstStyle/>
                <a:p>
                  <a:endParaRPr lang="en-US"/>
                </a:p>
              </p:txBody>
            </p:sp>
            <p:sp>
              <p:nvSpPr>
                <p:cNvPr id="68" name="Rounded Rectangle 67">
                  <a:extLst>
                    <a:ext uri="{FF2B5EF4-FFF2-40B4-BE49-F238E27FC236}">
                      <a16:creationId xmlns:a16="http://schemas.microsoft.com/office/drawing/2014/main" id="{C2781E13-C723-934E-912C-208669B7CD91}"/>
                    </a:ext>
                  </a:extLst>
                </p:cNvPr>
                <p:cNvSpPr/>
                <p:nvPr/>
              </p:nvSpPr>
              <p:spPr>
                <a:xfrm>
                  <a:off x="4191733" y="3894230"/>
                  <a:ext cx="252030" cy="125397"/>
                </a:xfrm>
                <a:prstGeom prst="roundRect">
                  <a:avLst>
                    <a:gd name="adj" fmla="val 50000"/>
                  </a:avLst>
                </a:prstGeom>
                <a:solidFill>
                  <a:srgbClr val="517F57"/>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C7CE7C7-D5D3-CA42-BB44-D3F9E399B84C}"/>
                    </a:ext>
                  </a:extLst>
                </p:cNvPr>
                <p:cNvSpPr/>
                <p:nvPr/>
              </p:nvSpPr>
              <p:spPr>
                <a:xfrm>
                  <a:off x="3925933" y="2473986"/>
                  <a:ext cx="1052624" cy="288449"/>
                </a:xfrm>
                <a:custGeom>
                  <a:avLst/>
                  <a:gdLst>
                    <a:gd name="connsiteX0" fmla="*/ 917257 w 935480"/>
                    <a:gd name="connsiteY0" fmla="*/ 164908 h 256348"/>
                    <a:gd name="connsiteX1" fmla="*/ 908685 w 935480"/>
                    <a:gd name="connsiteY1" fmla="*/ 151573 h 256348"/>
                    <a:gd name="connsiteX2" fmla="*/ 895350 w 935480"/>
                    <a:gd name="connsiteY2" fmla="*/ 142048 h 256348"/>
                    <a:gd name="connsiteX3" fmla="*/ 885825 w 935480"/>
                    <a:gd name="connsiteY3" fmla="*/ 127761 h 256348"/>
                    <a:gd name="connsiteX4" fmla="*/ 873443 w 935480"/>
                    <a:gd name="connsiteY4" fmla="*/ 118236 h 256348"/>
                    <a:gd name="connsiteX5" fmla="*/ 857250 w 935480"/>
                    <a:gd name="connsiteY5" fmla="*/ 114426 h 256348"/>
                    <a:gd name="connsiteX6" fmla="*/ 845820 w 935480"/>
                    <a:gd name="connsiteY6" fmla="*/ 102996 h 256348"/>
                    <a:gd name="connsiteX7" fmla="*/ 834390 w 935480"/>
                    <a:gd name="connsiteY7" fmla="*/ 91566 h 256348"/>
                    <a:gd name="connsiteX8" fmla="*/ 819150 w 935480"/>
                    <a:gd name="connsiteY8" fmla="*/ 84898 h 256348"/>
                    <a:gd name="connsiteX9" fmla="*/ 804863 w 935480"/>
                    <a:gd name="connsiteY9" fmla="*/ 77278 h 256348"/>
                    <a:gd name="connsiteX10" fmla="*/ 789623 w 935480"/>
                    <a:gd name="connsiteY10" fmla="*/ 72516 h 256348"/>
                    <a:gd name="connsiteX11" fmla="*/ 777240 w 935480"/>
                    <a:gd name="connsiteY11" fmla="*/ 61086 h 256348"/>
                    <a:gd name="connsiteX12" fmla="*/ 762953 w 935480"/>
                    <a:gd name="connsiteY12" fmla="*/ 53466 h 256348"/>
                    <a:gd name="connsiteX13" fmla="*/ 747713 w 935480"/>
                    <a:gd name="connsiteY13" fmla="*/ 47751 h 256348"/>
                    <a:gd name="connsiteX14" fmla="*/ 731520 w 935480"/>
                    <a:gd name="connsiteY14" fmla="*/ 45846 h 256348"/>
                    <a:gd name="connsiteX15" fmla="*/ 715328 w 935480"/>
                    <a:gd name="connsiteY15" fmla="*/ 43941 h 256348"/>
                    <a:gd name="connsiteX16" fmla="*/ 700088 w 935480"/>
                    <a:gd name="connsiteY16" fmla="*/ 40131 h 256348"/>
                    <a:gd name="connsiteX17" fmla="*/ 686753 w 935480"/>
                    <a:gd name="connsiteY17" fmla="*/ 28701 h 256348"/>
                    <a:gd name="connsiteX18" fmla="*/ 669607 w 935480"/>
                    <a:gd name="connsiteY18" fmla="*/ 29653 h 256348"/>
                    <a:gd name="connsiteX19" fmla="*/ 655320 w 935480"/>
                    <a:gd name="connsiteY19" fmla="*/ 22986 h 256348"/>
                    <a:gd name="connsiteX20" fmla="*/ 640080 w 935480"/>
                    <a:gd name="connsiteY20" fmla="*/ 17271 h 256348"/>
                    <a:gd name="connsiteX21" fmla="*/ 623888 w 935480"/>
                    <a:gd name="connsiteY21" fmla="*/ 15366 h 256348"/>
                    <a:gd name="connsiteX22" fmla="*/ 607695 w 935480"/>
                    <a:gd name="connsiteY22" fmla="*/ 18223 h 256348"/>
                    <a:gd name="connsiteX23" fmla="*/ 592455 w 935480"/>
                    <a:gd name="connsiteY23" fmla="*/ 12508 h 256348"/>
                    <a:gd name="connsiteX24" fmla="*/ 577215 w 935480"/>
                    <a:gd name="connsiteY24" fmla="*/ 7746 h 256348"/>
                    <a:gd name="connsiteX25" fmla="*/ 561023 w 935480"/>
                    <a:gd name="connsiteY25" fmla="*/ 11556 h 256348"/>
                    <a:gd name="connsiteX26" fmla="*/ 545782 w 935480"/>
                    <a:gd name="connsiteY26" fmla="*/ 7746 h 256348"/>
                    <a:gd name="connsiteX27" fmla="*/ 529590 w 935480"/>
                    <a:gd name="connsiteY27" fmla="*/ 9651 h 256348"/>
                    <a:gd name="connsiteX28" fmla="*/ 514350 w 935480"/>
                    <a:gd name="connsiteY28" fmla="*/ 126 h 256348"/>
                    <a:gd name="connsiteX29" fmla="*/ 498157 w 935480"/>
                    <a:gd name="connsiteY29" fmla="*/ 3936 h 256348"/>
                    <a:gd name="connsiteX30" fmla="*/ 481965 w 935480"/>
                    <a:gd name="connsiteY30" fmla="*/ 2983 h 256348"/>
                    <a:gd name="connsiteX31" fmla="*/ 465773 w 935480"/>
                    <a:gd name="connsiteY31" fmla="*/ 4888 h 256348"/>
                    <a:gd name="connsiteX32" fmla="*/ 449580 w 935480"/>
                    <a:gd name="connsiteY32" fmla="*/ 2031 h 256348"/>
                    <a:gd name="connsiteX33" fmla="*/ 433388 w 935480"/>
                    <a:gd name="connsiteY33" fmla="*/ 5841 h 256348"/>
                    <a:gd name="connsiteX34" fmla="*/ 417195 w 935480"/>
                    <a:gd name="connsiteY34" fmla="*/ 7746 h 256348"/>
                    <a:gd name="connsiteX35" fmla="*/ 401003 w 935480"/>
                    <a:gd name="connsiteY35" fmla="*/ 5841 h 256348"/>
                    <a:gd name="connsiteX36" fmla="*/ 384810 w 935480"/>
                    <a:gd name="connsiteY36" fmla="*/ 2983 h 256348"/>
                    <a:gd name="connsiteX37" fmla="*/ 369570 w 935480"/>
                    <a:gd name="connsiteY37" fmla="*/ 12508 h 256348"/>
                    <a:gd name="connsiteX38" fmla="*/ 353378 w 935480"/>
                    <a:gd name="connsiteY38" fmla="*/ 11556 h 256348"/>
                    <a:gd name="connsiteX39" fmla="*/ 338138 w 935480"/>
                    <a:gd name="connsiteY39" fmla="*/ 15366 h 256348"/>
                    <a:gd name="connsiteX40" fmla="*/ 322898 w 935480"/>
                    <a:gd name="connsiteY40" fmla="*/ 18223 h 256348"/>
                    <a:gd name="connsiteX41" fmla="*/ 306705 w 935480"/>
                    <a:gd name="connsiteY41" fmla="*/ 20128 h 256348"/>
                    <a:gd name="connsiteX42" fmla="*/ 289560 w 935480"/>
                    <a:gd name="connsiteY42" fmla="*/ 17271 h 256348"/>
                    <a:gd name="connsiteX43" fmla="*/ 273368 w 935480"/>
                    <a:gd name="connsiteY43" fmla="*/ 20128 h 256348"/>
                    <a:gd name="connsiteX44" fmla="*/ 259080 w 935480"/>
                    <a:gd name="connsiteY44" fmla="*/ 30606 h 256348"/>
                    <a:gd name="connsiteX45" fmla="*/ 242888 w 935480"/>
                    <a:gd name="connsiteY45" fmla="*/ 29653 h 256348"/>
                    <a:gd name="connsiteX46" fmla="*/ 226695 w 935480"/>
                    <a:gd name="connsiteY46" fmla="*/ 31558 h 256348"/>
                    <a:gd name="connsiteX47" fmla="*/ 213360 w 935480"/>
                    <a:gd name="connsiteY47" fmla="*/ 41083 h 256348"/>
                    <a:gd name="connsiteX48" fmla="*/ 197168 w 935480"/>
                    <a:gd name="connsiteY48" fmla="*/ 42036 h 256348"/>
                    <a:gd name="connsiteX49" fmla="*/ 183833 w 935480"/>
                    <a:gd name="connsiteY49" fmla="*/ 51561 h 256348"/>
                    <a:gd name="connsiteX50" fmla="*/ 167640 w 935480"/>
                    <a:gd name="connsiteY50" fmla="*/ 54418 h 256348"/>
                    <a:gd name="connsiteX51" fmla="*/ 155258 w 935480"/>
                    <a:gd name="connsiteY51" fmla="*/ 64896 h 256348"/>
                    <a:gd name="connsiteX52" fmla="*/ 140018 w 935480"/>
                    <a:gd name="connsiteY52" fmla="*/ 70611 h 256348"/>
                    <a:gd name="connsiteX53" fmla="*/ 123825 w 935480"/>
                    <a:gd name="connsiteY53" fmla="*/ 74421 h 256348"/>
                    <a:gd name="connsiteX54" fmla="*/ 113348 w 935480"/>
                    <a:gd name="connsiteY54" fmla="*/ 87756 h 256348"/>
                    <a:gd name="connsiteX55" fmla="*/ 100013 w 935480"/>
                    <a:gd name="connsiteY55" fmla="*/ 95376 h 256348"/>
                    <a:gd name="connsiteX56" fmla="*/ 83820 w 935480"/>
                    <a:gd name="connsiteY56" fmla="*/ 99186 h 256348"/>
                    <a:gd name="connsiteX57" fmla="*/ 70485 w 935480"/>
                    <a:gd name="connsiteY57" fmla="*/ 107758 h 256348"/>
                    <a:gd name="connsiteX58" fmla="*/ 59055 w 935480"/>
                    <a:gd name="connsiteY58" fmla="*/ 119188 h 256348"/>
                    <a:gd name="connsiteX59" fmla="*/ 44768 w 935480"/>
                    <a:gd name="connsiteY59" fmla="*/ 126808 h 256348"/>
                    <a:gd name="connsiteX60" fmla="*/ 33338 w 935480"/>
                    <a:gd name="connsiteY60" fmla="*/ 137286 h 256348"/>
                    <a:gd name="connsiteX61" fmla="*/ 25718 w 935480"/>
                    <a:gd name="connsiteY61" fmla="*/ 152526 h 256348"/>
                    <a:gd name="connsiteX62" fmla="*/ 8573 w 935480"/>
                    <a:gd name="connsiteY62" fmla="*/ 157288 h 256348"/>
                    <a:gd name="connsiteX63" fmla="*/ 6668 w 935480"/>
                    <a:gd name="connsiteY63" fmla="*/ 175386 h 256348"/>
                    <a:gd name="connsiteX64" fmla="*/ 0 w 935480"/>
                    <a:gd name="connsiteY64" fmla="*/ 189673 h 256348"/>
                    <a:gd name="connsiteX65" fmla="*/ 2858 w 935480"/>
                    <a:gd name="connsiteY65" fmla="*/ 204913 h 256348"/>
                    <a:gd name="connsiteX66" fmla="*/ 6668 w 935480"/>
                    <a:gd name="connsiteY66" fmla="*/ 220153 h 256348"/>
                    <a:gd name="connsiteX67" fmla="*/ 14288 w 935480"/>
                    <a:gd name="connsiteY67" fmla="*/ 234441 h 256348"/>
                    <a:gd name="connsiteX68" fmla="*/ 29527 w 935480"/>
                    <a:gd name="connsiteY68" fmla="*/ 241108 h 256348"/>
                    <a:gd name="connsiteX69" fmla="*/ 41910 w 935480"/>
                    <a:gd name="connsiteY69" fmla="*/ 250633 h 256348"/>
                    <a:gd name="connsiteX70" fmla="*/ 58102 w 935480"/>
                    <a:gd name="connsiteY70" fmla="*/ 256348 h 256348"/>
                    <a:gd name="connsiteX71" fmla="*/ 73343 w 935480"/>
                    <a:gd name="connsiteY71" fmla="*/ 248728 h 256348"/>
                    <a:gd name="connsiteX72" fmla="*/ 87630 w 935480"/>
                    <a:gd name="connsiteY72" fmla="*/ 243013 h 256348"/>
                    <a:gd name="connsiteX73" fmla="*/ 100013 w 935480"/>
                    <a:gd name="connsiteY73" fmla="*/ 233488 h 256348"/>
                    <a:gd name="connsiteX74" fmla="*/ 112395 w 935480"/>
                    <a:gd name="connsiteY74" fmla="*/ 223011 h 256348"/>
                    <a:gd name="connsiteX75" fmla="*/ 130493 w 935480"/>
                    <a:gd name="connsiteY75" fmla="*/ 220153 h 256348"/>
                    <a:gd name="connsiteX76" fmla="*/ 140018 w 935480"/>
                    <a:gd name="connsiteY76" fmla="*/ 205866 h 256348"/>
                    <a:gd name="connsiteX77" fmla="*/ 157163 w 935480"/>
                    <a:gd name="connsiteY77" fmla="*/ 202056 h 256348"/>
                    <a:gd name="connsiteX78" fmla="*/ 169545 w 935480"/>
                    <a:gd name="connsiteY78" fmla="*/ 191578 h 256348"/>
                    <a:gd name="connsiteX79" fmla="*/ 181927 w 935480"/>
                    <a:gd name="connsiteY79" fmla="*/ 181101 h 256348"/>
                    <a:gd name="connsiteX80" fmla="*/ 197168 w 935480"/>
                    <a:gd name="connsiteY80" fmla="*/ 175386 h 256348"/>
                    <a:gd name="connsiteX81" fmla="*/ 210502 w 935480"/>
                    <a:gd name="connsiteY81" fmla="*/ 165861 h 256348"/>
                    <a:gd name="connsiteX82" fmla="*/ 225743 w 935480"/>
                    <a:gd name="connsiteY82" fmla="*/ 161098 h 256348"/>
                    <a:gd name="connsiteX83" fmla="*/ 240982 w 935480"/>
                    <a:gd name="connsiteY83" fmla="*/ 154431 h 256348"/>
                    <a:gd name="connsiteX84" fmla="*/ 256223 w 935480"/>
                    <a:gd name="connsiteY84" fmla="*/ 149668 h 256348"/>
                    <a:gd name="connsiteX85" fmla="*/ 273368 w 935480"/>
                    <a:gd name="connsiteY85" fmla="*/ 149668 h 256348"/>
                    <a:gd name="connsiteX86" fmla="*/ 287655 w 935480"/>
                    <a:gd name="connsiteY86" fmla="*/ 141096 h 256348"/>
                    <a:gd name="connsiteX87" fmla="*/ 302895 w 935480"/>
                    <a:gd name="connsiteY87" fmla="*/ 135381 h 256348"/>
                    <a:gd name="connsiteX88" fmla="*/ 320040 w 935480"/>
                    <a:gd name="connsiteY88" fmla="*/ 138238 h 256348"/>
                    <a:gd name="connsiteX89" fmla="*/ 336232 w 935480"/>
                    <a:gd name="connsiteY89" fmla="*/ 135381 h 256348"/>
                    <a:gd name="connsiteX90" fmla="*/ 352425 w 935480"/>
                    <a:gd name="connsiteY90" fmla="*/ 133476 h 256348"/>
                    <a:gd name="connsiteX91" fmla="*/ 368618 w 935480"/>
                    <a:gd name="connsiteY91" fmla="*/ 132523 h 256348"/>
                    <a:gd name="connsiteX92" fmla="*/ 383857 w 935480"/>
                    <a:gd name="connsiteY92" fmla="*/ 122998 h 256348"/>
                    <a:gd name="connsiteX93" fmla="*/ 400050 w 935480"/>
                    <a:gd name="connsiteY93" fmla="*/ 123951 h 256348"/>
                    <a:gd name="connsiteX94" fmla="*/ 416243 w 935480"/>
                    <a:gd name="connsiteY94" fmla="*/ 120141 h 256348"/>
                    <a:gd name="connsiteX95" fmla="*/ 432435 w 935480"/>
                    <a:gd name="connsiteY95" fmla="*/ 123951 h 256348"/>
                    <a:gd name="connsiteX96" fmla="*/ 448628 w 935480"/>
                    <a:gd name="connsiteY96" fmla="*/ 127761 h 256348"/>
                    <a:gd name="connsiteX97" fmla="*/ 464820 w 935480"/>
                    <a:gd name="connsiteY97" fmla="*/ 122046 h 256348"/>
                    <a:gd name="connsiteX98" fmla="*/ 481013 w 935480"/>
                    <a:gd name="connsiteY98" fmla="*/ 121093 h 256348"/>
                    <a:gd name="connsiteX99" fmla="*/ 497205 w 935480"/>
                    <a:gd name="connsiteY99" fmla="*/ 124903 h 256348"/>
                    <a:gd name="connsiteX100" fmla="*/ 513398 w 935480"/>
                    <a:gd name="connsiteY100" fmla="*/ 127761 h 256348"/>
                    <a:gd name="connsiteX101" fmla="*/ 529590 w 935480"/>
                    <a:gd name="connsiteY101" fmla="*/ 124903 h 256348"/>
                    <a:gd name="connsiteX102" fmla="*/ 545782 w 935480"/>
                    <a:gd name="connsiteY102" fmla="*/ 129666 h 256348"/>
                    <a:gd name="connsiteX103" fmla="*/ 562928 w 935480"/>
                    <a:gd name="connsiteY103" fmla="*/ 124903 h 256348"/>
                    <a:gd name="connsiteX104" fmla="*/ 578168 w 935480"/>
                    <a:gd name="connsiteY104" fmla="*/ 131571 h 256348"/>
                    <a:gd name="connsiteX105" fmla="*/ 593407 w 935480"/>
                    <a:gd name="connsiteY105" fmla="*/ 137286 h 256348"/>
                    <a:gd name="connsiteX106" fmla="*/ 610553 w 935480"/>
                    <a:gd name="connsiteY106" fmla="*/ 132523 h 256348"/>
                    <a:gd name="connsiteX107" fmla="*/ 625793 w 935480"/>
                    <a:gd name="connsiteY107" fmla="*/ 139191 h 256348"/>
                    <a:gd name="connsiteX108" fmla="*/ 641985 w 935480"/>
                    <a:gd name="connsiteY108" fmla="*/ 143001 h 256348"/>
                    <a:gd name="connsiteX109" fmla="*/ 657225 w 935480"/>
                    <a:gd name="connsiteY109" fmla="*/ 149668 h 256348"/>
                    <a:gd name="connsiteX110" fmla="*/ 673418 w 935480"/>
                    <a:gd name="connsiteY110" fmla="*/ 151573 h 256348"/>
                    <a:gd name="connsiteX111" fmla="*/ 688657 w 935480"/>
                    <a:gd name="connsiteY111" fmla="*/ 156336 h 256348"/>
                    <a:gd name="connsiteX112" fmla="*/ 704850 w 935480"/>
                    <a:gd name="connsiteY112" fmla="*/ 160146 h 256348"/>
                    <a:gd name="connsiteX113" fmla="*/ 719138 w 935480"/>
                    <a:gd name="connsiteY113" fmla="*/ 168718 h 256348"/>
                    <a:gd name="connsiteX114" fmla="*/ 735330 w 935480"/>
                    <a:gd name="connsiteY114" fmla="*/ 171576 h 256348"/>
                    <a:gd name="connsiteX115" fmla="*/ 748665 w 935480"/>
                    <a:gd name="connsiteY115" fmla="*/ 181101 h 256348"/>
                    <a:gd name="connsiteX116" fmla="*/ 762000 w 935480"/>
                    <a:gd name="connsiteY116" fmla="*/ 190626 h 256348"/>
                    <a:gd name="connsiteX117" fmla="*/ 776288 w 935480"/>
                    <a:gd name="connsiteY117" fmla="*/ 197293 h 256348"/>
                    <a:gd name="connsiteX118" fmla="*/ 787718 w 935480"/>
                    <a:gd name="connsiteY118" fmla="*/ 209676 h 256348"/>
                    <a:gd name="connsiteX119" fmla="*/ 803910 w 935480"/>
                    <a:gd name="connsiteY119" fmla="*/ 214438 h 256348"/>
                    <a:gd name="connsiteX120" fmla="*/ 813435 w 935480"/>
                    <a:gd name="connsiteY120" fmla="*/ 228726 h 256348"/>
                    <a:gd name="connsiteX121" fmla="*/ 829628 w 935480"/>
                    <a:gd name="connsiteY121" fmla="*/ 233488 h 256348"/>
                    <a:gd name="connsiteX122" fmla="*/ 842010 w 935480"/>
                    <a:gd name="connsiteY122" fmla="*/ 243966 h 256348"/>
                    <a:gd name="connsiteX123" fmla="*/ 857250 w 935480"/>
                    <a:gd name="connsiteY123" fmla="*/ 250633 h 256348"/>
                    <a:gd name="connsiteX124" fmla="*/ 873443 w 935480"/>
                    <a:gd name="connsiteY124" fmla="*/ 248728 h 256348"/>
                    <a:gd name="connsiteX125" fmla="*/ 888682 w 935480"/>
                    <a:gd name="connsiteY125" fmla="*/ 247776 h 256348"/>
                    <a:gd name="connsiteX126" fmla="*/ 902018 w 935480"/>
                    <a:gd name="connsiteY126" fmla="*/ 240156 h 256348"/>
                    <a:gd name="connsiteX127" fmla="*/ 917257 w 935480"/>
                    <a:gd name="connsiteY127" fmla="*/ 233488 h 256348"/>
                    <a:gd name="connsiteX128" fmla="*/ 925830 w 935480"/>
                    <a:gd name="connsiteY128" fmla="*/ 220153 h 256348"/>
                    <a:gd name="connsiteX129" fmla="*/ 930593 w 935480"/>
                    <a:gd name="connsiteY129" fmla="*/ 204913 h 256348"/>
                    <a:gd name="connsiteX130" fmla="*/ 935355 w 935480"/>
                    <a:gd name="connsiteY130" fmla="*/ 188721 h 256348"/>
                    <a:gd name="connsiteX131" fmla="*/ 929640 w 935480"/>
                    <a:gd name="connsiteY131" fmla="*/ 172528 h 256348"/>
                    <a:gd name="connsiteX132" fmla="*/ 917257 w 935480"/>
                    <a:gd name="connsiteY132" fmla="*/ 164908 h 25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35480" h="256348">
                      <a:moveTo>
                        <a:pt x="917257" y="164908"/>
                      </a:moveTo>
                      <a:cubicBezTo>
                        <a:pt x="914400" y="161098"/>
                        <a:pt x="912495" y="155383"/>
                        <a:pt x="908685" y="151573"/>
                      </a:cubicBezTo>
                      <a:cubicBezTo>
                        <a:pt x="904875" y="147763"/>
                        <a:pt x="900113" y="145858"/>
                        <a:pt x="895350" y="142048"/>
                      </a:cubicBezTo>
                      <a:cubicBezTo>
                        <a:pt x="890588" y="138238"/>
                        <a:pt x="890588" y="131571"/>
                        <a:pt x="885825" y="127761"/>
                      </a:cubicBezTo>
                      <a:cubicBezTo>
                        <a:pt x="881063" y="123951"/>
                        <a:pt x="877253" y="121093"/>
                        <a:pt x="873443" y="118236"/>
                      </a:cubicBezTo>
                      <a:cubicBezTo>
                        <a:pt x="869632" y="115378"/>
                        <a:pt x="861060" y="117283"/>
                        <a:pt x="857250" y="114426"/>
                      </a:cubicBezTo>
                      <a:cubicBezTo>
                        <a:pt x="852488" y="111568"/>
                        <a:pt x="850582" y="105853"/>
                        <a:pt x="845820" y="102996"/>
                      </a:cubicBezTo>
                      <a:cubicBezTo>
                        <a:pt x="841057" y="100138"/>
                        <a:pt x="839153" y="94423"/>
                        <a:pt x="834390" y="91566"/>
                      </a:cubicBezTo>
                      <a:cubicBezTo>
                        <a:pt x="829628" y="88708"/>
                        <a:pt x="824865" y="87756"/>
                        <a:pt x="819150" y="84898"/>
                      </a:cubicBezTo>
                      <a:cubicBezTo>
                        <a:pt x="813435" y="82041"/>
                        <a:pt x="809625" y="80136"/>
                        <a:pt x="804863" y="77278"/>
                      </a:cubicBezTo>
                      <a:cubicBezTo>
                        <a:pt x="800100" y="74421"/>
                        <a:pt x="794385" y="75373"/>
                        <a:pt x="789623" y="72516"/>
                      </a:cubicBezTo>
                      <a:cubicBezTo>
                        <a:pt x="784860" y="69658"/>
                        <a:pt x="782003" y="62991"/>
                        <a:pt x="777240" y="61086"/>
                      </a:cubicBezTo>
                      <a:cubicBezTo>
                        <a:pt x="772478" y="59181"/>
                        <a:pt x="767715" y="55371"/>
                        <a:pt x="762953" y="53466"/>
                      </a:cubicBezTo>
                      <a:cubicBezTo>
                        <a:pt x="758190" y="51561"/>
                        <a:pt x="753428" y="49656"/>
                        <a:pt x="747713" y="47751"/>
                      </a:cubicBezTo>
                      <a:cubicBezTo>
                        <a:pt x="741998" y="45846"/>
                        <a:pt x="736282" y="47751"/>
                        <a:pt x="731520" y="45846"/>
                      </a:cubicBezTo>
                      <a:cubicBezTo>
                        <a:pt x="726757" y="43941"/>
                        <a:pt x="720090" y="45846"/>
                        <a:pt x="715328" y="43941"/>
                      </a:cubicBezTo>
                      <a:cubicBezTo>
                        <a:pt x="710565" y="42036"/>
                        <a:pt x="704850" y="42036"/>
                        <a:pt x="700088" y="40131"/>
                      </a:cubicBezTo>
                      <a:cubicBezTo>
                        <a:pt x="695325" y="38226"/>
                        <a:pt x="692468" y="29653"/>
                        <a:pt x="686753" y="28701"/>
                      </a:cubicBezTo>
                      <a:cubicBezTo>
                        <a:pt x="681038" y="27748"/>
                        <a:pt x="675323" y="31558"/>
                        <a:pt x="669607" y="29653"/>
                      </a:cubicBezTo>
                      <a:cubicBezTo>
                        <a:pt x="663893" y="27748"/>
                        <a:pt x="660082" y="23938"/>
                        <a:pt x="655320" y="22986"/>
                      </a:cubicBezTo>
                      <a:cubicBezTo>
                        <a:pt x="650557" y="22033"/>
                        <a:pt x="645795" y="18223"/>
                        <a:pt x="640080" y="17271"/>
                      </a:cubicBezTo>
                      <a:cubicBezTo>
                        <a:pt x="634365" y="16318"/>
                        <a:pt x="629603" y="16318"/>
                        <a:pt x="623888" y="15366"/>
                      </a:cubicBezTo>
                      <a:cubicBezTo>
                        <a:pt x="618173" y="14413"/>
                        <a:pt x="612457" y="19176"/>
                        <a:pt x="607695" y="18223"/>
                      </a:cubicBezTo>
                      <a:cubicBezTo>
                        <a:pt x="602932" y="17271"/>
                        <a:pt x="598170" y="13461"/>
                        <a:pt x="592455" y="12508"/>
                      </a:cubicBezTo>
                      <a:cubicBezTo>
                        <a:pt x="586740" y="11556"/>
                        <a:pt x="581978" y="8698"/>
                        <a:pt x="577215" y="7746"/>
                      </a:cubicBezTo>
                      <a:cubicBezTo>
                        <a:pt x="571500" y="6793"/>
                        <a:pt x="565785" y="11556"/>
                        <a:pt x="561023" y="11556"/>
                      </a:cubicBezTo>
                      <a:cubicBezTo>
                        <a:pt x="555307" y="10603"/>
                        <a:pt x="550545" y="8698"/>
                        <a:pt x="545782" y="7746"/>
                      </a:cubicBezTo>
                      <a:cubicBezTo>
                        <a:pt x="540068" y="7746"/>
                        <a:pt x="535305" y="9651"/>
                        <a:pt x="529590" y="9651"/>
                      </a:cubicBezTo>
                      <a:cubicBezTo>
                        <a:pt x="523875" y="9651"/>
                        <a:pt x="519113" y="1078"/>
                        <a:pt x="514350" y="126"/>
                      </a:cubicBezTo>
                      <a:cubicBezTo>
                        <a:pt x="508635" y="-827"/>
                        <a:pt x="503873" y="3936"/>
                        <a:pt x="498157" y="3936"/>
                      </a:cubicBezTo>
                      <a:cubicBezTo>
                        <a:pt x="492443" y="3936"/>
                        <a:pt x="487680" y="2983"/>
                        <a:pt x="481965" y="2983"/>
                      </a:cubicBezTo>
                      <a:cubicBezTo>
                        <a:pt x="476250" y="2983"/>
                        <a:pt x="471488" y="4888"/>
                        <a:pt x="465773" y="4888"/>
                      </a:cubicBezTo>
                      <a:cubicBezTo>
                        <a:pt x="460057" y="4888"/>
                        <a:pt x="455295" y="2031"/>
                        <a:pt x="449580" y="2031"/>
                      </a:cubicBezTo>
                      <a:cubicBezTo>
                        <a:pt x="443865" y="2031"/>
                        <a:pt x="439103" y="5841"/>
                        <a:pt x="433388" y="5841"/>
                      </a:cubicBezTo>
                      <a:cubicBezTo>
                        <a:pt x="427673" y="5841"/>
                        <a:pt x="422910" y="7746"/>
                        <a:pt x="417195" y="7746"/>
                      </a:cubicBezTo>
                      <a:cubicBezTo>
                        <a:pt x="411480" y="7746"/>
                        <a:pt x="406718" y="4888"/>
                        <a:pt x="401003" y="5841"/>
                      </a:cubicBezTo>
                      <a:cubicBezTo>
                        <a:pt x="396240" y="5841"/>
                        <a:pt x="389573" y="2031"/>
                        <a:pt x="384810" y="2983"/>
                      </a:cubicBezTo>
                      <a:cubicBezTo>
                        <a:pt x="380048" y="3936"/>
                        <a:pt x="375285" y="12508"/>
                        <a:pt x="369570" y="12508"/>
                      </a:cubicBezTo>
                      <a:cubicBezTo>
                        <a:pt x="363855" y="12508"/>
                        <a:pt x="359093" y="10603"/>
                        <a:pt x="353378" y="11556"/>
                      </a:cubicBezTo>
                      <a:cubicBezTo>
                        <a:pt x="347663" y="12508"/>
                        <a:pt x="342900" y="14413"/>
                        <a:pt x="338138" y="15366"/>
                      </a:cubicBezTo>
                      <a:cubicBezTo>
                        <a:pt x="333375" y="16318"/>
                        <a:pt x="327660" y="17271"/>
                        <a:pt x="322898" y="18223"/>
                      </a:cubicBezTo>
                      <a:cubicBezTo>
                        <a:pt x="318135" y="19176"/>
                        <a:pt x="312420" y="19176"/>
                        <a:pt x="306705" y="20128"/>
                      </a:cubicBezTo>
                      <a:cubicBezTo>
                        <a:pt x="301943" y="21081"/>
                        <a:pt x="295275" y="16318"/>
                        <a:pt x="289560" y="17271"/>
                      </a:cubicBezTo>
                      <a:cubicBezTo>
                        <a:pt x="284798" y="18223"/>
                        <a:pt x="279082" y="19176"/>
                        <a:pt x="273368" y="20128"/>
                      </a:cubicBezTo>
                      <a:cubicBezTo>
                        <a:pt x="268605" y="21081"/>
                        <a:pt x="264795" y="29653"/>
                        <a:pt x="259080" y="30606"/>
                      </a:cubicBezTo>
                      <a:cubicBezTo>
                        <a:pt x="254318" y="31558"/>
                        <a:pt x="247650" y="28701"/>
                        <a:pt x="242888" y="29653"/>
                      </a:cubicBezTo>
                      <a:cubicBezTo>
                        <a:pt x="238125" y="30606"/>
                        <a:pt x="231457" y="29653"/>
                        <a:pt x="226695" y="31558"/>
                      </a:cubicBezTo>
                      <a:cubicBezTo>
                        <a:pt x="221932" y="33463"/>
                        <a:pt x="218123" y="39178"/>
                        <a:pt x="213360" y="41083"/>
                      </a:cubicBezTo>
                      <a:cubicBezTo>
                        <a:pt x="208598" y="42988"/>
                        <a:pt x="201930" y="41083"/>
                        <a:pt x="197168" y="42036"/>
                      </a:cubicBezTo>
                      <a:cubicBezTo>
                        <a:pt x="192405" y="42988"/>
                        <a:pt x="188595" y="49656"/>
                        <a:pt x="183833" y="51561"/>
                      </a:cubicBezTo>
                      <a:cubicBezTo>
                        <a:pt x="179070" y="53466"/>
                        <a:pt x="172402" y="52513"/>
                        <a:pt x="167640" y="54418"/>
                      </a:cubicBezTo>
                      <a:cubicBezTo>
                        <a:pt x="162877" y="56323"/>
                        <a:pt x="160020" y="62991"/>
                        <a:pt x="155258" y="64896"/>
                      </a:cubicBezTo>
                      <a:cubicBezTo>
                        <a:pt x="150495" y="66801"/>
                        <a:pt x="144780" y="67753"/>
                        <a:pt x="140018" y="70611"/>
                      </a:cubicBezTo>
                      <a:cubicBezTo>
                        <a:pt x="135255" y="72516"/>
                        <a:pt x="128588" y="72516"/>
                        <a:pt x="123825" y="74421"/>
                      </a:cubicBezTo>
                      <a:cubicBezTo>
                        <a:pt x="119063" y="76326"/>
                        <a:pt x="117158" y="84898"/>
                        <a:pt x="113348" y="87756"/>
                      </a:cubicBezTo>
                      <a:cubicBezTo>
                        <a:pt x="108585" y="90613"/>
                        <a:pt x="103823" y="92518"/>
                        <a:pt x="100013" y="95376"/>
                      </a:cubicBezTo>
                      <a:cubicBezTo>
                        <a:pt x="96202" y="98233"/>
                        <a:pt x="88583" y="96328"/>
                        <a:pt x="83820" y="99186"/>
                      </a:cubicBezTo>
                      <a:cubicBezTo>
                        <a:pt x="79058" y="102043"/>
                        <a:pt x="74295" y="104901"/>
                        <a:pt x="70485" y="107758"/>
                      </a:cubicBezTo>
                      <a:cubicBezTo>
                        <a:pt x="66675" y="110616"/>
                        <a:pt x="62865" y="115378"/>
                        <a:pt x="59055" y="119188"/>
                      </a:cubicBezTo>
                      <a:cubicBezTo>
                        <a:pt x="55245" y="122998"/>
                        <a:pt x="48577" y="122998"/>
                        <a:pt x="44768" y="126808"/>
                      </a:cubicBezTo>
                      <a:cubicBezTo>
                        <a:pt x="40958" y="129666"/>
                        <a:pt x="37148" y="134428"/>
                        <a:pt x="33338" y="137286"/>
                      </a:cubicBezTo>
                      <a:cubicBezTo>
                        <a:pt x="29527" y="140143"/>
                        <a:pt x="29527" y="148716"/>
                        <a:pt x="25718" y="152526"/>
                      </a:cubicBezTo>
                      <a:cubicBezTo>
                        <a:pt x="21908" y="156336"/>
                        <a:pt x="11430" y="154431"/>
                        <a:pt x="8573" y="157288"/>
                      </a:cubicBezTo>
                      <a:cubicBezTo>
                        <a:pt x="5715" y="161098"/>
                        <a:pt x="8573" y="170623"/>
                        <a:pt x="6668" y="175386"/>
                      </a:cubicBezTo>
                      <a:cubicBezTo>
                        <a:pt x="3810" y="179196"/>
                        <a:pt x="1905" y="183958"/>
                        <a:pt x="0" y="189673"/>
                      </a:cubicBezTo>
                      <a:cubicBezTo>
                        <a:pt x="0" y="194436"/>
                        <a:pt x="952" y="200151"/>
                        <a:pt x="2858" y="204913"/>
                      </a:cubicBezTo>
                      <a:cubicBezTo>
                        <a:pt x="2858" y="209676"/>
                        <a:pt x="4763" y="215391"/>
                        <a:pt x="6668" y="220153"/>
                      </a:cubicBezTo>
                      <a:cubicBezTo>
                        <a:pt x="8573" y="224916"/>
                        <a:pt x="11430" y="229678"/>
                        <a:pt x="14288" y="234441"/>
                      </a:cubicBezTo>
                      <a:cubicBezTo>
                        <a:pt x="18098" y="238251"/>
                        <a:pt x="23813" y="238251"/>
                        <a:pt x="29527" y="241108"/>
                      </a:cubicBezTo>
                      <a:cubicBezTo>
                        <a:pt x="34290" y="243966"/>
                        <a:pt x="37148" y="249681"/>
                        <a:pt x="41910" y="250633"/>
                      </a:cubicBezTo>
                      <a:cubicBezTo>
                        <a:pt x="46673" y="251586"/>
                        <a:pt x="52388" y="256348"/>
                        <a:pt x="58102" y="256348"/>
                      </a:cubicBezTo>
                      <a:cubicBezTo>
                        <a:pt x="63818" y="256348"/>
                        <a:pt x="68580" y="250633"/>
                        <a:pt x="73343" y="248728"/>
                      </a:cubicBezTo>
                      <a:cubicBezTo>
                        <a:pt x="78105" y="246823"/>
                        <a:pt x="82868" y="244918"/>
                        <a:pt x="87630" y="243013"/>
                      </a:cubicBezTo>
                      <a:cubicBezTo>
                        <a:pt x="92393" y="240156"/>
                        <a:pt x="96202" y="237298"/>
                        <a:pt x="100013" y="233488"/>
                      </a:cubicBezTo>
                      <a:cubicBezTo>
                        <a:pt x="103823" y="229678"/>
                        <a:pt x="107633" y="225868"/>
                        <a:pt x="112395" y="223011"/>
                      </a:cubicBezTo>
                      <a:cubicBezTo>
                        <a:pt x="117158" y="220153"/>
                        <a:pt x="125730" y="223011"/>
                        <a:pt x="130493" y="220153"/>
                      </a:cubicBezTo>
                      <a:cubicBezTo>
                        <a:pt x="135255" y="217296"/>
                        <a:pt x="135255" y="208723"/>
                        <a:pt x="140018" y="205866"/>
                      </a:cubicBezTo>
                      <a:cubicBezTo>
                        <a:pt x="144780" y="203008"/>
                        <a:pt x="152400" y="204913"/>
                        <a:pt x="157163" y="202056"/>
                      </a:cubicBezTo>
                      <a:cubicBezTo>
                        <a:pt x="161925" y="199198"/>
                        <a:pt x="164783" y="194436"/>
                        <a:pt x="169545" y="191578"/>
                      </a:cubicBezTo>
                      <a:cubicBezTo>
                        <a:pt x="174308" y="188721"/>
                        <a:pt x="177165" y="183006"/>
                        <a:pt x="181927" y="181101"/>
                      </a:cubicBezTo>
                      <a:cubicBezTo>
                        <a:pt x="186690" y="178243"/>
                        <a:pt x="192405" y="177291"/>
                        <a:pt x="197168" y="175386"/>
                      </a:cubicBezTo>
                      <a:cubicBezTo>
                        <a:pt x="201930" y="173481"/>
                        <a:pt x="205740" y="167766"/>
                        <a:pt x="210502" y="165861"/>
                      </a:cubicBezTo>
                      <a:cubicBezTo>
                        <a:pt x="215265" y="163956"/>
                        <a:pt x="220980" y="163003"/>
                        <a:pt x="225743" y="161098"/>
                      </a:cubicBezTo>
                      <a:cubicBezTo>
                        <a:pt x="230505" y="159193"/>
                        <a:pt x="235268" y="156336"/>
                        <a:pt x="240982" y="154431"/>
                      </a:cubicBezTo>
                      <a:cubicBezTo>
                        <a:pt x="246698" y="152526"/>
                        <a:pt x="251460" y="151573"/>
                        <a:pt x="256223" y="149668"/>
                      </a:cubicBezTo>
                      <a:cubicBezTo>
                        <a:pt x="260985" y="147763"/>
                        <a:pt x="267653" y="151573"/>
                        <a:pt x="273368" y="149668"/>
                      </a:cubicBezTo>
                      <a:cubicBezTo>
                        <a:pt x="279082" y="147763"/>
                        <a:pt x="282893" y="142048"/>
                        <a:pt x="287655" y="141096"/>
                      </a:cubicBezTo>
                      <a:cubicBezTo>
                        <a:pt x="292418" y="140143"/>
                        <a:pt x="298132" y="136333"/>
                        <a:pt x="302895" y="135381"/>
                      </a:cubicBezTo>
                      <a:cubicBezTo>
                        <a:pt x="308610" y="134428"/>
                        <a:pt x="314325" y="139191"/>
                        <a:pt x="320040" y="138238"/>
                      </a:cubicBezTo>
                      <a:lnTo>
                        <a:pt x="336232" y="135381"/>
                      </a:lnTo>
                      <a:lnTo>
                        <a:pt x="352425" y="133476"/>
                      </a:lnTo>
                      <a:cubicBezTo>
                        <a:pt x="358140" y="132523"/>
                        <a:pt x="362903" y="133476"/>
                        <a:pt x="368618" y="132523"/>
                      </a:cubicBezTo>
                      <a:cubicBezTo>
                        <a:pt x="374332" y="131571"/>
                        <a:pt x="378143" y="123951"/>
                        <a:pt x="383857" y="122998"/>
                      </a:cubicBezTo>
                      <a:cubicBezTo>
                        <a:pt x="389573" y="122046"/>
                        <a:pt x="394335" y="124903"/>
                        <a:pt x="400050" y="123951"/>
                      </a:cubicBezTo>
                      <a:cubicBezTo>
                        <a:pt x="405765" y="123951"/>
                        <a:pt x="410528" y="121093"/>
                        <a:pt x="416243" y="120141"/>
                      </a:cubicBezTo>
                      <a:cubicBezTo>
                        <a:pt x="421957" y="119188"/>
                        <a:pt x="427673" y="124903"/>
                        <a:pt x="432435" y="123951"/>
                      </a:cubicBezTo>
                      <a:cubicBezTo>
                        <a:pt x="438150" y="123951"/>
                        <a:pt x="442913" y="127761"/>
                        <a:pt x="448628" y="127761"/>
                      </a:cubicBezTo>
                      <a:cubicBezTo>
                        <a:pt x="454343" y="127761"/>
                        <a:pt x="459105" y="122046"/>
                        <a:pt x="464820" y="122046"/>
                      </a:cubicBezTo>
                      <a:cubicBezTo>
                        <a:pt x="470535" y="122046"/>
                        <a:pt x="476250" y="120141"/>
                        <a:pt x="481013" y="121093"/>
                      </a:cubicBezTo>
                      <a:cubicBezTo>
                        <a:pt x="486728" y="121093"/>
                        <a:pt x="491490" y="124903"/>
                        <a:pt x="497205" y="124903"/>
                      </a:cubicBezTo>
                      <a:cubicBezTo>
                        <a:pt x="502920" y="124903"/>
                        <a:pt x="507682" y="127761"/>
                        <a:pt x="513398" y="127761"/>
                      </a:cubicBezTo>
                      <a:cubicBezTo>
                        <a:pt x="519113" y="127761"/>
                        <a:pt x="524828" y="124903"/>
                        <a:pt x="529590" y="124903"/>
                      </a:cubicBezTo>
                      <a:cubicBezTo>
                        <a:pt x="535305" y="124903"/>
                        <a:pt x="540068" y="128713"/>
                        <a:pt x="545782" y="129666"/>
                      </a:cubicBezTo>
                      <a:cubicBezTo>
                        <a:pt x="551498" y="130618"/>
                        <a:pt x="557213" y="124903"/>
                        <a:pt x="562928" y="124903"/>
                      </a:cubicBezTo>
                      <a:cubicBezTo>
                        <a:pt x="568643" y="125856"/>
                        <a:pt x="573405" y="130618"/>
                        <a:pt x="578168" y="131571"/>
                      </a:cubicBezTo>
                      <a:cubicBezTo>
                        <a:pt x="582930" y="132523"/>
                        <a:pt x="588645" y="136333"/>
                        <a:pt x="593407" y="137286"/>
                      </a:cubicBezTo>
                      <a:cubicBezTo>
                        <a:pt x="599123" y="138238"/>
                        <a:pt x="605790" y="131571"/>
                        <a:pt x="610553" y="132523"/>
                      </a:cubicBezTo>
                      <a:cubicBezTo>
                        <a:pt x="615315" y="133476"/>
                        <a:pt x="620078" y="138238"/>
                        <a:pt x="625793" y="139191"/>
                      </a:cubicBezTo>
                      <a:cubicBezTo>
                        <a:pt x="631507" y="140143"/>
                        <a:pt x="636270" y="141096"/>
                        <a:pt x="641985" y="143001"/>
                      </a:cubicBezTo>
                      <a:cubicBezTo>
                        <a:pt x="646748" y="143953"/>
                        <a:pt x="651510" y="147763"/>
                        <a:pt x="657225" y="149668"/>
                      </a:cubicBezTo>
                      <a:cubicBezTo>
                        <a:pt x="662940" y="150621"/>
                        <a:pt x="668655" y="149668"/>
                        <a:pt x="673418" y="151573"/>
                      </a:cubicBezTo>
                      <a:cubicBezTo>
                        <a:pt x="678180" y="153478"/>
                        <a:pt x="683895" y="154431"/>
                        <a:pt x="688657" y="156336"/>
                      </a:cubicBezTo>
                      <a:cubicBezTo>
                        <a:pt x="693420" y="158241"/>
                        <a:pt x="699135" y="158241"/>
                        <a:pt x="704850" y="160146"/>
                      </a:cubicBezTo>
                      <a:cubicBezTo>
                        <a:pt x="709613" y="162051"/>
                        <a:pt x="714375" y="166813"/>
                        <a:pt x="719138" y="168718"/>
                      </a:cubicBezTo>
                      <a:cubicBezTo>
                        <a:pt x="723900" y="170623"/>
                        <a:pt x="730568" y="169671"/>
                        <a:pt x="735330" y="171576"/>
                      </a:cubicBezTo>
                      <a:cubicBezTo>
                        <a:pt x="740093" y="173481"/>
                        <a:pt x="743903" y="179196"/>
                        <a:pt x="748665" y="181101"/>
                      </a:cubicBezTo>
                      <a:cubicBezTo>
                        <a:pt x="753428" y="183006"/>
                        <a:pt x="757238" y="187768"/>
                        <a:pt x="762000" y="190626"/>
                      </a:cubicBezTo>
                      <a:cubicBezTo>
                        <a:pt x="766763" y="193483"/>
                        <a:pt x="772478" y="194436"/>
                        <a:pt x="776288" y="197293"/>
                      </a:cubicBezTo>
                      <a:cubicBezTo>
                        <a:pt x="780098" y="200151"/>
                        <a:pt x="782955" y="206818"/>
                        <a:pt x="787718" y="209676"/>
                      </a:cubicBezTo>
                      <a:cubicBezTo>
                        <a:pt x="792480" y="212533"/>
                        <a:pt x="800100" y="211581"/>
                        <a:pt x="803910" y="214438"/>
                      </a:cubicBezTo>
                      <a:cubicBezTo>
                        <a:pt x="808673" y="217296"/>
                        <a:pt x="809625" y="225868"/>
                        <a:pt x="813435" y="228726"/>
                      </a:cubicBezTo>
                      <a:cubicBezTo>
                        <a:pt x="817245" y="231583"/>
                        <a:pt x="825818" y="230631"/>
                        <a:pt x="829628" y="233488"/>
                      </a:cubicBezTo>
                      <a:cubicBezTo>
                        <a:pt x="833438" y="237298"/>
                        <a:pt x="837248" y="241108"/>
                        <a:pt x="842010" y="243966"/>
                      </a:cubicBezTo>
                      <a:cubicBezTo>
                        <a:pt x="846773" y="246823"/>
                        <a:pt x="851535" y="248728"/>
                        <a:pt x="857250" y="250633"/>
                      </a:cubicBezTo>
                      <a:cubicBezTo>
                        <a:pt x="862965" y="251586"/>
                        <a:pt x="868680" y="248728"/>
                        <a:pt x="873443" y="248728"/>
                      </a:cubicBezTo>
                      <a:cubicBezTo>
                        <a:pt x="878205" y="249681"/>
                        <a:pt x="883920" y="248728"/>
                        <a:pt x="888682" y="247776"/>
                      </a:cubicBezTo>
                      <a:cubicBezTo>
                        <a:pt x="893445" y="245871"/>
                        <a:pt x="898207" y="243013"/>
                        <a:pt x="902018" y="240156"/>
                      </a:cubicBezTo>
                      <a:cubicBezTo>
                        <a:pt x="906780" y="237298"/>
                        <a:pt x="913448" y="237298"/>
                        <a:pt x="917257" y="233488"/>
                      </a:cubicBezTo>
                      <a:cubicBezTo>
                        <a:pt x="921068" y="229678"/>
                        <a:pt x="923925" y="224916"/>
                        <a:pt x="925830" y="220153"/>
                      </a:cubicBezTo>
                      <a:cubicBezTo>
                        <a:pt x="928688" y="215391"/>
                        <a:pt x="929640" y="210628"/>
                        <a:pt x="930593" y="204913"/>
                      </a:cubicBezTo>
                      <a:cubicBezTo>
                        <a:pt x="931545" y="199198"/>
                        <a:pt x="936307" y="193483"/>
                        <a:pt x="935355" y="188721"/>
                      </a:cubicBezTo>
                      <a:cubicBezTo>
                        <a:pt x="934403" y="183006"/>
                        <a:pt x="932498" y="177291"/>
                        <a:pt x="929640" y="172528"/>
                      </a:cubicBezTo>
                      <a:cubicBezTo>
                        <a:pt x="929640" y="168718"/>
                        <a:pt x="921068" y="168718"/>
                        <a:pt x="917257" y="164908"/>
                      </a:cubicBezTo>
                      <a:close/>
                    </a:path>
                  </a:pathLst>
                </a:custGeom>
                <a:solidFill>
                  <a:srgbClr val="7ECAAA"/>
                </a:solidFill>
                <a:ln w="9525" cap="flat">
                  <a:noFill/>
                  <a:prstDash val="solid"/>
                  <a:miter/>
                </a:ln>
              </p:spPr>
              <p:txBody>
                <a:bodyPr rtlCol="0" anchor="ctr"/>
                <a:lstStyle/>
                <a:p>
                  <a:endParaRPr lang="en-US"/>
                </a:p>
              </p:txBody>
            </p:sp>
            <p:grpSp>
              <p:nvGrpSpPr>
                <p:cNvPr id="70" name="Group 69">
                  <a:extLst>
                    <a:ext uri="{FF2B5EF4-FFF2-40B4-BE49-F238E27FC236}">
                      <a16:creationId xmlns:a16="http://schemas.microsoft.com/office/drawing/2014/main" id="{DE318589-CBFB-E348-B076-45C4795CD15F}"/>
                    </a:ext>
                  </a:extLst>
                </p:cNvPr>
                <p:cNvGrpSpPr/>
                <p:nvPr/>
              </p:nvGrpSpPr>
              <p:grpSpPr>
                <a:xfrm>
                  <a:off x="3639773" y="3070036"/>
                  <a:ext cx="363326" cy="628060"/>
                  <a:chOff x="3639773" y="3070036"/>
                  <a:chExt cx="363326" cy="628060"/>
                </a:xfrm>
              </p:grpSpPr>
              <p:sp>
                <p:nvSpPr>
                  <p:cNvPr id="75" name="Oval 74">
                    <a:extLst>
                      <a:ext uri="{FF2B5EF4-FFF2-40B4-BE49-F238E27FC236}">
                        <a16:creationId xmlns:a16="http://schemas.microsoft.com/office/drawing/2014/main" id="{667409E2-D13C-6146-B931-DD847A997C70}"/>
                      </a:ext>
                    </a:extLst>
                  </p:cNvPr>
                  <p:cNvSpPr/>
                  <p:nvPr/>
                </p:nvSpPr>
                <p:spPr>
                  <a:xfrm>
                    <a:off x="3639773" y="3207221"/>
                    <a:ext cx="356896" cy="355830"/>
                  </a:xfrm>
                  <a:prstGeom prst="ellipse">
                    <a:avLst/>
                  </a:prstGeom>
                  <a:solidFill>
                    <a:srgbClr val="517F57"/>
                  </a:solidFill>
                  <a:ln w="9525" cap="flat">
                    <a:noFill/>
                    <a:prstDash val="solid"/>
                    <a:miter/>
                  </a:ln>
                </p:spPr>
                <p:txBody>
                  <a:bodyPr rtlCol="0" anchor="ctr"/>
                  <a:lstStyle/>
                  <a:p>
                    <a:endParaRPr lang="en-US"/>
                  </a:p>
                </p:txBody>
              </p:sp>
              <p:sp>
                <p:nvSpPr>
                  <p:cNvPr id="76" name="Round Same Side Corner Rectangle 75">
                    <a:extLst>
                      <a:ext uri="{FF2B5EF4-FFF2-40B4-BE49-F238E27FC236}">
                        <a16:creationId xmlns:a16="http://schemas.microsoft.com/office/drawing/2014/main" id="{527C31BF-563D-1B45-B905-51AD28CFF1A8}"/>
                      </a:ext>
                    </a:extLst>
                  </p:cNvPr>
                  <p:cNvSpPr/>
                  <p:nvPr/>
                </p:nvSpPr>
                <p:spPr>
                  <a:xfrm rot="16200000">
                    <a:off x="3592752" y="3319999"/>
                    <a:ext cx="482016" cy="129686"/>
                  </a:xfrm>
                  <a:prstGeom prst="round2SameRect">
                    <a:avLst>
                      <a:gd name="adj1" fmla="val 50000"/>
                      <a:gd name="adj2" fmla="val 0"/>
                    </a:avLst>
                  </a:prstGeom>
                  <a:solidFill>
                    <a:srgbClr val="7ECAAA"/>
                  </a:solidFill>
                  <a:ln w="9525" cap="flat">
                    <a:noFill/>
                    <a:prstDash val="solid"/>
                    <a:miter/>
                  </a:ln>
                </p:spPr>
                <p:txBody>
                  <a:bodyPr rtlCol="0" anchor="ctr"/>
                  <a:lstStyle/>
                  <a:p>
                    <a:endParaRPr lang="en-US"/>
                  </a:p>
                </p:txBody>
              </p:sp>
              <p:sp>
                <p:nvSpPr>
                  <p:cNvPr id="77" name="Rounded Rectangle 76">
                    <a:extLst>
                      <a:ext uri="{FF2B5EF4-FFF2-40B4-BE49-F238E27FC236}">
                        <a16:creationId xmlns:a16="http://schemas.microsoft.com/office/drawing/2014/main" id="{6034C490-4815-E541-8232-3F84D3C8A5D5}"/>
                      </a:ext>
                    </a:extLst>
                  </p:cNvPr>
                  <p:cNvSpPr/>
                  <p:nvPr/>
                </p:nvSpPr>
                <p:spPr>
                  <a:xfrm>
                    <a:off x="3873415" y="3070036"/>
                    <a:ext cx="129684" cy="628060"/>
                  </a:xfrm>
                  <a:prstGeom prst="roundRect">
                    <a:avLst>
                      <a:gd name="adj" fmla="val 33804"/>
                    </a:avLst>
                  </a:prstGeom>
                  <a:solidFill>
                    <a:srgbClr val="517F57"/>
                  </a:solidFill>
                  <a:ln w="9525" cap="flat">
                    <a:noFill/>
                    <a:prstDash val="solid"/>
                    <a:miter/>
                  </a:ln>
                </p:spPr>
                <p:txBody>
                  <a:bodyPr rtlCol="0" anchor="ctr"/>
                  <a:lstStyle/>
                  <a:p>
                    <a:endParaRPr lang="en-US"/>
                  </a:p>
                </p:txBody>
              </p:sp>
            </p:grpSp>
            <p:grpSp>
              <p:nvGrpSpPr>
                <p:cNvPr id="71" name="Group 70">
                  <a:extLst>
                    <a:ext uri="{FF2B5EF4-FFF2-40B4-BE49-F238E27FC236}">
                      <a16:creationId xmlns:a16="http://schemas.microsoft.com/office/drawing/2014/main" id="{01744D55-1401-CB46-B993-D060CB9A5B23}"/>
                    </a:ext>
                  </a:extLst>
                </p:cNvPr>
                <p:cNvGrpSpPr/>
                <p:nvPr/>
              </p:nvGrpSpPr>
              <p:grpSpPr>
                <a:xfrm flipH="1">
                  <a:off x="4895890" y="3070036"/>
                  <a:ext cx="363326" cy="628060"/>
                  <a:chOff x="3639773" y="3070036"/>
                  <a:chExt cx="363326" cy="628060"/>
                </a:xfrm>
              </p:grpSpPr>
              <p:sp>
                <p:nvSpPr>
                  <p:cNvPr id="72" name="Oval 71">
                    <a:extLst>
                      <a:ext uri="{FF2B5EF4-FFF2-40B4-BE49-F238E27FC236}">
                        <a16:creationId xmlns:a16="http://schemas.microsoft.com/office/drawing/2014/main" id="{BABC86F9-147A-B849-8009-2DD05C29BF60}"/>
                      </a:ext>
                    </a:extLst>
                  </p:cNvPr>
                  <p:cNvSpPr/>
                  <p:nvPr/>
                </p:nvSpPr>
                <p:spPr>
                  <a:xfrm>
                    <a:off x="3639773" y="3207221"/>
                    <a:ext cx="356896" cy="355830"/>
                  </a:xfrm>
                  <a:prstGeom prst="ellipse">
                    <a:avLst/>
                  </a:prstGeom>
                  <a:solidFill>
                    <a:srgbClr val="517F57"/>
                  </a:solidFill>
                  <a:ln w="9525" cap="flat">
                    <a:noFill/>
                    <a:prstDash val="solid"/>
                    <a:miter/>
                  </a:ln>
                </p:spPr>
                <p:txBody>
                  <a:bodyPr rtlCol="0" anchor="ctr"/>
                  <a:lstStyle/>
                  <a:p>
                    <a:endParaRPr lang="en-US"/>
                  </a:p>
                </p:txBody>
              </p:sp>
              <p:sp>
                <p:nvSpPr>
                  <p:cNvPr id="73" name="Round Same Side Corner Rectangle 72">
                    <a:extLst>
                      <a:ext uri="{FF2B5EF4-FFF2-40B4-BE49-F238E27FC236}">
                        <a16:creationId xmlns:a16="http://schemas.microsoft.com/office/drawing/2014/main" id="{FDADA925-76CE-134F-93D9-75BB86A83DBB}"/>
                      </a:ext>
                    </a:extLst>
                  </p:cNvPr>
                  <p:cNvSpPr/>
                  <p:nvPr/>
                </p:nvSpPr>
                <p:spPr>
                  <a:xfrm rot="16200000">
                    <a:off x="3592752" y="3319999"/>
                    <a:ext cx="482016" cy="129686"/>
                  </a:xfrm>
                  <a:prstGeom prst="round2SameRect">
                    <a:avLst>
                      <a:gd name="adj1" fmla="val 50000"/>
                      <a:gd name="adj2" fmla="val 0"/>
                    </a:avLst>
                  </a:prstGeom>
                  <a:solidFill>
                    <a:srgbClr val="7ECAAA"/>
                  </a:solidFill>
                  <a:ln w="9525" cap="flat">
                    <a:noFill/>
                    <a:prstDash val="solid"/>
                    <a:miter/>
                  </a:ln>
                </p:spPr>
                <p:txBody>
                  <a:bodyPr rtlCol="0" anchor="ctr"/>
                  <a:lstStyle/>
                  <a:p>
                    <a:endParaRPr lang="en-US"/>
                  </a:p>
                </p:txBody>
              </p:sp>
              <p:sp>
                <p:nvSpPr>
                  <p:cNvPr id="74" name="Rounded Rectangle 73">
                    <a:extLst>
                      <a:ext uri="{FF2B5EF4-FFF2-40B4-BE49-F238E27FC236}">
                        <a16:creationId xmlns:a16="http://schemas.microsoft.com/office/drawing/2014/main" id="{8364C614-029A-FB45-A338-0D4ADBEAF900}"/>
                      </a:ext>
                    </a:extLst>
                  </p:cNvPr>
                  <p:cNvSpPr/>
                  <p:nvPr/>
                </p:nvSpPr>
                <p:spPr>
                  <a:xfrm>
                    <a:off x="3873415" y="3070036"/>
                    <a:ext cx="129684" cy="628060"/>
                  </a:xfrm>
                  <a:prstGeom prst="roundRect">
                    <a:avLst>
                      <a:gd name="adj" fmla="val 33804"/>
                    </a:avLst>
                  </a:prstGeom>
                  <a:solidFill>
                    <a:srgbClr val="517F57"/>
                  </a:solidFill>
                  <a:ln w="9525" cap="flat">
                    <a:noFill/>
                    <a:prstDash val="solid"/>
                    <a:miter/>
                  </a:ln>
                </p:spPr>
                <p:txBody>
                  <a:bodyPr rtlCol="0" anchor="ctr"/>
                  <a:lstStyle/>
                  <a:p>
                    <a:endParaRPr lang="en-US"/>
                  </a:p>
                </p:txBody>
              </p:sp>
            </p:grpSp>
          </p:grpSp>
        </p:grpSp>
        <p:sp>
          <p:nvSpPr>
            <p:cNvPr id="49" name="Freeform 48">
              <a:extLst>
                <a:ext uri="{FF2B5EF4-FFF2-40B4-BE49-F238E27FC236}">
                  <a16:creationId xmlns:a16="http://schemas.microsoft.com/office/drawing/2014/main" id="{8D1130E2-174B-FF4F-BF8B-1E56F7E54484}"/>
                </a:ext>
              </a:extLst>
            </p:cNvPr>
            <p:cNvSpPr/>
            <p:nvPr/>
          </p:nvSpPr>
          <p:spPr>
            <a:xfrm>
              <a:off x="4551613" y="5122258"/>
              <a:ext cx="2702728" cy="162542"/>
            </a:xfrm>
            <a:custGeom>
              <a:avLst/>
              <a:gdLst>
                <a:gd name="connsiteX0" fmla="*/ 162454 w 2702728"/>
                <a:gd name="connsiteY0" fmla="*/ 0 h 162542"/>
                <a:gd name="connsiteX1" fmla="*/ 2702728 w 2702728"/>
                <a:gd name="connsiteY1" fmla="*/ 0 h 162542"/>
                <a:gd name="connsiteX2" fmla="*/ 2702728 w 2702728"/>
                <a:gd name="connsiteY2" fmla="*/ 162542 h 162542"/>
                <a:gd name="connsiteX3" fmla="*/ 0 w 2702728"/>
                <a:gd name="connsiteY3" fmla="*/ 162542 h 162542"/>
                <a:gd name="connsiteX4" fmla="*/ 613 w 2702728"/>
                <a:gd name="connsiteY4" fmla="*/ 161841 h 162542"/>
                <a:gd name="connsiteX5" fmla="*/ 162454 w 2702728"/>
                <a:gd name="connsiteY5" fmla="*/ 0 h 16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2728" h="162542">
                  <a:moveTo>
                    <a:pt x="162454" y="0"/>
                  </a:moveTo>
                  <a:lnTo>
                    <a:pt x="2702728" y="0"/>
                  </a:lnTo>
                  <a:lnTo>
                    <a:pt x="2702728" y="162542"/>
                  </a:lnTo>
                  <a:lnTo>
                    <a:pt x="0" y="162542"/>
                  </a:lnTo>
                  <a:lnTo>
                    <a:pt x="613" y="161841"/>
                  </a:lnTo>
                  <a:lnTo>
                    <a:pt x="162454" y="0"/>
                  </a:lnTo>
                  <a:close/>
                </a:path>
              </a:pathLst>
            </a:custGeom>
            <a:solidFill>
              <a:srgbClr val="B68C5D"/>
            </a:solidFill>
          </p:spPr>
          <p:txBody>
            <a:bodyPr wrap="square" lIns="0" tIns="0" rIns="0" bIns="0" rtlCol="0" anchor="ctr">
              <a:noAutofit/>
            </a:bodyPr>
            <a:lstStyle/>
            <a:p>
              <a:pPr algn="l"/>
              <a:endParaRPr lang="en-US" dirty="0">
                <a:latin typeface="+mn-lt"/>
              </a:endParaRPr>
            </a:p>
          </p:txBody>
        </p:sp>
        <p:pic>
          <p:nvPicPr>
            <p:cNvPr id="50" name="Picture 49">
              <a:extLst>
                <a:ext uri="{FF2B5EF4-FFF2-40B4-BE49-F238E27FC236}">
                  <a16:creationId xmlns:a16="http://schemas.microsoft.com/office/drawing/2014/main" id="{F68E07CD-662A-654F-9248-F1BC4A7A38A5}"/>
                </a:ext>
              </a:extLst>
            </p:cNvPr>
            <p:cNvPicPr>
              <a:picLocks noChangeAspect="1"/>
            </p:cNvPicPr>
            <p:nvPr/>
          </p:nvPicPr>
          <p:blipFill>
            <a:blip r:embed="rId8"/>
            <a:stretch>
              <a:fillRect/>
            </a:stretch>
          </p:blipFill>
          <p:spPr>
            <a:xfrm>
              <a:off x="4463902" y="3685848"/>
              <a:ext cx="2842582" cy="1598952"/>
            </a:xfrm>
            <a:prstGeom prst="rect">
              <a:avLst/>
            </a:prstGeom>
            <a:noFill/>
            <a:ln>
              <a:solidFill>
                <a:schemeClr val="accent1"/>
              </a:solidFill>
            </a:ln>
          </p:spPr>
        </p:pic>
      </p:grpSp>
      <p:sp>
        <p:nvSpPr>
          <p:cNvPr id="30" name="Speech Bubble: Rectangle with Corners Rounded 29">
            <a:extLst>
              <a:ext uri="{FF2B5EF4-FFF2-40B4-BE49-F238E27FC236}">
                <a16:creationId xmlns:a16="http://schemas.microsoft.com/office/drawing/2014/main" id="{0321E6FE-21D9-4587-8F17-B020D0AB746B}"/>
              </a:ext>
            </a:extLst>
          </p:cNvPr>
          <p:cNvSpPr/>
          <p:nvPr/>
        </p:nvSpPr>
        <p:spPr>
          <a:xfrm>
            <a:off x="9829800" y="1959255"/>
            <a:ext cx="1866899" cy="1532334"/>
          </a:xfrm>
          <a:prstGeom prst="wedgeRoundRectCallout">
            <a:avLst>
              <a:gd name="adj1" fmla="val -66342"/>
              <a:gd name="adj2" fmla="val -19329"/>
              <a:gd name="adj3" fmla="val 16667"/>
            </a:avLst>
          </a:prstGeom>
          <a:solidFill>
            <a:schemeClr val="bg1">
              <a:alpha val="90000"/>
            </a:schemeClr>
          </a:solidFill>
          <a:ln>
            <a:solidFill>
              <a:schemeClr val="accent3"/>
            </a:solidFill>
          </a:ln>
        </p:spPr>
        <p:txBody>
          <a:bodyPr wrap="square">
            <a:spAutoFit/>
          </a:bodyPr>
          <a:lstStyle/>
          <a:p>
            <a:r>
              <a:rPr lang="en-US" sz="1200" dirty="0">
                <a:latin typeface="+mn-lt"/>
              </a:rPr>
              <a:t>Yes! I followed the instructions that the Dev team posted in the Announcements channel this morning</a:t>
            </a:r>
          </a:p>
        </p:txBody>
      </p:sp>
      <p:grpSp>
        <p:nvGrpSpPr>
          <p:cNvPr id="32" name="Group 31">
            <a:extLst>
              <a:ext uri="{FF2B5EF4-FFF2-40B4-BE49-F238E27FC236}">
                <a16:creationId xmlns:a16="http://schemas.microsoft.com/office/drawing/2014/main" id="{B7FA51F6-B040-D148-952D-6A14994AC607}"/>
              </a:ext>
            </a:extLst>
          </p:cNvPr>
          <p:cNvGrpSpPr/>
          <p:nvPr/>
        </p:nvGrpSpPr>
        <p:grpSpPr>
          <a:xfrm>
            <a:off x="7974187" y="4088215"/>
            <a:ext cx="2936397" cy="1651723"/>
            <a:chOff x="7974187" y="4088215"/>
            <a:chExt cx="2936397" cy="1651723"/>
          </a:xfrm>
        </p:grpSpPr>
        <p:pic>
          <p:nvPicPr>
            <p:cNvPr id="118" name="Picture 117">
              <a:extLst>
                <a:ext uri="{FF2B5EF4-FFF2-40B4-BE49-F238E27FC236}">
                  <a16:creationId xmlns:a16="http://schemas.microsoft.com/office/drawing/2014/main" id="{4829A42F-FE42-3C4F-8754-36B92943FEC2}"/>
                </a:ext>
              </a:extLst>
            </p:cNvPr>
            <p:cNvPicPr>
              <a:picLocks noChangeAspect="1"/>
            </p:cNvPicPr>
            <p:nvPr/>
          </p:nvPicPr>
          <p:blipFill>
            <a:blip r:embed="rId9"/>
            <a:stretch>
              <a:fillRect/>
            </a:stretch>
          </p:blipFill>
          <p:spPr>
            <a:xfrm>
              <a:off x="7974187" y="4088215"/>
              <a:ext cx="2936397" cy="1651723"/>
            </a:xfrm>
            <a:prstGeom prst="rect">
              <a:avLst/>
            </a:prstGeom>
            <a:gradFill>
              <a:gsLst>
                <a:gs pos="84000">
                  <a:schemeClr val="bg2">
                    <a:lumMod val="20000"/>
                    <a:lumOff val="80000"/>
                  </a:schemeClr>
                </a:gs>
                <a:gs pos="0">
                  <a:schemeClr val="bg2">
                    <a:lumMod val="26000"/>
                    <a:lumOff val="74000"/>
                  </a:schemeClr>
                </a:gs>
              </a:gsLst>
              <a:lin ang="5400000" scaled="0"/>
            </a:gradFill>
            <a:ln>
              <a:solidFill>
                <a:schemeClr val="accent1"/>
              </a:solidFill>
            </a:ln>
          </p:spPr>
        </p:pic>
        <p:sp>
          <p:nvSpPr>
            <p:cNvPr id="119" name="Freeform 118">
              <a:extLst>
                <a:ext uri="{FF2B5EF4-FFF2-40B4-BE49-F238E27FC236}">
                  <a16:creationId xmlns:a16="http://schemas.microsoft.com/office/drawing/2014/main" id="{BBB1E092-E140-9144-83BD-296582927D03}"/>
                </a:ext>
              </a:extLst>
            </p:cNvPr>
            <p:cNvSpPr/>
            <p:nvPr/>
          </p:nvSpPr>
          <p:spPr>
            <a:xfrm>
              <a:off x="9816186" y="5078845"/>
              <a:ext cx="1094398" cy="661093"/>
            </a:xfrm>
            <a:custGeom>
              <a:avLst/>
              <a:gdLst>
                <a:gd name="connsiteX0" fmla="*/ 0 w 1059433"/>
                <a:gd name="connsiteY0" fmla="*/ 0 h 639972"/>
                <a:gd name="connsiteX1" fmla="*/ 857756 w 1059433"/>
                <a:gd name="connsiteY1" fmla="*/ 0 h 639972"/>
                <a:gd name="connsiteX2" fmla="*/ 1059433 w 1059433"/>
                <a:gd name="connsiteY2" fmla="*/ 129650 h 639972"/>
                <a:gd name="connsiteX3" fmla="*/ 1059433 w 1059433"/>
                <a:gd name="connsiteY3" fmla="*/ 639972 h 639972"/>
                <a:gd name="connsiteX4" fmla="*/ 242007 w 1059433"/>
                <a:gd name="connsiteY4" fmla="*/ 639972 h 639972"/>
                <a:gd name="connsiteX5" fmla="*/ 0 w 1059433"/>
                <a:gd name="connsiteY5" fmla="*/ 0 h 63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433" h="639972">
                  <a:moveTo>
                    <a:pt x="0" y="0"/>
                  </a:moveTo>
                  <a:lnTo>
                    <a:pt x="857756" y="0"/>
                  </a:lnTo>
                  <a:lnTo>
                    <a:pt x="1059433" y="129650"/>
                  </a:lnTo>
                  <a:lnTo>
                    <a:pt x="1059433" y="639972"/>
                  </a:lnTo>
                  <a:lnTo>
                    <a:pt x="242007" y="639972"/>
                  </a:lnTo>
                  <a:lnTo>
                    <a:pt x="0" y="0"/>
                  </a:lnTo>
                  <a:close/>
                </a:path>
              </a:pathLst>
            </a:custGeom>
            <a:solidFill>
              <a:srgbClr val="B68C5D"/>
            </a:solidFill>
          </p:spPr>
          <p:txBody>
            <a:bodyPr wrap="square" lIns="0" tIns="0" rIns="0" bIns="0" rtlCol="0" anchor="ctr">
              <a:noAutofit/>
            </a:bodyPr>
            <a:lstStyle/>
            <a:p>
              <a:pPr algn="l"/>
              <a:endParaRPr lang="en-US" dirty="0">
                <a:latin typeface="+mn-lt"/>
              </a:endParaRPr>
            </a:p>
          </p:txBody>
        </p:sp>
        <p:grpSp>
          <p:nvGrpSpPr>
            <p:cNvPr id="120" name="Group 119">
              <a:extLst>
                <a:ext uri="{FF2B5EF4-FFF2-40B4-BE49-F238E27FC236}">
                  <a16:creationId xmlns:a16="http://schemas.microsoft.com/office/drawing/2014/main" id="{5E65AB34-2330-5044-82C8-905300CE603C}"/>
                </a:ext>
              </a:extLst>
            </p:cNvPr>
            <p:cNvGrpSpPr/>
            <p:nvPr/>
          </p:nvGrpSpPr>
          <p:grpSpPr>
            <a:xfrm>
              <a:off x="10525658" y="4418477"/>
              <a:ext cx="384926" cy="576777"/>
              <a:chOff x="6967241" y="4005558"/>
              <a:chExt cx="372628" cy="558350"/>
            </a:xfrm>
          </p:grpSpPr>
          <p:sp>
            <p:nvSpPr>
              <p:cNvPr id="152" name="Freeform 151">
                <a:extLst>
                  <a:ext uri="{FF2B5EF4-FFF2-40B4-BE49-F238E27FC236}">
                    <a16:creationId xmlns:a16="http://schemas.microsoft.com/office/drawing/2014/main" id="{A323E099-3AC3-E747-8CAA-5D20EC57B9F2}"/>
                  </a:ext>
                </a:extLst>
              </p:cNvPr>
              <p:cNvSpPr/>
              <p:nvPr/>
            </p:nvSpPr>
            <p:spPr>
              <a:xfrm>
                <a:off x="6967241" y="4005558"/>
                <a:ext cx="372627" cy="558350"/>
              </a:xfrm>
              <a:custGeom>
                <a:avLst/>
                <a:gdLst>
                  <a:gd name="connsiteX0" fmla="*/ 0 w 364142"/>
                  <a:gd name="connsiteY0" fmla="*/ 8092 h 558350"/>
                  <a:gd name="connsiteX1" fmla="*/ 16185 w 364142"/>
                  <a:gd name="connsiteY1" fmla="*/ 485522 h 558350"/>
                  <a:gd name="connsiteX2" fmla="*/ 356050 w 364142"/>
                  <a:gd name="connsiteY2" fmla="*/ 558350 h 558350"/>
                  <a:gd name="connsiteX3" fmla="*/ 364142 w 364142"/>
                  <a:gd name="connsiteY3" fmla="*/ 0 h 558350"/>
                  <a:gd name="connsiteX4" fmla="*/ 0 w 364142"/>
                  <a:gd name="connsiteY4" fmla="*/ 8092 h 558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42" h="558350">
                    <a:moveTo>
                      <a:pt x="0" y="8092"/>
                    </a:moveTo>
                    <a:lnTo>
                      <a:pt x="16185" y="485522"/>
                    </a:lnTo>
                    <a:lnTo>
                      <a:pt x="356050" y="558350"/>
                    </a:lnTo>
                    <a:lnTo>
                      <a:pt x="364142" y="0"/>
                    </a:lnTo>
                    <a:lnTo>
                      <a:pt x="0" y="8092"/>
                    </a:lnTo>
                    <a:close/>
                  </a:path>
                </a:pathLst>
              </a:custGeom>
              <a:solidFill>
                <a:schemeClr val="bg2"/>
              </a:solidFill>
            </p:spPr>
            <p:txBody>
              <a:bodyPr wrap="square" lIns="0" tIns="0" rIns="0" bIns="0" rtlCol="0" anchor="ctr">
                <a:noAutofit/>
              </a:bodyPr>
              <a:lstStyle/>
              <a:p>
                <a:pPr algn="l"/>
                <a:endParaRPr lang="en-US" dirty="0">
                  <a:latin typeface="+mn-lt"/>
                </a:endParaRPr>
              </a:p>
            </p:txBody>
          </p:sp>
          <p:sp>
            <p:nvSpPr>
              <p:cNvPr id="153" name="Freeform 152">
                <a:extLst>
                  <a:ext uri="{FF2B5EF4-FFF2-40B4-BE49-F238E27FC236}">
                    <a16:creationId xmlns:a16="http://schemas.microsoft.com/office/drawing/2014/main" id="{C15168F2-DD90-F24D-B27F-7433F0467625}"/>
                  </a:ext>
                </a:extLst>
              </p:cNvPr>
              <p:cNvSpPr/>
              <p:nvPr/>
            </p:nvSpPr>
            <p:spPr>
              <a:xfrm>
                <a:off x="6999675" y="4018001"/>
                <a:ext cx="340194" cy="521630"/>
              </a:xfrm>
              <a:custGeom>
                <a:avLst/>
                <a:gdLst>
                  <a:gd name="connsiteX0" fmla="*/ 0 w 364142"/>
                  <a:gd name="connsiteY0" fmla="*/ 8092 h 558350"/>
                  <a:gd name="connsiteX1" fmla="*/ 16185 w 364142"/>
                  <a:gd name="connsiteY1" fmla="*/ 485522 h 558350"/>
                  <a:gd name="connsiteX2" fmla="*/ 356050 w 364142"/>
                  <a:gd name="connsiteY2" fmla="*/ 558350 h 558350"/>
                  <a:gd name="connsiteX3" fmla="*/ 364142 w 364142"/>
                  <a:gd name="connsiteY3" fmla="*/ 0 h 558350"/>
                  <a:gd name="connsiteX4" fmla="*/ 0 w 364142"/>
                  <a:gd name="connsiteY4" fmla="*/ 8092 h 558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42" h="558350">
                    <a:moveTo>
                      <a:pt x="0" y="8092"/>
                    </a:moveTo>
                    <a:lnTo>
                      <a:pt x="16185" y="485522"/>
                    </a:lnTo>
                    <a:lnTo>
                      <a:pt x="356050" y="558350"/>
                    </a:lnTo>
                    <a:lnTo>
                      <a:pt x="364142" y="0"/>
                    </a:lnTo>
                    <a:lnTo>
                      <a:pt x="0" y="8092"/>
                    </a:lnTo>
                    <a:close/>
                  </a:path>
                </a:pathLst>
              </a:custGeom>
              <a:solidFill>
                <a:schemeClr val="bg1"/>
              </a:solidFill>
            </p:spPr>
            <p:txBody>
              <a:bodyPr wrap="square" lIns="0" tIns="0" rIns="0" bIns="0" rtlCol="0" anchor="ctr">
                <a:noAutofit/>
              </a:bodyPr>
              <a:lstStyle/>
              <a:p>
                <a:pPr algn="l"/>
                <a:endParaRPr lang="en-US" dirty="0">
                  <a:latin typeface="+mn-lt"/>
                </a:endParaRPr>
              </a:p>
            </p:txBody>
          </p:sp>
        </p:grpSp>
        <p:sp>
          <p:nvSpPr>
            <p:cNvPr id="121" name="Freeform 120">
              <a:extLst>
                <a:ext uri="{FF2B5EF4-FFF2-40B4-BE49-F238E27FC236}">
                  <a16:creationId xmlns:a16="http://schemas.microsoft.com/office/drawing/2014/main" id="{3A3D16B7-35C7-C747-BFA9-20CFFA5FC753}"/>
                </a:ext>
              </a:extLst>
            </p:cNvPr>
            <p:cNvSpPr/>
            <p:nvPr/>
          </p:nvSpPr>
          <p:spPr>
            <a:xfrm>
              <a:off x="10334451" y="5229309"/>
              <a:ext cx="518264" cy="300927"/>
            </a:xfrm>
            <a:custGeom>
              <a:avLst/>
              <a:gdLst>
                <a:gd name="connsiteX0" fmla="*/ 0 w 501706"/>
                <a:gd name="connsiteY0" fmla="*/ 16184 h 291313"/>
                <a:gd name="connsiteX1" fmla="*/ 234669 w 501706"/>
                <a:gd name="connsiteY1" fmla="*/ 0 h 291313"/>
                <a:gd name="connsiteX2" fmla="*/ 501706 w 501706"/>
                <a:gd name="connsiteY2" fmla="*/ 291313 h 291313"/>
                <a:gd name="connsiteX3" fmla="*/ 210392 w 501706"/>
                <a:gd name="connsiteY3" fmla="*/ 283221 h 291313"/>
                <a:gd name="connsiteX4" fmla="*/ 0 w 501706"/>
                <a:gd name="connsiteY4" fmla="*/ 16184 h 291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706" h="291313">
                  <a:moveTo>
                    <a:pt x="0" y="16184"/>
                  </a:moveTo>
                  <a:lnTo>
                    <a:pt x="234669" y="0"/>
                  </a:lnTo>
                  <a:lnTo>
                    <a:pt x="501706" y="291313"/>
                  </a:lnTo>
                  <a:lnTo>
                    <a:pt x="210392" y="283221"/>
                  </a:lnTo>
                  <a:lnTo>
                    <a:pt x="0" y="16184"/>
                  </a:lnTo>
                  <a:close/>
                </a:path>
              </a:pathLst>
            </a:custGeom>
            <a:solidFill>
              <a:schemeClr val="bg2"/>
            </a:solidFill>
          </p:spPr>
          <p:txBody>
            <a:bodyPr wrap="square" lIns="0" tIns="0" rIns="0" bIns="0" rtlCol="0" anchor="ctr">
              <a:noAutofit/>
            </a:bodyPr>
            <a:lstStyle/>
            <a:p>
              <a:pPr algn="l"/>
              <a:endParaRPr lang="en-US" dirty="0">
                <a:latin typeface="+mn-lt"/>
              </a:endParaRPr>
            </a:p>
          </p:txBody>
        </p:sp>
        <p:grpSp>
          <p:nvGrpSpPr>
            <p:cNvPr id="122" name="Group 121">
              <a:extLst>
                <a:ext uri="{FF2B5EF4-FFF2-40B4-BE49-F238E27FC236}">
                  <a16:creationId xmlns:a16="http://schemas.microsoft.com/office/drawing/2014/main" id="{7BFA66A9-09DE-FF43-B22F-99D6A2CACDC3}"/>
                </a:ext>
              </a:extLst>
            </p:cNvPr>
            <p:cNvGrpSpPr/>
            <p:nvPr/>
          </p:nvGrpSpPr>
          <p:grpSpPr>
            <a:xfrm>
              <a:off x="8897304" y="4299539"/>
              <a:ext cx="1090164" cy="1277183"/>
              <a:chOff x="5277309" y="3892638"/>
              <a:chExt cx="1199795" cy="1405622"/>
            </a:xfrm>
          </p:grpSpPr>
          <p:sp>
            <p:nvSpPr>
              <p:cNvPr id="125" name="Freeform 124">
                <a:extLst>
                  <a:ext uri="{FF2B5EF4-FFF2-40B4-BE49-F238E27FC236}">
                    <a16:creationId xmlns:a16="http://schemas.microsoft.com/office/drawing/2014/main" id="{88A52A15-9953-B442-B32A-701353750986}"/>
                  </a:ext>
                </a:extLst>
              </p:cNvPr>
              <p:cNvSpPr/>
              <p:nvPr/>
            </p:nvSpPr>
            <p:spPr>
              <a:xfrm>
                <a:off x="5474885" y="3892638"/>
                <a:ext cx="851517" cy="953891"/>
              </a:xfrm>
              <a:custGeom>
                <a:avLst/>
                <a:gdLst>
                  <a:gd name="connsiteX0" fmla="*/ 1054416 w 1869755"/>
                  <a:gd name="connsiteY0" fmla="*/ 1965960 h 2094547"/>
                  <a:gd name="connsiteX1" fmla="*/ 1073466 w 1869755"/>
                  <a:gd name="connsiteY1" fmla="*/ 1964055 h 2094547"/>
                  <a:gd name="connsiteX2" fmla="*/ 1087753 w 1869755"/>
                  <a:gd name="connsiteY2" fmla="*/ 1976438 h 2094547"/>
                  <a:gd name="connsiteX3" fmla="*/ 1103946 w 1869755"/>
                  <a:gd name="connsiteY3" fmla="*/ 1985010 h 2094547"/>
                  <a:gd name="connsiteX4" fmla="*/ 1122996 w 1869755"/>
                  <a:gd name="connsiteY4" fmla="*/ 1985010 h 2094547"/>
                  <a:gd name="connsiteX5" fmla="*/ 1137283 w 1869755"/>
                  <a:gd name="connsiteY5" fmla="*/ 1999298 h 2094547"/>
                  <a:gd name="connsiteX6" fmla="*/ 1157286 w 1869755"/>
                  <a:gd name="connsiteY6" fmla="*/ 1998345 h 2094547"/>
                  <a:gd name="connsiteX7" fmla="*/ 1172526 w 1869755"/>
                  <a:gd name="connsiteY7" fmla="*/ 2007870 h 2094547"/>
                  <a:gd name="connsiteX8" fmla="*/ 1190623 w 1869755"/>
                  <a:gd name="connsiteY8" fmla="*/ 2011680 h 2094547"/>
                  <a:gd name="connsiteX9" fmla="*/ 1204911 w 1869755"/>
                  <a:gd name="connsiteY9" fmla="*/ 2025015 h 2094547"/>
                  <a:gd name="connsiteX10" fmla="*/ 1223008 w 1869755"/>
                  <a:gd name="connsiteY10" fmla="*/ 2028825 h 2094547"/>
                  <a:gd name="connsiteX11" fmla="*/ 1238248 w 1869755"/>
                  <a:gd name="connsiteY11" fmla="*/ 2040255 h 2094547"/>
                  <a:gd name="connsiteX12" fmla="*/ 1256346 w 1869755"/>
                  <a:gd name="connsiteY12" fmla="*/ 2042160 h 2094547"/>
                  <a:gd name="connsiteX13" fmla="*/ 1274443 w 1869755"/>
                  <a:gd name="connsiteY13" fmla="*/ 2044065 h 2094547"/>
                  <a:gd name="connsiteX14" fmla="*/ 1288731 w 1869755"/>
                  <a:gd name="connsiteY14" fmla="*/ 2057400 h 2094547"/>
                  <a:gd name="connsiteX15" fmla="*/ 1305876 w 1869755"/>
                  <a:gd name="connsiteY15" fmla="*/ 2064068 h 2094547"/>
                  <a:gd name="connsiteX16" fmla="*/ 1324926 w 1869755"/>
                  <a:gd name="connsiteY16" fmla="*/ 2064068 h 2094547"/>
                  <a:gd name="connsiteX17" fmla="*/ 1341118 w 1869755"/>
                  <a:gd name="connsiteY17" fmla="*/ 2071688 h 2094547"/>
                  <a:gd name="connsiteX18" fmla="*/ 1357311 w 1869755"/>
                  <a:gd name="connsiteY18" fmla="*/ 2081213 h 2094547"/>
                  <a:gd name="connsiteX19" fmla="*/ 1377313 w 1869755"/>
                  <a:gd name="connsiteY19" fmla="*/ 2074545 h 2094547"/>
                  <a:gd name="connsiteX20" fmla="*/ 1393506 w 1869755"/>
                  <a:gd name="connsiteY20" fmla="*/ 2083118 h 2094547"/>
                  <a:gd name="connsiteX21" fmla="*/ 1411603 w 1869755"/>
                  <a:gd name="connsiteY21" fmla="*/ 2084070 h 2094547"/>
                  <a:gd name="connsiteX22" fmla="*/ 1429701 w 1869755"/>
                  <a:gd name="connsiteY22" fmla="*/ 2082165 h 2094547"/>
                  <a:gd name="connsiteX23" fmla="*/ 1446846 w 1869755"/>
                  <a:gd name="connsiteY23" fmla="*/ 2088833 h 2094547"/>
                  <a:gd name="connsiteX24" fmla="*/ 1464943 w 1869755"/>
                  <a:gd name="connsiteY24" fmla="*/ 2087880 h 2094547"/>
                  <a:gd name="connsiteX25" fmla="*/ 1483041 w 1869755"/>
                  <a:gd name="connsiteY25" fmla="*/ 2094548 h 2094547"/>
                  <a:gd name="connsiteX26" fmla="*/ 1501138 w 1869755"/>
                  <a:gd name="connsiteY26" fmla="*/ 2084070 h 2094547"/>
                  <a:gd name="connsiteX27" fmla="*/ 1519236 w 1869755"/>
                  <a:gd name="connsiteY27" fmla="*/ 2085023 h 2094547"/>
                  <a:gd name="connsiteX28" fmla="*/ 1537333 w 1869755"/>
                  <a:gd name="connsiteY28" fmla="*/ 2085975 h 2094547"/>
                  <a:gd name="connsiteX29" fmla="*/ 1555431 w 1869755"/>
                  <a:gd name="connsiteY29" fmla="*/ 2082165 h 2094547"/>
                  <a:gd name="connsiteX30" fmla="*/ 1573528 w 1869755"/>
                  <a:gd name="connsiteY30" fmla="*/ 2082165 h 2094547"/>
                  <a:gd name="connsiteX31" fmla="*/ 1591626 w 1869755"/>
                  <a:gd name="connsiteY31" fmla="*/ 2079308 h 2094547"/>
                  <a:gd name="connsiteX32" fmla="*/ 1609723 w 1869755"/>
                  <a:gd name="connsiteY32" fmla="*/ 2080260 h 2094547"/>
                  <a:gd name="connsiteX33" fmla="*/ 1627821 w 1869755"/>
                  <a:gd name="connsiteY33" fmla="*/ 2087880 h 2094547"/>
                  <a:gd name="connsiteX34" fmla="*/ 1645918 w 1869755"/>
                  <a:gd name="connsiteY34" fmla="*/ 2085023 h 2094547"/>
                  <a:gd name="connsiteX35" fmla="*/ 1663063 w 1869755"/>
                  <a:gd name="connsiteY35" fmla="*/ 2076450 h 2094547"/>
                  <a:gd name="connsiteX36" fmla="*/ 1682113 w 1869755"/>
                  <a:gd name="connsiteY36" fmla="*/ 2083118 h 2094547"/>
                  <a:gd name="connsiteX37" fmla="*/ 1699258 w 1869755"/>
                  <a:gd name="connsiteY37" fmla="*/ 2076450 h 2094547"/>
                  <a:gd name="connsiteX38" fmla="*/ 1717356 w 1869755"/>
                  <a:gd name="connsiteY38" fmla="*/ 2079308 h 2094547"/>
                  <a:gd name="connsiteX39" fmla="*/ 1734501 w 1869755"/>
                  <a:gd name="connsiteY39" fmla="*/ 2072640 h 2094547"/>
                  <a:gd name="connsiteX40" fmla="*/ 1752598 w 1869755"/>
                  <a:gd name="connsiteY40" fmla="*/ 2071688 h 2094547"/>
                  <a:gd name="connsiteX41" fmla="*/ 1770696 w 1869755"/>
                  <a:gd name="connsiteY41" fmla="*/ 2068830 h 2094547"/>
                  <a:gd name="connsiteX42" fmla="*/ 1788793 w 1869755"/>
                  <a:gd name="connsiteY42" fmla="*/ 2068830 h 2094547"/>
                  <a:gd name="connsiteX43" fmla="*/ 1804986 w 1869755"/>
                  <a:gd name="connsiteY43" fmla="*/ 2063115 h 2094547"/>
                  <a:gd name="connsiteX44" fmla="*/ 1805938 w 1869755"/>
                  <a:gd name="connsiteY44" fmla="*/ 2046923 h 2094547"/>
                  <a:gd name="connsiteX45" fmla="*/ 1807843 w 1869755"/>
                  <a:gd name="connsiteY45" fmla="*/ 2029778 h 2094547"/>
                  <a:gd name="connsiteX46" fmla="*/ 1822131 w 1869755"/>
                  <a:gd name="connsiteY46" fmla="*/ 2014538 h 2094547"/>
                  <a:gd name="connsiteX47" fmla="*/ 1822131 w 1869755"/>
                  <a:gd name="connsiteY47" fmla="*/ 1996440 h 2094547"/>
                  <a:gd name="connsiteX48" fmla="*/ 1826893 w 1869755"/>
                  <a:gd name="connsiteY48" fmla="*/ 1979295 h 2094547"/>
                  <a:gd name="connsiteX49" fmla="*/ 1832608 w 1869755"/>
                  <a:gd name="connsiteY49" fmla="*/ 1962150 h 2094547"/>
                  <a:gd name="connsiteX50" fmla="*/ 1835466 w 1869755"/>
                  <a:gd name="connsiteY50" fmla="*/ 1945005 h 2094547"/>
                  <a:gd name="connsiteX51" fmla="*/ 1833561 w 1869755"/>
                  <a:gd name="connsiteY51" fmla="*/ 1926908 h 2094547"/>
                  <a:gd name="connsiteX52" fmla="*/ 1835466 w 1869755"/>
                  <a:gd name="connsiteY52" fmla="*/ 1908810 h 2094547"/>
                  <a:gd name="connsiteX53" fmla="*/ 1837371 w 1869755"/>
                  <a:gd name="connsiteY53" fmla="*/ 1890713 h 2094547"/>
                  <a:gd name="connsiteX54" fmla="*/ 1837371 w 1869755"/>
                  <a:gd name="connsiteY54" fmla="*/ 1872615 h 2094547"/>
                  <a:gd name="connsiteX55" fmla="*/ 1844038 w 1869755"/>
                  <a:gd name="connsiteY55" fmla="*/ 1855470 h 2094547"/>
                  <a:gd name="connsiteX56" fmla="*/ 1847848 w 1869755"/>
                  <a:gd name="connsiteY56" fmla="*/ 1838325 h 2094547"/>
                  <a:gd name="connsiteX57" fmla="*/ 1849753 w 1869755"/>
                  <a:gd name="connsiteY57" fmla="*/ 1820228 h 2094547"/>
                  <a:gd name="connsiteX58" fmla="*/ 1854516 w 1869755"/>
                  <a:gd name="connsiteY58" fmla="*/ 1803083 h 2094547"/>
                  <a:gd name="connsiteX59" fmla="*/ 1856421 w 1869755"/>
                  <a:gd name="connsiteY59" fmla="*/ 1784985 h 2094547"/>
                  <a:gd name="connsiteX60" fmla="*/ 1861183 w 1869755"/>
                  <a:gd name="connsiteY60" fmla="*/ 1767840 h 2094547"/>
                  <a:gd name="connsiteX61" fmla="*/ 1863088 w 1869755"/>
                  <a:gd name="connsiteY61" fmla="*/ 1749743 h 2094547"/>
                  <a:gd name="connsiteX62" fmla="*/ 1862136 w 1869755"/>
                  <a:gd name="connsiteY62" fmla="*/ 1731645 h 2094547"/>
                  <a:gd name="connsiteX63" fmla="*/ 1854516 w 1869755"/>
                  <a:gd name="connsiteY63" fmla="*/ 1713548 h 2094547"/>
                  <a:gd name="connsiteX64" fmla="*/ 1855468 w 1869755"/>
                  <a:gd name="connsiteY64" fmla="*/ 1695450 h 2094547"/>
                  <a:gd name="connsiteX65" fmla="*/ 1866898 w 1869755"/>
                  <a:gd name="connsiteY65" fmla="*/ 1678305 h 2094547"/>
                  <a:gd name="connsiteX66" fmla="*/ 1863088 w 1869755"/>
                  <a:gd name="connsiteY66" fmla="*/ 1660208 h 2094547"/>
                  <a:gd name="connsiteX67" fmla="*/ 1867851 w 1869755"/>
                  <a:gd name="connsiteY67" fmla="*/ 1643063 h 2094547"/>
                  <a:gd name="connsiteX68" fmla="*/ 1869756 w 1869755"/>
                  <a:gd name="connsiteY68" fmla="*/ 1624965 h 2094547"/>
                  <a:gd name="connsiteX69" fmla="*/ 1861183 w 1869755"/>
                  <a:gd name="connsiteY69" fmla="*/ 1606868 h 2094547"/>
                  <a:gd name="connsiteX70" fmla="*/ 1865946 w 1869755"/>
                  <a:gd name="connsiteY70" fmla="*/ 1588770 h 2094547"/>
                  <a:gd name="connsiteX71" fmla="*/ 1863088 w 1869755"/>
                  <a:gd name="connsiteY71" fmla="*/ 1570673 h 2094547"/>
                  <a:gd name="connsiteX72" fmla="*/ 1859278 w 1869755"/>
                  <a:gd name="connsiteY72" fmla="*/ 1552575 h 2094547"/>
                  <a:gd name="connsiteX73" fmla="*/ 1863088 w 1869755"/>
                  <a:gd name="connsiteY73" fmla="*/ 1534478 h 2094547"/>
                  <a:gd name="connsiteX74" fmla="*/ 1863088 w 1869755"/>
                  <a:gd name="connsiteY74" fmla="*/ 1516380 h 2094547"/>
                  <a:gd name="connsiteX75" fmla="*/ 1860231 w 1869755"/>
                  <a:gd name="connsiteY75" fmla="*/ 1498283 h 2094547"/>
                  <a:gd name="connsiteX76" fmla="*/ 1854516 w 1869755"/>
                  <a:gd name="connsiteY76" fmla="*/ 1481138 h 2094547"/>
                  <a:gd name="connsiteX77" fmla="*/ 1851658 w 1869755"/>
                  <a:gd name="connsiteY77" fmla="*/ 1463993 h 2094547"/>
                  <a:gd name="connsiteX78" fmla="*/ 1849753 w 1869755"/>
                  <a:gd name="connsiteY78" fmla="*/ 1445895 h 2094547"/>
                  <a:gd name="connsiteX79" fmla="*/ 1857373 w 1869755"/>
                  <a:gd name="connsiteY79" fmla="*/ 1425893 h 2094547"/>
                  <a:gd name="connsiteX80" fmla="*/ 1847848 w 1869755"/>
                  <a:gd name="connsiteY80" fmla="*/ 1409700 h 2094547"/>
                  <a:gd name="connsiteX81" fmla="*/ 1842133 w 1869755"/>
                  <a:gd name="connsiteY81" fmla="*/ 1392555 h 2094547"/>
                  <a:gd name="connsiteX82" fmla="*/ 1842133 w 1869755"/>
                  <a:gd name="connsiteY82" fmla="*/ 1373505 h 2094547"/>
                  <a:gd name="connsiteX83" fmla="*/ 1830703 w 1869755"/>
                  <a:gd name="connsiteY83" fmla="*/ 1358265 h 2094547"/>
                  <a:gd name="connsiteX84" fmla="*/ 1831656 w 1869755"/>
                  <a:gd name="connsiteY84" fmla="*/ 1339215 h 2094547"/>
                  <a:gd name="connsiteX85" fmla="*/ 1818321 w 1869755"/>
                  <a:gd name="connsiteY85" fmla="*/ 1324928 h 2094547"/>
                  <a:gd name="connsiteX86" fmla="*/ 1814511 w 1869755"/>
                  <a:gd name="connsiteY86" fmla="*/ 1306830 h 2094547"/>
                  <a:gd name="connsiteX87" fmla="*/ 1809748 w 1869755"/>
                  <a:gd name="connsiteY87" fmla="*/ 1289685 h 2094547"/>
                  <a:gd name="connsiteX88" fmla="*/ 1801176 w 1869755"/>
                  <a:gd name="connsiteY88" fmla="*/ 1273493 h 2094547"/>
                  <a:gd name="connsiteX89" fmla="*/ 1802128 w 1869755"/>
                  <a:gd name="connsiteY89" fmla="*/ 1253490 h 2094547"/>
                  <a:gd name="connsiteX90" fmla="*/ 1795461 w 1869755"/>
                  <a:gd name="connsiteY90" fmla="*/ 1236345 h 2094547"/>
                  <a:gd name="connsiteX91" fmla="*/ 1786888 w 1869755"/>
                  <a:gd name="connsiteY91" fmla="*/ 1220153 h 2094547"/>
                  <a:gd name="connsiteX92" fmla="*/ 1771648 w 1869755"/>
                  <a:gd name="connsiteY92" fmla="*/ 1207770 h 2094547"/>
                  <a:gd name="connsiteX93" fmla="*/ 1766886 w 1869755"/>
                  <a:gd name="connsiteY93" fmla="*/ 1189673 h 2094547"/>
                  <a:gd name="connsiteX94" fmla="*/ 1755456 w 1869755"/>
                  <a:gd name="connsiteY94" fmla="*/ 1175385 h 2094547"/>
                  <a:gd name="connsiteX95" fmla="*/ 1747836 w 1869755"/>
                  <a:gd name="connsiteY95" fmla="*/ 1159193 h 2094547"/>
                  <a:gd name="connsiteX96" fmla="*/ 1736406 w 1869755"/>
                  <a:gd name="connsiteY96" fmla="*/ 1143000 h 2094547"/>
                  <a:gd name="connsiteX97" fmla="*/ 1721166 w 1869755"/>
                  <a:gd name="connsiteY97" fmla="*/ 1131570 h 2094547"/>
                  <a:gd name="connsiteX98" fmla="*/ 1709736 w 1869755"/>
                  <a:gd name="connsiteY98" fmla="*/ 1118235 h 2094547"/>
                  <a:gd name="connsiteX99" fmla="*/ 1707831 w 1869755"/>
                  <a:gd name="connsiteY99" fmla="*/ 1098233 h 2094547"/>
                  <a:gd name="connsiteX100" fmla="*/ 1698306 w 1869755"/>
                  <a:gd name="connsiteY100" fmla="*/ 1082993 h 2094547"/>
                  <a:gd name="connsiteX101" fmla="*/ 1687828 w 1869755"/>
                  <a:gd name="connsiteY101" fmla="*/ 1068705 h 2094547"/>
                  <a:gd name="connsiteX102" fmla="*/ 1672588 w 1869755"/>
                  <a:gd name="connsiteY102" fmla="*/ 1057275 h 2094547"/>
                  <a:gd name="connsiteX103" fmla="*/ 1661158 w 1869755"/>
                  <a:gd name="connsiteY103" fmla="*/ 1043940 h 2094547"/>
                  <a:gd name="connsiteX104" fmla="*/ 1654491 w 1869755"/>
                  <a:gd name="connsiteY104" fmla="*/ 1025843 h 2094547"/>
                  <a:gd name="connsiteX105" fmla="*/ 1637346 w 1869755"/>
                  <a:gd name="connsiteY105" fmla="*/ 1017270 h 2094547"/>
                  <a:gd name="connsiteX106" fmla="*/ 1625916 w 1869755"/>
                  <a:gd name="connsiteY106" fmla="*/ 1002983 h 2094547"/>
                  <a:gd name="connsiteX107" fmla="*/ 1612581 w 1869755"/>
                  <a:gd name="connsiteY107" fmla="*/ 990600 h 2094547"/>
                  <a:gd name="connsiteX108" fmla="*/ 1603056 w 1869755"/>
                  <a:gd name="connsiteY108" fmla="*/ 975360 h 2094547"/>
                  <a:gd name="connsiteX109" fmla="*/ 1589721 w 1869755"/>
                  <a:gd name="connsiteY109" fmla="*/ 962978 h 2094547"/>
                  <a:gd name="connsiteX110" fmla="*/ 1582101 w 1869755"/>
                  <a:gd name="connsiteY110" fmla="*/ 945833 h 2094547"/>
                  <a:gd name="connsiteX111" fmla="*/ 1571623 w 1869755"/>
                  <a:gd name="connsiteY111" fmla="*/ 931545 h 2094547"/>
                  <a:gd name="connsiteX112" fmla="*/ 1558288 w 1869755"/>
                  <a:gd name="connsiteY112" fmla="*/ 919163 h 2094547"/>
                  <a:gd name="connsiteX113" fmla="*/ 1547811 w 1869755"/>
                  <a:gd name="connsiteY113" fmla="*/ 904875 h 2094547"/>
                  <a:gd name="connsiteX114" fmla="*/ 1534476 w 1869755"/>
                  <a:gd name="connsiteY114" fmla="*/ 892493 h 2094547"/>
                  <a:gd name="connsiteX115" fmla="*/ 1524951 w 1869755"/>
                  <a:gd name="connsiteY115" fmla="*/ 876300 h 2094547"/>
                  <a:gd name="connsiteX116" fmla="*/ 1504948 w 1869755"/>
                  <a:gd name="connsiteY116" fmla="*/ 869633 h 2094547"/>
                  <a:gd name="connsiteX117" fmla="*/ 1499233 w 1869755"/>
                  <a:gd name="connsiteY117" fmla="*/ 850583 h 2094547"/>
                  <a:gd name="connsiteX118" fmla="*/ 1489708 w 1869755"/>
                  <a:gd name="connsiteY118" fmla="*/ 835343 h 2094547"/>
                  <a:gd name="connsiteX119" fmla="*/ 1477326 w 1869755"/>
                  <a:gd name="connsiteY119" fmla="*/ 822960 h 2094547"/>
                  <a:gd name="connsiteX120" fmla="*/ 1460181 w 1869755"/>
                  <a:gd name="connsiteY120" fmla="*/ 813435 h 2094547"/>
                  <a:gd name="connsiteX121" fmla="*/ 1454466 w 1869755"/>
                  <a:gd name="connsiteY121" fmla="*/ 795338 h 2094547"/>
                  <a:gd name="connsiteX122" fmla="*/ 1438273 w 1869755"/>
                  <a:gd name="connsiteY122" fmla="*/ 784860 h 2094547"/>
                  <a:gd name="connsiteX123" fmla="*/ 1435416 w 1869755"/>
                  <a:gd name="connsiteY123" fmla="*/ 765810 h 2094547"/>
                  <a:gd name="connsiteX124" fmla="*/ 1427796 w 1869755"/>
                  <a:gd name="connsiteY124" fmla="*/ 750570 h 2094547"/>
                  <a:gd name="connsiteX125" fmla="*/ 1412556 w 1869755"/>
                  <a:gd name="connsiteY125" fmla="*/ 737235 h 2094547"/>
                  <a:gd name="connsiteX126" fmla="*/ 1414461 w 1869755"/>
                  <a:gd name="connsiteY126" fmla="*/ 718185 h 2094547"/>
                  <a:gd name="connsiteX127" fmla="*/ 1405888 w 1869755"/>
                  <a:gd name="connsiteY127" fmla="*/ 701993 h 2094547"/>
                  <a:gd name="connsiteX128" fmla="*/ 1412556 w 1869755"/>
                  <a:gd name="connsiteY128" fmla="*/ 682943 h 2094547"/>
                  <a:gd name="connsiteX129" fmla="*/ 1399221 w 1869755"/>
                  <a:gd name="connsiteY129" fmla="*/ 666750 h 2094547"/>
                  <a:gd name="connsiteX130" fmla="*/ 1405888 w 1869755"/>
                  <a:gd name="connsiteY130" fmla="*/ 647700 h 2094547"/>
                  <a:gd name="connsiteX131" fmla="*/ 1403983 w 1869755"/>
                  <a:gd name="connsiteY131" fmla="*/ 629603 h 2094547"/>
                  <a:gd name="connsiteX132" fmla="*/ 1399221 w 1869755"/>
                  <a:gd name="connsiteY132" fmla="*/ 612458 h 2094547"/>
                  <a:gd name="connsiteX133" fmla="*/ 1396363 w 1869755"/>
                  <a:gd name="connsiteY133" fmla="*/ 595313 h 2094547"/>
                  <a:gd name="connsiteX134" fmla="*/ 1398268 w 1869755"/>
                  <a:gd name="connsiteY134" fmla="*/ 577215 h 2094547"/>
                  <a:gd name="connsiteX135" fmla="*/ 1394458 w 1869755"/>
                  <a:gd name="connsiteY135" fmla="*/ 560070 h 2094547"/>
                  <a:gd name="connsiteX136" fmla="*/ 1389696 w 1869755"/>
                  <a:gd name="connsiteY136" fmla="*/ 542925 h 2094547"/>
                  <a:gd name="connsiteX137" fmla="*/ 1389696 w 1869755"/>
                  <a:gd name="connsiteY137" fmla="*/ 524828 h 2094547"/>
                  <a:gd name="connsiteX138" fmla="*/ 1383981 w 1869755"/>
                  <a:gd name="connsiteY138" fmla="*/ 504825 h 2094547"/>
                  <a:gd name="connsiteX139" fmla="*/ 1379218 w 1869755"/>
                  <a:gd name="connsiteY139" fmla="*/ 487680 h 2094547"/>
                  <a:gd name="connsiteX140" fmla="*/ 1383981 w 1869755"/>
                  <a:gd name="connsiteY140" fmla="*/ 469583 h 2094547"/>
                  <a:gd name="connsiteX141" fmla="*/ 1378266 w 1869755"/>
                  <a:gd name="connsiteY141" fmla="*/ 452438 h 2094547"/>
                  <a:gd name="connsiteX142" fmla="*/ 1371598 w 1869755"/>
                  <a:gd name="connsiteY142" fmla="*/ 435293 h 2094547"/>
                  <a:gd name="connsiteX143" fmla="*/ 1376361 w 1869755"/>
                  <a:gd name="connsiteY143" fmla="*/ 416243 h 2094547"/>
                  <a:gd name="connsiteX144" fmla="*/ 1367788 w 1869755"/>
                  <a:gd name="connsiteY144" fmla="*/ 399098 h 2094547"/>
                  <a:gd name="connsiteX145" fmla="*/ 1363026 w 1869755"/>
                  <a:gd name="connsiteY145" fmla="*/ 381953 h 2094547"/>
                  <a:gd name="connsiteX146" fmla="*/ 1357311 w 1869755"/>
                  <a:gd name="connsiteY146" fmla="*/ 364808 h 2094547"/>
                  <a:gd name="connsiteX147" fmla="*/ 1357311 w 1869755"/>
                  <a:gd name="connsiteY147" fmla="*/ 346710 h 2094547"/>
                  <a:gd name="connsiteX148" fmla="*/ 1360168 w 1869755"/>
                  <a:gd name="connsiteY148" fmla="*/ 327660 h 2094547"/>
                  <a:gd name="connsiteX149" fmla="*/ 1352548 w 1869755"/>
                  <a:gd name="connsiteY149" fmla="*/ 310515 h 2094547"/>
                  <a:gd name="connsiteX150" fmla="*/ 1340166 w 1869755"/>
                  <a:gd name="connsiteY150" fmla="*/ 295275 h 2094547"/>
                  <a:gd name="connsiteX151" fmla="*/ 1334451 w 1869755"/>
                  <a:gd name="connsiteY151" fmla="*/ 278130 h 2094547"/>
                  <a:gd name="connsiteX152" fmla="*/ 1334451 w 1869755"/>
                  <a:gd name="connsiteY152" fmla="*/ 259080 h 2094547"/>
                  <a:gd name="connsiteX153" fmla="*/ 1324926 w 1869755"/>
                  <a:gd name="connsiteY153" fmla="*/ 243840 h 2094547"/>
                  <a:gd name="connsiteX154" fmla="*/ 1319211 w 1869755"/>
                  <a:gd name="connsiteY154" fmla="*/ 226695 h 2094547"/>
                  <a:gd name="connsiteX155" fmla="*/ 1310638 w 1869755"/>
                  <a:gd name="connsiteY155" fmla="*/ 210502 h 2094547"/>
                  <a:gd name="connsiteX156" fmla="*/ 1301113 w 1869755"/>
                  <a:gd name="connsiteY156" fmla="*/ 195263 h 2094547"/>
                  <a:gd name="connsiteX157" fmla="*/ 1287778 w 1869755"/>
                  <a:gd name="connsiteY157" fmla="*/ 182880 h 2094547"/>
                  <a:gd name="connsiteX158" fmla="*/ 1280158 w 1869755"/>
                  <a:gd name="connsiteY158" fmla="*/ 165735 h 2094547"/>
                  <a:gd name="connsiteX159" fmla="*/ 1264918 w 1869755"/>
                  <a:gd name="connsiteY159" fmla="*/ 155258 h 2094547"/>
                  <a:gd name="connsiteX160" fmla="*/ 1246821 w 1869755"/>
                  <a:gd name="connsiteY160" fmla="*/ 148590 h 2094547"/>
                  <a:gd name="connsiteX161" fmla="*/ 1238248 w 1869755"/>
                  <a:gd name="connsiteY161" fmla="*/ 129540 h 2094547"/>
                  <a:gd name="connsiteX162" fmla="*/ 1221103 w 1869755"/>
                  <a:gd name="connsiteY162" fmla="*/ 121920 h 2094547"/>
                  <a:gd name="connsiteX163" fmla="*/ 1206816 w 1869755"/>
                  <a:gd name="connsiteY163" fmla="*/ 109538 h 2094547"/>
                  <a:gd name="connsiteX164" fmla="*/ 1188718 w 1869755"/>
                  <a:gd name="connsiteY164" fmla="*/ 104775 h 2094547"/>
                  <a:gd name="connsiteX165" fmla="*/ 1170621 w 1869755"/>
                  <a:gd name="connsiteY165" fmla="*/ 100013 h 2094547"/>
                  <a:gd name="connsiteX166" fmla="*/ 1155381 w 1869755"/>
                  <a:gd name="connsiteY166" fmla="*/ 90488 h 2094547"/>
                  <a:gd name="connsiteX167" fmla="*/ 1137283 w 1869755"/>
                  <a:gd name="connsiteY167" fmla="*/ 86678 h 2094547"/>
                  <a:gd name="connsiteX168" fmla="*/ 1122043 w 1869755"/>
                  <a:gd name="connsiteY168" fmla="*/ 75248 h 2094547"/>
                  <a:gd name="connsiteX169" fmla="*/ 1102041 w 1869755"/>
                  <a:gd name="connsiteY169" fmla="*/ 80010 h 2094547"/>
                  <a:gd name="connsiteX170" fmla="*/ 1083943 w 1869755"/>
                  <a:gd name="connsiteY170" fmla="*/ 79057 h 2094547"/>
                  <a:gd name="connsiteX171" fmla="*/ 1067751 w 1869755"/>
                  <a:gd name="connsiteY171" fmla="*/ 68580 h 2094547"/>
                  <a:gd name="connsiteX172" fmla="*/ 1049653 w 1869755"/>
                  <a:gd name="connsiteY172" fmla="*/ 68580 h 2094547"/>
                  <a:gd name="connsiteX173" fmla="*/ 1031556 w 1869755"/>
                  <a:gd name="connsiteY173" fmla="*/ 70485 h 2094547"/>
                  <a:gd name="connsiteX174" fmla="*/ 1012506 w 1869755"/>
                  <a:gd name="connsiteY174" fmla="*/ 69532 h 2094547"/>
                  <a:gd name="connsiteX175" fmla="*/ 993456 w 1869755"/>
                  <a:gd name="connsiteY175" fmla="*/ 69532 h 2094547"/>
                  <a:gd name="connsiteX176" fmla="*/ 974406 w 1869755"/>
                  <a:gd name="connsiteY176" fmla="*/ 70485 h 2094547"/>
                  <a:gd name="connsiteX177" fmla="*/ 954403 w 1869755"/>
                  <a:gd name="connsiteY177" fmla="*/ 66675 h 2094547"/>
                  <a:gd name="connsiteX178" fmla="*/ 936306 w 1869755"/>
                  <a:gd name="connsiteY178" fmla="*/ 77153 h 2094547"/>
                  <a:gd name="connsiteX179" fmla="*/ 922971 w 1869755"/>
                  <a:gd name="connsiteY179" fmla="*/ 63818 h 2094547"/>
                  <a:gd name="connsiteX180" fmla="*/ 905826 w 1869755"/>
                  <a:gd name="connsiteY180" fmla="*/ 58103 h 2094547"/>
                  <a:gd name="connsiteX181" fmla="*/ 890586 w 1869755"/>
                  <a:gd name="connsiteY181" fmla="*/ 47625 h 2094547"/>
                  <a:gd name="connsiteX182" fmla="*/ 870583 w 1869755"/>
                  <a:gd name="connsiteY182" fmla="*/ 48578 h 2094547"/>
                  <a:gd name="connsiteX183" fmla="*/ 857248 w 1869755"/>
                  <a:gd name="connsiteY183" fmla="*/ 33338 h 2094547"/>
                  <a:gd name="connsiteX184" fmla="*/ 840103 w 1869755"/>
                  <a:gd name="connsiteY184" fmla="*/ 27622 h 2094547"/>
                  <a:gd name="connsiteX185" fmla="*/ 822006 w 1869755"/>
                  <a:gd name="connsiteY185" fmla="*/ 26670 h 2094547"/>
                  <a:gd name="connsiteX186" fmla="*/ 805813 w 1869755"/>
                  <a:gd name="connsiteY186" fmla="*/ 17145 h 2094547"/>
                  <a:gd name="connsiteX187" fmla="*/ 785811 w 1869755"/>
                  <a:gd name="connsiteY187" fmla="*/ 24765 h 2094547"/>
                  <a:gd name="connsiteX188" fmla="*/ 768666 w 1869755"/>
                  <a:gd name="connsiteY188" fmla="*/ 20955 h 2094547"/>
                  <a:gd name="connsiteX189" fmla="*/ 752473 w 1869755"/>
                  <a:gd name="connsiteY189" fmla="*/ 7620 h 2094547"/>
                  <a:gd name="connsiteX190" fmla="*/ 733423 w 1869755"/>
                  <a:gd name="connsiteY190" fmla="*/ 14288 h 2094547"/>
                  <a:gd name="connsiteX191" fmla="*/ 715326 w 1869755"/>
                  <a:gd name="connsiteY191" fmla="*/ 11430 h 2094547"/>
                  <a:gd name="connsiteX192" fmla="*/ 698181 w 1869755"/>
                  <a:gd name="connsiteY192" fmla="*/ 4763 h 2094547"/>
                  <a:gd name="connsiteX193" fmla="*/ 680083 w 1869755"/>
                  <a:gd name="connsiteY193" fmla="*/ 0 h 2094547"/>
                  <a:gd name="connsiteX194" fmla="*/ 661986 w 1869755"/>
                  <a:gd name="connsiteY194" fmla="*/ 7620 h 2094547"/>
                  <a:gd name="connsiteX195" fmla="*/ 643888 w 1869755"/>
                  <a:gd name="connsiteY195" fmla="*/ 7620 h 2094547"/>
                  <a:gd name="connsiteX196" fmla="*/ 625791 w 1869755"/>
                  <a:gd name="connsiteY196" fmla="*/ 4763 h 2094547"/>
                  <a:gd name="connsiteX197" fmla="*/ 608646 w 1869755"/>
                  <a:gd name="connsiteY197" fmla="*/ 16193 h 2094547"/>
                  <a:gd name="connsiteX198" fmla="*/ 593406 w 1869755"/>
                  <a:gd name="connsiteY198" fmla="*/ 19050 h 2094547"/>
                  <a:gd name="connsiteX199" fmla="*/ 573403 w 1869755"/>
                  <a:gd name="connsiteY199" fmla="*/ 13335 h 2094547"/>
                  <a:gd name="connsiteX200" fmla="*/ 559116 w 1869755"/>
                  <a:gd name="connsiteY200" fmla="*/ 29528 h 2094547"/>
                  <a:gd name="connsiteX201" fmla="*/ 541018 w 1869755"/>
                  <a:gd name="connsiteY201" fmla="*/ 33338 h 2094547"/>
                  <a:gd name="connsiteX202" fmla="*/ 521016 w 1869755"/>
                  <a:gd name="connsiteY202" fmla="*/ 35243 h 2094547"/>
                  <a:gd name="connsiteX203" fmla="*/ 504823 w 1869755"/>
                  <a:gd name="connsiteY203" fmla="*/ 43815 h 2094547"/>
                  <a:gd name="connsiteX204" fmla="*/ 492441 w 1869755"/>
                  <a:gd name="connsiteY204" fmla="*/ 59055 h 2094547"/>
                  <a:gd name="connsiteX205" fmla="*/ 476248 w 1869755"/>
                  <a:gd name="connsiteY205" fmla="*/ 67628 h 2094547"/>
                  <a:gd name="connsiteX206" fmla="*/ 458151 w 1869755"/>
                  <a:gd name="connsiteY206" fmla="*/ 74295 h 2094547"/>
                  <a:gd name="connsiteX207" fmla="*/ 444816 w 1869755"/>
                  <a:gd name="connsiteY207" fmla="*/ 87630 h 2094547"/>
                  <a:gd name="connsiteX208" fmla="*/ 430528 w 1869755"/>
                  <a:gd name="connsiteY208" fmla="*/ 99060 h 2094547"/>
                  <a:gd name="connsiteX209" fmla="*/ 417193 w 1869755"/>
                  <a:gd name="connsiteY209" fmla="*/ 111443 h 2094547"/>
                  <a:gd name="connsiteX210" fmla="*/ 405763 w 1869755"/>
                  <a:gd name="connsiteY210" fmla="*/ 125730 h 2094547"/>
                  <a:gd name="connsiteX211" fmla="*/ 392428 w 1869755"/>
                  <a:gd name="connsiteY211" fmla="*/ 138113 h 2094547"/>
                  <a:gd name="connsiteX212" fmla="*/ 380046 w 1869755"/>
                  <a:gd name="connsiteY212" fmla="*/ 151448 h 2094547"/>
                  <a:gd name="connsiteX213" fmla="*/ 374331 w 1869755"/>
                  <a:gd name="connsiteY213" fmla="*/ 170498 h 2094547"/>
                  <a:gd name="connsiteX214" fmla="*/ 356233 w 1869755"/>
                  <a:gd name="connsiteY214" fmla="*/ 180023 h 2094547"/>
                  <a:gd name="connsiteX215" fmla="*/ 346708 w 1869755"/>
                  <a:gd name="connsiteY215" fmla="*/ 196215 h 2094547"/>
                  <a:gd name="connsiteX216" fmla="*/ 340993 w 1869755"/>
                  <a:gd name="connsiteY216" fmla="*/ 214313 h 2094547"/>
                  <a:gd name="connsiteX217" fmla="*/ 335278 w 1869755"/>
                  <a:gd name="connsiteY217" fmla="*/ 231458 h 2094547"/>
                  <a:gd name="connsiteX218" fmla="*/ 328611 w 1869755"/>
                  <a:gd name="connsiteY218" fmla="*/ 246698 h 2094547"/>
                  <a:gd name="connsiteX219" fmla="*/ 312420 w 1869755"/>
                  <a:gd name="connsiteY219" fmla="*/ 260033 h 2094547"/>
                  <a:gd name="connsiteX220" fmla="*/ 308610 w 1869755"/>
                  <a:gd name="connsiteY220" fmla="*/ 277178 h 2094547"/>
                  <a:gd name="connsiteX221" fmla="*/ 307657 w 1869755"/>
                  <a:gd name="connsiteY221" fmla="*/ 295275 h 2094547"/>
                  <a:gd name="connsiteX222" fmla="*/ 307657 w 1869755"/>
                  <a:gd name="connsiteY222" fmla="*/ 314325 h 2094547"/>
                  <a:gd name="connsiteX223" fmla="*/ 307657 w 1869755"/>
                  <a:gd name="connsiteY223" fmla="*/ 332423 h 2094547"/>
                  <a:gd name="connsiteX224" fmla="*/ 295275 w 1869755"/>
                  <a:gd name="connsiteY224" fmla="*/ 348615 h 2094547"/>
                  <a:gd name="connsiteX225" fmla="*/ 294322 w 1869755"/>
                  <a:gd name="connsiteY225" fmla="*/ 366713 h 2094547"/>
                  <a:gd name="connsiteX226" fmla="*/ 300990 w 1869755"/>
                  <a:gd name="connsiteY226" fmla="*/ 384810 h 2094547"/>
                  <a:gd name="connsiteX227" fmla="*/ 302895 w 1869755"/>
                  <a:gd name="connsiteY227" fmla="*/ 402908 h 2094547"/>
                  <a:gd name="connsiteX228" fmla="*/ 296228 w 1869755"/>
                  <a:gd name="connsiteY228" fmla="*/ 419100 h 2094547"/>
                  <a:gd name="connsiteX229" fmla="*/ 296228 w 1869755"/>
                  <a:gd name="connsiteY229" fmla="*/ 437198 h 2094547"/>
                  <a:gd name="connsiteX230" fmla="*/ 290513 w 1869755"/>
                  <a:gd name="connsiteY230" fmla="*/ 455295 h 2094547"/>
                  <a:gd name="connsiteX231" fmla="*/ 297180 w 1869755"/>
                  <a:gd name="connsiteY231" fmla="*/ 472440 h 2094547"/>
                  <a:gd name="connsiteX232" fmla="*/ 297180 w 1869755"/>
                  <a:gd name="connsiteY232" fmla="*/ 489585 h 2094547"/>
                  <a:gd name="connsiteX233" fmla="*/ 297180 w 1869755"/>
                  <a:gd name="connsiteY233" fmla="*/ 507683 h 2094547"/>
                  <a:gd name="connsiteX234" fmla="*/ 292417 w 1869755"/>
                  <a:gd name="connsiteY234" fmla="*/ 525780 h 2094547"/>
                  <a:gd name="connsiteX235" fmla="*/ 303847 w 1869755"/>
                  <a:gd name="connsiteY235" fmla="*/ 542925 h 2094547"/>
                  <a:gd name="connsiteX236" fmla="*/ 305753 w 1869755"/>
                  <a:gd name="connsiteY236" fmla="*/ 560070 h 2094547"/>
                  <a:gd name="connsiteX237" fmla="*/ 300038 w 1869755"/>
                  <a:gd name="connsiteY237" fmla="*/ 578168 h 2094547"/>
                  <a:gd name="connsiteX238" fmla="*/ 307657 w 1869755"/>
                  <a:gd name="connsiteY238" fmla="*/ 595313 h 2094547"/>
                  <a:gd name="connsiteX239" fmla="*/ 308610 w 1869755"/>
                  <a:gd name="connsiteY239" fmla="*/ 612458 h 2094547"/>
                  <a:gd name="connsiteX240" fmla="*/ 308610 w 1869755"/>
                  <a:gd name="connsiteY240" fmla="*/ 631508 h 2094547"/>
                  <a:gd name="connsiteX241" fmla="*/ 309563 w 1869755"/>
                  <a:gd name="connsiteY241" fmla="*/ 649605 h 2094547"/>
                  <a:gd name="connsiteX242" fmla="*/ 307657 w 1869755"/>
                  <a:gd name="connsiteY242" fmla="*/ 668655 h 2094547"/>
                  <a:gd name="connsiteX243" fmla="*/ 304800 w 1869755"/>
                  <a:gd name="connsiteY243" fmla="*/ 687705 h 2094547"/>
                  <a:gd name="connsiteX244" fmla="*/ 311467 w 1869755"/>
                  <a:gd name="connsiteY244" fmla="*/ 705803 h 2094547"/>
                  <a:gd name="connsiteX245" fmla="*/ 311467 w 1869755"/>
                  <a:gd name="connsiteY245" fmla="*/ 723900 h 2094547"/>
                  <a:gd name="connsiteX246" fmla="*/ 306705 w 1869755"/>
                  <a:gd name="connsiteY246" fmla="*/ 741998 h 2094547"/>
                  <a:gd name="connsiteX247" fmla="*/ 307657 w 1869755"/>
                  <a:gd name="connsiteY247" fmla="*/ 760095 h 2094547"/>
                  <a:gd name="connsiteX248" fmla="*/ 313372 w 1869755"/>
                  <a:gd name="connsiteY248" fmla="*/ 779145 h 2094547"/>
                  <a:gd name="connsiteX249" fmla="*/ 306705 w 1869755"/>
                  <a:gd name="connsiteY249" fmla="*/ 797243 h 2094547"/>
                  <a:gd name="connsiteX250" fmla="*/ 300038 w 1869755"/>
                  <a:gd name="connsiteY250" fmla="*/ 815340 h 2094547"/>
                  <a:gd name="connsiteX251" fmla="*/ 300990 w 1869755"/>
                  <a:gd name="connsiteY251" fmla="*/ 834390 h 2094547"/>
                  <a:gd name="connsiteX252" fmla="*/ 300038 w 1869755"/>
                  <a:gd name="connsiteY252" fmla="*/ 853440 h 2094547"/>
                  <a:gd name="connsiteX253" fmla="*/ 289560 w 1869755"/>
                  <a:gd name="connsiteY253" fmla="*/ 869633 h 2094547"/>
                  <a:gd name="connsiteX254" fmla="*/ 290513 w 1869755"/>
                  <a:gd name="connsiteY254" fmla="*/ 888683 h 2094547"/>
                  <a:gd name="connsiteX255" fmla="*/ 285750 w 1869755"/>
                  <a:gd name="connsiteY255" fmla="*/ 906780 h 2094547"/>
                  <a:gd name="connsiteX256" fmla="*/ 279082 w 1869755"/>
                  <a:gd name="connsiteY256" fmla="*/ 923925 h 2094547"/>
                  <a:gd name="connsiteX257" fmla="*/ 262890 w 1869755"/>
                  <a:gd name="connsiteY257" fmla="*/ 936308 h 2094547"/>
                  <a:gd name="connsiteX258" fmla="*/ 260032 w 1869755"/>
                  <a:gd name="connsiteY258" fmla="*/ 955358 h 2094547"/>
                  <a:gd name="connsiteX259" fmla="*/ 247650 w 1869755"/>
                  <a:gd name="connsiteY259" fmla="*/ 969645 h 2094547"/>
                  <a:gd name="connsiteX260" fmla="*/ 240030 w 1869755"/>
                  <a:gd name="connsiteY260" fmla="*/ 986790 h 2094547"/>
                  <a:gd name="connsiteX261" fmla="*/ 230505 w 1869755"/>
                  <a:gd name="connsiteY261" fmla="*/ 1002030 h 2094547"/>
                  <a:gd name="connsiteX262" fmla="*/ 227647 w 1869755"/>
                  <a:gd name="connsiteY262" fmla="*/ 1021080 h 2094547"/>
                  <a:gd name="connsiteX263" fmla="*/ 218122 w 1869755"/>
                  <a:gd name="connsiteY263" fmla="*/ 1037273 h 2094547"/>
                  <a:gd name="connsiteX264" fmla="*/ 210502 w 1869755"/>
                  <a:gd name="connsiteY264" fmla="*/ 1054418 h 2094547"/>
                  <a:gd name="connsiteX265" fmla="*/ 199072 w 1869755"/>
                  <a:gd name="connsiteY265" fmla="*/ 1068705 h 2094547"/>
                  <a:gd name="connsiteX266" fmla="*/ 194310 w 1869755"/>
                  <a:gd name="connsiteY266" fmla="*/ 1086803 h 2094547"/>
                  <a:gd name="connsiteX267" fmla="*/ 177165 w 1869755"/>
                  <a:gd name="connsiteY267" fmla="*/ 1099185 h 2094547"/>
                  <a:gd name="connsiteX268" fmla="*/ 171450 w 1869755"/>
                  <a:gd name="connsiteY268" fmla="*/ 1116330 h 2094547"/>
                  <a:gd name="connsiteX269" fmla="*/ 159067 w 1869755"/>
                  <a:gd name="connsiteY269" fmla="*/ 1130618 h 2094547"/>
                  <a:gd name="connsiteX270" fmla="*/ 158115 w 1869755"/>
                  <a:gd name="connsiteY270" fmla="*/ 1150620 h 2094547"/>
                  <a:gd name="connsiteX271" fmla="*/ 146685 w 1869755"/>
                  <a:gd name="connsiteY271" fmla="*/ 1165860 h 2094547"/>
                  <a:gd name="connsiteX272" fmla="*/ 135255 w 1869755"/>
                  <a:gd name="connsiteY272" fmla="*/ 1180148 h 2094547"/>
                  <a:gd name="connsiteX273" fmla="*/ 128588 w 1869755"/>
                  <a:gd name="connsiteY273" fmla="*/ 1197293 h 2094547"/>
                  <a:gd name="connsiteX274" fmla="*/ 124777 w 1869755"/>
                  <a:gd name="connsiteY274" fmla="*/ 1215390 h 2094547"/>
                  <a:gd name="connsiteX275" fmla="*/ 117157 w 1869755"/>
                  <a:gd name="connsiteY275" fmla="*/ 1232535 h 2094547"/>
                  <a:gd name="connsiteX276" fmla="*/ 102870 w 1869755"/>
                  <a:gd name="connsiteY276" fmla="*/ 1245870 h 2094547"/>
                  <a:gd name="connsiteX277" fmla="*/ 99060 w 1869755"/>
                  <a:gd name="connsiteY277" fmla="*/ 1264920 h 2094547"/>
                  <a:gd name="connsiteX278" fmla="*/ 86677 w 1869755"/>
                  <a:gd name="connsiteY278" fmla="*/ 1279208 h 2094547"/>
                  <a:gd name="connsiteX279" fmla="*/ 80963 w 1869755"/>
                  <a:gd name="connsiteY279" fmla="*/ 1297305 h 2094547"/>
                  <a:gd name="connsiteX280" fmla="*/ 76200 w 1869755"/>
                  <a:gd name="connsiteY280" fmla="*/ 1315403 h 2094547"/>
                  <a:gd name="connsiteX281" fmla="*/ 62865 w 1869755"/>
                  <a:gd name="connsiteY281" fmla="*/ 1329690 h 2094547"/>
                  <a:gd name="connsiteX282" fmla="*/ 57150 w 1869755"/>
                  <a:gd name="connsiteY282" fmla="*/ 1346835 h 2094547"/>
                  <a:gd name="connsiteX283" fmla="*/ 50482 w 1869755"/>
                  <a:gd name="connsiteY283" fmla="*/ 1363980 h 2094547"/>
                  <a:gd name="connsiteX284" fmla="*/ 47625 w 1869755"/>
                  <a:gd name="connsiteY284" fmla="*/ 1382078 h 2094547"/>
                  <a:gd name="connsiteX285" fmla="*/ 43815 w 1869755"/>
                  <a:gd name="connsiteY285" fmla="*/ 1400175 h 2094547"/>
                  <a:gd name="connsiteX286" fmla="*/ 40957 w 1869755"/>
                  <a:gd name="connsiteY286" fmla="*/ 1417320 h 2094547"/>
                  <a:gd name="connsiteX287" fmla="*/ 28575 w 1869755"/>
                  <a:gd name="connsiteY287" fmla="*/ 1432560 h 2094547"/>
                  <a:gd name="connsiteX288" fmla="*/ 34290 w 1869755"/>
                  <a:gd name="connsiteY288" fmla="*/ 1452563 h 2094547"/>
                  <a:gd name="connsiteX289" fmla="*/ 28575 w 1869755"/>
                  <a:gd name="connsiteY289" fmla="*/ 1469708 h 2094547"/>
                  <a:gd name="connsiteX290" fmla="*/ 19050 w 1869755"/>
                  <a:gd name="connsiteY290" fmla="*/ 1485900 h 2094547"/>
                  <a:gd name="connsiteX291" fmla="*/ 14288 w 1869755"/>
                  <a:gd name="connsiteY291" fmla="*/ 1503045 h 2094547"/>
                  <a:gd name="connsiteX292" fmla="*/ 18097 w 1869755"/>
                  <a:gd name="connsiteY292" fmla="*/ 1522095 h 2094547"/>
                  <a:gd name="connsiteX293" fmla="*/ 10477 w 1869755"/>
                  <a:gd name="connsiteY293" fmla="*/ 1539240 h 2094547"/>
                  <a:gd name="connsiteX294" fmla="*/ 8572 w 1869755"/>
                  <a:gd name="connsiteY294" fmla="*/ 1557338 h 2094547"/>
                  <a:gd name="connsiteX295" fmla="*/ 14288 w 1869755"/>
                  <a:gd name="connsiteY295" fmla="*/ 1575435 h 2094547"/>
                  <a:gd name="connsiteX296" fmla="*/ 8572 w 1869755"/>
                  <a:gd name="connsiteY296" fmla="*/ 1592580 h 2094547"/>
                  <a:gd name="connsiteX297" fmla="*/ 4763 w 1869755"/>
                  <a:gd name="connsiteY297" fmla="*/ 1610678 h 2094547"/>
                  <a:gd name="connsiteX298" fmla="*/ 6667 w 1869755"/>
                  <a:gd name="connsiteY298" fmla="*/ 1628775 h 2094547"/>
                  <a:gd name="connsiteX299" fmla="*/ 1905 w 1869755"/>
                  <a:gd name="connsiteY299" fmla="*/ 1646873 h 2094547"/>
                  <a:gd name="connsiteX300" fmla="*/ 4763 w 1869755"/>
                  <a:gd name="connsiteY300" fmla="*/ 1664970 h 2094547"/>
                  <a:gd name="connsiteX301" fmla="*/ 0 w 1869755"/>
                  <a:gd name="connsiteY301" fmla="*/ 1683068 h 2094547"/>
                  <a:gd name="connsiteX302" fmla="*/ 13335 w 1869755"/>
                  <a:gd name="connsiteY302" fmla="*/ 1700213 h 2094547"/>
                  <a:gd name="connsiteX303" fmla="*/ 3810 w 1869755"/>
                  <a:gd name="connsiteY303" fmla="*/ 1718310 h 2094547"/>
                  <a:gd name="connsiteX304" fmla="*/ 11430 w 1869755"/>
                  <a:gd name="connsiteY304" fmla="*/ 1735455 h 2094547"/>
                  <a:gd name="connsiteX305" fmla="*/ 7620 w 1869755"/>
                  <a:gd name="connsiteY305" fmla="*/ 1753553 h 2094547"/>
                  <a:gd name="connsiteX306" fmla="*/ 9525 w 1869755"/>
                  <a:gd name="connsiteY306" fmla="*/ 1771650 h 2094547"/>
                  <a:gd name="connsiteX307" fmla="*/ 20955 w 1869755"/>
                  <a:gd name="connsiteY307" fmla="*/ 1787843 h 2094547"/>
                  <a:gd name="connsiteX308" fmla="*/ 15240 w 1869755"/>
                  <a:gd name="connsiteY308" fmla="*/ 1806893 h 2094547"/>
                  <a:gd name="connsiteX309" fmla="*/ 27622 w 1869755"/>
                  <a:gd name="connsiteY309" fmla="*/ 1822133 h 2094547"/>
                  <a:gd name="connsiteX310" fmla="*/ 22860 w 1869755"/>
                  <a:gd name="connsiteY310" fmla="*/ 1842135 h 2094547"/>
                  <a:gd name="connsiteX311" fmla="*/ 36195 w 1869755"/>
                  <a:gd name="connsiteY311" fmla="*/ 1856423 h 2094547"/>
                  <a:gd name="connsiteX312" fmla="*/ 35242 w 1869755"/>
                  <a:gd name="connsiteY312" fmla="*/ 1875473 h 2094547"/>
                  <a:gd name="connsiteX313" fmla="*/ 46672 w 1869755"/>
                  <a:gd name="connsiteY313" fmla="*/ 1889760 h 2094547"/>
                  <a:gd name="connsiteX314" fmla="*/ 58102 w 1869755"/>
                  <a:gd name="connsiteY314" fmla="*/ 1903095 h 2094547"/>
                  <a:gd name="connsiteX315" fmla="*/ 69532 w 1869755"/>
                  <a:gd name="connsiteY315" fmla="*/ 1916430 h 2094547"/>
                  <a:gd name="connsiteX316" fmla="*/ 80963 w 1869755"/>
                  <a:gd name="connsiteY316" fmla="*/ 1929765 h 2094547"/>
                  <a:gd name="connsiteX317" fmla="*/ 95250 w 1869755"/>
                  <a:gd name="connsiteY317" fmla="*/ 1940243 h 2094547"/>
                  <a:gd name="connsiteX318" fmla="*/ 109538 w 1869755"/>
                  <a:gd name="connsiteY318" fmla="*/ 1949768 h 2094547"/>
                  <a:gd name="connsiteX319" fmla="*/ 121920 w 1869755"/>
                  <a:gd name="connsiteY319" fmla="*/ 1962150 h 2094547"/>
                  <a:gd name="connsiteX320" fmla="*/ 135255 w 1869755"/>
                  <a:gd name="connsiteY320" fmla="*/ 1974533 h 2094547"/>
                  <a:gd name="connsiteX321" fmla="*/ 153352 w 1869755"/>
                  <a:gd name="connsiteY321" fmla="*/ 1980248 h 2094547"/>
                  <a:gd name="connsiteX322" fmla="*/ 163830 w 1869755"/>
                  <a:gd name="connsiteY322" fmla="*/ 1996440 h 2094547"/>
                  <a:gd name="connsiteX323" fmla="*/ 181927 w 1869755"/>
                  <a:gd name="connsiteY323" fmla="*/ 2002155 h 2094547"/>
                  <a:gd name="connsiteX324" fmla="*/ 193357 w 1869755"/>
                  <a:gd name="connsiteY324" fmla="*/ 2016443 h 2094547"/>
                  <a:gd name="connsiteX325" fmla="*/ 207645 w 1869755"/>
                  <a:gd name="connsiteY325" fmla="*/ 2031683 h 2094547"/>
                  <a:gd name="connsiteX326" fmla="*/ 223838 w 1869755"/>
                  <a:gd name="connsiteY326" fmla="*/ 2019300 h 2094547"/>
                  <a:gd name="connsiteX327" fmla="*/ 241935 w 1869755"/>
                  <a:gd name="connsiteY327" fmla="*/ 2016443 h 2094547"/>
                  <a:gd name="connsiteX328" fmla="*/ 260032 w 1869755"/>
                  <a:gd name="connsiteY328" fmla="*/ 2016443 h 2094547"/>
                  <a:gd name="connsiteX329" fmla="*/ 277178 w 1869755"/>
                  <a:gd name="connsiteY329" fmla="*/ 2008823 h 2094547"/>
                  <a:gd name="connsiteX330" fmla="*/ 296228 w 1869755"/>
                  <a:gd name="connsiteY330" fmla="*/ 2008823 h 2094547"/>
                  <a:gd name="connsiteX331" fmla="*/ 314325 w 1869755"/>
                  <a:gd name="connsiteY331" fmla="*/ 2005013 h 2094547"/>
                  <a:gd name="connsiteX332" fmla="*/ 333373 w 1869755"/>
                  <a:gd name="connsiteY332" fmla="*/ 2011680 h 2094547"/>
                  <a:gd name="connsiteX333" fmla="*/ 350518 w 1869755"/>
                  <a:gd name="connsiteY333" fmla="*/ 2003108 h 2094547"/>
                  <a:gd name="connsiteX334" fmla="*/ 368616 w 1869755"/>
                  <a:gd name="connsiteY334" fmla="*/ 1997393 h 2094547"/>
                  <a:gd name="connsiteX335" fmla="*/ 387666 w 1869755"/>
                  <a:gd name="connsiteY335" fmla="*/ 2003108 h 2094547"/>
                  <a:gd name="connsiteX336" fmla="*/ 405763 w 1869755"/>
                  <a:gd name="connsiteY336" fmla="*/ 2000250 h 2094547"/>
                  <a:gd name="connsiteX337" fmla="*/ 423861 w 1869755"/>
                  <a:gd name="connsiteY337" fmla="*/ 2002155 h 2094547"/>
                  <a:gd name="connsiteX338" fmla="*/ 441958 w 1869755"/>
                  <a:gd name="connsiteY338" fmla="*/ 1994535 h 2094547"/>
                  <a:gd name="connsiteX339" fmla="*/ 460056 w 1869755"/>
                  <a:gd name="connsiteY339" fmla="*/ 1996440 h 2094547"/>
                  <a:gd name="connsiteX340" fmla="*/ 478153 w 1869755"/>
                  <a:gd name="connsiteY340" fmla="*/ 1990725 h 2094547"/>
                  <a:gd name="connsiteX341" fmla="*/ 497203 w 1869755"/>
                  <a:gd name="connsiteY341" fmla="*/ 1999298 h 2094547"/>
                  <a:gd name="connsiteX342" fmla="*/ 515301 w 1869755"/>
                  <a:gd name="connsiteY342" fmla="*/ 1995488 h 2094547"/>
                  <a:gd name="connsiteX343" fmla="*/ 533398 w 1869755"/>
                  <a:gd name="connsiteY343" fmla="*/ 1988820 h 2094547"/>
                  <a:gd name="connsiteX344" fmla="*/ 551496 w 1869755"/>
                  <a:gd name="connsiteY344" fmla="*/ 1993583 h 2094547"/>
                  <a:gd name="connsiteX345" fmla="*/ 569593 w 1869755"/>
                  <a:gd name="connsiteY345" fmla="*/ 1993583 h 2094547"/>
                  <a:gd name="connsiteX346" fmla="*/ 586738 w 1869755"/>
                  <a:gd name="connsiteY346" fmla="*/ 1984058 h 2094547"/>
                  <a:gd name="connsiteX347" fmla="*/ 604836 w 1869755"/>
                  <a:gd name="connsiteY347" fmla="*/ 1982153 h 2094547"/>
                  <a:gd name="connsiteX348" fmla="*/ 622933 w 1869755"/>
                  <a:gd name="connsiteY348" fmla="*/ 1985963 h 2094547"/>
                  <a:gd name="connsiteX349" fmla="*/ 641031 w 1869755"/>
                  <a:gd name="connsiteY349" fmla="*/ 1991678 h 2094547"/>
                  <a:gd name="connsiteX350" fmla="*/ 659128 w 1869755"/>
                  <a:gd name="connsiteY350" fmla="*/ 1986915 h 2094547"/>
                  <a:gd name="connsiteX351" fmla="*/ 677226 w 1869755"/>
                  <a:gd name="connsiteY351" fmla="*/ 1988820 h 2094547"/>
                  <a:gd name="connsiteX352" fmla="*/ 694371 w 1869755"/>
                  <a:gd name="connsiteY352" fmla="*/ 1980248 h 2094547"/>
                  <a:gd name="connsiteX353" fmla="*/ 712468 w 1869755"/>
                  <a:gd name="connsiteY353" fmla="*/ 1985963 h 2094547"/>
                  <a:gd name="connsiteX354" fmla="*/ 730566 w 1869755"/>
                  <a:gd name="connsiteY354" fmla="*/ 1980248 h 2094547"/>
                  <a:gd name="connsiteX355" fmla="*/ 748663 w 1869755"/>
                  <a:gd name="connsiteY355" fmla="*/ 1980248 h 2094547"/>
                  <a:gd name="connsiteX356" fmla="*/ 766761 w 1869755"/>
                  <a:gd name="connsiteY356" fmla="*/ 1975485 h 2094547"/>
                  <a:gd name="connsiteX357" fmla="*/ 784858 w 1869755"/>
                  <a:gd name="connsiteY357" fmla="*/ 1974533 h 2094547"/>
                  <a:gd name="connsiteX358" fmla="*/ 803908 w 1869755"/>
                  <a:gd name="connsiteY358" fmla="*/ 1981200 h 2094547"/>
                  <a:gd name="connsiteX359" fmla="*/ 822006 w 1869755"/>
                  <a:gd name="connsiteY359" fmla="*/ 1980248 h 2094547"/>
                  <a:gd name="connsiteX360" fmla="*/ 840103 w 1869755"/>
                  <a:gd name="connsiteY360" fmla="*/ 1972628 h 2094547"/>
                  <a:gd name="connsiteX361" fmla="*/ 858201 w 1869755"/>
                  <a:gd name="connsiteY361" fmla="*/ 1973580 h 2094547"/>
                  <a:gd name="connsiteX362" fmla="*/ 876298 w 1869755"/>
                  <a:gd name="connsiteY362" fmla="*/ 1970723 h 2094547"/>
                  <a:gd name="connsiteX363" fmla="*/ 894396 w 1869755"/>
                  <a:gd name="connsiteY363" fmla="*/ 1973580 h 2094547"/>
                  <a:gd name="connsiteX364" fmla="*/ 912493 w 1869755"/>
                  <a:gd name="connsiteY364" fmla="*/ 1965960 h 2094547"/>
                  <a:gd name="connsiteX365" fmla="*/ 930591 w 1869755"/>
                  <a:gd name="connsiteY365" fmla="*/ 1970723 h 2094547"/>
                  <a:gd name="connsiteX366" fmla="*/ 948688 w 1869755"/>
                  <a:gd name="connsiteY366" fmla="*/ 1965008 h 2094547"/>
                  <a:gd name="connsiteX367" fmla="*/ 966786 w 1869755"/>
                  <a:gd name="connsiteY367" fmla="*/ 1964055 h 2094547"/>
                  <a:gd name="connsiteX368" fmla="*/ 984883 w 1869755"/>
                  <a:gd name="connsiteY368" fmla="*/ 1969770 h 2094547"/>
                  <a:gd name="connsiteX369" fmla="*/ 1002981 w 1869755"/>
                  <a:gd name="connsiteY369" fmla="*/ 1962150 h 2094547"/>
                  <a:gd name="connsiteX370" fmla="*/ 1021078 w 1869755"/>
                  <a:gd name="connsiteY370" fmla="*/ 1963103 h 2094547"/>
                  <a:gd name="connsiteX371" fmla="*/ 1039176 w 1869755"/>
                  <a:gd name="connsiteY371" fmla="*/ 1956435 h 2094547"/>
                  <a:gd name="connsiteX372" fmla="*/ 1054416 w 1869755"/>
                  <a:gd name="connsiteY372" fmla="*/ 1965960 h 209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Lst>
                <a:rect l="l" t="t" r="r" b="b"/>
                <a:pathLst>
                  <a:path w="1869755" h="2094547">
                    <a:moveTo>
                      <a:pt x="1054416" y="1965960"/>
                    </a:moveTo>
                    <a:lnTo>
                      <a:pt x="1073466" y="1964055"/>
                    </a:lnTo>
                    <a:lnTo>
                      <a:pt x="1087753" y="1976438"/>
                    </a:lnTo>
                    <a:lnTo>
                      <a:pt x="1103946" y="1985010"/>
                    </a:lnTo>
                    <a:lnTo>
                      <a:pt x="1122996" y="1985010"/>
                    </a:lnTo>
                    <a:lnTo>
                      <a:pt x="1137283" y="1999298"/>
                    </a:lnTo>
                    <a:lnTo>
                      <a:pt x="1157286" y="1998345"/>
                    </a:lnTo>
                    <a:lnTo>
                      <a:pt x="1172526" y="2007870"/>
                    </a:lnTo>
                    <a:lnTo>
                      <a:pt x="1190623" y="2011680"/>
                    </a:lnTo>
                    <a:lnTo>
                      <a:pt x="1204911" y="2025015"/>
                    </a:lnTo>
                    <a:lnTo>
                      <a:pt x="1223008" y="2028825"/>
                    </a:lnTo>
                    <a:lnTo>
                      <a:pt x="1238248" y="2040255"/>
                    </a:lnTo>
                    <a:lnTo>
                      <a:pt x="1256346" y="2042160"/>
                    </a:lnTo>
                    <a:lnTo>
                      <a:pt x="1274443" y="2044065"/>
                    </a:lnTo>
                    <a:lnTo>
                      <a:pt x="1288731" y="2057400"/>
                    </a:lnTo>
                    <a:lnTo>
                      <a:pt x="1305876" y="2064068"/>
                    </a:lnTo>
                    <a:lnTo>
                      <a:pt x="1324926" y="2064068"/>
                    </a:lnTo>
                    <a:lnTo>
                      <a:pt x="1341118" y="2071688"/>
                    </a:lnTo>
                    <a:lnTo>
                      <a:pt x="1357311" y="2081213"/>
                    </a:lnTo>
                    <a:lnTo>
                      <a:pt x="1377313" y="2074545"/>
                    </a:lnTo>
                    <a:lnTo>
                      <a:pt x="1393506" y="2083118"/>
                    </a:lnTo>
                    <a:lnTo>
                      <a:pt x="1411603" y="2084070"/>
                    </a:lnTo>
                    <a:lnTo>
                      <a:pt x="1429701" y="2082165"/>
                    </a:lnTo>
                    <a:lnTo>
                      <a:pt x="1446846" y="2088833"/>
                    </a:lnTo>
                    <a:lnTo>
                      <a:pt x="1464943" y="2087880"/>
                    </a:lnTo>
                    <a:lnTo>
                      <a:pt x="1483041" y="2094548"/>
                    </a:lnTo>
                    <a:lnTo>
                      <a:pt x="1501138" y="2084070"/>
                    </a:lnTo>
                    <a:lnTo>
                      <a:pt x="1519236" y="2085023"/>
                    </a:lnTo>
                    <a:lnTo>
                      <a:pt x="1537333" y="2085975"/>
                    </a:lnTo>
                    <a:lnTo>
                      <a:pt x="1555431" y="2082165"/>
                    </a:lnTo>
                    <a:lnTo>
                      <a:pt x="1573528" y="2082165"/>
                    </a:lnTo>
                    <a:lnTo>
                      <a:pt x="1591626" y="2079308"/>
                    </a:lnTo>
                    <a:lnTo>
                      <a:pt x="1609723" y="2080260"/>
                    </a:lnTo>
                    <a:lnTo>
                      <a:pt x="1627821" y="2087880"/>
                    </a:lnTo>
                    <a:lnTo>
                      <a:pt x="1645918" y="2085023"/>
                    </a:lnTo>
                    <a:lnTo>
                      <a:pt x="1663063" y="2076450"/>
                    </a:lnTo>
                    <a:lnTo>
                      <a:pt x="1682113" y="2083118"/>
                    </a:lnTo>
                    <a:lnTo>
                      <a:pt x="1699258" y="2076450"/>
                    </a:lnTo>
                    <a:lnTo>
                      <a:pt x="1717356" y="2079308"/>
                    </a:lnTo>
                    <a:lnTo>
                      <a:pt x="1734501" y="2072640"/>
                    </a:lnTo>
                    <a:lnTo>
                      <a:pt x="1752598" y="2071688"/>
                    </a:lnTo>
                    <a:lnTo>
                      <a:pt x="1770696" y="2068830"/>
                    </a:lnTo>
                    <a:lnTo>
                      <a:pt x="1788793" y="2068830"/>
                    </a:lnTo>
                    <a:lnTo>
                      <a:pt x="1804986" y="2063115"/>
                    </a:lnTo>
                    <a:lnTo>
                      <a:pt x="1805938" y="2046923"/>
                    </a:lnTo>
                    <a:lnTo>
                      <a:pt x="1807843" y="2029778"/>
                    </a:lnTo>
                    <a:lnTo>
                      <a:pt x="1822131" y="2014538"/>
                    </a:lnTo>
                    <a:lnTo>
                      <a:pt x="1822131" y="1996440"/>
                    </a:lnTo>
                    <a:lnTo>
                      <a:pt x="1826893" y="1979295"/>
                    </a:lnTo>
                    <a:lnTo>
                      <a:pt x="1832608" y="1962150"/>
                    </a:lnTo>
                    <a:lnTo>
                      <a:pt x="1835466" y="1945005"/>
                    </a:lnTo>
                    <a:lnTo>
                      <a:pt x="1833561" y="1926908"/>
                    </a:lnTo>
                    <a:lnTo>
                      <a:pt x="1835466" y="1908810"/>
                    </a:lnTo>
                    <a:lnTo>
                      <a:pt x="1837371" y="1890713"/>
                    </a:lnTo>
                    <a:lnTo>
                      <a:pt x="1837371" y="1872615"/>
                    </a:lnTo>
                    <a:lnTo>
                      <a:pt x="1844038" y="1855470"/>
                    </a:lnTo>
                    <a:lnTo>
                      <a:pt x="1847848" y="1838325"/>
                    </a:lnTo>
                    <a:lnTo>
                      <a:pt x="1849753" y="1820228"/>
                    </a:lnTo>
                    <a:lnTo>
                      <a:pt x="1854516" y="1803083"/>
                    </a:lnTo>
                    <a:lnTo>
                      <a:pt x="1856421" y="1784985"/>
                    </a:lnTo>
                    <a:lnTo>
                      <a:pt x="1861183" y="1767840"/>
                    </a:lnTo>
                    <a:lnTo>
                      <a:pt x="1863088" y="1749743"/>
                    </a:lnTo>
                    <a:lnTo>
                      <a:pt x="1862136" y="1731645"/>
                    </a:lnTo>
                    <a:lnTo>
                      <a:pt x="1854516" y="1713548"/>
                    </a:lnTo>
                    <a:lnTo>
                      <a:pt x="1855468" y="1695450"/>
                    </a:lnTo>
                    <a:lnTo>
                      <a:pt x="1866898" y="1678305"/>
                    </a:lnTo>
                    <a:lnTo>
                      <a:pt x="1863088" y="1660208"/>
                    </a:lnTo>
                    <a:lnTo>
                      <a:pt x="1867851" y="1643063"/>
                    </a:lnTo>
                    <a:lnTo>
                      <a:pt x="1869756" y="1624965"/>
                    </a:lnTo>
                    <a:lnTo>
                      <a:pt x="1861183" y="1606868"/>
                    </a:lnTo>
                    <a:lnTo>
                      <a:pt x="1865946" y="1588770"/>
                    </a:lnTo>
                    <a:lnTo>
                      <a:pt x="1863088" y="1570673"/>
                    </a:lnTo>
                    <a:lnTo>
                      <a:pt x="1859278" y="1552575"/>
                    </a:lnTo>
                    <a:lnTo>
                      <a:pt x="1863088" y="1534478"/>
                    </a:lnTo>
                    <a:lnTo>
                      <a:pt x="1863088" y="1516380"/>
                    </a:lnTo>
                    <a:lnTo>
                      <a:pt x="1860231" y="1498283"/>
                    </a:lnTo>
                    <a:lnTo>
                      <a:pt x="1854516" y="1481138"/>
                    </a:lnTo>
                    <a:lnTo>
                      <a:pt x="1851658" y="1463993"/>
                    </a:lnTo>
                    <a:lnTo>
                      <a:pt x="1849753" y="1445895"/>
                    </a:lnTo>
                    <a:lnTo>
                      <a:pt x="1857373" y="1425893"/>
                    </a:lnTo>
                    <a:lnTo>
                      <a:pt x="1847848" y="1409700"/>
                    </a:lnTo>
                    <a:lnTo>
                      <a:pt x="1842133" y="1392555"/>
                    </a:lnTo>
                    <a:lnTo>
                      <a:pt x="1842133" y="1373505"/>
                    </a:lnTo>
                    <a:lnTo>
                      <a:pt x="1830703" y="1358265"/>
                    </a:lnTo>
                    <a:lnTo>
                      <a:pt x="1831656" y="1339215"/>
                    </a:lnTo>
                    <a:lnTo>
                      <a:pt x="1818321" y="1324928"/>
                    </a:lnTo>
                    <a:lnTo>
                      <a:pt x="1814511" y="1306830"/>
                    </a:lnTo>
                    <a:lnTo>
                      <a:pt x="1809748" y="1289685"/>
                    </a:lnTo>
                    <a:lnTo>
                      <a:pt x="1801176" y="1273493"/>
                    </a:lnTo>
                    <a:lnTo>
                      <a:pt x="1802128" y="1253490"/>
                    </a:lnTo>
                    <a:lnTo>
                      <a:pt x="1795461" y="1236345"/>
                    </a:lnTo>
                    <a:lnTo>
                      <a:pt x="1786888" y="1220153"/>
                    </a:lnTo>
                    <a:lnTo>
                      <a:pt x="1771648" y="1207770"/>
                    </a:lnTo>
                    <a:lnTo>
                      <a:pt x="1766886" y="1189673"/>
                    </a:lnTo>
                    <a:lnTo>
                      <a:pt x="1755456" y="1175385"/>
                    </a:lnTo>
                    <a:lnTo>
                      <a:pt x="1747836" y="1159193"/>
                    </a:lnTo>
                    <a:lnTo>
                      <a:pt x="1736406" y="1143000"/>
                    </a:lnTo>
                    <a:lnTo>
                      <a:pt x="1721166" y="1131570"/>
                    </a:lnTo>
                    <a:lnTo>
                      <a:pt x="1709736" y="1118235"/>
                    </a:lnTo>
                    <a:lnTo>
                      <a:pt x="1707831" y="1098233"/>
                    </a:lnTo>
                    <a:lnTo>
                      <a:pt x="1698306" y="1082993"/>
                    </a:lnTo>
                    <a:lnTo>
                      <a:pt x="1687828" y="1068705"/>
                    </a:lnTo>
                    <a:lnTo>
                      <a:pt x="1672588" y="1057275"/>
                    </a:lnTo>
                    <a:lnTo>
                      <a:pt x="1661158" y="1043940"/>
                    </a:lnTo>
                    <a:lnTo>
                      <a:pt x="1654491" y="1025843"/>
                    </a:lnTo>
                    <a:lnTo>
                      <a:pt x="1637346" y="1017270"/>
                    </a:lnTo>
                    <a:lnTo>
                      <a:pt x="1625916" y="1002983"/>
                    </a:lnTo>
                    <a:lnTo>
                      <a:pt x="1612581" y="990600"/>
                    </a:lnTo>
                    <a:lnTo>
                      <a:pt x="1603056" y="975360"/>
                    </a:lnTo>
                    <a:lnTo>
                      <a:pt x="1589721" y="962978"/>
                    </a:lnTo>
                    <a:lnTo>
                      <a:pt x="1582101" y="945833"/>
                    </a:lnTo>
                    <a:lnTo>
                      <a:pt x="1571623" y="931545"/>
                    </a:lnTo>
                    <a:lnTo>
                      <a:pt x="1558288" y="919163"/>
                    </a:lnTo>
                    <a:lnTo>
                      <a:pt x="1547811" y="904875"/>
                    </a:lnTo>
                    <a:lnTo>
                      <a:pt x="1534476" y="892493"/>
                    </a:lnTo>
                    <a:lnTo>
                      <a:pt x="1524951" y="876300"/>
                    </a:lnTo>
                    <a:lnTo>
                      <a:pt x="1504948" y="869633"/>
                    </a:lnTo>
                    <a:lnTo>
                      <a:pt x="1499233" y="850583"/>
                    </a:lnTo>
                    <a:lnTo>
                      <a:pt x="1489708" y="835343"/>
                    </a:lnTo>
                    <a:lnTo>
                      <a:pt x="1477326" y="822960"/>
                    </a:lnTo>
                    <a:lnTo>
                      <a:pt x="1460181" y="813435"/>
                    </a:lnTo>
                    <a:lnTo>
                      <a:pt x="1454466" y="795338"/>
                    </a:lnTo>
                    <a:lnTo>
                      <a:pt x="1438273" y="784860"/>
                    </a:lnTo>
                    <a:lnTo>
                      <a:pt x="1435416" y="765810"/>
                    </a:lnTo>
                    <a:lnTo>
                      <a:pt x="1427796" y="750570"/>
                    </a:lnTo>
                    <a:lnTo>
                      <a:pt x="1412556" y="737235"/>
                    </a:lnTo>
                    <a:lnTo>
                      <a:pt x="1414461" y="718185"/>
                    </a:lnTo>
                    <a:lnTo>
                      <a:pt x="1405888" y="701993"/>
                    </a:lnTo>
                    <a:lnTo>
                      <a:pt x="1412556" y="682943"/>
                    </a:lnTo>
                    <a:lnTo>
                      <a:pt x="1399221" y="666750"/>
                    </a:lnTo>
                    <a:lnTo>
                      <a:pt x="1405888" y="647700"/>
                    </a:lnTo>
                    <a:lnTo>
                      <a:pt x="1403983" y="629603"/>
                    </a:lnTo>
                    <a:lnTo>
                      <a:pt x="1399221" y="612458"/>
                    </a:lnTo>
                    <a:lnTo>
                      <a:pt x="1396363" y="595313"/>
                    </a:lnTo>
                    <a:lnTo>
                      <a:pt x="1398268" y="577215"/>
                    </a:lnTo>
                    <a:lnTo>
                      <a:pt x="1394458" y="560070"/>
                    </a:lnTo>
                    <a:lnTo>
                      <a:pt x="1389696" y="542925"/>
                    </a:lnTo>
                    <a:lnTo>
                      <a:pt x="1389696" y="524828"/>
                    </a:lnTo>
                    <a:lnTo>
                      <a:pt x="1383981" y="504825"/>
                    </a:lnTo>
                    <a:lnTo>
                      <a:pt x="1379218" y="487680"/>
                    </a:lnTo>
                    <a:lnTo>
                      <a:pt x="1383981" y="469583"/>
                    </a:lnTo>
                    <a:lnTo>
                      <a:pt x="1378266" y="452438"/>
                    </a:lnTo>
                    <a:lnTo>
                      <a:pt x="1371598" y="435293"/>
                    </a:lnTo>
                    <a:lnTo>
                      <a:pt x="1376361" y="416243"/>
                    </a:lnTo>
                    <a:lnTo>
                      <a:pt x="1367788" y="399098"/>
                    </a:lnTo>
                    <a:lnTo>
                      <a:pt x="1363026" y="381953"/>
                    </a:lnTo>
                    <a:lnTo>
                      <a:pt x="1357311" y="364808"/>
                    </a:lnTo>
                    <a:lnTo>
                      <a:pt x="1357311" y="346710"/>
                    </a:lnTo>
                    <a:lnTo>
                      <a:pt x="1360168" y="327660"/>
                    </a:lnTo>
                    <a:lnTo>
                      <a:pt x="1352548" y="310515"/>
                    </a:lnTo>
                    <a:lnTo>
                      <a:pt x="1340166" y="295275"/>
                    </a:lnTo>
                    <a:lnTo>
                      <a:pt x="1334451" y="278130"/>
                    </a:lnTo>
                    <a:lnTo>
                      <a:pt x="1334451" y="259080"/>
                    </a:lnTo>
                    <a:lnTo>
                      <a:pt x="1324926" y="243840"/>
                    </a:lnTo>
                    <a:lnTo>
                      <a:pt x="1319211" y="226695"/>
                    </a:lnTo>
                    <a:lnTo>
                      <a:pt x="1310638" y="210502"/>
                    </a:lnTo>
                    <a:lnTo>
                      <a:pt x="1301113" y="195263"/>
                    </a:lnTo>
                    <a:lnTo>
                      <a:pt x="1287778" y="182880"/>
                    </a:lnTo>
                    <a:lnTo>
                      <a:pt x="1280158" y="165735"/>
                    </a:lnTo>
                    <a:lnTo>
                      <a:pt x="1264918" y="155258"/>
                    </a:lnTo>
                    <a:lnTo>
                      <a:pt x="1246821" y="148590"/>
                    </a:lnTo>
                    <a:lnTo>
                      <a:pt x="1238248" y="129540"/>
                    </a:lnTo>
                    <a:lnTo>
                      <a:pt x="1221103" y="121920"/>
                    </a:lnTo>
                    <a:lnTo>
                      <a:pt x="1206816" y="109538"/>
                    </a:lnTo>
                    <a:lnTo>
                      <a:pt x="1188718" y="104775"/>
                    </a:lnTo>
                    <a:lnTo>
                      <a:pt x="1170621" y="100013"/>
                    </a:lnTo>
                    <a:lnTo>
                      <a:pt x="1155381" y="90488"/>
                    </a:lnTo>
                    <a:lnTo>
                      <a:pt x="1137283" y="86678"/>
                    </a:lnTo>
                    <a:lnTo>
                      <a:pt x="1122043" y="75248"/>
                    </a:lnTo>
                    <a:lnTo>
                      <a:pt x="1102041" y="80010"/>
                    </a:lnTo>
                    <a:lnTo>
                      <a:pt x="1083943" y="79057"/>
                    </a:lnTo>
                    <a:lnTo>
                      <a:pt x="1067751" y="68580"/>
                    </a:lnTo>
                    <a:lnTo>
                      <a:pt x="1049653" y="68580"/>
                    </a:lnTo>
                    <a:lnTo>
                      <a:pt x="1031556" y="70485"/>
                    </a:lnTo>
                    <a:lnTo>
                      <a:pt x="1012506" y="69532"/>
                    </a:lnTo>
                    <a:lnTo>
                      <a:pt x="993456" y="69532"/>
                    </a:lnTo>
                    <a:lnTo>
                      <a:pt x="974406" y="70485"/>
                    </a:lnTo>
                    <a:lnTo>
                      <a:pt x="954403" y="66675"/>
                    </a:lnTo>
                    <a:lnTo>
                      <a:pt x="936306" y="77153"/>
                    </a:lnTo>
                    <a:lnTo>
                      <a:pt x="922971" y="63818"/>
                    </a:lnTo>
                    <a:lnTo>
                      <a:pt x="905826" y="58103"/>
                    </a:lnTo>
                    <a:lnTo>
                      <a:pt x="890586" y="47625"/>
                    </a:lnTo>
                    <a:lnTo>
                      <a:pt x="870583" y="48578"/>
                    </a:lnTo>
                    <a:lnTo>
                      <a:pt x="857248" y="33338"/>
                    </a:lnTo>
                    <a:lnTo>
                      <a:pt x="840103" y="27622"/>
                    </a:lnTo>
                    <a:lnTo>
                      <a:pt x="822006" y="26670"/>
                    </a:lnTo>
                    <a:lnTo>
                      <a:pt x="805813" y="17145"/>
                    </a:lnTo>
                    <a:lnTo>
                      <a:pt x="785811" y="24765"/>
                    </a:lnTo>
                    <a:lnTo>
                      <a:pt x="768666" y="20955"/>
                    </a:lnTo>
                    <a:lnTo>
                      <a:pt x="752473" y="7620"/>
                    </a:lnTo>
                    <a:lnTo>
                      <a:pt x="733423" y="14288"/>
                    </a:lnTo>
                    <a:lnTo>
                      <a:pt x="715326" y="11430"/>
                    </a:lnTo>
                    <a:lnTo>
                      <a:pt x="698181" y="4763"/>
                    </a:lnTo>
                    <a:lnTo>
                      <a:pt x="680083" y="0"/>
                    </a:lnTo>
                    <a:lnTo>
                      <a:pt x="661986" y="7620"/>
                    </a:lnTo>
                    <a:lnTo>
                      <a:pt x="643888" y="7620"/>
                    </a:lnTo>
                    <a:lnTo>
                      <a:pt x="625791" y="4763"/>
                    </a:lnTo>
                    <a:lnTo>
                      <a:pt x="608646" y="16193"/>
                    </a:lnTo>
                    <a:lnTo>
                      <a:pt x="593406" y="19050"/>
                    </a:lnTo>
                    <a:lnTo>
                      <a:pt x="573403" y="13335"/>
                    </a:lnTo>
                    <a:lnTo>
                      <a:pt x="559116" y="29528"/>
                    </a:lnTo>
                    <a:lnTo>
                      <a:pt x="541018" y="33338"/>
                    </a:lnTo>
                    <a:lnTo>
                      <a:pt x="521016" y="35243"/>
                    </a:lnTo>
                    <a:lnTo>
                      <a:pt x="504823" y="43815"/>
                    </a:lnTo>
                    <a:lnTo>
                      <a:pt x="492441" y="59055"/>
                    </a:lnTo>
                    <a:lnTo>
                      <a:pt x="476248" y="67628"/>
                    </a:lnTo>
                    <a:lnTo>
                      <a:pt x="458151" y="74295"/>
                    </a:lnTo>
                    <a:lnTo>
                      <a:pt x="444816" y="87630"/>
                    </a:lnTo>
                    <a:lnTo>
                      <a:pt x="430528" y="99060"/>
                    </a:lnTo>
                    <a:lnTo>
                      <a:pt x="417193" y="111443"/>
                    </a:lnTo>
                    <a:lnTo>
                      <a:pt x="405763" y="125730"/>
                    </a:lnTo>
                    <a:lnTo>
                      <a:pt x="392428" y="138113"/>
                    </a:lnTo>
                    <a:lnTo>
                      <a:pt x="380046" y="151448"/>
                    </a:lnTo>
                    <a:lnTo>
                      <a:pt x="374331" y="170498"/>
                    </a:lnTo>
                    <a:lnTo>
                      <a:pt x="356233" y="180023"/>
                    </a:lnTo>
                    <a:lnTo>
                      <a:pt x="346708" y="196215"/>
                    </a:lnTo>
                    <a:lnTo>
                      <a:pt x="340993" y="214313"/>
                    </a:lnTo>
                    <a:lnTo>
                      <a:pt x="335278" y="231458"/>
                    </a:lnTo>
                    <a:lnTo>
                      <a:pt x="328611" y="246698"/>
                    </a:lnTo>
                    <a:lnTo>
                      <a:pt x="312420" y="260033"/>
                    </a:lnTo>
                    <a:lnTo>
                      <a:pt x="308610" y="277178"/>
                    </a:lnTo>
                    <a:lnTo>
                      <a:pt x="307657" y="295275"/>
                    </a:lnTo>
                    <a:lnTo>
                      <a:pt x="307657" y="314325"/>
                    </a:lnTo>
                    <a:lnTo>
                      <a:pt x="307657" y="332423"/>
                    </a:lnTo>
                    <a:lnTo>
                      <a:pt x="295275" y="348615"/>
                    </a:lnTo>
                    <a:lnTo>
                      <a:pt x="294322" y="366713"/>
                    </a:lnTo>
                    <a:lnTo>
                      <a:pt x="300990" y="384810"/>
                    </a:lnTo>
                    <a:lnTo>
                      <a:pt x="302895" y="402908"/>
                    </a:lnTo>
                    <a:lnTo>
                      <a:pt x="296228" y="419100"/>
                    </a:lnTo>
                    <a:lnTo>
                      <a:pt x="296228" y="437198"/>
                    </a:lnTo>
                    <a:lnTo>
                      <a:pt x="290513" y="455295"/>
                    </a:lnTo>
                    <a:lnTo>
                      <a:pt x="297180" y="472440"/>
                    </a:lnTo>
                    <a:lnTo>
                      <a:pt x="297180" y="489585"/>
                    </a:lnTo>
                    <a:lnTo>
                      <a:pt x="297180" y="507683"/>
                    </a:lnTo>
                    <a:lnTo>
                      <a:pt x="292417" y="525780"/>
                    </a:lnTo>
                    <a:lnTo>
                      <a:pt x="303847" y="542925"/>
                    </a:lnTo>
                    <a:lnTo>
                      <a:pt x="305753" y="560070"/>
                    </a:lnTo>
                    <a:lnTo>
                      <a:pt x="300038" y="578168"/>
                    </a:lnTo>
                    <a:lnTo>
                      <a:pt x="307657" y="595313"/>
                    </a:lnTo>
                    <a:lnTo>
                      <a:pt x="308610" y="612458"/>
                    </a:lnTo>
                    <a:lnTo>
                      <a:pt x="308610" y="631508"/>
                    </a:lnTo>
                    <a:lnTo>
                      <a:pt x="309563" y="649605"/>
                    </a:lnTo>
                    <a:lnTo>
                      <a:pt x="307657" y="668655"/>
                    </a:lnTo>
                    <a:lnTo>
                      <a:pt x="304800" y="687705"/>
                    </a:lnTo>
                    <a:lnTo>
                      <a:pt x="311467" y="705803"/>
                    </a:lnTo>
                    <a:lnTo>
                      <a:pt x="311467" y="723900"/>
                    </a:lnTo>
                    <a:lnTo>
                      <a:pt x="306705" y="741998"/>
                    </a:lnTo>
                    <a:lnTo>
                      <a:pt x="307657" y="760095"/>
                    </a:lnTo>
                    <a:lnTo>
                      <a:pt x="313372" y="779145"/>
                    </a:lnTo>
                    <a:lnTo>
                      <a:pt x="306705" y="797243"/>
                    </a:lnTo>
                    <a:lnTo>
                      <a:pt x="300038" y="815340"/>
                    </a:lnTo>
                    <a:lnTo>
                      <a:pt x="300990" y="834390"/>
                    </a:lnTo>
                    <a:lnTo>
                      <a:pt x="300038" y="853440"/>
                    </a:lnTo>
                    <a:lnTo>
                      <a:pt x="289560" y="869633"/>
                    </a:lnTo>
                    <a:lnTo>
                      <a:pt x="290513" y="888683"/>
                    </a:lnTo>
                    <a:lnTo>
                      <a:pt x="285750" y="906780"/>
                    </a:lnTo>
                    <a:lnTo>
                      <a:pt x="279082" y="923925"/>
                    </a:lnTo>
                    <a:lnTo>
                      <a:pt x="262890" y="936308"/>
                    </a:lnTo>
                    <a:lnTo>
                      <a:pt x="260032" y="955358"/>
                    </a:lnTo>
                    <a:lnTo>
                      <a:pt x="247650" y="969645"/>
                    </a:lnTo>
                    <a:lnTo>
                      <a:pt x="240030" y="986790"/>
                    </a:lnTo>
                    <a:lnTo>
                      <a:pt x="230505" y="1002030"/>
                    </a:lnTo>
                    <a:lnTo>
                      <a:pt x="227647" y="1021080"/>
                    </a:lnTo>
                    <a:lnTo>
                      <a:pt x="218122" y="1037273"/>
                    </a:lnTo>
                    <a:lnTo>
                      <a:pt x="210502" y="1054418"/>
                    </a:lnTo>
                    <a:lnTo>
                      <a:pt x="199072" y="1068705"/>
                    </a:lnTo>
                    <a:lnTo>
                      <a:pt x="194310" y="1086803"/>
                    </a:lnTo>
                    <a:lnTo>
                      <a:pt x="177165" y="1099185"/>
                    </a:lnTo>
                    <a:lnTo>
                      <a:pt x="171450" y="1116330"/>
                    </a:lnTo>
                    <a:lnTo>
                      <a:pt x="159067" y="1130618"/>
                    </a:lnTo>
                    <a:lnTo>
                      <a:pt x="158115" y="1150620"/>
                    </a:lnTo>
                    <a:lnTo>
                      <a:pt x="146685" y="1165860"/>
                    </a:lnTo>
                    <a:lnTo>
                      <a:pt x="135255" y="1180148"/>
                    </a:lnTo>
                    <a:lnTo>
                      <a:pt x="128588" y="1197293"/>
                    </a:lnTo>
                    <a:lnTo>
                      <a:pt x="124777" y="1215390"/>
                    </a:lnTo>
                    <a:lnTo>
                      <a:pt x="117157" y="1232535"/>
                    </a:lnTo>
                    <a:lnTo>
                      <a:pt x="102870" y="1245870"/>
                    </a:lnTo>
                    <a:lnTo>
                      <a:pt x="99060" y="1264920"/>
                    </a:lnTo>
                    <a:lnTo>
                      <a:pt x="86677" y="1279208"/>
                    </a:lnTo>
                    <a:lnTo>
                      <a:pt x="80963" y="1297305"/>
                    </a:lnTo>
                    <a:lnTo>
                      <a:pt x="76200" y="1315403"/>
                    </a:lnTo>
                    <a:lnTo>
                      <a:pt x="62865" y="1329690"/>
                    </a:lnTo>
                    <a:lnTo>
                      <a:pt x="57150" y="1346835"/>
                    </a:lnTo>
                    <a:lnTo>
                      <a:pt x="50482" y="1363980"/>
                    </a:lnTo>
                    <a:lnTo>
                      <a:pt x="47625" y="1382078"/>
                    </a:lnTo>
                    <a:lnTo>
                      <a:pt x="43815" y="1400175"/>
                    </a:lnTo>
                    <a:lnTo>
                      <a:pt x="40957" y="1417320"/>
                    </a:lnTo>
                    <a:lnTo>
                      <a:pt x="28575" y="1432560"/>
                    </a:lnTo>
                    <a:lnTo>
                      <a:pt x="34290" y="1452563"/>
                    </a:lnTo>
                    <a:lnTo>
                      <a:pt x="28575" y="1469708"/>
                    </a:lnTo>
                    <a:lnTo>
                      <a:pt x="19050" y="1485900"/>
                    </a:lnTo>
                    <a:lnTo>
                      <a:pt x="14288" y="1503045"/>
                    </a:lnTo>
                    <a:lnTo>
                      <a:pt x="18097" y="1522095"/>
                    </a:lnTo>
                    <a:lnTo>
                      <a:pt x="10477" y="1539240"/>
                    </a:lnTo>
                    <a:lnTo>
                      <a:pt x="8572" y="1557338"/>
                    </a:lnTo>
                    <a:lnTo>
                      <a:pt x="14288" y="1575435"/>
                    </a:lnTo>
                    <a:lnTo>
                      <a:pt x="8572" y="1592580"/>
                    </a:lnTo>
                    <a:lnTo>
                      <a:pt x="4763" y="1610678"/>
                    </a:lnTo>
                    <a:lnTo>
                      <a:pt x="6667" y="1628775"/>
                    </a:lnTo>
                    <a:lnTo>
                      <a:pt x="1905" y="1646873"/>
                    </a:lnTo>
                    <a:lnTo>
                      <a:pt x="4763" y="1664970"/>
                    </a:lnTo>
                    <a:lnTo>
                      <a:pt x="0" y="1683068"/>
                    </a:lnTo>
                    <a:lnTo>
                      <a:pt x="13335" y="1700213"/>
                    </a:lnTo>
                    <a:lnTo>
                      <a:pt x="3810" y="1718310"/>
                    </a:lnTo>
                    <a:lnTo>
                      <a:pt x="11430" y="1735455"/>
                    </a:lnTo>
                    <a:lnTo>
                      <a:pt x="7620" y="1753553"/>
                    </a:lnTo>
                    <a:lnTo>
                      <a:pt x="9525" y="1771650"/>
                    </a:lnTo>
                    <a:lnTo>
                      <a:pt x="20955" y="1787843"/>
                    </a:lnTo>
                    <a:lnTo>
                      <a:pt x="15240" y="1806893"/>
                    </a:lnTo>
                    <a:lnTo>
                      <a:pt x="27622" y="1822133"/>
                    </a:lnTo>
                    <a:lnTo>
                      <a:pt x="22860" y="1842135"/>
                    </a:lnTo>
                    <a:lnTo>
                      <a:pt x="36195" y="1856423"/>
                    </a:lnTo>
                    <a:lnTo>
                      <a:pt x="35242" y="1875473"/>
                    </a:lnTo>
                    <a:lnTo>
                      <a:pt x="46672" y="1889760"/>
                    </a:lnTo>
                    <a:lnTo>
                      <a:pt x="58102" y="1903095"/>
                    </a:lnTo>
                    <a:lnTo>
                      <a:pt x="69532" y="1916430"/>
                    </a:lnTo>
                    <a:lnTo>
                      <a:pt x="80963" y="1929765"/>
                    </a:lnTo>
                    <a:lnTo>
                      <a:pt x="95250" y="1940243"/>
                    </a:lnTo>
                    <a:lnTo>
                      <a:pt x="109538" y="1949768"/>
                    </a:lnTo>
                    <a:lnTo>
                      <a:pt x="121920" y="1962150"/>
                    </a:lnTo>
                    <a:lnTo>
                      <a:pt x="135255" y="1974533"/>
                    </a:lnTo>
                    <a:lnTo>
                      <a:pt x="153352" y="1980248"/>
                    </a:lnTo>
                    <a:lnTo>
                      <a:pt x="163830" y="1996440"/>
                    </a:lnTo>
                    <a:lnTo>
                      <a:pt x="181927" y="2002155"/>
                    </a:lnTo>
                    <a:lnTo>
                      <a:pt x="193357" y="2016443"/>
                    </a:lnTo>
                    <a:lnTo>
                      <a:pt x="207645" y="2031683"/>
                    </a:lnTo>
                    <a:lnTo>
                      <a:pt x="223838" y="2019300"/>
                    </a:lnTo>
                    <a:lnTo>
                      <a:pt x="241935" y="2016443"/>
                    </a:lnTo>
                    <a:lnTo>
                      <a:pt x="260032" y="2016443"/>
                    </a:lnTo>
                    <a:lnTo>
                      <a:pt x="277178" y="2008823"/>
                    </a:lnTo>
                    <a:lnTo>
                      <a:pt x="296228" y="2008823"/>
                    </a:lnTo>
                    <a:lnTo>
                      <a:pt x="314325" y="2005013"/>
                    </a:lnTo>
                    <a:lnTo>
                      <a:pt x="333373" y="2011680"/>
                    </a:lnTo>
                    <a:lnTo>
                      <a:pt x="350518" y="2003108"/>
                    </a:lnTo>
                    <a:lnTo>
                      <a:pt x="368616" y="1997393"/>
                    </a:lnTo>
                    <a:lnTo>
                      <a:pt x="387666" y="2003108"/>
                    </a:lnTo>
                    <a:lnTo>
                      <a:pt x="405763" y="2000250"/>
                    </a:lnTo>
                    <a:lnTo>
                      <a:pt x="423861" y="2002155"/>
                    </a:lnTo>
                    <a:lnTo>
                      <a:pt x="441958" y="1994535"/>
                    </a:lnTo>
                    <a:lnTo>
                      <a:pt x="460056" y="1996440"/>
                    </a:lnTo>
                    <a:lnTo>
                      <a:pt x="478153" y="1990725"/>
                    </a:lnTo>
                    <a:lnTo>
                      <a:pt x="497203" y="1999298"/>
                    </a:lnTo>
                    <a:lnTo>
                      <a:pt x="515301" y="1995488"/>
                    </a:lnTo>
                    <a:lnTo>
                      <a:pt x="533398" y="1988820"/>
                    </a:lnTo>
                    <a:lnTo>
                      <a:pt x="551496" y="1993583"/>
                    </a:lnTo>
                    <a:lnTo>
                      <a:pt x="569593" y="1993583"/>
                    </a:lnTo>
                    <a:lnTo>
                      <a:pt x="586738" y="1984058"/>
                    </a:lnTo>
                    <a:lnTo>
                      <a:pt x="604836" y="1982153"/>
                    </a:lnTo>
                    <a:lnTo>
                      <a:pt x="622933" y="1985963"/>
                    </a:lnTo>
                    <a:lnTo>
                      <a:pt x="641031" y="1991678"/>
                    </a:lnTo>
                    <a:lnTo>
                      <a:pt x="659128" y="1986915"/>
                    </a:lnTo>
                    <a:lnTo>
                      <a:pt x="677226" y="1988820"/>
                    </a:lnTo>
                    <a:lnTo>
                      <a:pt x="694371" y="1980248"/>
                    </a:lnTo>
                    <a:lnTo>
                      <a:pt x="712468" y="1985963"/>
                    </a:lnTo>
                    <a:lnTo>
                      <a:pt x="730566" y="1980248"/>
                    </a:lnTo>
                    <a:lnTo>
                      <a:pt x="748663" y="1980248"/>
                    </a:lnTo>
                    <a:lnTo>
                      <a:pt x="766761" y="1975485"/>
                    </a:lnTo>
                    <a:lnTo>
                      <a:pt x="784858" y="1974533"/>
                    </a:lnTo>
                    <a:lnTo>
                      <a:pt x="803908" y="1981200"/>
                    </a:lnTo>
                    <a:lnTo>
                      <a:pt x="822006" y="1980248"/>
                    </a:lnTo>
                    <a:lnTo>
                      <a:pt x="840103" y="1972628"/>
                    </a:lnTo>
                    <a:lnTo>
                      <a:pt x="858201" y="1973580"/>
                    </a:lnTo>
                    <a:lnTo>
                      <a:pt x="876298" y="1970723"/>
                    </a:lnTo>
                    <a:lnTo>
                      <a:pt x="894396" y="1973580"/>
                    </a:lnTo>
                    <a:lnTo>
                      <a:pt x="912493" y="1965960"/>
                    </a:lnTo>
                    <a:lnTo>
                      <a:pt x="930591" y="1970723"/>
                    </a:lnTo>
                    <a:lnTo>
                      <a:pt x="948688" y="1965008"/>
                    </a:lnTo>
                    <a:lnTo>
                      <a:pt x="966786" y="1964055"/>
                    </a:lnTo>
                    <a:lnTo>
                      <a:pt x="984883" y="1969770"/>
                    </a:lnTo>
                    <a:lnTo>
                      <a:pt x="1002981" y="1962150"/>
                    </a:lnTo>
                    <a:lnTo>
                      <a:pt x="1021078" y="1963103"/>
                    </a:lnTo>
                    <a:lnTo>
                      <a:pt x="1039176" y="1956435"/>
                    </a:lnTo>
                    <a:lnTo>
                      <a:pt x="1054416" y="1965960"/>
                    </a:lnTo>
                    <a:close/>
                  </a:path>
                </a:pathLst>
              </a:custGeom>
              <a:solidFill>
                <a:srgbClr val="E44027"/>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B82CBA4F-7541-2A4F-A140-2E47221A99D6}"/>
                  </a:ext>
                </a:extLst>
              </p:cNvPr>
              <p:cNvSpPr/>
              <p:nvPr/>
            </p:nvSpPr>
            <p:spPr>
              <a:xfrm>
                <a:off x="5629312" y="3986770"/>
                <a:ext cx="573462" cy="938708"/>
              </a:xfrm>
              <a:custGeom>
                <a:avLst/>
                <a:gdLst>
                  <a:gd name="connsiteX0" fmla="*/ 659130 w 1259204"/>
                  <a:gd name="connsiteY0" fmla="*/ 36195 h 2061208"/>
                  <a:gd name="connsiteX1" fmla="*/ 676275 w 1259204"/>
                  <a:gd name="connsiteY1" fmla="*/ 34290 h 2061208"/>
                  <a:gd name="connsiteX2" fmla="*/ 690563 w 1259204"/>
                  <a:gd name="connsiteY2" fmla="*/ 20955 h 2061208"/>
                  <a:gd name="connsiteX3" fmla="*/ 707708 w 1259204"/>
                  <a:gd name="connsiteY3" fmla="*/ 13335 h 2061208"/>
                  <a:gd name="connsiteX4" fmla="*/ 725805 w 1259204"/>
                  <a:gd name="connsiteY4" fmla="*/ 8573 h 2061208"/>
                  <a:gd name="connsiteX5" fmla="*/ 743902 w 1259204"/>
                  <a:gd name="connsiteY5" fmla="*/ 3810 h 2061208"/>
                  <a:gd name="connsiteX6" fmla="*/ 762952 w 1259204"/>
                  <a:gd name="connsiteY6" fmla="*/ 8573 h 2061208"/>
                  <a:gd name="connsiteX7" fmla="*/ 782002 w 1259204"/>
                  <a:gd name="connsiteY7" fmla="*/ 0 h 2061208"/>
                  <a:gd name="connsiteX8" fmla="*/ 800100 w 1259204"/>
                  <a:gd name="connsiteY8" fmla="*/ 10478 h 2061208"/>
                  <a:gd name="connsiteX9" fmla="*/ 807720 w 1259204"/>
                  <a:gd name="connsiteY9" fmla="*/ 28575 h 2061208"/>
                  <a:gd name="connsiteX10" fmla="*/ 819150 w 1259204"/>
                  <a:gd name="connsiteY10" fmla="*/ 42863 h 2061208"/>
                  <a:gd name="connsiteX11" fmla="*/ 822960 w 1259204"/>
                  <a:gd name="connsiteY11" fmla="*/ 60960 h 2061208"/>
                  <a:gd name="connsiteX12" fmla="*/ 834390 w 1259204"/>
                  <a:gd name="connsiteY12" fmla="*/ 75248 h 2061208"/>
                  <a:gd name="connsiteX13" fmla="*/ 845820 w 1259204"/>
                  <a:gd name="connsiteY13" fmla="*/ 89535 h 2061208"/>
                  <a:gd name="connsiteX14" fmla="*/ 854393 w 1259204"/>
                  <a:gd name="connsiteY14" fmla="*/ 105728 h 2061208"/>
                  <a:gd name="connsiteX15" fmla="*/ 859155 w 1259204"/>
                  <a:gd name="connsiteY15" fmla="*/ 123825 h 2061208"/>
                  <a:gd name="connsiteX16" fmla="*/ 869633 w 1259204"/>
                  <a:gd name="connsiteY16" fmla="*/ 138113 h 2061208"/>
                  <a:gd name="connsiteX17" fmla="*/ 881063 w 1259204"/>
                  <a:gd name="connsiteY17" fmla="*/ 152400 h 2061208"/>
                  <a:gd name="connsiteX18" fmla="*/ 886777 w 1259204"/>
                  <a:gd name="connsiteY18" fmla="*/ 170498 h 2061208"/>
                  <a:gd name="connsiteX19" fmla="*/ 899160 w 1259204"/>
                  <a:gd name="connsiteY19" fmla="*/ 183833 h 2061208"/>
                  <a:gd name="connsiteX20" fmla="*/ 905827 w 1259204"/>
                  <a:gd name="connsiteY20" fmla="*/ 200978 h 2061208"/>
                  <a:gd name="connsiteX21" fmla="*/ 911543 w 1259204"/>
                  <a:gd name="connsiteY21" fmla="*/ 219075 h 2061208"/>
                  <a:gd name="connsiteX22" fmla="*/ 924877 w 1259204"/>
                  <a:gd name="connsiteY22" fmla="*/ 232410 h 2061208"/>
                  <a:gd name="connsiteX23" fmla="*/ 933450 w 1259204"/>
                  <a:gd name="connsiteY23" fmla="*/ 248603 h 2061208"/>
                  <a:gd name="connsiteX24" fmla="*/ 941070 w 1259204"/>
                  <a:gd name="connsiteY24" fmla="*/ 265747 h 2061208"/>
                  <a:gd name="connsiteX25" fmla="*/ 944880 w 1259204"/>
                  <a:gd name="connsiteY25" fmla="*/ 283845 h 2061208"/>
                  <a:gd name="connsiteX26" fmla="*/ 939165 w 1259204"/>
                  <a:gd name="connsiteY26" fmla="*/ 301943 h 2061208"/>
                  <a:gd name="connsiteX27" fmla="*/ 945833 w 1259204"/>
                  <a:gd name="connsiteY27" fmla="*/ 320040 h 2061208"/>
                  <a:gd name="connsiteX28" fmla="*/ 937260 w 1259204"/>
                  <a:gd name="connsiteY28" fmla="*/ 338138 h 2061208"/>
                  <a:gd name="connsiteX29" fmla="*/ 945833 w 1259204"/>
                  <a:gd name="connsiteY29" fmla="*/ 356235 h 2061208"/>
                  <a:gd name="connsiteX30" fmla="*/ 940118 w 1259204"/>
                  <a:gd name="connsiteY30" fmla="*/ 374333 h 2061208"/>
                  <a:gd name="connsiteX31" fmla="*/ 937260 w 1259204"/>
                  <a:gd name="connsiteY31" fmla="*/ 392430 h 2061208"/>
                  <a:gd name="connsiteX32" fmla="*/ 938213 w 1259204"/>
                  <a:gd name="connsiteY32" fmla="*/ 410528 h 2061208"/>
                  <a:gd name="connsiteX33" fmla="*/ 936308 w 1259204"/>
                  <a:gd name="connsiteY33" fmla="*/ 428625 h 2061208"/>
                  <a:gd name="connsiteX34" fmla="*/ 934402 w 1259204"/>
                  <a:gd name="connsiteY34" fmla="*/ 446722 h 2061208"/>
                  <a:gd name="connsiteX35" fmla="*/ 943927 w 1259204"/>
                  <a:gd name="connsiteY35" fmla="*/ 464820 h 2061208"/>
                  <a:gd name="connsiteX36" fmla="*/ 933450 w 1259204"/>
                  <a:gd name="connsiteY36" fmla="*/ 482918 h 2061208"/>
                  <a:gd name="connsiteX37" fmla="*/ 943927 w 1259204"/>
                  <a:gd name="connsiteY37" fmla="*/ 501015 h 2061208"/>
                  <a:gd name="connsiteX38" fmla="*/ 941070 w 1259204"/>
                  <a:gd name="connsiteY38" fmla="*/ 519113 h 2061208"/>
                  <a:gd name="connsiteX39" fmla="*/ 934402 w 1259204"/>
                  <a:gd name="connsiteY39" fmla="*/ 537210 h 2061208"/>
                  <a:gd name="connsiteX40" fmla="*/ 943927 w 1259204"/>
                  <a:gd name="connsiteY40" fmla="*/ 555308 h 2061208"/>
                  <a:gd name="connsiteX41" fmla="*/ 942022 w 1259204"/>
                  <a:gd name="connsiteY41" fmla="*/ 568643 h 2061208"/>
                  <a:gd name="connsiteX42" fmla="*/ 956310 w 1259204"/>
                  <a:gd name="connsiteY42" fmla="*/ 579118 h 2061208"/>
                  <a:gd name="connsiteX43" fmla="*/ 975360 w 1259204"/>
                  <a:gd name="connsiteY43" fmla="*/ 573405 h 2061208"/>
                  <a:gd name="connsiteX44" fmla="*/ 990600 w 1259204"/>
                  <a:gd name="connsiteY44" fmla="*/ 585786 h 2061208"/>
                  <a:gd name="connsiteX45" fmla="*/ 1009650 w 1259204"/>
                  <a:gd name="connsiteY45" fmla="*/ 588643 h 2061208"/>
                  <a:gd name="connsiteX46" fmla="*/ 1021080 w 1259204"/>
                  <a:gd name="connsiteY46" fmla="*/ 602931 h 2061208"/>
                  <a:gd name="connsiteX47" fmla="*/ 1028700 w 1259204"/>
                  <a:gd name="connsiteY47" fmla="*/ 618171 h 2061208"/>
                  <a:gd name="connsiteX48" fmla="*/ 1043940 w 1259204"/>
                  <a:gd name="connsiteY48" fmla="*/ 631506 h 2061208"/>
                  <a:gd name="connsiteX49" fmla="*/ 1045845 w 1259204"/>
                  <a:gd name="connsiteY49" fmla="*/ 649603 h 2061208"/>
                  <a:gd name="connsiteX50" fmla="*/ 1046797 w 1259204"/>
                  <a:gd name="connsiteY50" fmla="*/ 667701 h 2061208"/>
                  <a:gd name="connsiteX51" fmla="*/ 1053465 w 1259204"/>
                  <a:gd name="connsiteY51" fmla="*/ 684846 h 2061208"/>
                  <a:gd name="connsiteX52" fmla="*/ 1051560 w 1259204"/>
                  <a:gd name="connsiteY52" fmla="*/ 702943 h 2061208"/>
                  <a:gd name="connsiteX53" fmla="*/ 1049655 w 1259204"/>
                  <a:gd name="connsiteY53" fmla="*/ 721041 h 2061208"/>
                  <a:gd name="connsiteX54" fmla="*/ 1042988 w 1259204"/>
                  <a:gd name="connsiteY54" fmla="*/ 738186 h 2061208"/>
                  <a:gd name="connsiteX55" fmla="*/ 1041083 w 1259204"/>
                  <a:gd name="connsiteY55" fmla="*/ 755331 h 2061208"/>
                  <a:gd name="connsiteX56" fmla="*/ 1042035 w 1259204"/>
                  <a:gd name="connsiteY56" fmla="*/ 774381 h 2061208"/>
                  <a:gd name="connsiteX57" fmla="*/ 1029652 w 1259204"/>
                  <a:gd name="connsiteY57" fmla="*/ 788668 h 2061208"/>
                  <a:gd name="connsiteX58" fmla="*/ 1024890 w 1259204"/>
                  <a:gd name="connsiteY58" fmla="*/ 807718 h 2061208"/>
                  <a:gd name="connsiteX59" fmla="*/ 1010602 w 1259204"/>
                  <a:gd name="connsiteY59" fmla="*/ 818196 h 2061208"/>
                  <a:gd name="connsiteX60" fmla="*/ 998220 w 1259204"/>
                  <a:gd name="connsiteY60" fmla="*/ 828673 h 2061208"/>
                  <a:gd name="connsiteX61" fmla="*/ 986790 w 1259204"/>
                  <a:gd name="connsiteY61" fmla="*/ 842961 h 2061208"/>
                  <a:gd name="connsiteX62" fmla="*/ 967740 w 1259204"/>
                  <a:gd name="connsiteY62" fmla="*/ 839151 h 2061208"/>
                  <a:gd name="connsiteX63" fmla="*/ 950595 w 1259204"/>
                  <a:gd name="connsiteY63" fmla="*/ 841056 h 2061208"/>
                  <a:gd name="connsiteX64" fmla="*/ 948690 w 1259204"/>
                  <a:gd name="connsiteY64" fmla="*/ 860106 h 2061208"/>
                  <a:gd name="connsiteX65" fmla="*/ 954405 w 1259204"/>
                  <a:gd name="connsiteY65" fmla="*/ 879156 h 2061208"/>
                  <a:gd name="connsiteX66" fmla="*/ 954405 w 1259204"/>
                  <a:gd name="connsiteY66" fmla="*/ 898206 h 2061208"/>
                  <a:gd name="connsiteX67" fmla="*/ 952500 w 1259204"/>
                  <a:gd name="connsiteY67" fmla="*/ 917256 h 2061208"/>
                  <a:gd name="connsiteX68" fmla="*/ 954405 w 1259204"/>
                  <a:gd name="connsiteY68" fmla="*/ 936306 h 2061208"/>
                  <a:gd name="connsiteX69" fmla="*/ 952500 w 1259204"/>
                  <a:gd name="connsiteY69" fmla="*/ 955356 h 2061208"/>
                  <a:gd name="connsiteX70" fmla="*/ 945833 w 1259204"/>
                  <a:gd name="connsiteY70" fmla="*/ 973453 h 2061208"/>
                  <a:gd name="connsiteX71" fmla="*/ 944880 w 1259204"/>
                  <a:gd name="connsiteY71" fmla="*/ 992503 h 2061208"/>
                  <a:gd name="connsiteX72" fmla="*/ 945833 w 1259204"/>
                  <a:gd name="connsiteY72" fmla="*/ 1011553 h 2061208"/>
                  <a:gd name="connsiteX73" fmla="*/ 933450 w 1259204"/>
                  <a:gd name="connsiteY73" fmla="*/ 1028698 h 2061208"/>
                  <a:gd name="connsiteX74" fmla="*/ 930593 w 1259204"/>
                  <a:gd name="connsiteY74" fmla="*/ 1046796 h 2061208"/>
                  <a:gd name="connsiteX75" fmla="*/ 935355 w 1259204"/>
                  <a:gd name="connsiteY75" fmla="*/ 1066798 h 2061208"/>
                  <a:gd name="connsiteX76" fmla="*/ 922020 w 1259204"/>
                  <a:gd name="connsiteY76" fmla="*/ 1082038 h 2061208"/>
                  <a:gd name="connsiteX77" fmla="*/ 915352 w 1259204"/>
                  <a:gd name="connsiteY77" fmla="*/ 1098231 h 2061208"/>
                  <a:gd name="connsiteX78" fmla="*/ 916305 w 1259204"/>
                  <a:gd name="connsiteY78" fmla="*/ 1117281 h 2061208"/>
                  <a:gd name="connsiteX79" fmla="*/ 907733 w 1259204"/>
                  <a:gd name="connsiteY79" fmla="*/ 1132521 h 2061208"/>
                  <a:gd name="connsiteX80" fmla="*/ 893445 w 1259204"/>
                  <a:gd name="connsiteY80" fmla="*/ 1143951 h 2061208"/>
                  <a:gd name="connsiteX81" fmla="*/ 882015 w 1259204"/>
                  <a:gd name="connsiteY81" fmla="*/ 1156333 h 2061208"/>
                  <a:gd name="connsiteX82" fmla="*/ 872490 w 1259204"/>
                  <a:gd name="connsiteY82" fmla="*/ 1170621 h 2061208"/>
                  <a:gd name="connsiteX83" fmla="*/ 865822 w 1259204"/>
                  <a:gd name="connsiteY83" fmla="*/ 1187766 h 2061208"/>
                  <a:gd name="connsiteX84" fmla="*/ 848677 w 1259204"/>
                  <a:gd name="connsiteY84" fmla="*/ 1194433 h 2061208"/>
                  <a:gd name="connsiteX85" fmla="*/ 840105 w 1259204"/>
                  <a:gd name="connsiteY85" fmla="*/ 1208721 h 2061208"/>
                  <a:gd name="connsiteX86" fmla="*/ 834390 w 1259204"/>
                  <a:gd name="connsiteY86" fmla="*/ 1226818 h 2061208"/>
                  <a:gd name="connsiteX87" fmla="*/ 839152 w 1259204"/>
                  <a:gd name="connsiteY87" fmla="*/ 1244916 h 2061208"/>
                  <a:gd name="connsiteX88" fmla="*/ 842010 w 1259204"/>
                  <a:gd name="connsiteY88" fmla="*/ 1263013 h 2061208"/>
                  <a:gd name="connsiteX89" fmla="*/ 837247 w 1259204"/>
                  <a:gd name="connsiteY89" fmla="*/ 1281111 h 2061208"/>
                  <a:gd name="connsiteX90" fmla="*/ 846772 w 1259204"/>
                  <a:gd name="connsiteY90" fmla="*/ 1298256 h 2061208"/>
                  <a:gd name="connsiteX91" fmla="*/ 841058 w 1259204"/>
                  <a:gd name="connsiteY91" fmla="*/ 1316353 h 2061208"/>
                  <a:gd name="connsiteX92" fmla="*/ 843915 w 1259204"/>
                  <a:gd name="connsiteY92" fmla="*/ 1334451 h 2061208"/>
                  <a:gd name="connsiteX93" fmla="*/ 840105 w 1259204"/>
                  <a:gd name="connsiteY93" fmla="*/ 1352548 h 2061208"/>
                  <a:gd name="connsiteX94" fmla="*/ 842963 w 1259204"/>
                  <a:gd name="connsiteY94" fmla="*/ 1370646 h 2061208"/>
                  <a:gd name="connsiteX95" fmla="*/ 849630 w 1259204"/>
                  <a:gd name="connsiteY95" fmla="*/ 1388743 h 2061208"/>
                  <a:gd name="connsiteX96" fmla="*/ 849630 w 1259204"/>
                  <a:gd name="connsiteY96" fmla="*/ 1406841 h 2061208"/>
                  <a:gd name="connsiteX97" fmla="*/ 845820 w 1259204"/>
                  <a:gd name="connsiteY97" fmla="*/ 1424938 h 2061208"/>
                  <a:gd name="connsiteX98" fmla="*/ 843915 w 1259204"/>
                  <a:gd name="connsiteY98" fmla="*/ 1445893 h 2061208"/>
                  <a:gd name="connsiteX99" fmla="*/ 864870 w 1259204"/>
                  <a:gd name="connsiteY99" fmla="*/ 1445893 h 2061208"/>
                  <a:gd name="connsiteX100" fmla="*/ 879158 w 1259204"/>
                  <a:gd name="connsiteY100" fmla="*/ 1458276 h 2061208"/>
                  <a:gd name="connsiteX101" fmla="*/ 898208 w 1259204"/>
                  <a:gd name="connsiteY101" fmla="*/ 1452561 h 2061208"/>
                  <a:gd name="connsiteX102" fmla="*/ 913447 w 1259204"/>
                  <a:gd name="connsiteY102" fmla="*/ 1460181 h 2061208"/>
                  <a:gd name="connsiteX103" fmla="*/ 929640 w 1259204"/>
                  <a:gd name="connsiteY103" fmla="*/ 1464943 h 2061208"/>
                  <a:gd name="connsiteX104" fmla="*/ 943927 w 1259204"/>
                  <a:gd name="connsiteY104" fmla="*/ 1477326 h 2061208"/>
                  <a:gd name="connsiteX105" fmla="*/ 959168 w 1259204"/>
                  <a:gd name="connsiteY105" fmla="*/ 1481136 h 2061208"/>
                  <a:gd name="connsiteX106" fmla="*/ 971550 w 1259204"/>
                  <a:gd name="connsiteY106" fmla="*/ 1491613 h 2061208"/>
                  <a:gd name="connsiteX107" fmla="*/ 982027 w 1259204"/>
                  <a:gd name="connsiteY107" fmla="*/ 1504948 h 2061208"/>
                  <a:gd name="connsiteX108" fmla="*/ 990600 w 1259204"/>
                  <a:gd name="connsiteY108" fmla="*/ 1520188 h 2061208"/>
                  <a:gd name="connsiteX109" fmla="*/ 1003935 w 1259204"/>
                  <a:gd name="connsiteY109" fmla="*/ 1531618 h 2061208"/>
                  <a:gd name="connsiteX110" fmla="*/ 1016318 w 1259204"/>
                  <a:gd name="connsiteY110" fmla="*/ 1544001 h 2061208"/>
                  <a:gd name="connsiteX111" fmla="*/ 1028700 w 1259204"/>
                  <a:gd name="connsiteY111" fmla="*/ 1556383 h 2061208"/>
                  <a:gd name="connsiteX112" fmla="*/ 1041083 w 1259204"/>
                  <a:gd name="connsiteY112" fmla="*/ 1568766 h 2061208"/>
                  <a:gd name="connsiteX113" fmla="*/ 1054418 w 1259204"/>
                  <a:gd name="connsiteY113" fmla="*/ 1580196 h 2061208"/>
                  <a:gd name="connsiteX114" fmla="*/ 1059180 w 1259204"/>
                  <a:gd name="connsiteY114" fmla="*/ 1599246 h 2061208"/>
                  <a:gd name="connsiteX115" fmla="*/ 1073468 w 1259204"/>
                  <a:gd name="connsiteY115" fmla="*/ 1609723 h 2061208"/>
                  <a:gd name="connsiteX116" fmla="*/ 1088708 w 1259204"/>
                  <a:gd name="connsiteY116" fmla="*/ 1619248 h 2061208"/>
                  <a:gd name="connsiteX117" fmla="*/ 1097280 w 1259204"/>
                  <a:gd name="connsiteY117" fmla="*/ 1635441 h 2061208"/>
                  <a:gd name="connsiteX118" fmla="*/ 1107758 w 1259204"/>
                  <a:gd name="connsiteY118" fmla="*/ 1648776 h 2061208"/>
                  <a:gd name="connsiteX119" fmla="*/ 1119188 w 1259204"/>
                  <a:gd name="connsiteY119" fmla="*/ 1661158 h 2061208"/>
                  <a:gd name="connsiteX120" fmla="*/ 1133475 w 1259204"/>
                  <a:gd name="connsiteY120" fmla="*/ 1675446 h 2061208"/>
                  <a:gd name="connsiteX121" fmla="*/ 1152525 w 1259204"/>
                  <a:gd name="connsiteY121" fmla="*/ 1679256 h 2061208"/>
                  <a:gd name="connsiteX122" fmla="*/ 1171575 w 1259204"/>
                  <a:gd name="connsiteY122" fmla="*/ 1683066 h 2061208"/>
                  <a:gd name="connsiteX123" fmla="*/ 1186815 w 1259204"/>
                  <a:gd name="connsiteY123" fmla="*/ 1695448 h 2061208"/>
                  <a:gd name="connsiteX124" fmla="*/ 1205865 w 1259204"/>
                  <a:gd name="connsiteY124" fmla="*/ 1699258 h 2061208"/>
                  <a:gd name="connsiteX125" fmla="*/ 1223963 w 1259204"/>
                  <a:gd name="connsiteY125" fmla="*/ 1704021 h 2061208"/>
                  <a:gd name="connsiteX126" fmla="*/ 1242060 w 1259204"/>
                  <a:gd name="connsiteY126" fmla="*/ 1710688 h 2061208"/>
                  <a:gd name="connsiteX127" fmla="*/ 1259205 w 1259204"/>
                  <a:gd name="connsiteY127" fmla="*/ 1721166 h 2061208"/>
                  <a:gd name="connsiteX128" fmla="*/ 1244918 w 1259204"/>
                  <a:gd name="connsiteY128" fmla="*/ 1733548 h 2061208"/>
                  <a:gd name="connsiteX129" fmla="*/ 1233488 w 1259204"/>
                  <a:gd name="connsiteY129" fmla="*/ 1746883 h 2061208"/>
                  <a:gd name="connsiteX130" fmla="*/ 1225868 w 1259204"/>
                  <a:gd name="connsiteY130" fmla="*/ 1763076 h 2061208"/>
                  <a:gd name="connsiteX131" fmla="*/ 1207770 w 1259204"/>
                  <a:gd name="connsiteY131" fmla="*/ 1770696 h 2061208"/>
                  <a:gd name="connsiteX132" fmla="*/ 1195388 w 1259204"/>
                  <a:gd name="connsiteY132" fmla="*/ 1783078 h 2061208"/>
                  <a:gd name="connsiteX133" fmla="*/ 1189673 w 1259204"/>
                  <a:gd name="connsiteY133" fmla="*/ 1802128 h 2061208"/>
                  <a:gd name="connsiteX134" fmla="*/ 1171575 w 1259204"/>
                  <a:gd name="connsiteY134" fmla="*/ 1809748 h 2061208"/>
                  <a:gd name="connsiteX135" fmla="*/ 1168718 w 1259204"/>
                  <a:gd name="connsiteY135" fmla="*/ 1830703 h 2061208"/>
                  <a:gd name="connsiteX136" fmla="*/ 1150620 w 1259204"/>
                  <a:gd name="connsiteY136" fmla="*/ 1838323 h 2061208"/>
                  <a:gd name="connsiteX137" fmla="*/ 1143952 w 1259204"/>
                  <a:gd name="connsiteY137" fmla="*/ 1856421 h 2061208"/>
                  <a:gd name="connsiteX138" fmla="*/ 1131570 w 1259204"/>
                  <a:gd name="connsiteY138" fmla="*/ 1869756 h 2061208"/>
                  <a:gd name="connsiteX139" fmla="*/ 1121093 w 1259204"/>
                  <a:gd name="connsiteY139" fmla="*/ 1884043 h 2061208"/>
                  <a:gd name="connsiteX140" fmla="*/ 1109663 w 1259204"/>
                  <a:gd name="connsiteY140" fmla="*/ 1897378 h 2061208"/>
                  <a:gd name="connsiteX141" fmla="*/ 1098233 w 1259204"/>
                  <a:gd name="connsiteY141" fmla="*/ 1910713 h 2061208"/>
                  <a:gd name="connsiteX142" fmla="*/ 1083945 w 1259204"/>
                  <a:gd name="connsiteY142" fmla="*/ 1922143 h 2061208"/>
                  <a:gd name="connsiteX143" fmla="*/ 1067752 w 1259204"/>
                  <a:gd name="connsiteY143" fmla="*/ 1931668 h 2061208"/>
                  <a:gd name="connsiteX144" fmla="*/ 1059180 w 1259204"/>
                  <a:gd name="connsiteY144" fmla="*/ 1947861 h 2061208"/>
                  <a:gd name="connsiteX145" fmla="*/ 1043940 w 1259204"/>
                  <a:gd name="connsiteY145" fmla="*/ 1958338 h 2061208"/>
                  <a:gd name="connsiteX146" fmla="*/ 1038225 w 1259204"/>
                  <a:gd name="connsiteY146" fmla="*/ 1977388 h 2061208"/>
                  <a:gd name="connsiteX147" fmla="*/ 1021080 w 1259204"/>
                  <a:gd name="connsiteY147" fmla="*/ 1985961 h 2061208"/>
                  <a:gd name="connsiteX148" fmla="*/ 1013460 w 1259204"/>
                  <a:gd name="connsiteY148" fmla="*/ 2005011 h 2061208"/>
                  <a:gd name="connsiteX149" fmla="*/ 992505 w 1259204"/>
                  <a:gd name="connsiteY149" fmla="*/ 2001201 h 2061208"/>
                  <a:gd name="connsiteX150" fmla="*/ 974408 w 1259204"/>
                  <a:gd name="connsiteY150" fmla="*/ 2003106 h 2061208"/>
                  <a:gd name="connsiteX151" fmla="*/ 957263 w 1259204"/>
                  <a:gd name="connsiteY151" fmla="*/ 2010726 h 2061208"/>
                  <a:gd name="connsiteX152" fmla="*/ 939165 w 1259204"/>
                  <a:gd name="connsiteY152" fmla="*/ 2008821 h 2061208"/>
                  <a:gd name="connsiteX153" fmla="*/ 920115 w 1259204"/>
                  <a:gd name="connsiteY153" fmla="*/ 2005011 h 2061208"/>
                  <a:gd name="connsiteX154" fmla="*/ 902970 w 1259204"/>
                  <a:gd name="connsiteY154" fmla="*/ 2011678 h 2061208"/>
                  <a:gd name="connsiteX155" fmla="*/ 884872 w 1259204"/>
                  <a:gd name="connsiteY155" fmla="*/ 2010726 h 2061208"/>
                  <a:gd name="connsiteX156" fmla="*/ 866775 w 1259204"/>
                  <a:gd name="connsiteY156" fmla="*/ 2015488 h 2061208"/>
                  <a:gd name="connsiteX157" fmla="*/ 848677 w 1259204"/>
                  <a:gd name="connsiteY157" fmla="*/ 2015488 h 2061208"/>
                  <a:gd name="connsiteX158" fmla="*/ 832485 w 1259204"/>
                  <a:gd name="connsiteY158" fmla="*/ 2028823 h 2061208"/>
                  <a:gd name="connsiteX159" fmla="*/ 814388 w 1259204"/>
                  <a:gd name="connsiteY159" fmla="*/ 2026918 h 2061208"/>
                  <a:gd name="connsiteX160" fmla="*/ 797243 w 1259204"/>
                  <a:gd name="connsiteY160" fmla="*/ 2033586 h 2061208"/>
                  <a:gd name="connsiteX161" fmla="*/ 779145 w 1259204"/>
                  <a:gd name="connsiteY161" fmla="*/ 2034538 h 2061208"/>
                  <a:gd name="connsiteX162" fmla="*/ 760095 w 1259204"/>
                  <a:gd name="connsiteY162" fmla="*/ 2031681 h 2061208"/>
                  <a:gd name="connsiteX163" fmla="*/ 741997 w 1259204"/>
                  <a:gd name="connsiteY163" fmla="*/ 2036443 h 2061208"/>
                  <a:gd name="connsiteX164" fmla="*/ 723900 w 1259204"/>
                  <a:gd name="connsiteY164" fmla="*/ 2039301 h 2061208"/>
                  <a:gd name="connsiteX165" fmla="*/ 705802 w 1259204"/>
                  <a:gd name="connsiteY165" fmla="*/ 2039301 h 2061208"/>
                  <a:gd name="connsiteX166" fmla="*/ 687705 w 1259204"/>
                  <a:gd name="connsiteY166" fmla="*/ 2041206 h 2061208"/>
                  <a:gd name="connsiteX167" fmla="*/ 669608 w 1259204"/>
                  <a:gd name="connsiteY167" fmla="*/ 2043111 h 2061208"/>
                  <a:gd name="connsiteX168" fmla="*/ 651510 w 1259204"/>
                  <a:gd name="connsiteY168" fmla="*/ 2043111 h 2061208"/>
                  <a:gd name="connsiteX169" fmla="*/ 635318 w 1259204"/>
                  <a:gd name="connsiteY169" fmla="*/ 2050731 h 2061208"/>
                  <a:gd name="connsiteX170" fmla="*/ 617220 w 1259204"/>
                  <a:gd name="connsiteY170" fmla="*/ 2052636 h 2061208"/>
                  <a:gd name="connsiteX171" fmla="*/ 599122 w 1259204"/>
                  <a:gd name="connsiteY171" fmla="*/ 2056446 h 2061208"/>
                  <a:gd name="connsiteX172" fmla="*/ 580072 w 1259204"/>
                  <a:gd name="connsiteY172" fmla="*/ 2054541 h 2061208"/>
                  <a:gd name="connsiteX173" fmla="*/ 561975 w 1259204"/>
                  <a:gd name="connsiteY173" fmla="*/ 2053588 h 2061208"/>
                  <a:gd name="connsiteX174" fmla="*/ 544830 w 1259204"/>
                  <a:gd name="connsiteY174" fmla="*/ 2061208 h 2061208"/>
                  <a:gd name="connsiteX175" fmla="*/ 526733 w 1259204"/>
                  <a:gd name="connsiteY175" fmla="*/ 2057398 h 2061208"/>
                  <a:gd name="connsiteX176" fmla="*/ 509588 w 1259204"/>
                  <a:gd name="connsiteY176" fmla="*/ 2052636 h 2061208"/>
                  <a:gd name="connsiteX177" fmla="*/ 492442 w 1259204"/>
                  <a:gd name="connsiteY177" fmla="*/ 2046921 h 2061208"/>
                  <a:gd name="connsiteX178" fmla="*/ 473392 w 1259204"/>
                  <a:gd name="connsiteY178" fmla="*/ 2053588 h 2061208"/>
                  <a:gd name="connsiteX179" fmla="*/ 456247 w 1259204"/>
                  <a:gd name="connsiteY179" fmla="*/ 2048826 h 2061208"/>
                  <a:gd name="connsiteX180" fmla="*/ 439102 w 1259204"/>
                  <a:gd name="connsiteY180" fmla="*/ 2039301 h 2061208"/>
                  <a:gd name="connsiteX181" fmla="*/ 420052 w 1259204"/>
                  <a:gd name="connsiteY181" fmla="*/ 2045016 h 2061208"/>
                  <a:gd name="connsiteX182" fmla="*/ 403860 w 1259204"/>
                  <a:gd name="connsiteY182" fmla="*/ 2033586 h 2061208"/>
                  <a:gd name="connsiteX183" fmla="*/ 384810 w 1259204"/>
                  <a:gd name="connsiteY183" fmla="*/ 2038348 h 2061208"/>
                  <a:gd name="connsiteX184" fmla="*/ 366713 w 1259204"/>
                  <a:gd name="connsiteY184" fmla="*/ 2041206 h 2061208"/>
                  <a:gd name="connsiteX185" fmla="*/ 349567 w 1259204"/>
                  <a:gd name="connsiteY185" fmla="*/ 2032633 h 2061208"/>
                  <a:gd name="connsiteX186" fmla="*/ 332422 w 1259204"/>
                  <a:gd name="connsiteY186" fmla="*/ 2025013 h 2061208"/>
                  <a:gd name="connsiteX187" fmla="*/ 315277 w 1259204"/>
                  <a:gd name="connsiteY187" fmla="*/ 2025013 h 2061208"/>
                  <a:gd name="connsiteX188" fmla="*/ 301942 w 1259204"/>
                  <a:gd name="connsiteY188" fmla="*/ 2014536 h 2061208"/>
                  <a:gd name="connsiteX189" fmla="*/ 298133 w 1259204"/>
                  <a:gd name="connsiteY189" fmla="*/ 1996438 h 2061208"/>
                  <a:gd name="connsiteX190" fmla="*/ 285750 w 1259204"/>
                  <a:gd name="connsiteY190" fmla="*/ 1983103 h 2061208"/>
                  <a:gd name="connsiteX191" fmla="*/ 276225 w 1259204"/>
                  <a:gd name="connsiteY191" fmla="*/ 1967863 h 2061208"/>
                  <a:gd name="connsiteX192" fmla="*/ 268605 w 1259204"/>
                  <a:gd name="connsiteY192" fmla="*/ 1951671 h 2061208"/>
                  <a:gd name="connsiteX193" fmla="*/ 263842 w 1259204"/>
                  <a:gd name="connsiteY193" fmla="*/ 1933573 h 2061208"/>
                  <a:gd name="connsiteX194" fmla="*/ 248602 w 1259204"/>
                  <a:gd name="connsiteY194" fmla="*/ 1922143 h 2061208"/>
                  <a:gd name="connsiteX195" fmla="*/ 246697 w 1259204"/>
                  <a:gd name="connsiteY195" fmla="*/ 1903093 h 2061208"/>
                  <a:gd name="connsiteX196" fmla="*/ 229552 w 1259204"/>
                  <a:gd name="connsiteY196" fmla="*/ 1892616 h 2061208"/>
                  <a:gd name="connsiteX197" fmla="*/ 220027 w 1259204"/>
                  <a:gd name="connsiteY197" fmla="*/ 1877376 h 2061208"/>
                  <a:gd name="connsiteX198" fmla="*/ 216217 w 1259204"/>
                  <a:gd name="connsiteY198" fmla="*/ 1858326 h 2061208"/>
                  <a:gd name="connsiteX199" fmla="*/ 200977 w 1259204"/>
                  <a:gd name="connsiteY199" fmla="*/ 1846896 h 2061208"/>
                  <a:gd name="connsiteX200" fmla="*/ 194310 w 1259204"/>
                  <a:gd name="connsiteY200" fmla="*/ 1829751 h 2061208"/>
                  <a:gd name="connsiteX201" fmla="*/ 183832 w 1259204"/>
                  <a:gd name="connsiteY201" fmla="*/ 1815463 h 2061208"/>
                  <a:gd name="connsiteX202" fmla="*/ 183832 w 1259204"/>
                  <a:gd name="connsiteY202" fmla="*/ 1794508 h 2061208"/>
                  <a:gd name="connsiteX203" fmla="*/ 170497 w 1259204"/>
                  <a:gd name="connsiteY203" fmla="*/ 1782126 h 2061208"/>
                  <a:gd name="connsiteX204" fmla="*/ 163830 w 1259204"/>
                  <a:gd name="connsiteY204" fmla="*/ 1764981 h 2061208"/>
                  <a:gd name="connsiteX205" fmla="*/ 154305 w 1259204"/>
                  <a:gd name="connsiteY205" fmla="*/ 1749741 h 2061208"/>
                  <a:gd name="connsiteX206" fmla="*/ 147638 w 1259204"/>
                  <a:gd name="connsiteY206" fmla="*/ 1732596 h 2061208"/>
                  <a:gd name="connsiteX207" fmla="*/ 135255 w 1259204"/>
                  <a:gd name="connsiteY207" fmla="*/ 1719261 h 2061208"/>
                  <a:gd name="connsiteX208" fmla="*/ 123825 w 1259204"/>
                  <a:gd name="connsiteY208" fmla="*/ 1704021 h 2061208"/>
                  <a:gd name="connsiteX209" fmla="*/ 113347 w 1259204"/>
                  <a:gd name="connsiteY209" fmla="*/ 1688781 h 2061208"/>
                  <a:gd name="connsiteX210" fmla="*/ 94297 w 1259204"/>
                  <a:gd name="connsiteY210" fmla="*/ 1680208 h 2061208"/>
                  <a:gd name="connsiteX211" fmla="*/ 90488 w 1259204"/>
                  <a:gd name="connsiteY211" fmla="*/ 1659253 h 2061208"/>
                  <a:gd name="connsiteX212" fmla="*/ 74295 w 1259204"/>
                  <a:gd name="connsiteY212" fmla="*/ 1647823 h 2061208"/>
                  <a:gd name="connsiteX213" fmla="*/ 62865 w 1259204"/>
                  <a:gd name="connsiteY213" fmla="*/ 1632583 h 2061208"/>
                  <a:gd name="connsiteX214" fmla="*/ 47625 w 1259204"/>
                  <a:gd name="connsiteY214" fmla="*/ 1620201 h 2061208"/>
                  <a:gd name="connsiteX215" fmla="*/ 44767 w 1259204"/>
                  <a:gd name="connsiteY215" fmla="*/ 1599246 h 2061208"/>
                  <a:gd name="connsiteX216" fmla="*/ 26670 w 1259204"/>
                  <a:gd name="connsiteY216" fmla="*/ 1589721 h 2061208"/>
                  <a:gd name="connsiteX217" fmla="*/ 18097 w 1259204"/>
                  <a:gd name="connsiteY217" fmla="*/ 1571623 h 2061208"/>
                  <a:gd name="connsiteX218" fmla="*/ 36195 w 1259204"/>
                  <a:gd name="connsiteY218" fmla="*/ 1565908 h 2061208"/>
                  <a:gd name="connsiteX219" fmla="*/ 50482 w 1259204"/>
                  <a:gd name="connsiteY219" fmla="*/ 1552573 h 2061208"/>
                  <a:gd name="connsiteX220" fmla="*/ 71438 w 1259204"/>
                  <a:gd name="connsiteY220" fmla="*/ 1554478 h 2061208"/>
                  <a:gd name="connsiteX221" fmla="*/ 84772 w 1259204"/>
                  <a:gd name="connsiteY221" fmla="*/ 1540191 h 2061208"/>
                  <a:gd name="connsiteX222" fmla="*/ 101917 w 1259204"/>
                  <a:gd name="connsiteY222" fmla="*/ 1533523 h 2061208"/>
                  <a:gd name="connsiteX223" fmla="*/ 118110 w 1259204"/>
                  <a:gd name="connsiteY223" fmla="*/ 1524951 h 2061208"/>
                  <a:gd name="connsiteX224" fmla="*/ 134302 w 1259204"/>
                  <a:gd name="connsiteY224" fmla="*/ 1516378 h 2061208"/>
                  <a:gd name="connsiteX225" fmla="*/ 150495 w 1259204"/>
                  <a:gd name="connsiteY225" fmla="*/ 1508758 h 2061208"/>
                  <a:gd name="connsiteX226" fmla="*/ 169545 w 1259204"/>
                  <a:gd name="connsiteY226" fmla="*/ 1505901 h 2061208"/>
                  <a:gd name="connsiteX227" fmla="*/ 188595 w 1259204"/>
                  <a:gd name="connsiteY227" fmla="*/ 1503043 h 2061208"/>
                  <a:gd name="connsiteX228" fmla="*/ 205740 w 1259204"/>
                  <a:gd name="connsiteY228" fmla="*/ 1495423 h 2061208"/>
                  <a:gd name="connsiteX229" fmla="*/ 219075 w 1259204"/>
                  <a:gd name="connsiteY229" fmla="*/ 1481136 h 2061208"/>
                  <a:gd name="connsiteX230" fmla="*/ 239077 w 1259204"/>
                  <a:gd name="connsiteY230" fmla="*/ 1481136 h 2061208"/>
                  <a:gd name="connsiteX231" fmla="*/ 252413 w 1259204"/>
                  <a:gd name="connsiteY231" fmla="*/ 1464943 h 2061208"/>
                  <a:gd name="connsiteX232" fmla="*/ 270510 w 1259204"/>
                  <a:gd name="connsiteY232" fmla="*/ 1460181 h 2061208"/>
                  <a:gd name="connsiteX233" fmla="*/ 285750 w 1259204"/>
                  <a:gd name="connsiteY233" fmla="*/ 1449703 h 2061208"/>
                  <a:gd name="connsiteX234" fmla="*/ 300038 w 1259204"/>
                  <a:gd name="connsiteY234" fmla="*/ 1443036 h 2061208"/>
                  <a:gd name="connsiteX235" fmla="*/ 300038 w 1259204"/>
                  <a:gd name="connsiteY235" fmla="*/ 1427796 h 2061208"/>
                  <a:gd name="connsiteX236" fmla="*/ 303847 w 1259204"/>
                  <a:gd name="connsiteY236" fmla="*/ 1409698 h 2061208"/>
                  <a:gd name="connsiteX237" fmla="*/ 304800 w 1259204"/>
                  <a:gd name="connsiteY237" fmla="*/ 1391601 h 2061208"/>
                  <a:gd name="connsiteX238" fmla="*/ 300038 w 1259204"/>
                  <a:gd name="connsiteY238" fmla="*/ 1374456 h 2061208"/>
                  <a:gd name="connsiteX239" fmla="*/ 297180 w 1259204"/>
                  <a:gd name="connsiteY239" fmla="*/ 1357311 h 2061208"/>
                  <a:gd name="connsiteX240" fmla="*/ 291465 w 1259204"/>
                  <a:gd name="connsiteY240" fmla="*/ 1340166 h 2061208"/>
                  <a:gd name="connsiteX241" fmla="*/ 299085 w 1259204"/>
                  <a:gd name="connsiteY241" fmla="*/ 1322068 h 2061208"/>
                  <a:gd name="connsiteX242" fmla="*/ 287655 w 1259204"/>
                  <a:gd name="connsiteY242" fmla="*/ 1304923 h 2061208"/>
                  <a:gd name="connsiteX243" fmla="*/ 295275 w 1259204"/>
                  <a:gd name="connsiteY243" fmla="*/ 1286826 h 2061208"/>
                  <a:gd name="connsiteX244" fmla="*/ 293370 w 1259204"/>
                  <a:gd name="connsiteY244" fmla="*/ 1269681 h 2061208"/>
                  <a:gd name="connsiteX245" fmla="*/ 290513 w 1259204"/>
                  <a:gd name="connsiteY245" fmla="*/ 1251583 h 2061208"/>
                  <a:gd name="connsiteX246" fmla="*/ 275272 w 1259204"/>
                  <a:gd name="connsiteY246" fmla="*/ 1241106 h 2061208"/>
                  <a:gd name="connsiteX247" fmla="*/ 258127 w 1259204"/>
                  <a:gd name="connsiteY247" fmla="*/ 1234438 h 2061208"/>
                  <a:gd name="connsiteX248" fmla="*/ 245745 w 1259204"/>
                  <a:gd name="connsiteY248" fmla="*/ 1221103 h 2061208"/>
                  <a:gd name="connsiteX249" fmla="*/ 231457 w 1259204"/>
                  <a:gd name="connsiteY249" fmla="*/ 1210626 h 2061208"/>
                  <a:gd name="connsiteX250" fmla="*/ 221932 w 1259204"/>
                  <a:gd name="connsiteY250" fmla="*/ 1195386 h 2061208"/>
                  <a:gd name="connsiteX251" fmla="*/ 202882 w 1259204"/>
                  <a:gd name="connsiteY251" fmla="*/ 1189671 h 2061208"/>
                  <a:gd name="connsiteX252" fmla="*/ 194310 w 1259204"/>
                  <a:gd name="connsiteY252" fmla="*/ 1173478 h 2061208"/>
                  <a:gd name="connsiteX253" fmla="*/ 185738 w 1259204"/>
                  <a:gd name="connsiteY253" fmla="*/ 1158238 h 2061208"/>
                  <a:gd name="connsiteX254" fmla="*/ 173355 w 1259204"/>
                  <a:gd name="connsiteY254" fmla="*/ 1145856 h 2061208"/>
                  <a:gd name="connsiteX255" fmla="*/ 158115 w 1259204"/>
                  <a:gd name="connsiteY255" fmla="*/ 1134426 h 2061208"/>
                  <a:gd name="connsiteX256" fmla="*/ 149542 w 1259204"/>
                  <a:gd name="connsiteY256" fmla="*/ 1118233 h 2061208"/>
                  <a:gd name="connsiteX257" fmla="*/ 146685 w 1259204"/>
                  <a:gd name="connsiteY257" fmla="*/ 1100136 h 2061208"/>
                  <a:gd name="connsiteX258" fmla="*/ 142875 w 1259204"/>
                  <a:gd name="connsiteY258" fmla="*/ 1082038 h 2061208"/>
                  <a:gd name="connsiteX259" fmla="*/ 138113 w 1259204"/>
                  <a:gd name="connsiteY259" fmla="*/ 1064893 h 2061208"/>
                  <a:gd name="connsiteX260" fmla="*/ 127635 w 1259204"/>
                  <a:gd name="connsiteY260" fmla="*/ 1049653 h 2061208"/>
                  <a:gd name="connsiteX261" fmla="*/ 122872 w 1259204"/>
                  <a:gd name="connsiteY261" fmla="*/ 1032508 h 2061208"/>
                  <a:gd name="connsiteX262" fmla="*/ 118110 w 1259204"/>
                  <a:gd name="connsiteY262" fmla="*/ 1015363 h 2061208"/>
                  <a:gd name="connsiteX263" fmla="*/ 120967 w 1259204"/>
                  <a:gd name="connsiteY263" fmla="*/ 997266 h 2061208"/>
                  <a:gd name="connsiteX264" fmla="*/ 115252 w 1259204"/>
                  <a:gd name="connsiteY264" fmla="*/ 980121 h 2061208"/>
                  <a:gd name="connsiteX265" fmla="*/ 111442 w 1259204"/>
                  <a:gd name="connsiteY265" fmla="*/ 960118 h 2061208"/>
                  <a:gd name="connsiteX266" fmla="*/ 105727 w 1259204"/>
                  <a:gd name="connsiteY266" fmla="*/ 940116 h 2061208"/>
                  <a:gd name="connsiteX267" fmla="*/ 111442 w 1259204"/>
                  <a:gd name="connsiteY267" fmla="*/ 920113 h 2061208"/>
                  <a:gd name="connsiteX268" fmla="*/ 110490 w 1259204"/>
                  <a:gd name="connsiteY268" fmla="*/ 900111 h 2061208"/>
                  <a:gd name="connsiteX269" fmla="*/ 115252 w 1259204"/>
                  <a:gd name="connsiteY269" fmla="*/ 879156 h 2061208"/>
                  <a:gd name="connsiteX270" fmla="*/ 116205 w 1259204"/>
                  <a:gd name="connsiteY270" fmla="*/ 882966 h 2061208"/>
                  <a:gd name="connsiteX271" fmla="*/ 111442 w 1259204"/>
                  <a:gd name="connsiteY271" fmla="*/ 864868 h 2061208"/>
                  <a:gd name="connsiteX272" fmla="*/ 94297 w 1259204"/>
                  <a:gd name="connsiteY272" fmla="*/ 862963 h 2061208"/>
                  <a:gd name="connsiteX273" fmla="*/ 75247 w 1259204"/>
                  <a:gd name="connsiteY273" fmla="*/ 861058 h 2061208"/>
                  <a:gd name="connsiteX274" fmla="*/ 59055 w 1259204"/>
                  <a:gd name="connsiteY274" fmla="*/ 851533 h 2061208"/>
                  <a:gd name="connsiteX275" fmla="*/ 49530 w 1259204"/>
                  <a:gd name="connsiteY275" fmla="*/ 834388 h 2061208"/>
                  <a:gd name="connsiteX276" fmla="*/ 34290 w 1259204"/>
                  <a:gd name="connsiteY276" fmla="*/ 823911 h 2061208"/>
                  <a:gd name="connsiteX277" fmla="*/ 19050 w 1259204"/>
                  <a:gd name="connsiteY277" fmla="*/ 811528 h 2061208"/>
                  <a:gd name="connsiteX278" fmla="*/ 20955 w 1259204"/>
                  <a:gd name="connsiteY278" fmla="*/ 790573 h 2061208"/>
                  <a:gd name="connsiteX279" fmla="*/ 9525 w 1259204"/>
                  <a:gd name="connsiteY279" fmla="*/ 775333 h 2061208"/>
                  <a:gd name="connsiteX280" fmla="*/ 952 w 1259204"/>
                  <a:gd name="connsiteY280" fmla="*/ 758188 h 2061208"/>
                  <a:gd name="connsiteX281" fmla="*/ 0 w 1259204"/>
                  <a:gd name="connsiteY281" fmla="*/ 739138 h 2061208"/>
                  <a:gd name="connsiteX282" fmla="*/ 5715 w 1259204"/>
                  <a:gd name="connsiteY282" fmla="*/ 720088 h 2061208"/>
                  <a:gd name="connsiteX283" fmla="*/ 3810 w 1259204"/>
                  <a:gd name="connsiteY283" fmla="*/ 701991 h 2061208"/>
                  <a:gd name="connsiteX284" fmla="*/ 1905 w 1259204"/>
                  <a:gd name="connsiteY284" fmla="*/ 682941 h 2061208"/>
                  <a:gd name="connsiteX285" fmla="*/ 4763 w 1259204"/>
                  <a:gd name="connsiteY285" fmla="*/ 664843 h 2061208"/>
                  <a:gd name="connsiteX286" fmla="*/ 16192 w 1259204"/>
                  <a:gd name="connsiteY286" fmla="*/ 649603 h 2061208"/>
                  <a:gd name="connsiteX287" fmla="*/ 20955 w 1259204"/>
                  <a:gd name="connsiteY287" fmla="*/ 631506 h 2061208"/>
                  <a:gd name="connsiteX288" fmla="*/ 29527 w 1259204"/>
                  <a:gd name="connsiteY288" fmla="*/ 615313 h 2061208"/>
                  <a:gd name="connsiteX289" fmla="*/ 45720 w 1259204"/>
                  <a:gd name="connsiteY289" fmla="*/ 605788 h 2061208"/>
                  <a:gd name="connsiteX290" fmla="*/ 61913 w 1259204"/>
                  <a:gd name="connsiteY290" fmla="*/ 600073 h 2061208"/>
                  <a:gd name="connsiteX291" fmla="*/ 79057 w 1259204"/>
                  <a:gd name="connsiteY291" fmla="*/ 589596 h 2061208"/>
                  <a:gd name="connsiteX292" fmla="*/ 96202 w 1259204"/>
                  <a:gd name="connsiteY292" fmla="*/ 596263 h 2061208"/>
                  <a:gd name="connsiteX293" fmla="*/ 92392 w 1259204"/>
                  <a:gd name="connsiteY293" fmla="*/ 580071 h 2061208"/>
                  <a:gd name="connsiteX294" fmla="*/ 92392 w 1259204"/>
                  <a:gd name="connsiteY294" fmla="*/ 562928 h 2061208"/>
                  <a:gd name="connsiteX295" fmla="*/ 96202 w 1259204"/>
                  <a:gd name="connsiteY295" fmla="*/ 545783 h 2061208"/>
                  <a:gd name="connsiteX296" fmla="*/ 98107 w 1259204"/>
                  <a:gd name="connsiteY296" fmla="*/ 528638 h 2061208"/>
                  <a:gd name="connsiteX297" fmla="*/ 97155 w 1259204"/>
                  <a:gd name="connsiteY297" fmla="*/ 511493 h 2061208"/>
                  <a:gd name="connsiteX298" fmla="*/ 91440 w 1259204"/>
                  <a:gd name="connsiteY298" fmla="*/ 494347 h 2061208"/>
                  <a:gd name="connsiteX299" fmla="*/ 92392 w 1259204"/>
                  <a:gd name="connsiteY299" fmla="*/ 477203 h 2061208"/>
                  <a:gd name="connsiteX300" fmla="*/ 91440 w 1259204"/>
                  <a:gd name="connsiteY300" fmla="*/ 459105 h 2061208"/>
                  <a:gd name="connsiteX301" fmla="*/ 90488 w 1259204"/>
                  <a:gd name="connsiteY301" fmla="*/ 441008 h 2061208"/>
                  <a:gd name="connsiteX302" fmla="*/ 86677 w 1259204"/>
                  <a:gd name="connsiteY302" fmla="*/ 422910 h 2061208"/>
                  <a:gd name="connsiteX303" fmla="*/ 88582 w 1259204"/>
                  <a:gd name="connsiteY303" fmla="*/ 404813 h 2061208"/>
                  <a:gd name="connsiteX304" fmla="*/ 91440 w 1259204"/>
                  <a:gd name="connsiteY304" fmla="*/ 386715 h 2061208"/>
                  <a:gd name="connsiteX305" fmla="*/ 97155 w 1259204"/>
                  <a:gd name="connsiteY305" fmla="*/ 369570 h 2061208"/>
                  <a:gd name="connsiteX306" fmla="*/ 103822 w 1259204"/>
                  <a:gd name="connsiteY306" fmla="*/ 352425 h 2061208"/>
                  <a:gd name="connsiteX307" fmla="*/ 110490 w 1259204"/>
                  <a:gd name="connsiteY307" fmla="*/ 335280 h 2061208"/>
                  <a:gd name="connsiteX308" fmla="*/ 126682 w 1259204"/>
                  <a:gd name="connsiteY308" fmla="*/ 323850 h 2061208"/>
                  <a:gd name="connsiteX309" fmla="*/ 134302 w 1259204"/>
                  <a:gd name="connsiteY309" fmla="*/ 306705 h 2061208"/>
                  <a:gd name="connsiteX310" fmla="*/ 147638 w 1259204"/>
                  <a:gd name="connsiteY310" fmla="*/ 293370 h 2061208"/>
                  <a:gd name="connsiteX311" fmla="*/ 167640 w 1259204"/>
                  <a:gd name="connsiteY311" fmla="*/ 293370 h 2061208"/>
                  <a:gd name="connsiteX312" fmla="*/ 180975 w 1259204"/>
                  <a:gd name="connsiteY312" fmla="*/ 280035 h 2061208"/>
                  <a:gd name="connsiteX313" fmla="*/ 198120 w 1259204"/>
                  <a:gd name="connsiteY313" fmla="*/ 275272 h 2061208"/>
                  <a:gd name="connsiteX314" fmla="*/ 216217 w 1259204"/>
                  <a:gd name="connsiteY314" fmla="*/ 271463 h 2061208"/>
                  <a:gd name="connsiteX315" fmla="*/ 229552 w 1259204"/>
                  <a:gd name="connsiteY315" fmla="*/ 258128 h 2061208"/>
                  <a:gd name="connsiteX316" fmla="*/ 247650 w 1259204"/>
                  <a:gd name="connsiteY316" fmla="*/ 255270 h 2061208"/>
                  <a:gd name="connsiteX317" fmla="*/ 263842 w 1259204"/>
                  <a:gd name="connsiteY317" fmla="*/ 247650 h 2061208"/>
                  <a:gd name="connsiteX318" fmla="*/ 280035 w 1259204"/>
                  <a:gd name="connsiteY318" fmla="*/ 240983 h 2061208"/>
                  <a:gd name="connsiteX319" fmla="*/ 291465 w 1259204"/>
                  <a:gd name="connsiteY319" fmla="*/ 224790 h 2061208"/>
                  <a:gd name="connsiteX320" fmla="*/ 306705 w 1259204"/>
                  <a:gd name="connsiteY320" fmla="*/ 216218 h 2061208"/>
                  <a:gd name="connsiteX321" fmla="*/ 324802 w 1259204"/>
                  <a:gd name="connsiteY321" fmla="*/ 213360 h 2061208"/>
                  <a:gd name="connsiteX322" fmla="*/ 341947 w 1259204"/>
                  <a:gd name="connsiteY322" fmla="*/ 207645 h 2061208"/>
                  <a:gd name="connsiteX323" fmla="*/ 358140 w 1259204"/>
                  <a:gd name="connsiteY323" fmla="*/ 200025 h 2061208"/>
                  <a:gd name="connsiteX324" fmla="*/ 369570 w 1259204"/>
                  <a:gd name="connsiteY324" fmla="*/ 184785 h 2061208"/>
                  <a:gd name="connsiteX325" fmla="*/ 388620 w 1259204"/>
                  <a:gd name="connsiteY325" fmla="*/ 182880 h 2061208"/>
                  <a:gd name="connsiteX326" fmla="*/ 403860 w 1259204"/>
                  <a:gd name="connsiteY326" fmla="*/ 174308 h 2061208"/>
                  <a:gd name="connsiteX327" fmla="*/ 419100 w 1259204"/>
                  <a:gd name="connsiteY327" fmla="*/ 164783 h 2061208"/>
                  <a:gd name="connsiteX328" fmla="*/ 431483 w 1259204"/>
                  <a:gd name="connsiteY328" fmla="*/ 150495 h 2061208"/>
                  <a:gd name="connsiteX329" fmla="*/ 446722 w 1259204"/>
                  <a:gd name="connsiteY329" fmla="*/ 140970 h 2061208"/>
                  <a:gd name="connsiteX330" fmla="*/ 458152 w 1259204"/>
                  <a:gd name="connsiteY330" fmla="*/ 126682 h 2061208"/>
                  <a:gd name="connsiteX331" fmla="*/ 473392 w 1259204"/>
                  <a:gd name="connsiteY331" fmla="*/ 117157 h 2061208"/>
                  <a:gd name="connsiteX332" fmla="*/ 492442 w 1259204"/>
                  <a:gd name="connsiteY332" fmla="*/ 112395 h 2061208"/>
                  <a:gd name="connsiteX333" fmla="*/ 501967 w 1259204"/>
                  <a:gd name="connsiteY333" fmla="*/ 96203 h 2061208"/>
                  <a:gd name="connsiteX334" fmla="*/ 510540 w 1259204"/>
                  <a:gd name="connsiteY334" fmla="*/ 80010 h 2061208"/>
                  <a:gd name="connsiteX335" fmla="*/ 521970 w 1259204"/>
                  <a:gd name="connsiteY335" fmla="*/ 66675 h 2061208"/>
                  <a:gd name="connsiteX336" fmla="*/ 526733 w 1259204"/>
                  <a:gd name="connsiteY336" fmla="*/ 47625 h 2061208"/>
                  <a:gd name="connsiteX337" fmla="*/ 541020 w 1259204"/>
                  <a:gd name="connsiteY337" fmla="*/ 34290 h 2061208"/>
                  <a:gd name="connsiteX338" fmla="*/ 559118 w 1259204"/>
                  <a:gd name="connsiteY338" fmla="*/ 27623 h 2061208"/>
                  <a:gd name="connsiteX339" fmla="*/ 578168 w 1259204"/>
                  <a:gd name="connsiteY339" fmla="*/ 28575 h 2061208"/>
                  <a:gd name="connsiteX340" fmla="*/ 596265 w 1259204"/>
                  <a:gd name="connsiteY340" fmla="*/ 23813 h 2061208"/>
                  <a:gd name="connsiteX341" fmla="*/ 615315 w 1259204"/>
                  <a:gd name="connsiteY341" fmla="*/ 21907 h 2061208"/>
                  <a:gd name="connsiteX342" fmla="*/ 631508 w 1259204"/>
                  <a:gd name="connsiteY342" fmla="*/ 31432 h 2061208"/>
                  <a:gd name="connsiteX343" fmla="*/ 648652 w 1259204"/>
                  <a:gd name="connsiteY343" fmla="*/ 37148 h 2061208"/>
                  <a:gd name="connsiteX344" fmla="*/ 659130 w 1259204"/>
                  <a:gd name="connsiteY344" fmla="*/ 36195 h 20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Lst>
                <a:rect l="l" t="t" r="r" b="b"/>
                <a:pathLst>
                  <a:path w="1259204" h="2061208">
                    <a:moveTo>
                      <a:pt x="659130" y="36195"/>
                    </a:moveTo>
                    <a:lnTo>
                      <a:pt x="676275" y="34290"/>
                    </a:lnTo>
                    <a:lnTo>
                      <a:pt x="690563" y="20955"/>
                    </a:lnTo>
                    <a:lnTo>
                      <a:pt x="707708" y="13335"/>
                    </a:lnTo>
                    <a:lnTo>
                      <a:pt x="725805" y="8573"/>
                    </a:lnTo>
                    <a:lnTo>
                      <a:pt x="743902" y="3810"/>
                    </a:lnTo>
                    <a:lnTo>
                      <a:pt x="762952" y="8573"/>
                    </a:lnTo>
                    <a:lnTo>
                      <a:pt x="782002" y="0"/>
                    </a:lnTo>
                    <a:lnTo>
                      <a:pt x="800100" y="10478"/>
                    </a:lnTo>
                    <a:lnTo>
                      <a:pt x="807720" y="28575"/>
                    </a:lnTo>
                    <a:lnTo>
                      <a:pt x="819150" y="42863"/>
                    </a:lnTo>
                    <a:lnTo>
                      <a:pt x="822960" y="60960"/>
                    </a:lnTo>
                    <a:lnTo>
                      <a:pt x="834390" y="75248"/>
                    </a:lnTo>
                    <a:lnTo>
                      <a:pt x="845820" y="89535"/>
                    </a:lnTo>
                    <a:lnTo>
                      <a:pt x="854393" y="105728"/>
                    </a:lnTo>
                    <a:lnTo>
                      <a:pt x="859155" y="123825"/>
                    </a:lnTo>
                    <a:lnTo>
                      <a:pt x="869633" y="138113"/>
                    </a:lnTo>
                    <a:lnTo>
                      <a:pt x="881063" y="152400"/>
                    </a:lnTo>
                    <a:lnTo>
                      <a:pt x="886777" y="170498"/>
                    </a:lnTo>
                    <a:lnTo>
                      <a:pt x="899160" y="183833"/>
                    </a:lnTo>
                    <a:lnTo>
                      <a:pt x="905827" y="200978"/>
                    </a:lnTo>
                    <a:lnTo>
                      <a:pt x="911543" y="219075"/>
                    </a:lnTo>
                    <a:lnTo>
                      <a:pt x="924877" y="232410"/>
                    </a:lnTo>
                    <a:lnTo>
                      <a:pt x="933450" y="248603"/>
                    </a:lnTo>
                    <a:lnTo>
                      <a:pt x="941070" y="265747"/>
                    </a:lnTo>
                    <a:lnTo>
                      <a:pt x="944880" y="283845"/>
                    </a:lnTo>
                    <a:lnTo>
                      <a:pt x="939165" y="301943"/>
                    </a:lnTo>
                    <a:lnTo>
                      <a:pt x="945833" y="320040"/>
                    </a:lnTo>
                    <a:lnTo>
                      <a:pt x="937260" y="338138"/>
                    </a:lnTo>
                    <a:lnTo>
                      <a:pt x="945833" y="356235"/>
                    </a:lnTo>
                    <a:lnTo>
                      <a:pt x="940118" y="374333"/>
                    </a:lnTo>
                    <a:lnTo>
                      <a:pt x="937260" y="392430"/>
                    </a:lnTo>
                    <a:lnTo>
                      <a:pt x="938213" y="410528"/>
                    </a:lnTo>
                    <a:lnTo>
                      <a:pt x="936308" y="428625"/>
                    </a:lnTo>
                    <a:lnTo>
                      <a:pt x="934402" y="446722"/>
                    </a:lnTo>
                    <a:lnTo>
                      <a:pt x="943927" y="464820"/>
                    </a:lnTo>
                    <a:lnTo>
                      <a:pt x="933450" y="482918"/>
                    </a:lnTo>
                    <a:lnTo>
                      <a:pt x="943927" y="501015"/>
                    </a:lnTo>
                    <a:lnTo>
                      <a:pt x="941070" y="519113"/>
                    </a:lnTo>
                    <a:lnTo>
                      <a:pt x="934402" y="537210"/>
                    </a:lnTo>
                    <a:lnTo>
                      <a:pt x="943927" y="555308"/>
                    </a:lnTo>
                    <a:lnTo>
                      <a:pt x="942022" y="568643"/>
                    </a:lnTo>
                    <a:lnTo>
                      <a:pt x="956310" y="579118"/>
                    </a:lnTo>
                    <a:lnTo>
                      <a:pt x="975360" y="573405"/>
                    </a:lnTo>
                    <a:lnTo>
                      <a:pt x="990600" y="585786"/>
                    </a:lnTo>
                    <a:lnTo>
                      <a:pt x="1009650" y="588643"/>
                    </a:lnTo>
                    <a:lnTo>
                      <a:pt x="1021080" y="602931"/>
                    </a:lnTo>
                    <a:lnTo>
                      <a:pt x="1028700" y="618171"/>
                    </a:lnTo>
                    <a:lnTo>
                      <a:pt x="1043940" y="631506"/>
                    </a:lnTo>
                    <a:lnTo>
                      <a:pt x="1045845" y="649603"/>
                    </a:lnTo>
                    <a:lnTo>
                      <a:pt x="1046797" y="667701"/>
                    </a:lnTo>
                    <a:lnTo>
                      <a:pt x="1053465" y="684846"/>
                    </a:lnTo>
                    <a:lnTo>
                      <a:pt x="1051560" y="702943"/>
                    </a:lnTo>
                    <a:lnTo>
                      <a:pt x="1049655" y="721041"/>
                    </a:lnTo>
                    <a:lnTo>
                      <a:pt x="1042988" y="738186"/>
                    </a:lnTo>
                    <a:lnTo>
                      <a:pt x="1041083" y="755331"/>
                    </a:lnTo>
                    <a:lnTo>
                      <a:pt x="1042035" y="774381"/>
                    </a:lnTo>
                    <a:lnTo>
                      <a:pt x="1029652" y="788668"/>
                    </a:lnTo>
                    <a:lnTo>
                      <a:pt x="1024890" y="807718"/>
                    </a:lnTo>
                    <a:lnTo>
                      <a:pt x="1010602" y="818196"/>
                    </a:lnTo>
                    <a:lnTo>
                      <a:pt x="998220" y="828673"/>
                    </a:lnTo>
                    <a:lnTo>
                      <a:pt x="986790" y="842961"/>
                    </a:lnTo>
                    <a:lnTo>
                      <a:pt x="967740" y="839151"/>
                    </a:lnTo>
                    <a:lnTo>
                      <a:pt x="950595" y="841056"/>
                    </a:lnTo>
                    <a:lnTo>
                      <a:pt x="948690" y="860106"/>
                    </a:lnTo>
                    <a:lnTo>
                      <a:pt x="954405" y="879156"/>
                    </a:lnTo>
                    <a:lnTo>
                      <a:pt x="954405" y="898206"/>
                    </a:lnTo>
                    <a:lnTo>
                      <a:pt x="952500" y="917256"/>
                    </a:lnTo>
                    <a:lnTo>
                      <a:pt x="954405" y="936306"/>
                    </a:lnTo>
                    <a:lnTo>
                      <a:pt x="952500" y="955356"/>
                    </a:lnTo>
                    <a:lnTo>
                      <a:pt x="945833" y="973453"/>
                    </a:lnTo>
                    <a:lnTo>
                      <a:pt x="944880" y="992503"/>
                    </a:lnTo>
                    <a:lnTo>
                      <a:pt x="945833" y="1011553"/>
                    </a:lnTo>
                    <a:lnTo>
                      <a:pt x="933450" y="1028698"/>
                    </a:lnTo>
                    <a:lnTo>
                      <a:pt x="930593" y="1046796"/>
                    </a:lnTo>
                    <a:lnTo>
                      <a:pt x="935355" y="1066798"/>
                    </a:lnTo>
                    <a:lnTo>
                      <a:pt x="922020" y="1082038"/>
                    </a:lnTo>
                    <a:lnTo>
                      <a:pt x="915352" y="1098231"/>
                    </a:lnTo>
                    <a:lnTo>
                      <a:pt x="916305" y="1117281"/>
                    </a:lnTo>
                    <a:lnTo>
                      <a:pt x="907733" y="1132521"/>
                    </a:lnTo>
                    <a:lnTo>
                      <a:pt x="893445" y="1143951"/>
                    </a:lnTo>
                    <a:lnTo>
                      <a:pt x="882015" y="1156333"/>
                    </a:lnTo>
                    <a:lnTo>
                      <a:pt x="872490" y="1170621"/>
                    </a:lnTo>
                    <a:lnTo>
                      <a:pt x="865822" y="1187766"/>
                    </a:lnTo>
                    <a:lnTo>
                      <a:pt x="848677" y="1194433"/>
                    </a:lnTo>
                    <a:lnTo>
                      <a:pt x="840105" y="1208721"/>
                    </a:lnTo>
                    <a:lnTo>
                      <a:pt x="834390" y="1226818"/>
                    </a:lnTo>
                    <a:lnTo>
                      <a:pt x="839152" y="1244916"/>
                    </a:lnTo>
                    <a:lnTo>
                      <a:pt x="842010" y="1263013"/>
                    </a:lnTo>
                    <a:lnTo>
                      <a:pt x="837247" y="1281111"/>
                    </a:lnTo>
                    <a:lnTo>
                      <a:pt x="846772" y="1298256"/>
                    </a:lnTo>
                    <a:lnTo>
                      <a:pt x="841058" y="1316353"/>
                    </a:lnTo>
                    <a:lnTo>
                      <a:pt x="843915" y="1334451"/>
                    </a:lnTo>
                    <a:lnTo>
                      <a:pt x="840105" y="1352548"/>
                    </a:lnTo>
                    <a:lnTo>
                      <a:pt x="842963" y="1370646"/>
                    </a:lnTo>
                    <a:lnTo>
                      <a:pt x="849630" y="1388743"/>
                    </a:lnTo>
                    <a:lnTo>
                      <a:pt x="849630" y="1406841"/>
                    </a:lnTo>
                    <a:lnTo>
                      <a:pt x="845820" y="1424938"/>
                    </a:lnTo>
                    <a:lnTo>
                      <a:pt x="843915" y="1445893"/>
                    </a:lnTo>
                    <a:lnTo>
                      <a:pt x="864870" y="1445893"/>
                    </a:lnTo>
                    <a:lnTo>
                      <a:pt x="879158" y="1458276"/>
                    </a:lnTo>
                    <a:lnTo>
                      <a:pt x="898208" y="1452561"/>
                    </a:lnTo>
                    <a:lnTo>
                      <a:pt x="913447" y="1460181"/>
                    </a:lnTo>
                    <a:lnTo>
                      <a:pt x="929640" y="1464943"/>
                    </a:lnTo>
                    <a:lnTo>
                      <a:pt x="943927" y="1477326"/>
                    </a:lnTo>
                    <a:lnTo>
                      <a:pt x="959168" y="1481136"/>
                    </a:lnTo>
                    <a:lnTo>
                      <a:pt x="971550" y="1491613"/>
                    </a:lnTo>
                    <a:lnTo>
                      <a:pt x="982027" y="1504948"/>
                    </a:lnTo>
                    <a:lnTo>
                      <a:pt x="990600" y="1520188"/>
                    </a:lnTo>
                    <a:lnTo>
                      <a:pt x="1003935" y="1531618"/>
                    </a:lnTo>
                    <a:lnTo>
                      <a:pt x="1016318" y="1544001"/>
                    </a:lnTo>
                    <a:lnTo>
                      <a:pt x="1028700" y="1556383"/>
                    </a:lnTo>
                    <a:lnTo>
                      <a:pt x="1041083" y="1568766"/>
                    </a:lnTo>
                    <a:lnTo>
                      <a:pt x="1054418" y="1580196"/>
                    </a:lnTo>
                    <a:lnTo>
                      <a:pt x="1059180" y="1599246"/>
                    </a:lnTo>
                    <a:lnTo>
                      <a:pt x="1073468" y="1609723"/>
                    </a:lnTo>
                    <a:lnTo>
                      <a:pt x="1088708" y="1619248"/>
                    </a:lnTo>
                    <a:lnTo>
                      <a:pt x="1097280" y="1635441"/>
                    </a:lnTo>
                    <a:lnTo>
                      <a:pt x="1107758" y="1648776"/>
                    </a:lnTo>
                    <a:lnTo>
                      <a:pt x="1119188" y="1661158"/>
                    </a:lnTo>
                    <a:lnTo>
                      <a:pt x="1133475" y="1675446"/>
                    </a:lnTo>
                    <a:lnTo>
                      <a:pt x="1152525" y="1679256"/>
                    </a:lnTo>
                    <a:lnTo>
                      <a:pt x="1171575" y="1683066"/>
                    </a:lnTo>
                    <a:lnTo>
                      <a:pt x="1186815" y="1695448"/>
                    </a:lnTo>
                    <a:lnTo>
                      <a:pt x="1205865" y="1699258"/>
                    </a:lnTo>
                    <a:lnTo>
                      <a:pt x="1223963" y="1704021"/>
                    </a:lnTo>
                    <a:lnTo>
                      <a:pt x="1242060" y="1710688"/>
                    </a:lnTo>
                    <a:lnTo>
                      <a:pt x="1259205" y="1721166"/>
                    </a:lnTo>
                    <a:lnTo>
                      <a:pt x="1244918" y="1733548"/>
                    </a:lnTo>
                    <a:lnTo>
                      <a:pt x="1233488" y="1746883"/>
                    </a:lnTo>
                    <a:lnTo>
                      <a:pt x="1225868" y="1763076"/>
                    </a:lnTo>
                    <a:lnTo>
                      <a:pt x="1207770" y="1770696"/>
                    </a:lnTo>
                    <a:lnTo>
                      <a:pt x="1195388" y="1783078"/>
                    </a:lnTo>
                    <a:lnTo>
                      <a:pt x="1189673" y="1802128"/>
                    </a:lnTo>
                    <a:lnTo>
                      <a:pt x="1171575" y="1809748"/>
                    </a:lnTo>
                    <a:lnTo>
                      <a:pt x="1168718" y="1830703"/>
                    </a:lnTo>
                    <a:lnTo>
                      <a:pt x="1150620" y="1838323"/>
                    </a:lnTo>
                    <a:lnTo>
                      <a:pt x="1143952" y="1856421"/>
                    </a:lnTo>
                    <a:lnTo>
                      <a:pt x="1131570" y="1869756"/>
                    </a:lnTo>
                    <a:lnTo>
                      <a:pt x="1121093" y="1884043"/>
                    </a:lnTo>
                    <a:lnTo>
                      <a:pt x="1109663" y="1897378"/>
                    </a:lnTo>
                    <a:lnTo>
                      <a:pt x="1098233" y="1910713"/>
                    </a:lnTo>
                    <a:lnTo>
                      <a:pt x="1083945" y="1922143"/>
                    </a:lnTo>
                    <a:lnTo>
                      <a:pt x="1067752" y="1931668"/>
                    </a:lnTo>
                    <a:lnTo>
                      <a:pt x="1059180" y="1947861"/>
                    </a:lnTo>
                    <a:lnTo>
                      <a:pt x="1043940" y="1958338"/>
                    </a:lnTo>
                    <a:lnTo>
                      <a:pt x="1038225" y="1977388"/>
                    </a:lnTo>
                    <a:lnTo>
                      <a:pt x="1021080" y="1985961"/>
                    </a:lnTo>
                    <a:lnTo>
                      <a:pt x="1013460" y="2005011"/>
                    </a:lnTo>
                    <a:lnTo>
                      <a:pt x="992505" y="2001201"/>
                    </a:lnTo>
                    <a:lnTo>
                      <a:pt x="974408" y="2003106"/>
                    </a:lnTo>
                    <a:lnTo>
                      <a:pt x="957263" y="2010726"/>
                    </a:lnTo>
                    <a:lnTo>
                      <a:pt x="939165" y="2008821"/>
                    </a:lnTo>
                    <a:lnTo>
                      <a:pt x="920115" y="2005011"/>
                    </a:lnTo>
                    <a:lnTo>
                      <a:pt x="902970" y="2011678"/>
                    </a:lnTo>
                    <a:lnTo>
                      <a:pt x="884872" y="2010726"/>
                    </a:lnTo>
                    <a:lnTo>
                      <a:pt x="866775" y="2015488"/>
                    </a:lnTo>
                    <a:lnTo>
                      <a:pt x="848677" y="2015488"/>
                    </a:lnTo>
                    <a:lnTo>
                      <a:pt x="832485" y="2028823"/>
                    </a:lnTo>
                    <a:lnTo>
                      <a:pt x="814388" y="2026918"/>
                    </a:lnTo>
                    <a:lnTo>
                      <a:pt x="797243" y="2033586"/>
                    </a:lnTo>
                    <a:lnTo>
                      <a:pt x="779145" y="2034538"/>
                    </a:lnTo>
                    <a:lnTo>
                      <a:pt x="760095" y="2031681"/>
                    </a:lnTo>
                    <a:lnTo>
                      <a:pt x="741997" y="2036443"/>
                    </a:lnTo>
                    <a:lnTo>
                      <a:pt x="723900" y="2039301"/>
                    </a:lnTo>
                    <a:lnTo>
                      <a:pt x="705802" y="2039301"/>
                    </a:lnTo>
                    <a:lnTo>
                      <a:pt x="687705" y="2041206"/>
                    </a:lnTo>
                    <a:lnTo>
                      <a:pt x="669608" y="2043111"/>
                    </a:lnTo>
                    <a:lnTo>
                      <a:pt x="651510" y="2043111"/>
                    </a:lnTo>
                    <a:lnTo>
                      <a:pt x="635318" y="2050731"/>
                    </a:lnTo>
                    <a:lnTo>
                      <a:pt x="617220" y="2052636"/>
                    </a:lnTo>
                    <a:lnTo>
                      <a:pt x="599122" y="2056446"/>
                    </a:lnTo>
                    <a:lnTo>
                      <a:pt x="580072" y="2054541"/>
                    </a:lnTo>
                    <a:lnTo>
                      <a:pt x="561975" y="2053588"/>
                    </a:lnTo>
                    <a:lnTo>
                      <a:pt x="544830" y="2061208"/>
                    </a:lnTo>
                    <a:lnTo>
                      <a:pt x="526733" y="2057398"/>
                    </a:lnTo>
                    <a:lnTo>
                      <a:pt x="509588" y="2052636"/>
                    </a:lnTo>
                    <a:lnTo>
                      <a:pt x="492442" y="2046921"/>
                    </a:lnTo>
                    <a:lnTo>
                      <a:pt x="473392" y="2053588"/>
                    </a:lnTo>
                    <a:lnTo>
                      <a:pt x="456247" y="2048826"/>
                    </a:lnTo>
                    <a:lnTo>
                      <a:pt x="439102" y="2039301"/>
                    </a:lnTo>
                    <a:lnTo>
                      <a:pt x="420052" y="2045016"/>
                    </a:lnTo>
                    <a:lnTo>
                      <a:pt x="403860" y="2033586"/>
                    </a:lnTo>
                    <a:lnTo>
                      <a:pt x="384810" y="2038348"/>
                    </a:lnTo>
                    <a:lnTo>
                      <a:pt x="366713" y="2041206"/>
                    </a:lnTo>
                    <a:lnTo>
                      <a:pt x="349567" y="2032633"/>
                    </a:lnTo>
                    <a:lnTo>
                      <a:pt x="332422" y="2025013"/>
                    </a:lnTo>
                    <a:lnTo>
                      <a:pt x="315277" y="2025013"/>
                    </a:lnTo>
                    <a:lnTo>
                      <a:pt x="301942" y="2014536"/>
                    </a:lnTo>
                    <a:lnTo>
                      <a:pt x="298133" y="1996438"/>
                    </a:lnTo>
                    <a:lnTo>
                      <a:pt x="285750" y="1983103"/>
                    </a:lnTo>
                    <a:lnTo>
                      <a:pt x="276225" y="1967863"/>
                    </a:lnTo>
                    <a:lnTo>
                      <a:pt x="268605" y="1951671"/>
                    </a:lnTo>
                    <a:lnTo>
                      <a:pt x="263842" y="1933573"/>
                    </a:lnTo>
                    <a:lnTo>
                      <a:pt x="248602" y="1922143"/>
                    </a:lnTo>
                    <a:lnTo>
                      <a:pt x="246697" y="1903093"/>
                    </a:lnTo>
                    <a:lnTo>
                      <a:pt x="229552" y="1892616"/>
                    </a:lnTo>
                    <a:lnTo>
                      <a:pt x="220027" y="1877376"/>
                    </a:lnTo>
                    <a:lnTo>
                      <a:pt x="216217" y="1858326"/>
                    </a:lnTo>
                    <a:lnTo>
                      <a:pt x="200977" y="1846896"/>
                    </a:lnTo>
                    <a:lnTo>
                      <a:pt x="194310" y="1829751"/>
                    </a:lnTo>
                    <a:lnTo>
                      <a:pt x="183832" y="1815463"/>
                    </a:lnTo>
                    <a:lnTo>
                      <a:pt x="183832" y="1794508"/>
                    </a:lnTo>
                    <a:lnTo>
                      <a:pt x="170497" y="1782126"/>
                    </a:lnTo>
                    <a:lnTo>
                      <a:pt x="163830" y="1764981"/>
                    </a:lnTo>
                    <a:lnTo>
                      <a:pt x="154305" y="1749741"/>
                    </a:lnTo>
                    <a:lnTo>
                      <a:pt x="147638" y="1732596"/>
                    </a:lnTo>
                    <a:lnTo>
                      <a:pt x="135255" y="1719261"/>
                    </a:lnTo>
                    <a:lnTo>
                      <a:pt x="123825" y="1704021"/>
                    </a:lnTo>
                    <a:lnTo>
                      <a:pt x="113347" y="1688781"/>
                    </a:lnTo>
                    <a:lnTo>
                      <a:pt x="94297" y="1680208"/>
                    </a:lnTo>
                    <a:lnTo>
                      <a:pt x="90488" y="1659253"/>
                    </a:lnTo>
                    <a:lnTo>
                      <a:pt x="74295" y="1647823"/>
                    </a:lnTo>
                    <a:lnTo>
                      <a:pt x="62865" y="1632583"/>
                    </a:lnTo>
                    <a:lnTo>
                      <a:pt x="47625" y="1620201"/>
                    </a:lnTo>
                    <a:lnTo>
                      <a:pt x="44767" y="1599246"/>
                    </a:lnTo>
                    <a:lnTo>
                      <a:pt x="26670" y="1589721"/>
                    </a:lnTo>
                    <a:lnTo>
                      <a:pt x="18097" y="1571623"/>
                    </a:lnTo>
                    <a:lnTo>
                      <a:pt x="36195" y="1565908"/>
                    </a:lnTo>
                    <a:lnTo>
                      <a:pt x="50482" y="1552573"/>
                    </a:lnTo>
                    <a:lnTo>
                      <a:pt x="71438" y="1554478"/>
                    </a:lnTo>
                    <a:lnTo>
                      <a:pt x="84772" y="1540191"/>
                    </a:lnTo>
                    <a:lnTo>
                      <a:pt x="101917" y="1533523"/>
                    </a:lnTo>
                    <a:lnTo>
                      <a:pt x="118110" y="1524951"/>
                    </a:lnTo>
                    <a:lnTo>
                      <a:pt x="134302" y="1516378"/>
                    </a:lnTo>
                    <a:lnTo>
                      <a:pt x="150495" y="1508758"/>
                    </a:lnTo>
                    <a:lnTo>
                      <a:pt x="169545" y="1505901"/>
                    </a:lnTo>
                    <a:lnTo>
                      <a:pt x="188595" y="1503043"/>
                    </a:lnTo>
                    <a:lnTo>
                      <a:pt x="205740" y="1495423"/>
                    </a:lnTo>
                    <a:lnTo>
                      <a:pt x="219075" y="1481136"/>
                    </a:lnTo>
                    <a:lnTo>
                      <a:pt x="239077" y="1481136"/>
                    </a:lnTo>
                    <a:lnTo>
                      <a:pt x="252413" y="1464943"/>
                    </a:lnTo>
                    <a:lnTo>
                      <a:pt x="270510" y="1460181"/>
                    </a:lnTo>
                    <a:lnTo>
                      <a:pt x="285750" y="1449703"/>
                    </a:lnTo>
                    <a:lnTo>
                      <a:pt x="300038" y="1443036"/>
                    </a:lnTo>
                    <a:lnTo>
                      <a:pt x="300038" y="1427796"/>
                    </a:lnTo>
                    <a:lnTo>
                      <a:pt x="303847" y="1409698"/>
                    </a:lnTo>
                    <a:lnTo>
                      <a:pt x="304800" y="1391601"/>
                    </a:lnTo>
                    <a:lnTo>
                      <a:pt x="300038" y="1374456"/>
                    </a:lnTo>
                    <a:lnTo>
                      <a:pt x="297180" y="1357311"/>
                    </a:lnTo>
                    <a:lnTo>
                      <a:pt x="291465" y="1340166"/>
                    </a:lnTo>
                    <a:lnTo>
                      <a:pt x="299085" y="1322068"/>
                    </a:lnTo>
                    <a:lnTo>
                      <a:pt x="287655" y="1304923"/>
                    </a:lnTo>
                    <a:lnTo>
                      <a:pt x="295275" y="1286826"/>
                    </a:lnTo>
                    <a:lnTo>
                      <a:pt x="293370" y="1269681"/>
                    </a:lnTo>
                    <a:lnTo>
                      <a:pt x="290513" y="1251583"/>
                    </a:lnTo>
                    <a:lnTo>
                      <a:pt x="275272" y="1241106"/>
                    </a:lnTo>
                    <a:lnTo>
                      <a:pt x="258127" y="1234438"/>
                    </a:lnTo>
                    <a:lnTo>
                      <a:pt x="245745" y="1221103"/>
                    </a:lnTo>
                    <a:lnTo>
                      <a:pt x="231457" y="1210626"/>
                    </a:lnTo>
                    <a:lnTo>
                      <a:pt x="221932" y="1195386"/>
                    </a:lnTo>
                    <a:lnTo>
                      <a:pt x="202882" y="1189671"/>
                    </a:lnTo>
                    <a:lnTo>
                      <a:pt x="194310" y="1173478"/>
                    </a:lnTo>
                    <a:lnTo>
                      <a:pt x="185738" y="1158238"/>
                    </a:lnTo>
                    <a:lnTo>
                      <a:pt x="173355" y="1145856"/>
                    </a:lnTo>
                    <a:lnTo>
                      <a:pt x="158115" y="1134426"/>
                    </a:lnTo>
                    <a:lnTo>
                      <a:pt x="149542" y="1118233"/>
                    </a:lnTo>
                    <a:lnTo>
                      <a:pt x="146685" y="1100136"/>
                    </a:lnTo>
                    <a:lnTo>
                      <a:pt x="142875" y="1082038"/>
                    </a:lnTo>
                    <a:lnTo>
                      <a:pt x="138113" y="1064893"/>
                    </a:lnTo>
                    <a:lnTo>
                      <a:pt x="127635" y="1049653"/>
                    </a:lnTo>
                    <a:lnTo>
                      <a:pt x="122872" y="1032508"/>
                    </a:lnTo>
                    <a:lnTo>
                      <a:pt x="118110" y="1015363"/>
                    </a:lnTo>
                    <a:lnTo>
                      <a:pt x="120967" y="997266"/>
                    </a:lnTo>
                    <a:lnTo>
                      <a:pt x="115252" y="980121"/>
                    </a:lnTo>
                    <a:lnTo>
                      <a:pt x="111442" y="960118"/>
                    </a:lnTo>
                    <a:lnTo>
                      <a:pt x="105727" y="940116"/>
                    </a:lnTo>
                    <a:lnTo>
                      <a:pt x="111442" y="920113"/>
                    </a:lnTo>
                    <a:lnTo>
                      <a:pt x="110490" y="900111"/>
                    </a:lnTo>
                    <a:lnTo>
                      <a:pt x="115252" y="879156"/>
                    </a:lnTo>
                    <a:lnTo>
                      <a:pt x="116205" y="882966"/>
                    </a:lnTo>
                    <a:lnTo>
                      <a:pt x="111442" y="864868"/>
                    </a:lnTo>
                    <a:lnTo>
                      <a:pt x="94297" y="862963"/>
                    </a:lnTo>
                    <a:lnTo>
                      <a:pt x="75247" y="861058"/>
                    </a:lnTo>
                    <a:lnTo>
                      <a:pt x="59055" y="851533"/>
                    </a:lnTo>
                    <a:lnTo>
                      <a:pt x="49530" y="834388"/>
                    </a:lnTo>
                    <a:lnTo>
                      <a:pt x="34290" y="823911"/>
                    </a:lnTo>
                    <a:lnTo>
                      <a:pt x="19050" y="811528"/>
                    </a:lnTo>
                    <a:lnTo>
                      <a:pt x="20955" y="790573"/>
                    </a:lnTo>
                    <a:lnTo>
                      <a:pt x="9525" y="775333"/>
                    </a:lnTo>
                    <a:lnTo>
                      <a:pt x="952" y="758188"/>
                    </a:lnTo>
                    <a:lnTo>
                      <a:pt x="0" y="739138"/>
                    </a:lnTo>
                    <a:lnTo>
                      <a:pt x="5715" y="720088"/>
                    </a:lnTo>
                    <a:lnTo>
                      <a:pt x="3810" y="701991"/>
                    </a:lnTo>
                    <a:lnTo>
                      <a:pt x="1905" y="682941"/>
                    </a:lnTo>
                    <a:lnTo>
                      <a:pt x="4763" y="664843"/>
                    </a:lnTo>
                    <a:lnTo>
                      <a:pt x="16192" y="649603"/>
                    </a:lnTo>
                    <a:lnTo>
                      <a:pt x="20955" y="631506"/>
                    </a:lnTo>
                    <a:lnTo>
                      <a:pt x="29527" y="615313"/>
                    </a:lnTo>
                    <a:lnTo>
                      <a:pt x="45720" y="605788"/>
                    </a:lnTo>
                    <a:lnTo>
                      <a:pt x="61913" y="600073"/>
                    </a:lnTo>
                    <a:lnTo>
                      <a:pt x="79057" y="589596"/>
                    </a:lnTo>
                    <a:lnTo>
                      <a:pt x="96202" y="596263"/>
                    </a:lnTo>
                    <a:lnTo>
                      <a:pt x="92392" y="580071"/>
                    </a:lnTo>
                    <a:lnTo>
                      <a:pt x="92392" y="562928"/>
                    </a:lnTo>
                    <a:lnTo>
                      <a:pt x="96202" y="545783"/>
                    </a:lnTo>
                    <a:lnTo>
                      <a:pt x="98107" y="528638"/>
                    </a:lnTo>
                    <a:lnTo>
                      <a:pt x="97155" y="511493"/>
                    </a:lnTo>
                    <a:lnTo>
                      <a:pt x="91440" y="494347"/>
                    </a:lnTo>
                    <a:lnTo>
                      <a:pt x="92392" y="477203"/>
                    </a:lnTo>
                    <a:lnTo>
                      <a:pt x="91440" y="459105"/>
                    </a:lnTo>
                    <a:lnTo>
                      <a:pt x="90488" y="441008"/>
                    </a:lnTo>
                    <a:lnTo>
                      <a:pt x="86677" y="422910"/>
                    </a:lnTo>
                    <a:lnTo>
                      <a:pt x="88582" y="404813"/>
                    </a:lnTo>
                    <a:lnTo>
                      <a:pt x="91440" y="386715"/>
                    </a:lnTo>
                    <a:lnTo>
                      <a:pt x="97155" y="369570"/>
                    </a:lnTo>
                    <a:lnTo>
                      <a:pt x="103822" y="352425"/>
                    </a:lnTo>
                    <a:lnTo>
                      <a:pt x="110490" y="335280"/>
                    </a:lnTo>
                    <a:lnTo>
                      <a:pt x="126682" y="323850"/>
                    </a:lnTo>
                    <a:lnTo>
                      <a:pt x="134302" y="306705"/>
                    </a:lnTo>
                    <a:lnTo>
                      <a:pt x="147638" y="293370"/>
                    </a:lnTo>
                    <a:lnTo>
                      <a:pt x="167640" y="293370"/>
                    </a:lnTo>
                    <a:lnTo>
                      <a:pt x="180975" y="280035"/>
                    </a:lnTo>
                    <a:lnTo>
                      <a:pt x="198120" y="275272"/>
                    </a:lnTo>
                    <a:lnTo>
                      <a:pt x="216217" y="271463"/>
                    </a:lnTo>
                    <a:lnTo>
                      <a:pt x="229552" y="258128"/>
                    </a:lnTo>
                    <a:lnTo>
                      <a:pt x="247650" y="255270"/>
                    </a:lnTo>
                    <a:lnTo>
                      <a:pt x="263842" y="247650"/>
                    </a:lnTo>
                    <a:lnTo>
                      <a:pt x="280035" y="240983"/>
                    </a:lnTo>
                    <a:lnTo>
                      <a:pt x="291465" y="224790"/>
                    </a:lnTo>
                    <a:lnTo>
                      <a:pt x="306705" y="216218"/>
                    </a:lnTo>
                    <a:lnTo>
                      <a:pt x="324802" y="213360"/>
                    </a:lnTo>
                    <a:lnTo>
                      <a:pt x="341947" y="207645"/>
                    </a:lnTo>
                    <a:lnTo>
                      <a:pt x="358140" y="200025"/>
                    </a:lnTo>
                    <a:lnTo>
                      <a:pt x="369570" y="184785"/>
                    </a:lnTo>
                    <a:lnTo>
                      <a:pt x="388620" y="182880"/>
                    </a:lnTo>
                    <a:lnTo>
                      <a:pt x="403860" y="174308"/>
                    </a:lnTo>
                    <a:lnTo>
                      <a:pt x="419100" y="164783"/>
                    </a:lnTo>
                    <a:lnTo>
                      <a:pt x="431483" y="150495"/>
                    </a:lnTo>
                    <a:lnTo>
                      <a:pt x="446722" y="140970"/>
                    </a:lnTo>
                    <a:lnTo>
                      <a:pt x="458152" y="126682"/>
                    </a:lnTo>
                    <a:lnTo>
                      <a:pt x="473392" y="117157"/>
                    </a:lnTo>
                    <a:lnTo>
                      <a:pt x="492442" y="112395"/>
                    </a:lnTo>
                    <a:lnTo>
                      <a:pt x="501967" y="96203"/>
                    </a:lnTo>
                    <a:lnTo>
                      <a:pt x="510540" y="80010"/>
                    </a:lnTo>
                    <a:lnTo>
                      <a:pt x="521970" y="66675"/>
                    </a:lnTo>
                    <a:lnTo>
                      <a:pt x="526733" y="47625"/>
                    </a:lnTo>
                    <a:lnTo>
                      <a:pt x="541020" y="34290"/>
                    </a:lnTo>
                    <a:lnTo>
                      <a:pt x="559118" y="27623"/>
                    </a:lnTo>
                    <a:lnTo>
                      <a:pt x="578168" y="28575"/>
                    </a:lnTo>
                    <a:lnTo>
                      <a:pt x="596265" y="23813"/>
                    </a:lnTo>
                    <a:lnTo>
                      <a:pt x="615315" y="21907"/>
                    </a:lnTo>
                    <a:lnTo>
                      <a:pt x="631508" y="31432"/>
                    </a:lnTo>
                    <a:lnTo>
                      <a:pt x="648652" y="37148"/>
                    </a:lnTo>
                    <a:lnTo>
                      <a:pt x="659130" y="36195"/>
                    </a:lnTo>
                    <a:close/>
                  </a:path>
                </a:pathLst>
              </a:custGeom>
              <a:solidFill>
                <a:srgbClr val="F5C7B1"/>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EA7F254B-F977-E449-B89D-6BEBC1484A0E}"/>
                  </a:ext>
                </a:extLst>
              </p:cNvPr>
              <p:cNvSpPr/>
              <p:nvPr/>
            </p:nvSpPr>
            <p:spPr>
              <a:xfrm>
                <a:off x="6055288" y="4360257"/>
                <a:ext cx="33835" cy="33835"/>
              </a:xfrm>
              <a:custGeom>
                <a:avLst/>
                <a:gdLst>
                  <a:gd name="connsiteX0" fmla="*/ 74295 w 74295"/>
                  <a:gd name="connsiteY0" fmla="*/ 34290 h 74295"/>
                  <a:gd name="connsiteX1" fmla="*/ 70485 w 74295"/>
                  <a:gd name="connsiteY1" fmla="*/ 53340 h 74295"/>
                  <a:gd name="connsiteX2" fmla="*/ 58103 w 74295"/>
                  <a:gd name="connsiteY2" fmla="*/ 67627 h 74295"/>
                  <a:gd name="connsiteX3" fmla="*/ 40005 w 74295"/>
                  <a:gd name="connsiteY3" fmla="*/ 74295 h 74295"/>
                  <a:gd name="connsiteX4" fmla="*/ 20955 w 74295"/>
                  <a:gd name="connsiteY4" fmla="*/ 70485 h 74295"/>
                  <a:gd name="connsiteX5" fmla="*/ 6667 w 74295"/>
                  <a:gd name="connsiteY5" fmla="*/ 58102 h 74295"/>
                  <a:gd name="connsiteX6" fmla="*/ 0 w 74295"/>
                  <a:gd name="connsiteY6" fmla="*/ 40005 h 74295"/>
                  <a:gd name="connsiteX7" fmla="*/ 2858 w 74295"/>
                  <a:gd name="connsiteY7" fmla="*/ 20955 h 74295"/>
                  <a:gd name="connsiteX8" fmla="*/ 15240 w 74295"/>
                  <a:gd name="connsiteY8" fmla="*/ 6667 h 74295"/>
                  <a:gd name="connsiteX9" fmla="*/ 33338 w 74295"/>
                  <a:gd name="connsiteY9" fmla="*/ 0 h 74295"/>
                  <a:gd name="connsiteX10" fmla="*/ 52388 w 74295"/>
                  <a:gd name="connsiteY10" fmla="*/ 3810 h 74295"/>
                  <a:gd name="connsiteX11" fmla="*/ 67628 w 74295"/>
                  <a:gd name="connsiteY11" fmla="*/ 16192 h 74295"/>
                  <a:gd name="connsiteX12" fmla="*/ 74295 w 74295"/>
                  <a:gd name="connsiteY12" fmla="*/ 34290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95" h="74295">
                    <a:moveTo>
                      <a:pt x="74295" y="34290"/>
                    </a:moveTo>
                    <a:lnTo>
                      <a:pt x="70485" y="53340"/>
                    </a:lnTo>
                    <a:lnTo>
                      <a:pt x="58103" y="67627"/>
                    </a:lnTo>
                    <a:lnTo>
                      <a:pt x="40005" y="74295"/>
                    </a:lnTo>
                    <a:lnTo>
                      <a:pt x="20955" y="70485"/>
                    </a:lnTo>
                    <a:lnTo>
                      <a:pt x="6667" y="58102"/>
                    </a:lnTo>
                    <a:lnTo>
                      <a:pt x="0" y="40005"/>
                    </a:lnTo>
                    <a:lnTo>
                      <a:pt x="2858" y="20955"/>
                    </a:lnTo>
                    <a:lnTo>
                      <a:pt x="15240" y="6667"/>
                    </a:lnTo>
                    <a:lnTo>
                      <a:pt x="33338" y="0"/>
                    </a:lnTo>
                    <a:lnTo>
                      <a:pt x="52388" y="3810"/>
                    </a:lnTo>
                    <a:lnTo>
                      <a:pt x="67628" y="16192"/>
                    </a:lnTo>
                    <a:lnTo>
                      <a:pt x="74295" y="34290"/>
                    </a:lnTo>
                    <a:close/>
                  </a:path>
                </a:pathLst>
              </a:custGeom>
              <a:solidFill>
                <a:srgbClr val="517F57"/>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C22D5378-84FA-E643-962B-A26B9503230F}"/>
                  </a:ext>
                </a:extLst>
              </p:cNvPr>
              <p:cNvSpPr/>
              <p:nvPr/>
            </p:nvSpPr>
            <p:spPr>
              <a:xfrm>
                <a:off x="5648398" y="4359823"/>
                <a:ext cx="33401" cy="34269"/>
              </a:xfrm>
              <a:custGeom>
                <a:avLst/>
                <a:gdLst>
                  <a:gd name="connsiteX0" fmla="*/ 73343 w 73342"/>
                  <a:gd name="connsiteY0" fmla="*/ 35242 h 75247"/>
                  <a:gd name="connsiteX1" fmla="*/ 70485 w 73342"/>
                  <a:gd name="connsiteY1" fmla="*/ 54292 h 75247"/>
                  <a:gd name="connsiteX2" fmla="*/ 58103 w 73342"/>
                  <a:gd name="connsiteY2" fmla="*/ 68580 h 75247"/>
                  <a:gd name="connsiteX3" fmla="*/ 40005 w 73342"/>
                  <a:gd name="connsiteY3" fmla="*/ 75248 h 75247"/>
                  <a:gd name="connsiteX4" fmla="*/ 20955 w 73342"/>
                  <a:gd name="connsiteY4" fmla="*/ 71438 h 75247"/>
                  <a:gd name="connsiteX5" fmla="*/ 6668 w 73342"/>
                  <a:gd name="connsiteY5" fmla="*/ 59055 h 75247"/>
                  <a:gd name="connsiteX6" fmla="*/ 0 w 73342"/>
                  <a:gd name="connsiteY6" fmla="*/ 40958 h 75247"/>
                  <a:gd name="connsiteX7" fmla="*/ 3810 w 73342"/>
                  <a:gd name="connsiteY7" fmla="*/ 21908 h 75247"/>
                  <a:gd name="connsiteX8" fmla="*/ 16193 w 73342"/>
                  <a:gd name="connsiteY8" fmla="*/ 6668 h 75247"/>
                  <a:gd name="connsiteX9" fmla="*/ 34290 w 73342"/>
                  <a:gd name="connsiteY9" fmla="*/ 0 h 75247"/>
                  <a:gd name="connsiteX10" fmla="*/ 53340 w 73342"/>
                  <a:gd name="connsiteY10" fmla="*/ 2858 h 75247"/>
                  <a:gd name="connsiteX11" fmla="*/ 67628 w 73342"/>
                  <a:gd name="connsiteY11" fmla="*/ 15240 h 75247"/>
                  <a:gd name="connsiteX12" fmla="*/ 73343 w 73342"/>
                  <a:gd name="connsiteY12" fmla="*/ 35242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342" h="75247">
                    <a:moveTo>
                      <a:pt x="73343" y="35242"/>
                    </a:moveTo>
                    <a:lnTo>
                      <a:pt x="70485" y="54292"/>
                    </a:lnTo>
                    <a:lnTo>
                      <a:pt x="58103" y="68580"/>
                    </a:lnTo>
                    <a:lnTo>
                      <a:pt x="40005" y="75248"/>
                    </a:lnTo>
                    <a:lnTo>
                      <a:pt x="20955" y="71438"/>
                    </a:lnTo>
                    <a:lnTo>
                      <a:pt x="6668" y="59055"/>
                    </a:lnTo>
                    <a:lnTo>
                      <a:pt x="0" y="40958"/>
                    </a:lnTo>
                    <a:lnTo>
                      <a:pt x="3810" y="21908"/>
                    </a:lnTo>
                    <a:lnTo>
                      <a:pt x="16193" y="6668"/>
                    </a:lnTo>
                    <a:lnTo>
                      <a:pt x="34290" y="0"/>
                    </a:lnTo>
                    <a:lnTo>
                      <a:pt x="53340" y="2858"/>
                    </a:lnTo>
                    <a:lnTo>
                      <a:pt x="67628" y="15240"/>
                    </a:lnTo>
                    <a:lnTo>
                      <a:pt x="73343" y="35242"/>
                    </a:lnTo>
                    <a:close/>
                  </a:path>
                </a:pathLst>
              </a:custGeom>
              <a:solidFill>
                <a:srgbClr val="517F57"/>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25F849B-6095-4148-8CA0-BBEDFC7C4FC6}"/>
                  </a:ext>
                </a:extLst>
              </p:cNvPr>
              <p:cNvSpPr/>
              <p:nvPr/>
            </p:nvSpPr>
            <p:spPr>
              <a:xfrm>
                <a:off x="5729082" y="3968550"/>
                <a:ext cx="353967" cy="166573"/>
              </a:xfrm>
              <a:custGeom>
                <a:avLst/>
                <a:gdLst>
                  <a:gd name="connsiteX0" fmla="*/ 6667 w 777239"/>
                  <a:gd name="connsiteY0" fmla="*/ 92393 h 365760"/>
                  <a:gd name="connsiteX1" fmla="*/ 20955 w 777239"/>
                  <a:gd name="connsiteY1" fmla="*/ 103823 h 365760"/>
                  <a:gd name="connsiteX2" fmla="*/ 30480 w 777239"/>
                  <a:gd name="connsiteY2" fmla="*/ 119063 h 365760"/>
                  <a:gd name="connsiteX3" fmla="*/ 44767 w 777239"/>
                  <a:gd name="connsiteY3" fmla="*/ 130493 h 365760"/>
                  <a:gd name="connsiteX4" fmla="*/ 58102 w 777239"/>
                  <a:gd name="connsiteY4" fmla="*/ 142875 h 365760"/>
                  <a:gd name="connsiteX5" fmla="*/ 67627 w 777239"/>
                  <a:gd name="connsiteY5" fmla="*/ 159068 h 365760"/>
                  <a:gd name="connsiteX6" fmla="*/ 82867 w 777239"/>
                  <a:gd name="connsiteY6" fmla="*/ 169545 h 365760"/>
                  <a:gd name="connsiteX7" fmla="*/ 95250 w 777239"/>
                  <a:gd name="connsiteY7" fmla="*/ 182880 h 365760"/>
                  <a:gd name="connsiteX8" fmla="*/ 106680 w 777239"/>
                  <a:gd name="connsiteY8" fmla="*/ 197168 h 365760"/>
                  <a:gd name="connsiteX9" fmla="*/ 120015 w 777239"/>
                  <a:gd name="connsiteY9" fmla="*/ 208598 h 365760"/>
                  <a:gd name="connsiteX10" fmla="*/ 131445 w 777239"/>
                  <a:gd name="connsiteY10" fmla="*/ 222885 h 365760"/>
                  <a:gd name="connsiteX11" fmla="*/ 145733 w 777239"/>
                  <a:gd name="connsiteY11" fmla="*/ 234315 h 365760"/>
                  <a:gd name="connsiteX12" fmla="*/ 159067 w 777239"/>
                  <a:gd name="connsiteY12" fmla="*/ 242888 h 365760"/>
                  <a:gd name="connsiteX13" fmla="*/ 171450 w 777239"/>
                  <a:gd name="connsiteY13" fmla="*/ 256223 h 365760"/>
                  <a:gd name="connsiteX14" fmla="*/ 184785 w 777239"/>
                  <a:gd name="connsiteY14" fmla="*/ 267653 h 365760"/>
                  <a:gd name="connsiteX15" fmla="*/ 200025 w 777239"/>
                  <a:gd name="connsiteY15" fmla="*/ 277178 h 365760"/>
                  <a:gd name="connsiteX16" fmla="*/ 213360 w 777239"/>
                  <a:gd name="connsiteY16" fmla="*/ 288608 h 365760"/>
                  <a:gd name="connsiteX17" fmla="*/ 228600 w 777239"/>
                  <a:gd name="connsiteY17" fmla="*/ 298133 h 365760"/>
                  <a:gd name="connsiteX18" fmla="*/ 242888 w 777239"/>
                  <a:gd name="connsiteY18" fmla="*/ 309563 h 365760"/>
                  <a:gd name="connsiteX19" fmla="*/ 259080 w 777239"/>
                  <a:gd name="connsiteY19" fmla="*/ 317183 h 365760"/>
                  <a:gd name="connsiteX20" fmla="*/ 274320 w 777239"/>
                  <a:gd name="connsiteY20" fmla="*/ 327660 h 365760"/>
                  <a:gd name="connsiteX21" fmla="*/ 292417 w 777239"/>
                  <a:gd name="connsiteY21" fmla="*/ 330517 h 365760"/>
                  <a:gd name="connsiteX22" fmla="*/ 309563 w 777239"/>
                  <a:gd name="connsiteY22" fmla="*/ 336233 h 365760"/>
                  <a:gd name="connsiteX23" fmla="*/ 326708 w 777239"/>
                  <a:gd name="connsiteY23" fmla="*/ 340995 h 365760"/>
                  <a:gd name="connsiteX24" fmla="*/ 343852 w 777239"/>
                  <a:gd name="connsiteY24" fmla="*/ 347663 h 365760"/>
                  <a:gd name="connsiteX25" fmla="*/ 361950 w 777239"/>
                  <a:gd name="connsiteY25" fmla="*/ 349567 h 365760"/>
                  <a:gd name="connsiteX26" fmla="*/ 380047 w 777239"/>
                  <a:gd name="connsiteY26" fmla="*/ 352425 h 365760"/>
                  <a:gd name="connsiteX27" fmla="*/ 398145 w 777239"/>
                  <a:gd name="connsiteY27" fmla="*/ 355283 h 365760"/>
                  <a:gd name="connsiteX28" fmla="*/ 416242 w 777239"/>
                  <a:gd name="connsiteY28" fmla="*/ 357188 h 365760"/>
                  <a:gd name="connsiteX29" fmla="*/ 434340 w 777239"/>
                  <a:gd name="connsiteY29" fmla="*/ 359092 h 365760"/>
                  <a:gd name="connsiteX30" fmla="*/ 452438 w 777239"/>
                  <a:gd name="connsiteY30" fmla="*/ 361950 h 365760"/>
                  <a:gd name="connsiteX31" fmla="*/ 470535 w 777239"/>
                  <a:gd name="connsiteY31" fmla="*/ 362903 h 365760"/>
                  <a:gd name="connsiteX32" fmla="*/ 488633 w 777239"/>
                  <a:gd name="connsiteY32" fmla="*/ 363855 h 365760"/>
                  <a:gd name="connsiteX33" fmla="*/ 506730 w 777239"/>
                  <a:gd name="connsiteY33" fmla="*/ 362903 h 365760"/>
                  <a:gd name="connsiteX34" fmla="*/ 524827 w 777239"/>
                  <a:gd name="connsiteY34" fmla="*/ 365760 h 365760"/>
                  <a:gd name="connsiteX35" fmla="*/ 542925 w 777239"/>
                  <a:gd name="connsiteY35" fmla="*/ 364808 h 365760"/>
                  <a:gd name="connsiteX36" fmla="*/ 561022 w 777239"/>
                  <a:gd name="connsiteY36" fmla="*/ 365760 h 365760"/>
                  <a:gd name="connsiteX37" fmla="*/ 579120 w 777239"/>
                  <a:gd name="connsiteY37" fmla="*/ 364808 h 365760"/>
                  <a:gd name="connsiteX38" fmla="*/ 597218 w 777239"/>
                  <a:gd name="connsiteY38" fmla="*/ 363855 h 365760"/>
                  <a:gd name="connsiteX39" fmla="*/ 615315 w 777239"/>
                  <a:gd name="connsiteY39" fmla="*/ 363855 h 365760"/>
                  <a:gd name="connsiteX40" fmla="*/ 633413 w 777239"/>
                  <a:gd name="connsiteY40" fmla="*/ 365760 h 365760"/>
                  <a:gd name="connsiteX41" fmla="*/ 651510 w 777239"/>
                  <a:gd name="connsiteY41" fmla="*/ 361950 h 365760"/>
                  <a:gd name="connsiteX42" fmla="*/ 668655 w 777239"/>
                  <a:gd name="connsiteY42" fmla="*/ 361950 h 365760"/>
                  <a:gd name="connsiteX43" fmla="*/ 685800 w 777239"/>
                  <a:gd name="connsiteY43" fmla="*/ 360045 h 365760"/>
                  <a:gd name="connsiteX44" fmla="*/ 702945 w 777239"/>
                  <a:gd name="connsiteY44" fmla="*/ 359092 h 365760"/>
                  <a:gd name="connsiteX45" fmla="*/ 720090 w 777239"/>
                  <a:gd name="connsiteY45" fmla="*/ 356235 h 365760"/>
                  <a:gd name="connsiteX46" fmla="*/ 737235 w 777239"/>
                  <a:gd name="connsiteY46" fmla="*/ 354330 h 365760"/>
                  <a:gd name="connsiteX47" fmla="*/ 754380 w 777239"/>
                  <a:gd name="connsiteY47" fmla="*/ 354330 h 365760"/>
                  <a:gd name="connsiteX48" fmla="*/ 771525 w 777239"/>
                  <a:gd name="connsiteY48" fmla="*/ 353378 h 365760"/>
                  <a:gd name="connsiteX49" fmla="*/ 774383 w 777239"/>
                  <a:gd name="connsiteY49" fmla="*/ 336233 h 365760"/>
                  <a:gd name="connsiteX50" fmla="*/ 776288 w 777239"/>
                  <a:gd name="connsiteY50" fmla="*/ 318135 h 365760"/>
                  <a:gd name="connsiteX51" fmla="*/ 777240 w 777239"/>
                  <a:gd name="connsiteY51" fmla="*/ 300038 h 365760"/>
                  <a:gd name="connsiteX52" fmla="*/ 776288 w 777239"/>
                  <a:gd name="connsiteY52" fmla="*/ 281940 h 365760"/>
                  <a:gd name="connsiteX53" fmla="*/ 771525 w 777239"/>
                  <a:gd name="connsiteY53" fmla="*/ 264795 h 365760"/>
                  <a:gd name="connsiteX54" fmla="*/ 768668 w 777239"/>
                  <a:gd name="connsiteY54" fmla="*/ 247650 h 365760"/>
                  <a:gd name="connsiteX55" fmla="*/ 764858 w 777239"/>
                  <a:gd name="connsiteY55" fmla="*/ 230505 h 365760"/>
                  <a:gd name="connsiteX56" fmla="*/ 758190 w 777239"/>
                  <a:gd name="connsiteY56" fmla="*/ 214313 h 365760"/>
                  <a:gd name="connsiteX57" fmla="*/ 751522 w 777239"/>
                  <a:gd name="connsiteY57" fmla="*/ 198120 h 365760"/>
                  <a:gd name="connsiteX58" fmla="*/ 744855 w 777239"/>
                  <a:gd name="connsiteY58" fmla="*/ 181927 h 365760"/>
                  <a:gd name="connsiteX59" fmla="*/ 736283 w 777239"/>
                  <a:gd name="connsiteY59" fmla="*/ 166688 h 365760"/>
                  <a:gd name="connsiteX60" fmla="*/ 725805 w 777239"/>
                  <a:gd name="connsiteY60" fmla="*/ 152400 h 365760"/>
                  <a:gd name="connsiteX61" fmla="*/ 716280 w 777239"/>
                  <a:gd name="connsiteY61" fmla="*/ 137160 h 365760"/>
                  <a:gd name="connsiteX62" fmla="*/ 705802 w 777239"/>
                  <a:gd name="connsiteY62" fmla="*/ 122873 h 365760"/>
                  <a:gd name="connsiteX63" fmla="*/ 691515 w 777239"/>
                  <a:gd name="connsiteY63" fmla="*/ 111443 h 365760"/>
                  <a:gd name="connsiteX64" fmla="*/ 680085 w 777239"/>
                  <a:gd name="connsiteY64" fmla="*/ 97155 h 365760"/>
                  <a:gd name="connsiteX65" fmla="*/ 665797 w 777239"/>
                  <a:gd name="connsiteY65" fmla="*/ 85725 h 365760"/>
                  <a:gd name="connsiteX66" fmla="*/ 651510 w 777239"/>
                  <a:gd name="connsiteY66" fmla="*/ 74295 h 365760"/>
                  <a:gd name="connsiteX67" fmla="*/ 638175 w 777239"/>
                  <a:gd name="connsiteY67" fmla="*/ 61913 h 365760"/>
                  <a:gd name="connsiteX68" fmla="*/ 621030 w 777239"/>
                  <a:gd name="connsiteY68" fmla="*/ 54293 h 365760"/>
                  <a:gd name="connsiteX69" fmla="*/ 605790 w 777239"/>
                  <a:gd name="connsiteY69" fmla="*/ 44768 h 365760"/>
                  <a:gd name="connsiteX70" fmla="*/ 590550 w 777239"/>
                  <a:gd name="connsiteY70" fmla="*/ 35243 h 365760"/>
                  <a:gd name="connsiteX71" fmla="*/ 574358 w 777239"/>
                  <a:gd name="connsiteY71" fmla="*/ 25718 h 365760"/>
                  <a:gd name="connsiteX72" fmla="*/ 558165 w 777239"/>
                  <a:gd name="connsiteY72" fmla="*/ 17145 h 365760"/>
                  <a:gd name="connsiteX73" fmla="*/ 541020 w 777239"/>
                  <a:gd name="connsiteY73" fmla="*/ 9525 h 365760"/>
                  <a:gd name="connsiteX74" fmla="*/ 523875 w 777239"/>
                  <a:gd name="connsiteY74" fmla="*/ 3810 h 365760"/>
                  <a:gd name="connsiteX75" fmla="*/ 505777 w 777239"/>
                  <a:gd name="connsiteY75" fmla="*/ 1905 h 365760"/>
                  <a:gd name="connsiteX76" fmla="*/ 487680 w 777239"/>
                  <a:gd name="connsiteY76" fmla="*/ 0 h 365760"/>
                  <a:gd name="connsiteX77" fmla="*/ 469583 w 777239"/>
                  <a:gd name="connsiteY77" fmla="*/ 952 h 365760"/>
                  <a:gd name="connsiteX78" fmla="*/ 451485 w 777239"/>
                  <a:gd name="connsiteY78" fmla="*/ 1905 h 365760"/>
                  <a:gd name="connsiteX79" fmla="*/ 433388 w 777239"/>
                  <a:gd name="connsiteY79" fmla="*/ 952 h 365760"/>
                  <a:gd name="connsiteX80" fmla="*/ 415290 w 777239"/>
                  <a:gd name="connsiteY80" fmla="*/ 1905 h 365760"/>
                  <a:gd name="connsiteX81" fmla="*/ 397192 w 777239"/>
                  <a:gd name="connsiteY81" fmla="*/ 1905 h 365760"/>
                  <a:gd name="connsiteX82" fmla="*/ 379095 w 777239"/>
                  <a:gd name="connsiteY82" fmla="*/ 1905 h 365760"/>
                  <a:gd name="connsiteX83" fmla="*/ 360997 w 777239"/>
                  <a:gd name="connsiteY83" fmla="*/ 952 h 365760"/>
                  <a:gd name="connsiteX84" fmla="*/ 342900 w 777239"/>
                  <a:gd name="connsiteY84" fmla="*/ 1905 h 365760"/>
                  <a:gd name="connsiteX85" fmla="*/ 324802 w 777239"/>
                  <a:gd name="connsiteY85" fmla="*/ 3810 h 365760"/>
                  <a:gd name="connsiteX86" fmla="*/ 306705 w 777239"/>
                  <a:gd name="connsiteY86" fmla="*/ 7620 h 365760"/>
                  <a:gd name="connsiteX87" fmla="*/ 288608 w 777239"/>
                  <a:gd name="connsiteY87" fmla="*/ 5715 h 365760"/>
                  <a:gd name="connsiteX88" fmla="*/ 270510 w 777239"/>
                  <a:gd name="connsiteY88" fmla="*/ 5715 h 365760"/>
                  <a:gd name="connsiteX89" fmla="*/ 252413 w 777239"/>
                  <a:gd name="connsiteY89" fmla="*/ 7620 h 365760"/>
                  <a:gd name="connsiteX90" fmla="*/ 234315 w 777239"/>
                  <a:gd name="connsiteY90" fmla="*/ 9525 h 365760"/>
                  <a:gd name="connsiteX91" fmla="*/ 216217 w 777239"/>
                  <a:gd name="connsiteY91" fmla="*/ 14288 h 365760"/>
                  <a:gd name="connsiteX92" fmla="*/ 198120 w 777239"/>
                  <a:gd name="connsiteY92" fmla="*/ 15240 h 365760"/>
                  <a:gd name="connsiteX93" fmla="*/ 180022 w 777239"/>
                  <a:gd name="connsiteY93" fmla="*/ 15240 h 365760"/>
                  <a:gd name="connsiteX94" fmla="*/ 161925 w 777239"/>
                  <a:gd name="connsiteY94" fmla="*/ 18098 h 365760"/>
                  <a:gd name="connsiteX95" fmla="*/ 143827 w 777239"/>
                  <a:gd name="connsiteY95" fmla="*/ 20002 h 365760"/>
                  <a:gd name="connsiteX96" fmla="*/ 125730 w 777239"/>
                  <a:gd name="connsiteY96" fmla="*/ 23813 h 365760"/>
                  <a:gd name="connsiteX97" fmla="*/ 107633 w 777239"/>
                  <a:gd name="connsiteY97" fmla="*/ 26670 h 365760"/>
                  <a:gd name="connsiteX98" fmla="*/ 92392 w 777239"/>
                  <a:gd name="connsiteY98" fmla="*/ 23813 h 365760"/>
                  <a:gd name="connsiteX99" fmla="*/ 74295 w 777239"/>
                  <a:gd name="connsiteY99" fmla="*/ 28575 h 365760"/>
                  <a:gd name="connsiteX100" fmla="*/ 56197 w 777239"/>
                  <a:gd name="connsiteY100" fmla="*/ 33338 h 365760"/>
                  <a:gd name="connsiteX101" fmla="*/ 38100 w 777239"/>
                  <a:gd name="connsiteY101" fmla="*/ 38100 h 365760"/>
                  <a:gd name="connsiteX102" fmla="*/ 20955 w 777239"/>
                  <a:gd name="connsiteY102" fmla="*/ 45720 h 365760"/>
                  <a:gd name="connsiteX103" fmla="*/ 6667 w 777239"/>
                  <a:gd name="connsiteY103" fmla="*/ 58102 h 365760"/>
                  <a:gd name="connsiteX104" fmla="*/ 0 w 777239"/>
                  <a:gd name="connsiteY104" fmla="*/ 75248 h 365760"/>
                  <a:gd name="connsiteX105" fmla="*/ 6667 w 777239"/>
                  <a:gd name="connsiteY105" fmla="*/ 92393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777239" h="365760">
                    <a:moveTo>
                      <a:pt x="6667" y="92393"/>
                    </a:moveTo>
                    <a:lnTo>
                      <a:pt x="20955" y="103823"/>
                    </a:lnTo>
                    <a:lnTo>
                      <a:pt x="30480" y="119063"/>
                    </a:lnTo>
                    <a:lnTo>
                      <a:pt x="44767" y="130493"/>
                    </a:lnTo>
                    <a:lnTo>
                      <a:pt x="58102" y="142875"/>
                    </a:lnTo>
                    <a:lnTo>
                      <a:pt x="67627" y="159068"/>
                    </a:lnTo>
                    <a:lnTo>
                      <a:pt x="82867" y="169545"/>
                    </a:lnTo>
                    <a:lnTo>
                      <a:pt x="95250" y="182880"/>
                    </a:lnTo>
                    <a:lnTo>
                      <a:pt x="106680" y="197168"/>
                    </a:lnTo>
                    <a:lnTo>
                      <a:pt x="120015" y="208598"/>
                    </a:lnTo>
                    <a:lnTo>
                      <a:pt x="131445" y="222885"/>
                    </a:lnTo>
                    <a:lnTo>
                      <a:pt x="145733" y="234315"/>
                    </a:lnTo>
                    <a:lnTo>
                      <a:pt x="159067" y="242888"/>
                    </a:lnTo>
                    <a:lnTo>
                      <a:pt x="171450" y="256223"/>
                    </a:lnTo>
                    <a:lnTo>
                      <a:pt x="184785" y="267653"/>
                    </a:lnTo>
                    <a:lnTo>
                      <a:pt x="200025" y="277178"/>
                    </a:lnTo>
                    <a:lnTo>
                      <a:pt x="213360" y="288608"/>
                    </a:lnTo>
                    <a:lnTo>
                      <a:pt x="228600" y="298133"/>
                    </a:lnTo>
                    <a:lnTo>
                      <a:pt x="242888" y="309563"/>
                    </a:lnTo>
                    <a:lnTo>
                      <a:pt x="259080" y="317183"/>
                    </a:lnTo>
                    <a:lnTo>
                      <a:pt x="274320" y="327660"/>
                    </a:lnTo>
                    <a:lnTo>
                      <a:pt x="292417" y="330517"/>
                    </a:lnTo>
                    <a:lnTo>
                      <a:pt x="309563" y="336233"/>
                    </a:lnTo>
                    <a:lnTo>
                      <a:pt x="326708" y="340995"/>
                    </a:lnTo>
                    <a:lnTo>
                      <a:pt x="343852" y="347663"/>
                    </a:lnTo>
                    <a:lnTo>
                      <a:pt x="361950" y="349567"/>
                    </a:lnTo>
                    <a:lnTo>
                      <a:pt x="380047" y="352425"/>
                    </a:lnTo>
                    <a:lnTo>
                      <a:pt x="398145" y="355283"/>
                    </a:lnTo>
                    <a:lnTo>
                      <a:pt x="416242" y="357188"/>
                    </a:lnTo>
                    <a:lnTo>
                      <a:pt x="434340" y="359092"/>
                    </a:lnTo>
                    <a:lnTo>
                      <a:pt x="452438" y="361950"/>
                    </a:lnTo>
                    <a:lnTo>
                      <a:pt x="470535" y="362903"/>
                    </a:lnTo>
                    <a:lnTo>
                      <a:pt x="488633" y="363855"/>
                    </a:lnTo>
                    <a:lnTo>
                      <a:pt x="506730" y="362903"/>
                    </a:lnTo>
                    <a:lnTo>
                      <a:pt x="524827" y="365760"/>
                    </a:lnTo>
                    <a:lnTo>
                      <a:pt x="542925" y="364808"/>
                    </a:lnTo>
                    <a:lnTo>
                      <a:pt x="561022" y="365760"/>
                    </a:lnTo>
                    <a:lnTo>
                      <a:pt x="579120" y="364808"/>
                    </a:lnTo>
                    <a:lnTo>
                      <a:pt x="597218" y="363855"/>
                    </a:lnTo>
                    <a:lnTo>
                      <a:pt x="615315" y="363855"/>
                    </a:lnTo>
                    <a:lnTo>
                      <a:pt x="633413" y="365760"/>
                    </a:lnTo>
                    <a:lnTo>
                      <a:pt x="651510" y="361950"/>
                    </a:lnTo>
                    <a:lnTo>
                      <a:pt x="668655" y="361950"/>
                    </a:lnTo>
                    <a:lnTo>
                      <a:pt x="685800" y="360045"/>
                    </a:lnTo>
                    <a:lnTo>
                      <a:pt x="702945" y="359092"/>
                    </a:lnTo>
                    <a:lnTo>
                      <a:pt x="720090" y="356235"/>
                    </a:lnTo>
                    <a:lnTo>
                      <a:pt x="737235" y="354330"/>
                    </a:lnTo>
                    <a:lnTo>
                      <a:pt x="754380" y="354330"/>
                    </a:lnTo>
                    <a:lnTo>
                      <a:pt x="771525" y="353378"/>
                    </a:lnTo>
                    <a:lnTo>
                      <a:pt x="774383" y="336233"/>
                    </a:lnTo>
                    <a:lnTo>
                      <a:pt x="776288" y="318135"/>
                    </a:lnTo>
                    <a:lnTo>
                      <a:pt x="777240" y="300038"/>
                    </a:lnTo>
                    <a:lnTo>
                      <a:pt x="776288" y="281940"/>
                    </a:lnTo>
                    <a:lnTo>
                      <a:pt x="771525" y="264795"/>
                    </a:lnTo>
                    <a:lnTo>
                      <a:pt x="768668" y="247650"/>
                    </a:lnTo>
                    <a:lnTo>
                      <a:pt x="764858" y="230505"/>
                    </a:lnTo>
                    <a:lnTo>
                      <a:pt x="758190" y="214313"/>
                    </a:lnTo>
                    <a:lnTo>
                      <a:pt x="751522" y="198120"/>
                    </a:lnTo>
                    <a:lnTo>
                      <a:pt x="744855" y="181927"/>
                    </a:lnTo>
                    <a:lnTo>
                      <a:pt x="736283" y="166688"/>
                    </a:lnTo>
                    <a:lnTo>
                      <a:pt x="725805" y="152400"/>
                    </a:lnTo>
                    <a:lnTo>
                      <a:pt x="716280" y="137160"/>
                    </a:lnTo>
                    <a:lnTo>
                      <a:pt x="705802" y="122873"/>
                    </a:lnTo>
                    <a:lnTo>
                      <a:pt x="691515" y="111443"/>
                    </a:lnTo>
                    <a:lnTo>
                      <a:pt x="680085" y="97155"/>
                    </a:lnTo>
                    <a:lnTo>
                      <a:pt x="665797" y="85725"/>
                    </a:lnTo>
                    <a:lnTo>
                      <a:pt x="651510" y="74295"/>
                    </a:lnTo>
                    <a:lnTo>
                      <a:pt x="638175" y="61913"/>
                    </a:lnTo>
                    <a:lnTo>
                      <a:pt x="621030" y="54293"/>
                    </a:lnTo>
                    <a:lnTo>
                      <a:pt x="605790" y="44768"/>
                    </a:lnTo>
                    <a:lnTo>
                      <a:pt x="590550" y="35243"/>
                    </a:lnTo>
                    <a:lnTo>
                      <a:pt x="574358" y="25718"/>
                    </a:lnTo>
                    <a:lnTo>
                      <a:pt x="558165" y="17145"/>
                    </a:lnTo>
                    <a:lnTo>
                      <a:pt x="541020" y="9525"/>
                    </a:lnTo>
                    <a:lnTo>
                      <a:pt x="523875" y="3810"/>
                    </a:lnTo>
                    <a:lnTo>
                      <a:pt x="505777" y="1905"/>
                    </a:lnTo>
                    <a:lnTo>
                      <a:pt x="487680" y="0"/>
                    </a:lnTo>
                    <a:lnTo>
                      <a:pt x="469583" y="952"/>
                    </a:lnTo>
                    <a:lnTo>
                      <a:pt x="451485" y="1905"/>
                    </a:lnTo>
                    <a:lnTo>
                      <a:pt x="433388" y="952"/>
                    </a:lnTo>
                    <a:lnTo>
                      <a:pt x="415290" y="1905"/>
                    </a:lnTo>
                    <a:lnTo>
                      <a:pt x="397192" y="1905"/>
                    </a:lnTo>
                    <a:lnTo>
                      <a:pt x="379095" y="1905"/>
                    </a:lnTo>
                    <a:lnTo>
                      <a:pt x="360997" y="952"/>
                    </a:lnTo>
                    <a:lnTo>
                      <a:pt x="342900" y="1905"/>
                    </a:lnTo>
                    <a:lnTo>
                      <a:pt x="324802" y="3810"/>
                    </a:lnTo>
                    <a:lnTo>
                      <a:pt x="306705" y="7620"/>
                    </a:lnTo>
                    <a:lnTo>
                      <a:pt x="288608" y="5715"/>
                    </a:lnTo>
                    <a:lnTo>
                      <a:pt x="270510" y="5715"/>
                    </a:lnTo>
                    <a:lnTo>
                      <a:pt x="252413" y="7620"/>
                    </a:lnTo>
                    <a:lnTo>
                      <a:pt x="234315" y="9525"/>
                    </a:lnTo>
                    <a:lnTo>
                      <a:pt x="216217" y="14288"/>
                    </a:lnTo>
                    <a:lnTo>
                      <a:pt x="198120" y="15240"/>
                    </a:lnTo>
                    <a:lnTo>
                      <a:pt x="180022" y="15240"/>
                    </a:lnTo>
                    <a:lnTo>
                      <a:pt x="161925" y="18098"/>
                    </a:lnTo>
                    <a:lnTo>
                      <a:pt x="143827" y="20002"/>
                    </a:lnTo>
                    <a:lnTo>
                      <a:pt x="125730" y="23813"/>
                    </a:lnTo>
                    <a:lnTo>
                      <a:pt x="107633" y="26670"/>
                    </a:lnTo>
                    <a:lnTo>
                      <a:pt x="92392" y="23813"/>
                    </a:lnTo>
                    <a:lnTo>
                      <a:pt x="74295" y="28575"/>
                    </a:lnTo>
                    <a:lnTo>
                      <a:pt x="56197" y="33338"/>
                    </a:lnTo>
                    <a:lnTo>
                      <a:pt x="38100" y="38100"/>
                    </a:lnTo>
                    <a:lnTo>
                      <a:pt x="20955" y="45720"/>
                    </a:lnTo>
                    <a:lnTo>
                      <a:pt x="6667" y="58102"/>
                    </a:lnTo>
                    <a:lnTo>
                      <a:pt x="0" y="75248"/>
                    </a:lnTo>
                    <a:lnTo>
                      <a:pt x="6667" y="92393"/>
                    </a:lnTo>
                    <a:close/>
                  </a:path>
                </a:pathLst>
              </a:custGeom>
              <a:solidFill>
                <a:srgbClr val="E44027"/>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7CADA20F-F642-1340-B6DE-90D0765F977B}"/>
                  </a:ext>
                </a:extLst>
              </p:cNvPr>
              <p:cNvSpPr/>
              <p:nvPr/>
            </p:nvSpPr>
            <p:spPr>
              <a:xfrm>
                <a:off x="5749904" y="4645508"/>
                <a:ext cx="289080" cy="136822"/>
              </a:xfrm>
              <a:custGeom>
                <a:avLst/>
                <a:gdLst>
                  <a:gd name="connsiteX0" fmla="*/ 302895 w 634759"/>
                  <a:gd name="connsiteY0" fmla="*/ 299480 h 300432"/>
                  <a:gd name="connsiteX1" fmla="*/ 298132 w 634759"/>
                  <a:gd name="connsiteY1" fmla="*/ 298527 h 300432"/>
                  <a:gd name="connsiteX2" fmla="*/ 281940 w 634759"/>
                  <a:gd name="connsiteY2" fmla="*/ 288050 h 300432"/>
                  <a:gd name="connsiteX3" fmla="*/ 264795 w 634759"/>
                  <a:gd name="connsiteY3" fmla="*/ 285192 h 300432"/>
                  <a:gd name="connsiteX4" fmla="*/ 246697 w 634759"/>
                  <a:gd name="connsiteY4" fmla="*/ 281382 h 300432"/>
                  <a:gd name="connsiteX5" fmla="*/ 227647 w 634759"/>
                  <a:gd name="connsiteY5" fmla="*/ 283287 h 300432"/>
                  <a:gd name="connsiteX6" fmla="*/ 222885 w 634759"/>
                  <a:gd name="connsiteY6" fmla="*/ 282334 h 300432"/>
                  <a:gd name="connsiteX7" fmla="*/ 206692 w 634759"/>
                  <a:gd name="connsiteY7" fmla="*/ 274714 h 300432"/>
                  <a:gd name="connsiteX8" fmla="*/ 188595 w 634759"/>
                  <a:gd name="connsiteY8" fmla="*/ 271857 h 300432"/>
                  <a:gd name="connsiteX9" fmla="*/ 168592 w 634759"/>
                  <a:gd name="connsiteY9" fmla="*/ 267095 h 300432"/>
                  <a:gd name="connsiteX10" fmla="*/ 163830 w 634759"/>
                  <a:gd name="connsiteY10" fmla="*/ 264237 h 300432"/>
                  <a:gd name="connsiteX11" fmla="*/ 150495 w 634759"/>
                  <a:gd name="connsiteY11" fmla="*/ 250902 h 300432"/>
                  <a:gd name="connsiteX12" fmla="*/ 134302 w 634759"/>
                  <a:gd name="connsiteY12" fmla="*/ 245187 h 300432"/>
                  <a:gd name="connsiteX13" fmla="*/ 132397 w 634759"/>
                  <a:gd name="connsiteY13" fmla="*/ 244234 h 300432"/>
                  <a:gd name="connsiteX14" fmla="*/ 116205 w 634759"/>
                  <a:gd name="connsiteY14" fmla="*/ 233757 h 300432"/>
                  <a:gd name="connsiteX15" fmla="*/ 113347 w 634759"/>
                  <a:gd name="connsiteY15" fmla="*/ 230900 h 300432"/>
                  <a:gd name="connsiteX16" fmla="*/ 103822 w 634759"/>
                  <a:gd name="connsiteY16" fmla="*/ 214707 h 300432"/>
                  <a:gd name="connsiteX17" fmla="*/ 80963 w 634759"/>
                  <a:gd name="connsiteY17" fmla="*/ 186132 h 300432"/>
                  <a:gd name="connsiteX18" fmla="*/ 80010 w 634759"/>
                  <a:gd name="connsiteY18" fmla="*/ 183275 h 300432"/>
                  <a:gd name="connsiteX19" fmla="*/ 74295 w 634759"/>
                  <a:gd name="connsiteY19" fmla="*/ 168987 h 300432"/>
                  <a:gd name="connsiteX20" fmla="*/ 58102 w 634759"/>
                  <a:gd name="connsiteY20" fmla="*/ 160414 h 300432"/>
                  <a:gd name="connsiteX21" fmla="*/ 53340 w 634759"/>
                  <a:gd name="connsiteY21" fmla="*/ 155652 h 300432"/>
                  <a:gd name="connsiteX22" fmla="*/ 46672 w 634759"/>
                  <a:gd name="connsiteY22" fmla="*/ 137555 h 300432"/>
                  <a:gd name="connsiteX23" fmla="*/ 41910 w 634759"/>
                  <a:gd name="connsiteY23" fmla="*/ 120409 h 300432"/>
                  <a:gd name="connsiteX24" fmla="*/ 20002 w 634759"/>
                  <a:gd name="connsiteY24" fmla="*/ 91834 h 300432"/>
                  <a:gd name="connsiteX25" fmla="*/ 19050 w 634759"/>
                  <a:gd name="connsiteY25" fmla="*/ 89930 h 300432"/>
                  <a:gd name="connsiteX26" fmla="*/ 12382 w 634759"/>
                  <a:gd name="connsiteY26" fmla="*/ 72784 h 300432"/>
                  <a:gd name="connsiteX27" fmla="*/ 11430 w 634759"/>
                  <a:gd name="connsiteY27" fmla="*/ 68975 h 300432"/>
                  <a:gd name="connsiteX28" fmla="*/ 12382 w 634759"/>
                  <a:gd name="connsiteY28" fmla="*/ 49925 h 300432"/>
                  <a:gd name="connsiteX29" fmla="*/ 8572 w 634759"/>
                  <a:gd name="connsiteY29" fmla="*/ 34684 h 300432"/>
                  <a:gd name="connsiteX30" fmla="*/ 952 w 634759"/>
                  <a:gd name="connsiteY30" fmla="*/ 19445 h 300432"/>
                  <a:gd name="connsiteX31" fmla="*/ 0 w 634759"/>
                  <a:gd name="connsiteY31" fmla="*/ 15634 h 300432"/>
                  <a:gd name="connsiteX32" fmla="*/ 0 w 634759"/>
                  <a:gd name="connsiteY32" fmla="*/ 11825 h 300432"/>
                  <a:gd name="connsiteX33" fmla="*/ 1905 w 634759"/>
                  <a:gd name="connsiteY33" fmla="*/ 8014 h 300432"/>
                  <a:gd name="connsiteX34" fmla="*/ 4763 w 634759"/>
                  <a:gd name="connsiteY34" fmla="*/ 5157 h 300432"/>
                  <a:gd name="connsiteX35" fmla="*/ 8572 w 634759"/>
                  <a:gd name="connsiteY35" fmla="*/ 4205 h 300432"/>
                  <a:gd name="connsiteX36" fmla="*/ 12382 w 634759"/>
                  <a:gd name="connsiteY36" fmla="*/ 5157 h 300432"/>
                  <a:gd name="connsiteX37" fmla="*/ 15240 w 634759"/>
                  <a:gd name="connsiteY37" fmla="*/ 7062 h 300432"/>
                  <a:gd name="connsiteX38" fmla="*/ 17145 w 634759"/>
                  <a:gd name="connsiteY38" fmla="*/ 9920 h 300432"/>
                  <a:gd name="connsiteX39" fmla="*/ 25717 w 634759"/>
                  <a:gd name="connsiteY39" fmla="*/ 27064 h 300432"/>
                  <a:gd name="connsiteX40" fmla="*/ 26670 w 634759"/>
                  <a:gd name="connsiteY40" fmla="*/ 28970 h 300432"/>
                  <a:gd name="connsiteX41" fmla="*/ 30480 w 634759"/>
                  <a:gd name="connsiteY41" fmla="*/ 47067 h 300432"/>
                  <a:gd name="connsiteX42" fmla="*/ 30480 w 634759"/>
                  <a:gd name="connsiteY42" fmla="*/ 49925 h 300432"/>
                  <a:gd name="connsiteX43" fmla="*/ 29527 w 634759"/>
                  <a:gd name="connsiteY43" fmla="*/ 68022 h 300432"/>
                  <a:gd name="connsiteX44" fmla="*/ 35242 w 634759"/>
                  <a:gd name="connsiteY44" fmla="*/ 82309 h 300432"/>
                  <a:gd name="connsiteX45" fmla="*/ 58102 w 634759"/>
                  <a:gd name="connsiteY45" fmla="*/ 110884 h 300432"/>
                  <a:gd name="connsiteX46" fmla="*/ 60007 w 634759"/>
                  <a:gd name="connsiteY46" fmla="*/ 114695 h 300432"/>
                  <a:gd name="connsiteX47" fmla="*/ 64770 w 634759"/>
                  <a:gd name="connsiteY47" fmla="*/ 132792 h 300432"/>
                  <a:gd name="connsiteX48" fmla="*/ 69532 w 634759"/>
                  <a:gd name="connsiteY48" fmla="*/ 146127 h 300432"/>
                  <a:gd name="connsiteX49" fmla="*/ 84772 w 634759"/>
                  <a:gd name="connsiteY49" fmla="*/ 154700 h 300432"/>
                  <a:gd name="connsiteX50" fmla="*/ 89535 w 634759"/>
                  <a:gd name="connsiteY50" fmla="*/ 159462 h 300432"/>
                  <a:gd name="connsiteX51" fmla="*/ 95250 w 634759"/>
                  <a:gd name="connsiteY51" fmla="*/ 175655 h 300432"/>
                  <a:gd name="connsiteX52" fmla="*/ 117157 w 634759"/>
                  <a:gd name="connsiteY52" fmla="*/ 203277 h 300432"/>
                  <a:gd name="connsiteX53" fmla="*/ 118110 w 634759"/>
                  <a:gd name="connsiteY53" fmla="*/ 204230 h 300432"/>
                  <a:gd name="connsiteX54" fmla="*/ 126682 w 634759"/>
                  <a:gd name="connsiteY54" fmla="*/ 218517 h 300432"/>
                  <a:gd name="connsiteX55" fmla="*/ 140017 w 634759"/>
                  <a:gd name="connsiteY55" fmla="*/ 227089 h 300432"/>
                  <a:gd name="connsiteX56" fmla="*/ 157163 w 634759"/>
                  <a:gd name="connsiteY56" fmla="*/ 233757 h 300432"/>
                  <a:gd name="connsiteX57" fmla="*/ 160972 w 634759"/>
                  <a:gd name="connsiteY57" fmla="*/ 235662 h 300432"/>
                  <a:gd name="connsiteX58" fmla="*/ 173355 w 634759"/>
                  <a:gd name="connsiteY58" fmla="*/ 248997 h 300432"/>
                  <a:gd name="connsiteX59" fmla="*/ 189547 w 634759"/>
                  <a:gd name="connsiteY59" fmla="*/ 252807 h 300432"/>
                  <a:gd name="connsiteX60" fmla="*/ 208597 w 634759"/>
                  <a:gd name="connsiteY60" fmla="*/ 255664 h 300432"/>
                  <a:gd name="connsiteX61" fmla="*/ 211455 w 634759"/>
                  <a:gd name="connsiteY61" fmla="*/ 256617 h 300432"/>
                  <a:gd name="connsiteX62" fmla="*/ 226695 w 634759"/>
                  <a:gd name="connsiteY62" fmla="*/ 264237 h 300432"/>
                  <a:gd name="connsiteX63" fmla="*/ 243840 w 634759"/>
                  <a:gd name="connsiteY63" fmla="*/ 262332 h 300432"/>
                  <a:gd name="connsiteX64" fmla="*/ 246697 w 634759"/>
                  <a:gd name="connsiteY64" fmla="*/ 262332 h 300432"/>
                  <a:gd name="connsiteX65" fmla="*/ 265747 w 634759"/>
                  <a:gd name="connsiteY65" fmla="*/ 266142 h 300432"/>
                  <a:gd name="connsiteX66" fmla="*/ 283845 w 634759"/>
                  <a:gd name="connsiteY66" fmla="*/ 269000 h 300432"/>
                  <a:gd name="connsiteX67" fmla="*/ 287655 w 634759"/>
                  <a:gd name="connsiteY67" fmla="*/ 269952 h 300432"/>
                  <a:gd name="connsiteX68" fmla="*/ 301942 w 634759"/>
                  <a:gd name="connsiteY68" fmla="*/ 278525 h 300432"/>
                  <a:gd name="connsiteX69" fmla="*/ 317182 w 634759"/>
                  <a:gd name="connsiteY69" fmla="*/ 272809 h 300432"/>
                  <a:gd name="connsiteX70" fmla="*/ 322897 w 634759"/>
                  <a:gd name="connsiteY70" fmla="*/ 272809 h 300432"/>
                  <a:gd name="connsiteX71" fmla="*/ 342900 w 634759"/>
                  <a:gd name="connsiteY71" fmla="*/ 276620 h 300432"/>
                  <a:gd name="connsiteX72" fmla="*/ 360997 w 634759"/>
                  <a:gd name="connsiteY72" fmla="*/ 278525 h 300432"/>
                  <a:gd name="connsiteX73" fmla="*/ 377190 w 634759"/>
                  <a:gd name="connsiteY73" fmla="*/ 274714 h 300432"/>
                  <a:gd name="connsiteX74" fmla="*/ 393382 w 634759"/>
                  <a:gd name="connsiteY74" fmla="*/ 264237 h 300432"/>
                  <a:gd name="connsiteX75" fmla="*/ 395288 w 634759"/>
                  <a:gd name="connsiteY75" fmla="*/ 263284 h 300432"/>
                  <a:gd name="connsiteX76" fmla="*/ 413385 w 634759"/>
                  <a:gd name="connsiteY76" fmla="*/ 257570 h 300432"/>
                  <a:gd name="connsiteX77" fmla="*/ 415290 w 634759"/>
                  <a:gd name="connsiteY77" fmla="*/ 257570 h 300432"/>
                  <a:gd name="connsiteX78" fmla="*/ 433388 w 634759"/>
                  <a:gd name="connsiteY78" fmla="*/ 256617 h 300432"/>
                  <a:gd name="connsiteX79" fmla="*/ 447675 w 634759"/>
                  <a:gd name="connsiteY79" fmla="*/ 249950 h 300432"/>
                  <a:gd name="connsiteX80" fmla="*/ 460057 w 634759"/>
                  <a:gd name="connsiteY80" fmla="*/ 235662 h 300432"/>
                  <a:gd name="connsiteX81" fmla="*/ 464820 w 634759"/>
                  <a:gd name="connsiteY81" fmla="*/ 232805 h 300432"/>
                  <a:gd name="connsiteX82" fmla="*/ 482917 w 634759"/>
                  <a:gd name="connsiteY82" fmla="*/ 228042 h 300432"/>
                  <a:gd name="connsiteX83" fmla="*/ 497205 w 634759"/>
                  <a:gd name="connsiteY83" fmla="*/ 218517 h 300432"/>
                  <a:gd name="connsiteX84" fmla="*/ 510540 w 634759"/>
                  <a:gd name="connsiteY84" fmla="*/ 207087 h 300432"/>
                  <a:gd name="connsiteX85" fmla="*/ 521017 w 634759"/>
                  <a:gd name="connsiteY85" fmla="*/ 191847 h 300432"/>
                  <a:gd name="connsiteX86" fmla="*/ 522922 w 634759"/>
                  <a:gd name="connsiteY86" fmla="*/ 189942 h 300432"/>
                  <a:gd name="connsiteX87" fmla="*/ 537210 w 634759"/>
                  <a:gd name="connsiteY87" fmla="*/ 177559 h 300432"/>
                  <a:gd name="connsiteX88" fmla="*/ 547688 w 634759"/>
                  <a:gd name="connsiteY88" fmla="*/ 165177 h 300432"/>
                  <a:gd name="connsiteX89" fmla="*/ 550545 w 634759"/>
                  <a:gd name="connsiteY89" fmla="*/ 147080 h 300432"/>
                  <a:gd name="connsiteX90" fmla="*/ 552450 w 634759"/>
                  <a:gd name="connsiteY90" fmla="*/ 143270 h 300432"/>
                  <a:gd name="connsiteX91" fmla="*/ 555307 w 634759"/>
                  <a:gd name="connsiteY91" fmla="*/ 140412 h 300432"/>
                  <a:gd name="connsiteX92" fmla="*/ 571500 w 634759"/>
                  <a:gd name="connsiteY92" fmla="*/ 131839 h 300432"/>
                  <a:gd name="connsiteX93" fmla="*/ 576263 w 634759"/>
                  <a:gd name="connsiteY93" fmla="*/ 116600 h 300432"/>
                  <a:gd name="connsiteX94" fmla="*/ 577215 w 634759"/>
                  <a:gd name="connsiteY94" fmla="*/ 114695 h 300432"/>
                  <a:gd name="connsiteX95" fmla="*/ 586740 w 634759"/>
                  <a:gd name="connsiteY95" fmla="*/ 98502 h 300432"/>
                  <a:gd name="connsiteX96" fmla="*/ 594360 w 634759"/>
                  <a:gd name="connsiteY96" fmla="*/ 81357 h 300432"/>
                  <a:gd name="connsiteX97" fmla="*/ 594360 w 634759"/>
                  <a:gd name="connsiteY97" fmla="*/ 80405 h 300432"/>
                  <a:gd name="connsiteX98" fmla="*/ 603885 w 634759"/>
                  <a:gd name="connsiteY98" fmla="*/ 63259 h 300432"/>
                  <a:gd name="connsiteX99" fmla="*/ 611505 w 634759"/>
                  <a:gd name="connsiteY99" fmla="*/ 48020 h 300432"/>
                  <a:gd name="connsiteX100" fmla="*/ 610552 w 634759"/>
                  <a:gd name="connsiteY100" fmla="*/ 28970 h 300432"/>
                  <a:gd name="connsiteX101" fmla="*/ 610552 w 634759"/>
                  <a:gd name="connsiteY101" fmla="*/ 26112 h 300432"/>
                  <a:gd name="connsiteX102" fmla="*/ 615315 w 634759"/>
                  <a:gd name="connsiteY102" fmla="*/ 7062 h 300432"/>
                  <a:gd name="connsiteX103" fmla="*/ 620077 w 634759"/>
                  <a:gd name="connsiteY103" fmla="*/ 1347 h 300432"/>
                  <a:gd name="connsiteX104" fmla="*/ 627697 w 634759"/>
                  <a:gd name="connsiteY104" fmla="*/ 395 h 300432"/>
                  <a:gd name="connsiteX105" fmla="*/ 633413 w 634759"/>
                  <a:gd name="connsiteY105" fmla="*/ 5157 h 300432"/>
                  <a:gd name="connsiteX106" fmla="*/ 634365 w 634759"/>
                  <a:gd name="connsiteY106" fmla="*/ 12777 h 300432"/>
                  <a:gd name="connsiteX107" fmla="*/ 629602 w 634759"/>
                  <a:gd name="connsiteY107" fmla="*/ 29922 h 300432"/>
                  <a:gd name="connsiteX108" fmla="*/ 629602 w 634759"/>
                  <a:gd name="connsiteY108" fmla="*/ 49925 h 300432"/>
                  <a:gd name="connsiteX109" fmla="*/ 628650 w 634759"/>
                  <a:gd name="connsiteY109" fmla="*/ 54687 h 300432"/>
                  <a:gd name="connsiteX110" fmla="*/ 620077 w 634759"/>
                  <a:gd name="connsiteY110" fmla="*/ 71832 h 300432"/>
                  <a:gd name="connsiteX111" fmla="*/ 610552 w 634759"/>
                  <a:gd name="connsiteY111" fmla="*/ 88977 h 300432"/>
                  <a:gd name="connsiteX112" fmla="*/ 602932 w 634759"/>
                  <a:gd name="connsiteY112" fmla="*/ 106122 h 300432"/>
                  <a:gd name="connsiteX113" fmla="*/ 601980 w 634759"/>
                  <a:gd name="connsiteY113" fmla="*/ 107075 h 300432"/>
                  <a:gd name="connsiteX114" fmla="*/ 592455 w 634759"/>
                  <a:gd name="connsiteY114" fmla="*/ 123267 h 300432"/>
                  <a:gd name="connsiteX115" fmla="*/ 586740 w 634759"/>
                  <a:gd name="connsiteY115" fmla="*/ 141364 h 300432"/>
                  <a:gd name="connsiteX116" fmla="*/ 581977 w 634759"/>
                  <a:gd name="connsiteY116" fmla="*/ 147080 h 300432"/>
                  <a:gd name="connsiteX117" fmla="*/ 566738 w 634759"/>
                  <a:gd name="connsiteY117" fmla="*/ 155652 h 300432"/>
                  <a:gd name="connsiteX118" fmla="*/ 563880 w 634759"/>
                  <a:gd name="connsiteY118" fmla="*/ 171845 h 300432"/>
                  <a:gd name="connsiteX119" fmla="*/ 561975 w 634759"/>
                  <a:gd name="connsiteY119" fmla="*/ 176607 h 300432"/>
                  <a:gd name="connsiteX120" fmla="*/ 549593 w 634759"/>
                  <a:gd name="connsiteY120" fmla="*/ 191847 h 300432"/>
                  <a:gd name="connsiteX121" fmla="*/ 548640 w 634759"/>
                  <a:gd name="connsiteY121" fmla="*/ 192800 h 300432"/>
                  <a:gd name="connsiteX122" fmla="*/ 534352 w 634759"/>
                  <a:gd name="connsiteY122" fmla="*/ 205182 h 300432"/>
                  <a:gd name="connsiteX123" fmla="*/ 523875 w 634759"/>
                  <a:gd name="connsiteY123" fmla="*/ 220422 h 300432"/>
                  <a:gd name="connsiteX124" fmla="*/ 522922 w 634759"/>
                  <a:gd name="connsiteY124" fmla="*/ 222327 h 300432"/>
                  <a:gd name="connsiteX125" fmla="*/ 508635 w 634759"/>
                  <a:gd name="connsiteY125" fmla="*/ 235662 h 300432"/>
                  <a:gd name="connsiteX126" fmla="*/ 507682 w 634759"/>
                  <a:gd name="connsiteY126" fmla="*/ 236614 h 300432"/>
                  <a:gd name="connsiteX127" fmla="*/ 491490 w 634759"/>
                  <a:gd name="connsiteY127" fmla="*/ 247092 h 300432"/>
                  <a:gd name="connsiteX128" fmla="*/ 488632 w 634759"/>
                  <a:gd name="connsiteY128" fmla="*/ 248045 h 300432"/>
                  <a:gd name="connsiteX129" fmla="*/ 471488 w 634759"/>
                  <a:gd name="connsiteY129" fmla="*/ 252807 h 300432"/>
                  <a:gd name="connsiteX130" fmla="*/ 459105 w 634759"/>
                  <a:gd name="connsiteY130" fmla="*/ 266142 h 300432"/>
                  <a:gd name="connsiteX131" fmla="*/ 456247 w 634759"/>
                  <a:gd name="connsiteY131" fmla="*/ 268047 h 300432"/>
                  <a:gd name="connsiteX132" fmla="*/ 438150 w 634759"/>
                  <a:gd name="connsiteY132" fmla="*/ 276620 h 300432"/>
                  <a:gd name="connsiteX133" fmla="*/ 434340 w 634759"/>
                  <a:gd name="connsiteY133" fmla="*/ 277572 h 300432"/>
                  <a:gd name="connsiteX134" fmla="*/ 415290 w 634759"/>
                  <a:gd name="connsiteY134" fmla="*/ 278525 h 300432"/>
                  <a:gd name="connsiteX135" fmla="*/ 399097 w 634759"/>
                  <a:gd name="connsiteY135" fmla="*/ 283287 h 300432"/>
                  <a:gd name="connsiteX136" fmla="*/ 382905 w 634759"/>
                  <a:gd name="connsiteY136" fmla="*/ 293764 h 300432"/>
                  <a:gd name="connsiteX137" fmla="*/ 380047 w 634759"/>
                  <a:gd name="connsiteY137" fmla="*/ 294717 h 300432"/>
                  <a:gd name="connsiteX138" fmla="*/ 360997 w 634759"/>
                  <a:gd name="connsiteY138" fmla="*/ 299480 h 300432"/>
                  <a:gd name="connsiteX139" fmla="*/ 358140 w 634759"/>
                  <a:gd name="connsiteY139" fmla="*/ 299480 h 300432"/>
                  <a:gd name="connsiteX140" fmla="*/ 338138 w 634759"/>
                  <a:gd name="connsiteY140" fmla="*/ 297575 h 300432"/>
                  <a:gd name="connsiteX141" fmla="*/ 320040 w 634759"/>
                  <a:gd name="connsiteY141" fmla="*/ 293764 h 300432"/>
                  <a:gd name="connsiteX142" fmla="*/ 301942 w 634759"/>
                  <a:gd name="connsiteY142" fmla="*/ 300432 h 300432"/>
                  <a:gd name="connsiteX143" fmla="*/ 302895 w 634759"/>
                  <a:gd name="connsiteY143" fmla="*/ 299480 h 3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34759" h="300432">
                    <a:moveTo>
                      <a:pt x="302895" y="299480"/>
                    </a:moveTo>
                    <a:cubicBezTo>
                      <a:pt x="300990" y="299480"/>
                      <a:pt x="299085" y="298527"/>
                      <a:pt x="298132" y="298527"/>
                    </a:cubicBezTo>
                    <a:lnTo>
                      <a:pt x="281940" y="288050"/>
                    </a:lnTo>
                    <a:lnTo>
                      <a:pt x="264795" y="285192"/>
                    </a:lnTo>
                    <a:lnTo>
                      <a:pt x="246697" y="281382"/>
                    </a:lnTo>
                    <a:lnTo>
                      <a:pt x="227647" y="283287"/>
                    </a:lnTo>
                    <a:cubicBezTo>
                      <a:pt x="225742" y="283287"/>
                      <a:pt x="223838" y="283287"/>
                      <a:pt x="222885" y="282334"/>
                    </a:cubicBezTo>
                    <a:lnTo>
                      <a:pt x="206692" y="274714"/>
                    </a:lnTo>
                    <a:lnTo>
                      <a:pt x="188595" y="271857"/>
                    </a:lnTo>
                    <a:lnTo>
                      <a:pt x="168592" y="267095"/>
                    </a:lnTo>
                    <a:cubicBezTo>
                      <a:pt x="166688" y="267095"/>
                      <a:pt x="164782" y="266142"/>
                      <a:pt x="163830" y="264237"/>
                    </a:cubicBezTo>
                    <a:lnTo>
                      <a:pt x="150495" y="250902"/>
                    </a:lnTo>
                    <a:lnTo>
                      <a:pt x="134302" y="245187"/>
                    </a:lnTo>
                    <a:cubicBezTo>
                      <a:pt x="133350" y="245187"/>
                      <a:pt x="133350" y="244234"/>
                      <a:pt x="132397" y="244234"/>
                    </a:cubicBezTo>
                    <a:lnTo>
                      <a:pt x="116205" y="233757"/>
                    </a:lnTo>
                    <a:cubicBezTo>
                      <a:pt x="115252" y="232805"/>
                      <a:pt x="114300" y="231852"/>
                      <a:pt x="113347" y="230900"/>
                    </a:cubicBezTo>
                    <a:lnTo>
                      <a:pt x="103822" y="214707"/>
                    </a:lnTo>
                    <a:lnTo>
                      <a:pt x="80963" y="186132"/>
                    </a:lnTo>
                    <a:cubicBezTo>
                      <a:pt x="80010" y="185180"/>
                      <a:pt x="80010" y="184227"/>
                      <a:pt x="80010" y="183275"/>
                    </a:cubicBezTo>
                    <a:lnTo>
                      <a:pt x="74295" y="168987"/>
                    </a:lnTo>
                    <a:lnTo>
                      <a:pt x="58102" y="160414"/>
                    </a:lnTo>
                    <a:cubicBezTo>
                      <a:pt x="56197" y="159462"/>
                      <a:pt x="54292" y="157557"/>
                      <a:pt x="53340" y="155652"/>
                    </a:cubicBezTo>
                    <a:lnTo>
                      <a:pt x="46672" y="137555"/>
                    </a:lnTo>
                    <a:lnTo>
                      <a:pt x="41910" y="120409"/>
                    </a:lnTo>
                    <a:lnTo>
                      <a:pt x="20002" y="91834"/>
                    </a:lnTo>
                    <a:cubicBezTo>
                      <a:pt x="20002" y="90882"/>
                      <a:pt x="19050" y="90882"/>
                      <a:pt x="19050" y="89930"/>
                    </a:cubicBezTo>
                    <a:lnTo>
                      <a:pt x="12382" y="72784"/>
                    </a:lnTo>
                    <a:cubicBezTo>
                      <a:pt x="11430" y="71832"/>
                      <a:pt x="11430" y="69927"/>
                      <a:pt x="11430" y="68975"/>
                    </a:cubicBezTo>
                    <a:lnTo>
                      <a:pt x="12382" y="49925"/>
                    </a:lnTo>
                    <a:lnTo>
                      <a:pt x="8572" y="34684"/>
                    </a:lnTo>
                    <a:lnTo>
                      <a:pt x="952" y="19445"/>
                    </a:lnTo>
                    <a:cubicBezTo>
                      <a:pt x="0" y="18492"/>
                      <a:pt x="0" y="17539"/>
                      <a:pt x="0" y="15634"/>
                    </a:cubicBezTo>
                    <a:cubicBezTo>
                      <a:pt x="0" y="14682"/>
                      <a:pt x="0" y="12777"/>
                      <a:pt x="0" y="11825"/>
                    </a:cubicBezTo>
                    <a:cubicBezTo>
                      <a:pt x="0" y="10872"/>
                      <a:pt x="952" y="8967"/>
                      <a:pt x="1905" y="8014"/>
                    </a:cubicBezTo>
                    <a:cubicBezTo>
                      <a:pt x="2857" y="7062"/>
                      <a:pt x="3810" y="6109"/>
                      <a:pt x="4763" y="5157"/>
                    </a:cubicBezTo>
                    <a:cubicBezTo>
                      <a:pt x="5715" y="4205"/>
                      <a:pt x="7620" y="4205"/>
                      <a:pt x="8572" y="4205"/>
                    </a:cubicBezTo>
                    <a:cubicBezTo>
                      <a:pt x="9525" y="4205"/>
                      <a:pt x="11430" y="4205"/>
                      <a:pt x="12382" y="5157"/>
                    </a:cubicBezTo>
                    <a:cubicBezTo>
                      <a:pt x="13335" y="5157"/>
                      <a:pt x="14288" y="6109"/>
                      <a:pt x="15240" y="7062"/>
                    </a:cubicBezTo>
                    <a:cubicBezTo>
                      <a:pt x="16192" y="8014"/>
                      <a:pt x="17145" y="8967"/>
                      <a:pt x="17145" y="9920"/>
                    </a:cubicBezTo>
                    <a:lnTo>
                      <a:pt x="25717" y="27064"/>
                    </a:lnTo>
                    <a:cubicBezTo>
                      <a:pt x="25717" y="28017"/>
                      <a:pt x="26670" y="28970"/>
                      <a:pt x="26670" y="28970"/>
                    </a:cubicBezTo>
                    <a:lnTo>
                      <a:pt x="30480" y="47067"/>
                    </a:lnTo>
                    <a:cubicBezTo>
                      <a:pt x="30480" y="48020"/>
                      <a:pt x="30480" y="48972"/>
                      <a:pt x="30480" y="49925"/>
                    </a:cubicBezTo>
                    <a:lnTo>
                      <a:pt x="29527" y="68022"/>
                    </a:lnTo>
                    <a:lnTo>
                      <a:pt x="35242" y="82309"/>
                    </a:lnTo>
                    <a:lnTo>
                      <a:pt x="58102" y="110884"/>
                    </a:lnTo>
                    <a:cubicBezTo>
                      <a:pt x="59055" y="111837"/>
                      <a:pt x="59055" y="112789"/>
                      <a:pt x="60007" y="114695"/>
                    </a:cubicBezTo>
                    <a:lnTo>
                      <a:pt x="64770" y="132792"/>
                    </a:lnTo>
                    <a:lnTo>
                      <a:pt x="69532" y="146127"/>
                    </a:lnTo>
                    <a:lnTo>
                      <a:pt x="84772" y="154700"/>
                    </a:lnTo>
                    <a:cubicBezTo>
                      <a:pt x="86677" y="155652"/>
                      <a:pt x="88582" y="157557"/>
                      <a:pt x="89535" y="159462"/>
                    </a:cubicBezTo>
                    <a:lnTo>
                      <a:pt x="95250" y="175655"/>
                    </a:lnTo>
                    <a:lnTo>
                      <a:pt x="117157" y="203277"/>
                    </a:lnTo>
                    <a:lnTo>
                      <a:pt x="118110" y="204230"/>
                    </a:lnTo>
                    <a:lnTo>
                      <a:pt x="126682" y="218517"/>
                    </a:lnTo>
                    <a:lnTo>
                      <a:pt x="140017" y="227089"/>
                    </a:lnTo>
                    <a:lnTo>
                      <a:pt x="157163" y="233757"/>
                    </a:lnTo>
                    <a:cubicBezTo>
                      <a:pt x="158115" y="234709"/>
                      <a:pt x="160020" y="234709"/>
                      <a:pt x="160972" y="235662"/>
                    </a:cubicBezTo>
                    <a:lnTo>
                      <a:pt x="173355" y="248997"/>
                    </a:lnTo>
                    <a:lnTo>
                      <a:pt x="189547" y="252807"/>
                    </a:lnTo>
                    <a:lnTo>
                      <a:pt x="208597" y="255664"/>
                    </a:lnTo>
                    <a:cubicBezTo>
                      <a:pt x="209550" y="255664"/>
                      <a:pt x="210502" y="255664"/>
                      <a:pt x="211455" y="256617"/>
                    </a:cubicBezTo>
                    <a:lnTo>
                      <a:pt x="226695" y="264237"/>
                    </a:lnTo>
                    <a:lnTo>
                      <a:pt x="243840" y="262332"/>
                    </a:lnTo>
                    <a:cubicBezTo>
                      <a:pt x="244792" y="262332"/>
                      <a:pt x="245745" y="262332"/>
                      <a:pt x="246697" y="262332"/>
                    </a:cubicBezTo>
                    <a:lnTo>
                      <a:pt x="265747" y="266142"/>
                    </a:lnTo>
                    <a:lnTo>
                      <a:pt x="283845" y="269000"/>
                    </a:lnTo>
                    <a:cubicBezTo>
                      <a:pt x="284797" y="269000"/>
                      <a:pt x="286702" y="269952"/>
                      <a:pt x="287655" y="269952"/>
                    </a:cubicBezTo>
                    <a:lnTo>
                      <a:pt x="301942" y="278525"/>
                    </a:lnTo>
                    <a:lnTo>
                      <a:pt x="317182" y="272809"/>
                    </a:lnTo>
                    <a:cubicBezTo>
                      <a:pt x="319088" y="272809"/>
                      <a:pt x="320992" y="272809"/>
                      <a:pt x="322897" y="272809"/>
                    </a:cubicBezTo>
                    <a:lnTo>
                      <a:pt x="342900" y="276620"/>
                    </a:lnTo>
                    <a:lnTo>
                      <a:pt x="360997" y="278525"/>
                    </a:lnTo>
                    <a:lnTo>
                      <a:pt x="377190" y="274714"/>
                    </a:lnTo>
                    <a:lnTo>
                      <a:pt x="393382" y="264237"/>
                    </a:lnTo>
                    <a:cubicBezTo>
                      <a:pt x="394335" y="264237"/>
                      <a:pt x="395288" y="263284"/>
                      <a:pt x="395288" y="263284"/>
                    </a:cubicBezTo>
                    <a:lnTo>
                      <a:pt x="413385" y="257570"/>
                    </a:lnTo>
                    <a:cubicBezTo>
                      <a:pt x="414338" y="257570"/>
                      <a:pt x="415290" y="257570"/>
                      <a:pt x="415290" y="257570"/>
                    </a:cubicBezTo>
                    <a:lnTo>
                      <a:pt x="433388" y="256617"/>
                    </a:lnTo>
                    <a:lnTo>
                      <a:pt x="447675" y="249950"/>
                    </a:lnTo>
                    <a:lnTo>
                      <a:pt x="460057" y="235662"/>
                    </a:lnTo>
                    <a:cubicBezTo>
                      <a:pt x="461010" y="234709"/>
                      <a:pt x="462915" y="233757"/>
                      <a:pt x="464820" y="232805"/>
                    </a:cubicBezTo>
                    <a:lnTo>
                      <a:pt x="482917" y="228042"/>
                    </a:lnTo>
                    <a:lnTo>
                      <a:pt x="497205" y="218517"/>
                    </a:lnTo>
                    <a:lnTo>
                      <a:pt x="510540" y="207087"/>
                    </a:lnTo>
                    <a:lnTo>
                      <a:pt x="521017" y="191847"/>
                    </a:lnTo>
                    <a:cubicBezTo>
                      <a:pt x="521970" y="190895"/>
                      <a:pt x="521970" y="189942"/>
                      <a:pt x="522922" y="189942"/>
                    </a:cubicBezTo>
                    <a:lnTo>
                      <a:pt x="537210" y="177559"/>
                    </a:lnTo>
                    <a:lnTo>
                      <a:pt x="547688" y="165177"/>
                    </a:lnTo>
                    <a:lnTo>
                      <a:pt x="550545" y="147080"/>
                    </a:lnTo>
                    <a:cubicBezTo>
                      <a:pt x="550545" y="146127"/>
                      <a:pt x="551497" y="144222"/>
                      <a:pt x="552450" y="143270"/>
                    </a:cubicBezTo>
                    <a:cubicBezTo>
                      <a:pt x="553402" y="142317"/>
                      <a:pt x="554355" y="141364"/>
                      <a:pt x="555307" y="140412"/>
                    </a:cubicBezTo>
                    <a:lnTo>
                      <a:pt x="571500" y="131839"/>
                    </a:lnTo>
                    <a:lnTo>
                      <a:pt x="576263" y="116600"/>
                    </a:lnTo>
                    <a:cubicBezTo>
                      <a:pt x="576263" y="115647"/>
                      <a:pt x="577215" y="114695"/>
                      <a:pt x="577215" y="114695"/>
                    </a:cubicBezTo>
                    <a:lnTo>
                      <a:pt x="586740" y="98502"/>
                    </a:lnTo>
                    <a:lnTo>
                      <a:pt x="594360" y="81357"/>
                    </a:lnTo>
                    <a:lnTo>
                      <a:pt x="594360" y="80405"/>
                    </a:lnTo>
                    <a:lnTo>
                      <a:pt x="603885" y="63259"/>
                    </a:lnTo>
                    <a:lnTo>
                      <a:pt x="611505" y="48020"/>
                    </a:lnTo>
                    <a:lnTo>
                      <a:pt x="610552" y="28970"/>
                    </a:lnTo>
                    <a:cubicBezTo>
                      <a:pt x="610552" y="28017"/>
                      <a:pt x="610552" y="27064"/>
                      <a:pt x="610552" y="26112"/>
                    </a:cubicBezTo>
                    <a:lnTo>
                      <a:pt x="615315" y="7062"/>
                    </a:lnTo>
                    <a:cubicBezTo>
                      <a:pt x="616268" y="4205"/>
                      <a:pt x="617220" y="2300"/>
                      <a:pt x="620077" y="1347"/>
                    </a:cubicBezTo>
                    <a:cubicBezTo>
                      <a:pt x="621982" y="395"/>
                      <a:pt x="624840" y="-558"/>
                      <a:pt x="627697" y="395"/>
                    </a:cubicBezTo>
                    <a:cubicBezTo>
                      <a:pt x="630555" y="1347"/>
                      <a:pt x="632460" y="2300"/>
                      <a:pt x="633413" y="5157"/>
                    </a:cubicBezTo>
                    <a:cubicBezTo>
                      <a:pt x="634365" y="7062"/>
                      <a:pt x="635318" y="9920"/>
                      <a:pt x="634365" y="12777"/>
                    </a:cubicBezTo>
                    <a:lnTo>
                      <a:pt x="629602" y="29922"/>
                    </a:lnTo>
                    <a:lnTo>
                      <a:pt x="629602" y="49925"/>
                    </a:lnTo>
                    <a:cubicBezTo>
                      <a:pt x="629602" y="51830"/>
                      <a:pt x="629602" y="52782"/>
                      <a:pt x="628650" y="54687"/>
                    </a:cubicBezTo>
                    <a:lnTo>
                      <a:pt x="620077" y="71832"/>
                    </a:lnTo>
                    <a:lnTo>
                      <a:pt x="610552" y="88977"/>
                    </a:lnTo>
                    <a:lnTo>
                      <a:pt x="602932" y="106122"/>
                    </a:lnTo>
                    <a:cubicBezTo>
                      <a:pt x="602932" y="106122"/>
                      <a:pt x="602932" y="107075"/>
                      <a:pt x="601980" y="107075"/>
                    </a:cubicBezTo>
                    <a:lnTo>
                      <a:pt x="592455" y="123267"/>
                    </a:lnTo>
                    <a:lnTo>
                      <a:pt x="586740" y="141364"/>
                    </a:lnTo>
                    <a:cubicBezTo>
                      <a:pt x="585788" y="144222"/>
                      <a:pt x="584835" y="146127"/>
                      <a:pt x="581977" y="147080"/>
                    </a:cubicBezTo>
                    <a:lnTo>
                      <a:pt x="566738" y="155652"/>
                    </a:lnTo>
                    <a:lnTo>
                      <a:pt x="563880" y="171845"/>
                    </a:lnTo>
                    <a:cubicBezTo>
                      <a:pt x="563880" y="173750"/>
                      <a:pt x="562927" y="175655"/>
                      <a:pt x="561975" y="176607"/>
                    </a:cubicBezTo>
                    <a:lnTo>
                      <a:pt x="549593" y="191847"/>
                    </a:lnTo>
                    <a:lnTo>
                      <a:pt x="548640" y="192800"/>
                    </a:lnTo>
                    <a:lnTo>
                      <a:pt x="534352" y="205182"/>
                    </a:lnTo>
                    <a:lnTo>
                      <a:pt x="523875" y="220422"/>
                    </a:lnTo>
                    <a:cubicBezTo>
                      <a:pt x="523875" y="221375"/>
                      <a:pt x="522922" y="221375"/>
                      <a:pt x="522922" y="222327"/>
                    </a:cubicBezTo>
                    <a:lnTo>
                      <a:pt x="508635" y="235662"/>
                    </a:lnTo>
                    <a:lnTo>
                      <a:pt x="507682" y="236614"/>
                    </a:lnTo>
                    <a:lnTo>
                      <a:pt x="491490" y="247092"/>
                    </a:lnTo>
                    <a:cubicBezTo>
                      <a:pt x="490538" y="248045"/>
                      <a:pt x="489585" y="248045"/>
                      <a:pt x="488632" y="248045"/>
                    </a:cubicBezTo>
                    <a:lnTo>
                      <a:pt x="471488" y="252807"/>
                    </a:lnTo>
                    <a:lnTo>
                      <a:pt x="459105" y="266142"/>
                    </a:lnTo>
                    <a:cubicBezTo>
                      <a:pt x="458152" y="267095"/>
                      <a:pt x="457200" y="268047"/>
                      <a:pt x="456247" y="268047"/>
                    </a:cubicBezTo>
                    <a:lnTo>
                      <a:pt x="438150" y="276620"/>
                    </a:lnTo>
                    <a:cubicBezTo>
                      <a:pt x="437197" y="277572"/>
                      <a:pt x="436245" y="277572"/>
                      <a:pt x="434340" y="277572"/>
                    </a:cubicBezTo>
                    <a:lnTo>
                      <a:pt x="415290" y="278525"/>
                    </a:lnTo>
                    <a:lnTo>
                      <a:pt x="399097" y="283287"/>
                    </a:lnTo>
                    <a:lnTo>
                      <a:pt x="382905" y="293764"/>
                    </a:lnTo>
                    <a:cubicBezTo>
                      <a:pt x="381952" y="294717"/>
                      <a:pt x="381000" y="294717"/>
                      <a:pt x="380047" y="294717"/>
                    </a:cubicBezTo>
                    <a:lnTo>
                      <a:pt x="360997" y="299480"/>
                    </a:lnTo>
                    <a:cubicBezTo>
                      <a:pt x="360045" y="299480"/>
                      <a:pt x="359092" y="299480"/>
                      <a:pt x="358140" y="299480"/>
                    </a:cubicBezTo>
                    <a:lnTo>
                      <a:pt x="338138" y="297575"/>
                    </a:lnTo>
                    <a:lnTo>
                      <a:pt x="320040" y="293764"/>
                    </a:lnTo>
                    <a:lnTo>
                      <a:pt x="301942" y="300432"/>
                    </a:lnTo>
                    <a:cubicBezTo>
                      <a:pt x="304800" y="298527"/>
                      <a:pt x="303847" y="299480"/>
                      <a:pt x="302895" y="299480"/>
                    </a:cubicBezTo>
                    <a:close/>
                  </a:path>
                </a:pathLst>
              </a:custGeom>
              <a:solidFill>
                <a:srgbClr val="517F57"/>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B4AB16E-46CC-C047-A9B9-985836D262EF}"/>
                  </a:ext>
                </a:extLst>
              </p:cNvPr>
              <p:cNvSpPr/>
              <p:nvPr/>
            </p:nvSpPr>
            <p:spPr>
              <a:xfrm>
                <a:off x="5759860" y="4264391"/>
                <a:ext cx="27783" cy="27762"/>
              </a:xfrm>
              <a:custGeom>
                <a:avLst/>
                <a:gdLst>
                  <a:gd name="connsiteX0" fmla="*/ 30525 w 61005"/>
                  <a:gd name="connsiteY0" fmla="*/ 60960 h 60960"/>
                  <a:gd name="connsiteX1" fmla="*/ 61005 w 61005"/>
                  <a:gd name="connsiteY1" fmla="*/ 30480 h 60960"/>
                  <a:gd name="connsiteX2" fmla="*/ 30525 w 61005"/>
                  <a:gd name="connsiteY2" fmla="*/ 0 h 60960"/>
                  <a:gd name="connsiteX3" fmla="*/ 45 w 61005"/>
                  <a:gd name="connsiteY3" fmla="*/ 30480 h 60960"/>
                  <a:gd name="connsiteX4" fmla="*/ 30525 w 61005"/>
                  <a:gd name="connsiteY4" fmla="*/ 6096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05" h="60960">
                    <a:moveTo>
                      <a:pt x="30525" y="60960"/>
                    </a:moveTo>
                    <a:cubicBezTo>
                      <a:pt x="47670" y="60960"/>
                      <a:pt x="61005" y="46673"/>
                      <a:pt x="61005" y="30480"/>
                    </a:cubicBezTo>
                    <a:cubicBezTo>
                      <a:pt x="61005" y="13335"/>
                      <a:pt x="46718" y="0"/>
                      <a:pt x="30525" y="0"/>
                    </a:cubicBezTo>
                    <a:cubicBezTo>
                      <a:pt x="14333" y="0"/>
                      <a:pt x="45" y="14288"/>
                      <a:pt x="45" y="30480"/>
                    </a:cubicBezTo>
                    <a:cubicBezTo>
                      <a:pt x="-907" y="47625"/>
                      <a:pt x="13380" y="60960"/>
                      <a:pt x="30525" y="60960"/>
                    </a:cubicBezTo>
                    <a:close/>
                  </a:path>
                </a:pathLst>
              </a:custGeom>
              <a:solidFill>
                <a:srgbClr val="517F57"/>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48952F0-3A6B-2447-9C72-24535D0A885D}"/>
                  </a:ext>
                </a:extLst>
              </p:cNvPr>
              <p:cNvSpPr/>
              <p:nvPr/>
            </p:nvSpPr>
            <p:spPr>
              <a:xfrm>
                <a:off x="5953349" y="4264391"/>
                <a:ext cx="27762" cy="27762"/>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 h="60960">
                    <a:moveTo>
                      <a:pt x="30480" y="60960"/>
                    </a:moveTo>
                    <a:cubicBezTo>
                      <a:pt x="47625" y="60960"/>
                      <a:pt x="60960" y="46673"/>
                      <a:pt x="60960" y="30480"/>
                    </a:cubicBezTo>
                    <a:cubicBezTo>
                      <a:pt x="60960" y="13335"/>
                      <a:pt x="46672" y="0"/>
                      <a:pt x="30480" y="0"/>
                    </a:cubicBezTo>
                    <a:cubicBezTo>
                      <a:pt x="14288" y="0"/>
                      <a:pt x="0" y="14288"/>
                      <a:pt x="0" y="30480"/>
                    </a:cubicBezTo>
                    <a:cubicBezTo>
                      <a:pt x="0" y="47625"/>
                      <a:pt x="13335" y="60960"/>
                      <a:pt x="30480" y="60960"/>
                    </a:cubicBezTo>
                    <a:close/>
                  </a:path>
                </a:pathLst>
              </a:custGeom>
              <a:solidFill>
                <a:srgbClr val="517F57"/>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4D009777-230A-9549-82E2-CF78DCE32298}"/>
                  </a:ext>
                </a:extLst>
              </p:cNvPr>
              <p:cNvSpPr/>
              <p:nvPr/>
            </p:nvSpPr>
            <p:spPr>
              <a:xfrm>
                <a:off x="5870062" y="4261788"/>
                <a:ext cx="13013" cy="73743"/>
              </a:xfrm>
              <a:custGeom>
                <a:avLst/>
                <a:gdLst>
                  <a:gd name="connsiteX0" fmla="*/ 28575 w 28575"/>
                  <a:gd name="connsiteY0" fmla="*/ 0 h 161925"/>
                  <a:gd name="connsiteX1" fmla="*/ 0 w 28575"/>
                  <a:gd name="connsiteY1" fmla="*/ 0 h 161925"/>
                  <a:gd name="connsiteX2" fmla="*/ 0 w 28575"/>
                  <a:gd name="connsiteY2" fmla="*/ 161925 h 161925"/>
                  <a:gd name="connsiteX3" fmla="*/ 28575 w 28575"/>
                  <a:gd name="connsiteY3" fmla="*/ 161925 h 161925"/>
                  <a:gd name="connsiteX4" fmla="*/ 28575 w 28575"/>
                  <a:gd name="connsiteY4" fmla="*/ 0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61925">
                    <a:moveTo>
                      <a:pt x="28575" y="0"/>
                    </a:moveTo>
                    <a:lnTo>
                      <a:pt x="0" y="0"/>
                    </a:lnTo>
                    <a:lnTo>
                      <a:pt x="0" y="161925"/>
                    </a:lnTo>
                    <a:lnTo>
                      <a:pt x="28575" y="161925"/>
                    </a:lnTo>
                    <a:lnTo>
                      <a:pt x="28575" y="0"/>
                    </a:lnTo>
                    <a:close/>
                  </a:path>
                </a:pathLst>
              </a:custGeom>
              <a:solidFill>
                <a:srgbClr val="E44027"/>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DE58BEB-4AB6-4545-A517-74855806BDB2}"/>
                  </a:ext>
                </a:extLst>
              </p:cNvPr>
              <p:cNvSpPr/>
              <p:nvPr/>
            </p:nvSpPr>
            <p:spPr>
              <a:xfrm>
                <a:off x="5277309" y="4656965"/>
                <a:ext cx="1199795" cy="641295"/>
              </a:xfrm>
              <a:custGeom>
                <a:avLst/>
                <a:gdLst>
                  <a:gd name="connsiteX0" fmla="*/ 2216470 w 2216469"/>
                  <a:gd name="connsiteY0" fmla="*/ 312420 h 1012507"/>
                  <a:gd name="connsiteX1" fmla="*/ 1125857 w 2216469"/>
                  <a:gd name="connsiteY1" fmla="*/ 1012508 h 1012507"/>
                  <a:gd name="connsiteX2" fmla="*/ 0 w 2216469"/>
                  <a:gd name="connsiteY2" fmla="*/ 424815 h 1012507"/>
                  <a:gd name="connsiteX3" fmla="*/ 10477 w 2216469"/>
                  <a:gd name="connsiteY3" fmla="*/ 420053 h 1012507"/>
                  <a:gd name="connsiteX4" fmla="*/ 229553 w 2216469"/>
                  <a:gd name="connsiteY4" fmla="*/ 201930 h 1012507"/>
                  <a:gd name="connsiteX5" fmla="*/ 299085 w 2216469"/>
                  <a:gd name="connsiteY5" fmla="*/ 161925 h 1012507"/>
                  <a:gd name="connsiteX6" fmla="*/ 360045 w 2216469"/>
                  <a:gd name="connsiteY6" fmla="*/ 149542 h 1012507"/>
                  <a:gd name="connsiteX7" fmla="*/ 701042 w 2216469"/>
                  <a:gd name="connsiteY7" fmla="*/ 27623 h 1012507"/>
                  <a:gd name="connsiteX8" fmla="*/ 717234 w 2216469"/>
                  <a:gd name="connsiteY8" fmla="*/ 14288 h 1012507"/>
                  <a:gd name="connsiteX9" fmla="*/ 1077279 w 2216469"/>
                  <a:gd name="connsiteY9" fmla="*/ 401003 h 1012507"/>
                  <a:gd name="connsiteX10" fmla="*/ 1494474 w 2216469"/>
                  <a:gd name="connsiteY10" fmla="*/ 0 h 1012507"/>
                  <a:gd name="connsiteX11" fmla="*/ 1510667 w 2216469"/>
                  <a:gd name="connsiteY11" fmla="*/ 0 h 1012507"/>
                  <a:gd name="connsiteX12" fmla="*/ 1593535 w 2216469"/>
                  <a:gd name="connsiteY12" fmla="*/ 21908 h 1012507"/>
                  <a:gd name="connsiteX13" fmla="*/ 1821182 w 2216469"/>
                  <a:gd name="connsiteY13" fmla="*/ 83820 h 1012507"/>
                  <a:gd name="connsiteX14" fmla="*/ 2017397 w 2216469"/>
                  <a:gd name="connsiteY14" fmla="*/ 162878 h 1012507"/>
                  <a:gd name="connsiteX15" fmla="*/ 2216470 w 2216469"/>
                  <a:gd name="connsiteY15" fmla="*/ 312420 h 1012507"/>
                  <a:gd name="connsiteX0" fmla="*/ 2243342 w 2243342"/>
                  <a:gd name="connsiteY0" fmla="*/ 312420 h 1352493"/>
                  <a:gd name="connsiteX1" fmla="*/ 1152729 w 2243342"/>
                  <a:gd name="connsiteY1" fmla="*/ 1012508 h 1352493"/>
                  <a:gd name="connsiteX2" fmla="*/ 77338 w 2243342"/>
                  <a:gd name="connsiteY2" fmla="*/ 1330165 h 1352493"/>
                  <a:gd name="connsiteX3" fmla="*/ 26872 w 2243342"/>
                  <a:gd name="connsiteY3" fmla="*/ 424815 h 1352493"/>
                  <a:gd name="connsiteX4" fmla="*/ 37349 w 2243342"/>
                  <a:gd name="connsiteY4" fmla="*/ 420053 h 1352493"/>
                  <a:gd name="connsiteX5" fmla="*/ 256425 w 2243342"/>
                  <a:gd name="connsiteY5" fmla="*/ 201930 h 1352493"/>
                  <a:gd name="connsiteX6" fmla="*/ 325957 w 2243342"/>
                  <a:gd name="connsiteY6" fmla="*/ 161925 h 1352493"/>
                  <a:gd name="connsiteX7" fmla="*/ 386917 w 2243342"/>
                  <a:gd name="connsiteY7" fmla="*/ 149542 h 1352493"/>
                  <a:gd name="connsiteX8" fmla="*/ 727914 w 2243342"/>
                  <a:gd name="connsiteY8" fmla="*/ 27623 h 1352493"/>
                  <a:gd name="connsiteX9" fmla="*/ 744106 w 2243342"/>
                  <a:gd name="connsiteY9" fmla="*/ 14288 h 1352493"/>
                  <a:gd name="connsiteX10" fmla="*/ 1104151 w 2243342"/>
                  <a:gd name="connsiteY10" fmla="*/ 401003 h 1352493"/>
                  <a:gd name="connsiteX11" fmla="*/ 1521346 w 2243342"/>
                  <a:gd name="connsiteY11" fmla="*/ 0 h 1352493"/>
                  <a:gd name="connsiteX12" fmla="*/ 1537539 w 2243342"/>
                  <a:gd name="connsiteY12" fmla="*/ 0 h 1352493"/>
                  <a:gd name="connsiteX13" fmla="*/ 1620407 w 2243342"/>
                  <a:gd name="connsiteY13" fmla="*/ 21908 h 1352493"/>
                  <a:gd name="connsiteX14" fmla="*/ 1848054 w 2243342"/>
                  <a:gd name="connsiteY14" fmla="*/ 83820 h 1352493"/>
                  <a:gd name="connsiteX15" fmla="*/ 2044269 w 2243342"/>
                  <a:gd name="connsiteY15" fmla="*/ 162878 h 1352493"/>
                  <a:gd name="connsiteX16" fmla="*/ 2243342 w 2243342"/>
                  <a:gd name="connsiteY16" fmla="*/ 312420 h 1352493"/>
                  <a:gd name="connsiteX0" fmla="*/ 2243342 w 2243497"/>
                  <a:gd name="connsiteY0" fmla="*/ 312420 h 1572362"/>
                  <a:gd name="connsiteX1" fmla="*/ 1900644 w 2243497"/>
                  <a:gd name="connsiteY1" fmla="*/ 1515912 h 1572362"/>
                  <a:gd name="connsiteX2" fmla="*/ 77338 w 2243497"/>
                  <a:gd name="connsiteY2" fmla="*/ 1330165 h 1572362"/>
                  <a:gd name="connsiteX3" fmla="*/ 26872 w 2243497"/>
                  <a:gd name="connsiteY3" fmla="*/ 424815 h 1572362"/>
                  <a:gd name="connsiteX4" fmla="*/ 37349 w 2243497"/>
                  <a:gd name="connsiteY4" fmla="*/ 420053 h 1572362"/>
                  <a:gd name="connsiteX5" fmla="*/ 256425 w 2243497"/>
                  <a:gd name="connsiteY5" fmla="*/ 201930 h 1572362"/>
                  <a:gd name="connsiteX6" fmla="*/ 325957 w 2243497"/>
                  <a:gd name="connsiteY6" fmla="*/ 161925 h 1572362"/>
                  <a:gd name="connsiteX7" fmla="*/ 386917 w 2243497"/>
                  <a:gd name="connsiteY7" fmla="*/ 149542 h 1572362"/>
                  <a:gd name="connsiteX8" fmla="*/ 727914 w 2243497"/>
                  <a:gd name="connsiteY8" fmla="*/ 27623 h 1572362"/>
                  <a:gd name="connsiteX9" fmla="*/ 744106 w 2243497"/>
                  <a:gd name="connsiteY9" fmla="*/ 14288 h 1572362"/>
                  <a:gd name="connsiteX10" fmla="*/ 1104151 w 2243497"/>
                  <a:gd name="connsiteY10" fmla="*/ 401003 h 1572362"/>
                  <a:gd name="connsiteX11" fmla="*/ 1521346 w 2243497"/>
                  <a:gd name="connsiteY11" fmla="*/ 0 h 1572362"/>
                  <a:gd name="connsiteX12" fmla="*/ 1537539 w 2243497"/>
                  <a:gd name="connsiteY12" fmla="*/ 0 h 1572362"/>
                  <a:gd name="connsiteX13" fmla="*/ 1620407 w 2243497"/>
                  <a:gd name="connsiteY13" fmla="*/ 21908 h 1572362"/>
                  <a:gd name="connsiteX14" fmla="*/ 1848054 w 2243497"/>
                  <a:gd name="connsiteY14" fmla="*/ 83820 h 1572362"/>
                  <a:gd name="connsiteX15" fmla="*/ 2044269 w 2243497"/>
                  <a:gd name="connsiteY15" fmla="*/ 162878 h 1572362"/>
                  <a:gd name="connsiteX16" fmla="*/ 2243342 w 2243497"/>
                  <a:gd name="connsiteY16" fmla="*/ 312420 h 1572362"/>
                  <a:gd name="connsiteX0" fmla="*/ 2839793 w 2855239"/>
                  <a:gd name="connsiteY0" fmla="*/ 312420 h 1645420"/>
                  <a:gd name="connsiteX1" fmla="*/ 2497095 w 2855239"/>
                  <a:gd name="connsiteY1" fmla="*/ 1515912 h 1645420"/>
                  <a:gd name="connsiteX2" fmla="*/ 26553 w 2855239"/>
                  <a:gd name="connsiteY2" fmla="*/ 1545909 h 1645420"/>
                  <a:gd name="connsiteX3" fmla="*/ 623323 w 2855239"/>
                  <a:gd name="connsiteY3" fmla="*/ 424815 h 1645420"/>
                  <a:gd name="connsiteX4" fmla="*/ 633800 w 2855239"/>
                  <a:gd name="connsiteY4" fmla="*/ 420053 h 1645420"/>
                  <a:gd name="connsiteX5" fmla="*/ 852876 w 2855239"/>
                  <a:gd name="connsiteY5" fmla="*/ 201930 h 1645420"/>
                  <a:gd name="connsiteX6" fmla="*/ 922408 w 2855239"/>
                  <a:gd name="connsiteY6" fmla="*/ 161925 h 1645420"/>
                  <a:gd name="connsiteX7" fmla="*/ 983368 w 2855239"/>
                  <a:gd name="connsiteY7" fmla="*/ 149542 h 1645420"/>
                  <a:gd name="connsiteX8" fmla="*/ 1324365 w 2855239"/>
                  <a:gd name="connsiteY8" fmla="*/ 27623 h 1645420"/>
                  <a:gd name="connsiteX9" fmla="*/ 1340557 w 2855239"/>
                  <a:gd name="connsiteY9" fmla="*/ 14288 h 1645420"/>
                  <a:gd name="connsiteX10" fmla="*/ 1700602 w 2855239"/>
                  <a:gd name="connsiteY10" fmla="*/ 401003 h 1645420"/>
                  <a:gd name="connsiteX11" fmla="*/ 2117797 w 2855239"/>
                  <a:gd name="connsiteY11" fmla="*/ 0 h 1645420"/>
                  <a:gd name="connsiteX12" fmla="*/ 2133990 w 2855239"/>
                  <a:gd name="connsiteY12" fmla="*/ 0 h 1645420"/>
                  <a:gd name="connsiteX13" fmla="*/ 2216858 w 2855239"/>
                  <a:gd name="connsiteY13" fmla="*/ 21908 h 1645420"/>
                  <a:gd name="connsiteX14" fmla="*/ 2444505 w 2855239"/>
                  <a:gd name="connsiteY14" fmla="*/ 83820 h 1645420"/>
                  <a:gd name="connsiteX15" fmla="*/ 2640720 w 2855239"/>
                  <a:gd name="connsiteY15" fmla="*/ 162878 h 1645420"/>
                  <a:gd name="connsiteX16" fmla="*/ 2839793 w 2855239"/>
                  <a:gd name="connsiteY16" fmla="*/ 312420 h 1645420"/>
                  <a:gd name="connsiteX0" fmla="*/ 2839793 w 2855239"/>
                  <a:gd name="connsiteY0" fmla="*/ 312420 h 1645420"/>
                  <a:gd name="connsiteX1" fmla="*/ 2497095 w 2855239"/>
                  <a:gd name="connsiteY1" fmla="*/ 1515912 h 1645420"/>
                  <a:gd name="connsiteX2" fmla="*/ 26553 w 2855239"/>
                  <a:gd name="connsiteY2" fmla="*/ 1545909 h 1645420"/>
                  <a:gd name="connsiteX3" fmla="*/ 623323 w 2855239"/>
                  <a:gd name="connsiteY3" fmla="*/ 424815 h 1645420"/>
                  <a:gd name="connsiteX4" fmla="*/ 648183 w 2855239"/>
                  <a:gd name="connsiteY4" fmla="*/ 369711 h 1645420"/>
                  <a:gd name="connsiteX5" fmla="*/ 852876 w 2855239"/>
                  <a:gd name="connsiteY5" fmla="*/ 201930 h 1645420"/>
                  <a:gd name="connsiteX6" fmla="*/ 922408 w 2855239"/>
                  <a:gd name="connsiteY6" fmla="*/ 161925 h 1645420"/>
                  <a:gd name="connsiteX7" fmla="*/ 983368 w 2855239"/>
                  <a:gd name="connsiteY7" fmla="*/ 149542 h 1645420"/>
                  <a:gd name="connsiteX8" fmla="*/ 1324365 w 2855239"/>
                  <a:gd name="connsiteY8" fmla="*/ 27623 h 1645420"/>
                  <a:gd name="connsiteX9" fmla="*/ 1340557 w 2855239"/>
                  <a:gd name="connsiteY9" fmla="*/ 14288 h 1645420"/>
                  <a:gd name="connsiteX10" fmla="*/ 1700602 w 2855239"/>
                  <a:gd name="connsiteY10" fmla="*/ 401003 h 1645420"/>
                  <a:gd name="connsiteX11" fmla="*/ 2117797 w 2855239"/>
                  <a:gd name="connsiteY11" fmla="*/ 0 h 1645420"/>
                  <a:gd name="connsiteX12" fmla="*/ 2133990 w 2855239"/>
                  <a:gd name="connsiteY12" fmla="*/ 0 h 1645420"/>
                  <a:gd name="connsiteX13" fmla="*/ 2216858 w 2855239"/>
                  <a:gd name="connsiteY13" fmla="*/ 21908 h 1645420"/>
                  <a:gd name="connsiteX14" fmla="*/ 2444505 w 2855239"/>
                  <a:gd name="connsiteY14" fmla="*/ 83820 h 1645420"/>
                  <a:gd name="connsiteX15" fmla="*/ 2640720 w 2855239"/>
                  <a:gd name="connsiteY15" fmla="*/ 162878 h 1645420"/>
                  <a:gd name="connsiteX16" fmla="*/ 2839793 w 2855239"/>
                  <a:gd name="connsiteY16" fmla="*/ 312420 h 1645420"/>
                  <a:gd name="connsiteX0" fmla="*/ 2840586 w 2856032"/>
                  <a:gd name="connsiteY0" fmla="*/ 312420 h 1645420"/>
                  <a:gd name="connsiteX1" fmla="*/ 2497888 w 2856032"/>
                  <a:gd name="connsiteY1" fmla="*/ 1515912 h 1645420"/>
                  <a:gd name="connsiteX2" fmla="*/ 27346 w 2856032"/>
                  <a:gd name="connsiteY2" fmla="*/ 1545909 h 1645420"/>
                  <a:gd name="connsiteX3" fmla="*/ 595350 w 2856032"/>
                  <a:gd name="connsiteY3" fmla="*/ 532687 h 1645420"/>
                  <a:gd name="connsiteX4" fmla="*/ 648976 w 2856032"/>
                  <a:gd name="connsiteY4" fmla="*/ 369711 h 1645420"/>
                  <a:gd name="connsiteX5" fmla="*/ 853669 w 2856032"/>
                  <a:gd name="connsiteY5" fmla="*/ 201930 h 1645420"/>
                  <a:gd name="connsiteX6" fmla="*/ 923201 w 2856032"/>
                  <a:gd name="connsiteY6" fmla="*/ 161925 h 1645420"/>
                  <a:gd name="connsiteX7" fmla="*/ 984161 w 2856032"/>
                  <a:gd name="connsiteY7" fmla="*/ 149542 h 1645420"/>
                  <a:gd name="connsiteX8" fmla="*/ 1325158 w 2856032"/>
                  <a:gd name="connsiteY8" fmla="*/ 27623 h 1645420"/>
                  <a:gd name="connsiteX9" fmla="*/ 1341350 w 2856032"/>
                  <a:gd name="connsiteY9" fmla="*/ 14288 h 1645420"/>
                  <a:gd name="connsiteX10" fmla="*/ 1701395 w 2856032"/>
                  <a:gd name="connsiteY10" fmla="*/ 401003 h 1645420"/>
                  <a:gd name="connsiteX11" fmla="*/ 2118590 w 2856032"/>
                  <a:gd name="connsiteY11" fmla="*/ 0 h 1645420"/>
                  <a:gd name="connsiteX12" fmla="*/ 2134783 w 2856032"/>
                  <a:gd name="connsiteY12" fmla="*/ 0 h 1645420"/>
                  <a:gd name="connsiteX13" fmla="*/ 2217651 w 2856032"/>
                  <a:gd name="connsiteY13" fmla="*/ 21908 h 1645420"/>
                  <a:gd name="connsiteX14" fmla="*/ 2445298 w 2856032"/>
                  <a:gd name="connsiteY14" fmla="*/ 83820 h 1645420"/>
                  <a:gd name="connsiteX15" fmla="*/ 2641513 w 2856032"/>
                  <a:gd name="connsiteY15" fmla="*/ 162878 h 1645420"/>
                  <a:gd name="connsiteX16" fmla="*/ 2840586 w 2856032"/>
                  <a:gd name="connsiteY16" fmla="*/ 312420 h 1645420"/>
                  <a:gd name="connsiteX0" fmla="*/ 2844124 w 2859570"/>
                  <a:gd name="connsiteY0" fmla="*/ 312420 h 1645420"/>
                  <a:gd name="connsiteX1" fmla="*/ 2501426 w 2859570"/>
                  <a:gd name="connsiteY1" fmla="*/ 1515912 h 1645420"/>
                  <a:gd name="connsiteX2" fmla="*/ 30884 w 2859570"/>
                  <a:gd name="connsiteY2" fmla="*/ 1545909 h 1645420"/>
                  <a:gd name="connsiteX3" fmla="*/ 598888 w 2859570"/>
                  <a:gd name="connsiteY3" fmla="*/ 532687 h 1645420"/>
                  <a:gd name="connsiteX4" fmla="*/ 652514 w 2859570"/>
                  <a:gd name="connsiteY4" fmla="*/ 369711 h 1645420"/>
                  <a:gd name="connsiteX5" fmla="*/ 857207 w 2859570"/>
                  <a:gd name="connsiteY5" fmla="*/ 201930 h 1645420"/>
                  <a:gd name="connsiteX6" fmla="*/ 926739 w 2859570"/>
                  <a:gd name="connsiteY6" fmla="*/ 161925 h 1645420"/>
                  <a:gd name="connsiteX7" fmla="*/ 987699 w 2859570"/>
                  <a:gd name="connsiteY7" fmla="*/ 149542 h 1645420"/>
                  <a:gd name="connsiteX8" fmla="*/ 1328696 w 2859570"/>
                  <a:gd name="connsiteY8" fmla="*/ 27623 h 1645420"/>
                  <a:gd name="connsiteX9" fmla="*/ 1344888 w 2859570"/>
                  <a:gd name="connsiteY9" fmla="*/ 14288 h 1645420"/>
                  <a:gd name="connsiteX10" fmla="*/ 1704933 w 2859570"/>
                  <a:gd name="connsiteY10" fmla="*/ 401003 h 1645420"/>
                  <a:gd name="connsiteX11" fmla="*/ 2122128 w 2859570"/>
                  <a:gd name="connsiteY11" fmla="*/ 0 h 1645420"/>
                  <a:gd name="connsiteX12" fmla="*/ 2138321 w 2859570"/>
                  <a:gd name="connsiteY12" fmla="*/ 0 h 1645420"/>
                  <a:gd name="connsiteX13" fmla="*/ 2221189 w 2859570"/>
                  <a:gd name="connsiteY13" fmla="*/ 21908 h 1645420"/>
                  <a:gd name="connsiteX14" fmla="*/ 2448836 w 2859570"/>
                  <a:gd name="connsiteY14" fmla="*/ 83820 h 1645420"/>
                  <a:gd name="connsiteX15" fmla="*/ 2645051 w 2859570"/>
                  <a:gd name="connsiteY15" fmla="*/ 162878 h 1645420"/>
                  <a:gd name="connsiteX16" fmla="*/ 2844124 w 2859570"/>
                  <a:gd name="connsiteY16" fmla="*/ 312420 h 1645420"/>
                  <a:gd name="connsiteX0" fmla="*/ 2276539 w 2276623"/>
                  <a:gd name="connsiteY0" fmla="*/ 312420 h 1665062"/>
                  <a:gd name="connsiteX1" fmla="*/ 1933841 w 2276623"/>
                  <a:gd name="connsiteY1" fmla="*/ 1515912 h 1665062"/>
                  <a:gd name="connsiteX2" fmla="*/ 132109 w 2276623"/>
                  <a:gd name="connsiteY2" fmla="*/ 1581866 h 1665062"/>
                  <a:gd name="connsiteX3" fmla="*/ 31303 w 2276623"/>
                  <a:gd name="connsiteY3" fmla="*/ 532687 h 1665062"/>
                  <a:gd name="connsiteX4" fmla="*/ 84929 w 2276623"/>
                  <a:gd name="connsiteY4" fmla="*/ 369711 h 1665062"/>
                  <a:gd name="connsiteX5" fmla="*/ 289622 w 2276623"/>
                  <a:gd name="connsiteY5" fmla="*/ 201930 h 1665062"/>
                  <a:gd name="connsiteX6" fmla="*/ 359154 w 2276623"/>
                  <a:gd name="connsiteY6" fmla="*/ 161925 h 1665062"/>
                  <a:gd name="connsiteX7" fmla="*/ 420114 w 2276623"/>
                  <a:gd name="connsiteY7" fmla="*/ 149542 h 1665062"/>
                  <a:gd name="connsiteX8" fmla="*/ 761111 w 2276623"/>
                  <a:gd name="connsiteY8" fmla="*/ 27623 h 1665062"/>
                  <a:gd name="connsiteX9" fmla="*/ 777303 w 2276623"/>
                  <a:gd name="connsiteY9" fmla="*/ 14288 h 1665062"/>
                  <a:gd name="connsiteX10" fmla="*/ 1137348 w 2276623"/>
                  <a:gd name="connsiteY10" fmla="*/ 401003 h 1665062"/>
                  <a:gd name="connsiteX11" fmla="*/ 1554543 w 2276623"/>
                  <a:gd name="connsiteY11" fmla="*/ 0 h 1665062"/>
                  <a:gd name="connsiteX12" fmla="*/ 1570736 w 2276623"/>
                  <a:gd name="connsiteY12" fmla="*/ 0 h 1665062"/>
                  <a:gd name="connsiteX13" fmla="*/ 1653604 w 2276623"/>
                  <a:gd name="connsiteY13" fmla="*/ 21908 h 1665062"/>
                  <a:gd name="connsiteX14" fmla="*/ 1881251 w 2276623"/>
                  <a:gd name="connsiteY14" fmla="*/ 83820 h 1665062"/>
                  <a:gd name="connsiteX15" fmla="*/ 2077466 w 2276623"/>
                  <a:gd name="connsiteY15" fmla="*/ 162878 h 1665062"/>
                  <a:gd name="connsiteX16" fmla="*/ 2276539 w 2276623"/>
                  <a:gd name="connsiteY16" fmla="*/ 312420 h 1665062"/>
                  <a:gd name="connsiteX0" fmla="*/ 2276539 w 2337206"/>
                  <a:gd name="connsiteY0" fmla="*/ 312420 h 1705375"/>
                  <a:gd name="connsiteX1" fmla="*/ 2128012 w 2337206"/>
                  <a:gd name="connsiteY1" fmla="*/ 1587827 h 1705375"/>
                  <a:gd name="connsiteX2" fmla="*/ 132109 w 2337206"/>
                  <a:gd name="connsiteY2" fmla="*/ 1581866 h 1705375"/>
                  <a:gd name="connsiteX3" fmla="*/ 31303 w 2337206"/>
                  <a:gd name="connsiteY3" fmla="*/ 532687 h 1705375"/>
                  <a:gd name="connsiteX4" fmla="*/ 84929 w 2337206"/>
                  <a:gd name="connsiteY4" fmla="*/ 369711 h 1705375"/>
                  <a:gd name="connsiteX5" fmla="*/ 289622 w 2337206"/>
                  <a:gd name="connsiteY5" fmla="*/ 201930 h 1705375"/>
                  <a:gd name="connsiteX6" fmla="*/ 359154 w 2337206"/>
                  <a:gd name="connsiteY6" fmla="*/ 161925 h 1705375"/>
                  <a:gd name="connsiteX7" fmla="*/ 420114 w 2337206"/>
                  <a:gd name="connsiteY7" fmla="*/ 149542 h 1705375"/>
                  <a:gd name="connsiteX8" fmla="*/ 761111 w 2337206"/>
                  <a:gd name="connsiteY8" fmla="*/ 27623 h 1705375"/>
                  <a:gd name="connsiteX9" fmla="*/ 777303 w 2337206"/>
                  <a:gd name="connsiteY9" fmla="*/ 14288 h 1705375"/>
                  <a:gd name="connsiteX10" fmla="*/ 1137348 w 2337206"/>
                  <a:gd name="connsiteY10" fmla="*/ 401003 h 1705375"/>
                  <a:gd name="connsiteX11" fmla="*/ 1554543 w 2337206"/>
                  <a:gd name="connsiteY11" fmla="*/ 0 h 1705375"/>
                  <a:gd name="connsiteX12" fmla="*/ 1570736 w 2337206"/>
                  <a:gd name="connsiteY12" fmla="*/ 0 h 1705375"/>
                  <a:gd name="connsiteX13" fmla="*/ 1653604 w 2337206"/>
                  <a:gd name="connsiteY13" fmla="*/ 21908 h 1705375"/>
                  <a:gd name="connsiteX14" fmla="*/ 1881251 w 2337206"/>
                  <a:gd name="connsiteY14" fmla="*/ 83820 h 1705375"/>
                  <a:gd name="connsiteX15" fmla="*/ 2077466 w 2337206"/>
                  <a:gd name="connsiteY15" fmla="*/ 162878 h 1705375"/>
                  <a:gd name="connsiteX16" fmla="*/ 2276539 w 2337206"/>
                  <a:gd name="connsiteY16" fmla="*/ 312420 h 1705375"/>
                  <a:gd name="connsiteX0" fmla="*/ 2418837 w 2479504"/>
                  <a:gd name="connsiteY0" fmla="*/ 312420 h 1718118"/>
                  <a:gd name="connsiteX1" fmla="*/ 2270310 w 2479504"/>
                  <a:gd name="connsiteY1" fmla="*/ 1587827 h 1718118"/>
                  <a:gd name="connsiteX2" fmla="*/ 274407 w 2479504"/>
                  <a:gd name="connsiteY2" fmla="*/ 1581866 h 1718118"/>
                  <a:gd name="connsiteX3" fmla="*/ 1131 w 2479504"/>
                  <a:gd name="connsiteY3" fmla="*/ 956206 h 1718118"/>
                  <a:gd name="connsiteX4" fmla="*/ 173601 w 2479504"/>
                  <a:gd name="connsiteY4" fmla="*/ 532687 h 1718118"/>
                  <a:gd name="connsiteX5" fmla="*/ 227227 w 2479504"/>
                  <a:gd name="connsiteY5" fmla="*/ 369711 h 1718118"/>
                  <a:gd name="connsiteX6" fmla="*/ 431920 w 2479504"/>
                  <a:gd name="connsiteY6" fmla="*/ 201930 h 1718118"/>
                  <a:gd name="connsiteX7" fmla="*/ 501452 w 2479504"/>
                  <a:gd name="connsiteY7" fmla="*/ 161925 h 1718118"/>
                  <a:gd name="connsiteX8" fmla="*/ 562412 w 2479504"/>
                  <a:gd name="connsiteY8" fmla="*/ 149542 h 1718118"/>
                  <a:gd name="connsiteX9" fmla="*/ 903409 w 2479504"/>
                  <a:gd name="connsiteY9" fmla="*/ 27623 h 1718118"/>
                  <a:gd name="connsiteX10" fmla="*/ 919601 w 2479504"/>
                  <a:gd name="connsiteY10" fmla="*/ 14288 h 1718118"/>
                  <a:gd name="connsiteX11" fmla="*/ 1279646 w 2479504"/>
                  <a:gd name="connsiteY11" fmla="*/ 401003 h 1718118"/>
                  <a:gd name="connsiteX12" fmla="*/ 1696841 w 2479504"/>
                  <a:gd name="connsiteY12" fmla="*/ 0 h 1718118"/>
                  <a:gd name="connsiteX13" fmla="*/ 1713034 w 2479504"/>
                  <a:gd name="connsiteY13" fmla="*/ 0 h 1718118"/>
                  <a:gd name="connsiteX14" fmla="*/ 1795902 w 2479504"/>
                  <a:gd name="connsiteY14" fmla="*/ 21908 h 1718118"/>
                  <a:gd name="connsiteX15" fmla="*/ 2023549 w 2479504"/>
                  <a:gd name="connsiteY15" fmla="*/ 83820 h 1718118"/>
                  <a:gd name="connsiteX16" fmla="*/ 2219764 w 2479504"/>
                  <a:gd name="connsiteY16" fmla="*/ 162878 h 1718118"/>
                  <a:gd name="connsiteX17" fmla="*/ 2418837 w 2479504"/>
                  <a:gd name="connsiteY17" fmla="*/ 312420 h 1718118"/>
                  <a:gd name="connsiteX0" fmla="*/ 2418837 w 2472334"/>
                  <a:gd name="connsiteY0" fmla="*/ 312420 h 1636008"/>
                  <a:gd name="connsiteX1" fmla="*/ 2270310 w 2472334"/>
                  <a:gd name="connsiteY1" fmla="*/ 1587827 h 1636008"/>
                  <a:gd name="connsiteX2" fmla="*/ 382281 w 2472334"/>
                  <a:gd name="connsiteY2" fmla="*/ 1387695 h 1636008"/>
                  <a:gd name="connsiteX3" fmla="*/ 274407 w 2472334"/>
                  <a:gd name="connsiteY3" fmla="*/ 1581866 h 1636008"/>
                  <a:gd name="connsiteX4" fmla="*/ 1131 w 2472334"/>
                  <a:gd name="connsiteY4" fmla="*/ 956206 h 1636008"/>
                  <a:gd name="connsiteX5" fmla="*/ 173601 w 2472334"/>
                  <a:gd name="connsiteY5" fmla="*/ 532687 h 1636008"/>
                  <a:gd name="connsiteX6" fmla="*/ 227227 w 2472334"/>
                  <a:gd name="connsiteY6" fmla="*/ 369711 h 1636008"/>
                  <a:gd name="connsiteX7" fmla="*/ 431920 w 2472334"/>
                  <a:gd name="connsiteY7" fmla="*/ 201930 h 1636008"/>
                  <a:gd name="connsiteX8" fmla="*/ 501452 w 2472334"/>
                  <a:gd name="connsiteY8" fmla="*/ 161925 h 1636008"/>
                  <a:gd name="connsiteX9" fmla="*/ 562412 w 2472334"/>
                  <a:gd name="connsiteY9" fmla="*/ 149542 h 1636008"/>
                  <a:gd name="connsiteX10" fmla="*/ 903409 w 2472334"/>
                  <a:gd name="connsiteY10" fmla="*/ 27623 h 1636008"/>
                  <a:gd name="connsiteX11" fmla="*/ 919601 w 2472334"/>
                  <a:gd name="connsiteY11" fmla="*/ 14288 h 1636008"/>
                  <a:gd name="connsiteX12" fmla="*/ 1279646 w 2472334"/>
                  <a:gd name="connsiteY12" fmla="*/ 401003 h 1636008"/>
                  <a:gd name="connsiteX13" fmla="*/ 1696841 w 2472334"/>
                  <a:gd name="connsiteY13" fmla="*/ 0 h 1636008"/>
                  <a:gd name="connsiteX14" fmla="*/ 1713034 w 2472334"/>
                  <a:gd name="connsiteY14" fmla="*/ 0 h 1636008"/>
                  <a:gd name="connsiteX15" fmla="*/ 1795902 w 2472334"/>
                  <a:gd name="connsiteY15" fmla="*/ 21908 h 1636008"/>
                  <a:gd name="connsiteX16" fmla="*/ 2023549 w 2472334"/>
                  <a:gd name="connsiteY16" fmla="*/ 83820 h 1636008"/>
                  <a:gd name="connsiteX17" fmla="*/ 2219764 w 2472334"/>
                  <a:gd name="connsiteY17" fmla="*/ 162878 h 1636008"/>
                  <a:gd name="connsiteX18" fmla="*/ 2418837 w 2472334"/>
                  <a:gd name="connsiteY18" fmla="*/ 312420 h 1636008"/>
                  <a:gd name="connsiteX0" fmla="*/ 2418837 w 2458841"/>
                  <a:gd name="connsiteY0" fmla="*/ 312420 h 1621797"/>
                  <a:gd name="connsiteX1" fmla="*/ 2270310 w 2458841"/>
                  <a:gd name="connsiteY1" fmla="*/ 1587827 h 1621797"/>
                  <a:gd name="connsiteX2" fmla="*/ 590834 w 2458841"/>
                  <a:gd name="connsiteY2" fmla="*/ 1265440 h 1621797"/>
                  <a:gd name="connsiteX3" fmla="*/ 382281 w 2458841"/>
                  <a:gd name="connsiteY3" fmla="*/ 1387695 h 1621797"/>
                  <a:gd name="connsiteX4" fmla="*/ 274407 w 2458841"/>
                  <a:gd name="connsiteY4" fmla="*/ 158186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8841"/>
                  <a:gd name="connsiteY0" fmla="*/ 312420 h 1621797"/>
                  <a:gd name="connsiteX1" fmla="*/ 2270310 w 2458841"/>
                  <a:gd name="connsiteY1" fmla="*/ 1587827 h 1621797"/>
                  <a:gd name="connsiteX2" fmla="*/ 590834 w 2458841"/>
                  <a:gd name="connsiteY2" fmla="*/ 1265440 h 1621797"/>
                  <a:gd name="connsiteX3" fmla="*/ 382281 w 2458841"/>
                  <a:gd name="connsiteY3" fmla="*/ 1387695 h 1621797"/>
                  <a:gd name="connsiteX4" fmla="*/ 188109 w 2458841"/>
                  <a:gd name="connsiteY4" fmla="*/ 138769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8841"/>
                  <a:gd name="connsiteY0" fmla="*/ 312420 h 1621797"/>
                  <a:gd name="connsiteX1" fmla="*/ 2270310 w 2458841"/>
                  <a:gd name="connsiteY1" fmla="*/ 1587827 h 1621797"/>
                  <a:gd name="connsiteX2" fmla="*/ 590834 w 2458841"/>
                  <a:gd name="connsiteY2" fmla="*/ 1265440 h 1621797"/>
                  <a:gd name="connsiteX3" fmla="*/ 346324 w 2458841"/>
                  <a:gd name="connsiteY3" fmla="*/ 1380504 h 1621797"/>
                  <a:gd name="connsiteX4" fmla="*/ 188109 w 2458841"/>
                  <a:gd name="connsiteY4" fmla="*/ 138769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46466 w 2478427"/>
                  <a:gd name="connsiteY0" fmla="*/ 312420 h 1636168"/>
                  <a:gd name="connsiteX1" fmla="*/ 2297939 w 2478427"/>
                  <a:gd name="connsiteY1" fmla="*/ 1587827 h 1636168"/>
                  <a:gd name="connsiteX2" fmla="*/ 747911 w 2478427"/>
                  <a:gd name="connsiteY2" fmla="*/ 1358929 h 1636168"/>
                  <a:gd name="connsiteX3" fmla="*/ 618463 w 2478427"/>
                  <a:gd name="connsiteY3" fmla="*/ 1265440 h 1636168"/>
                  <a:gd name="connsiteX4" fmla="*/ 373953 w 2478427"/>
                  <a:gd name="connsiteY4" fmla="*/ 1380504 h 1636168"/>
                  <a:gd name="connsiteX5" fmla="*/ 215738 w 2478427"/>
                  <a:gd name="connsiteY5" fmla="*/ 1387696 h 1636168"/>
                  <a:gd name="connsiteX6" fmla="*/ 14378 w 2478427"/>
                  <a:gd name="connsiteY6" fmla="*/ 1186333 h 1636168"/>
                  <a:gd name="connsiteX7" fmla="*/ 28760 w 2478427"/>
                  <a:gd name="connsiteY7" fmla="*/ 956206 h 1636168"/>
                  <a:gd name="connsiteX8" fmla="*/ 201230 w 2478427"/>
                  <a:gd name="connsiteY8" fmla="*/ 532687 h 1636168"/>
                  <a:gd name="connsiteX9" fmla="*/ 254856 w 2478427"/>
                  <a:gd name="connsiteY9" fmla="*/ 369711 h 1636168"/>
                  <a:gd name="connsiteX10" fmla="*/ 459549 w 2478427"/>
                  <a:gd name="connsiteY10" fmla="*/ 201930 h 1636168"/>
                  <a:gd name="connsiteX11" fmla="*/ 529081 w 2478427"/>
                  <a:gd name="connsiteY11" fmla="*/ 161925 h 1636168"/>
                  <a:gd name="connsiteX12" fmla="*/ 590041 w 2478427"/>
                  <a:gd name="connsiteY12" fmla="*/ 149542 h 1636168"/>
                  <a:gd name="connsiteX13" fmla="*/ 931038 w 2478427"/>
                  <a:gd name="connsiteY13" fmla="*/ 27623 h 1636168"/>
                  <a:gd name="connsiteX14" fmla="*/ 947230 w 2478427"/>
                  <a:gd name="connsiteY14" fmla="*/ 14288 h 1636168"/>
                  <a:gd name="connsiteX15" fmla="*/ 1307275 w 2478427"/>
                  <a:gd name="connsiteY15" fmla="*/ 401003 h 1636168"/>
                  <a:gd name="connsiteX16" fmla="*/ 1724470 w 2478427"/>
                  <a:gd name="connsiteY16" fmla="*/ 0 h 1636168"/>
                  <a:gd name="connsiteX17" fmla="*/ 1740663 w 2478427"/>
                  <a:gd name="connsiteY17" fmla="*/ 0 h 1636168"/>
                  <a:gd name="connsiteX18" fmla="*/ 1823531 w 2478427"/>
                  <a:gd name="connsiteY18" fmla="*/ 21908 h 1636168"/>
                  <a:gd name="connsiteX19" fmla="*/ 2051178 w 2478427"/>
                  <a:gd name="connsiteY19" fmla="*/ 83820 h 1636168"/>
                  <a:gd name="connsiteX20" fmla="*/ 2247393 w 2478427"/>
                  <a:gd name="connsiteY20" fmla="*/ 162878 h 1636168"/>
                  <a:gd name="connsiteX21" fmla="*/ 2446466 w 2478427"/>
                  <a:gd name="connsiteY21" fmla="*/ 312420 h 1636168"/>
                  <a:gd name="connsiteX0" fmla="*/ 2446466 w 2634501"/>
                  <a:gd name="connsiteY0" fmla="*/ 312420 h 1598494"/>
                  <a:gd name="connsiteX1" fmla="*/ 2632084 w 2634501"/>
                  <a:gd name="connsiteY1" fmla="*/ 977780 h 1598494"/>
                  <a:gd name="connsiteX2" fmla="*/ 2297939 w 2634501"/>
                  <a:gd name="connsiteY2" fmla="*/ 1587827 h 1598494"/>
                  <a:gd name="connsiteX3" fmla="*/ 747911 w 2634501"/>
                  <a:gd name="connsiteY3" fmla="*/ 1358929 h 1598494"/>
                  <a:gd name="connsiteX4" fmla="*/ 618463 w 2634501"/>
                  <a:gd name="connsiteY4" fmla="*/ 1265440 h 1598494"/>
                  <a:gd name="connsiteX5" fmla="*/ 373953 w 2634501"/>
                  <a:gd name="connsiteY5" fmla="*/ 1380504 h 1598494"/>
                  <a:gd name="connsiteX6" fmla="*/ 215738 w 2634501"/>
                  <a:gd name="connsiteY6" fmla="*/ 1387696 h 1598494"/>
                  <a:gd name="connsiteX7" fmla="*/ 14378 w 2634501"/>
                  <a:gd name="connsiteY7" fmla="*/ 1186333 h 1598494"/>
                  <a:gd name="connsiteX8" fmla="*/ 28760 w 2634501"/>
                  <a:gd name="connsiteY8" fmla="*/ 956206 h 1598494"/>
                  <a:gd name="connsiteX9" fmla="*/ 201230 w 2634501"/>
                  <a:gd name="connsiteY9" fmla="*/ 532687 h 1598494"/>
                  <a:gd name="connsiteX10" fmla="*/ 254856 w 2634501"/>
                  <a:gd name="connsiteY10" fmla="*/ 369711 h 1598494"/>
                  <a:gd name="connsiteX11" fmla="*/ 459549 w 2634501"/>
                  <a:gd name="connsiteY11" fmla="*/ 201930 h 1598494"/>
                  <a:gd name="connsiteX12" fmla="*/ 529081 w 2634501"/>
                  <a:gd name="connsiteY12" fmla="*/ 161925 h 1598494"/>
                  <a:gd name="connsiteX13" fmla="*/ 590041 w 2634501"/>
                  <a:gd name="connsiteY13" fmla="*/ 149542 h 1598494"/>
                  <a:gd name="connsiteX14" fmla="*/ 931038 w 2634501"/>
                  <a:gd name="connsiteY14" fmla="*/ 27623 h 1598494"/>
                  <a:gd name="connsiteX15" fmla="*/ 947230 w 2634501"/>
                  <a:gd name="connsiteY15" fmla="*/ 14288 h 1598494"/>
                  <a:gd name="connsiteX16" fmla="*/ 1307275 w 2634501"/>
                  <a:gd name="connsiteY16" fmla="*/ 401003 h 1598494"/>
                  <a:gd name="connsiteX17" fmla="*/ 1724470 w 2634501"/>
                  <a:gd name="connsiteY17" fmla="*/ 0 h 1598494"/>
                  <a:gd name="connsiteX18" fmla="*/ 1740663 w 2634501"/>
                  <a:gd name="connsiteY18" fmla="*/ 0 h 1598494"/>
                  <a:gd name="connsiteX19" fmla="*/ 1823531 w 2634501"/>
                  <a:gd name="connsiteY19" fmla="*/ 21908 h 1598494"/>
                  <a:gd name="connsiteX20" fmla="*/ 2051178 w 2634501"/>
                  <a:gd name="connsiteY20" fmla="*/ 83820 h 1598494"/>
                  <a:gd name="connsiteX21" fmla="*/ 2247393 w 2634501"/>
                  <a:gd name="connsiteY21" fmla="*/ 162878 h 1598494"/>
                  <a:gd name="connsiteX22" fmla="*/ 2446466 w 2634501"/>
                  <a:gd name="connsiteY22" fmla="*/ 312420 h 1598494"/>
                  <a:gd name="connsiteX0" fmla="*/ 2446466 w 2634501"/>
                  <a:gd name="connsiteY0" fmla="*/ 312420 h 1601823"/>
                  <a:gd name="connsiteX1" fmla="*/ 2632084 w 2634501"/>
                  <a:gd name="connsiteY1" fmla="*/ 977780 h 1601823"/>
                  <a:gd name="connsiteX2" fmla="*/ 2297939 w 2634501"/>
                  <a:gd name="connsiteY2" fmla="*/ 1587827 h 1601823"/>
                  <a:gd name="connsiteX3" fmla="*/ 2042381 w 2634501"/>
                  <a:gd name="connsiteY3" fmla="*/ 1402078 h 1601823"/>
                  <a:gd name="connsiteX4" fmla="*/ 747911 w 2634501"/>
                  <a:gd name="connsiteY4" fmla="*/ 1358929 h 1601823"/>
                  <a:gd name="connsiteX5" fmla="*/ 618463 w 2634501"/>
                  <a:gd name="connsiteY5" fmla="*/ 1265440 h 1601823"/>
                  <a:gd name="connsiteX6" fmla="*/ 373953 w 2634501"/>
                  <a:gd name="connsiteY6" fmla="*/ 1380504 h 1601823"/>
                  <a:gd name="connsiteX7" fmla="*/ 215738 w 2634501"/>
                  <a:gd name="connsiteY7" fmla="*/ 1387696 h 1601823"/>
                  <a:gd name="connsiteX8" fmla="*/ 14378 w 2634501"/>
                  <a:gd name="connsiteY8" fmla="*/ 1186333 h 1601823"/>
                  <a:gd name="connsiteX9" fmla="*/ 28760 w 2634501"/>
                  <a:gd name="connsiteY9" fmla="*/ 956206 h 1601823"/>
                  <a:gd name="connsiteX10" fmla="*/ 201230 w 2634501"/>
                  <a:gd name="connsiteY10" fmla="*/ 532687 h 1601823"/>
                  <a:gd name="connsiteX11" fmla="*/ 254856 w 2634501"/>
                  <a:gd name="connsiteY11" fmla="*/ 369711 h 1601823"/>
                  <a:gd name="connsiteX12" fmla="*/ 459549 w 2634501"/>
                  <a:gd name="connsiteY12" fmla="*/ 201930 h 1601823"/>
                  <a:gd name="connsiteX13" fmla="*/ 529081 w 2634501"/>
                  <a:gd name="connsiteY13" fmla="*/ 161925 h 1601823"/>
                  <a:gd name="connsiteX14" fmla="*/ 590041 w 2634501"/>
                  <a:gd name="connsiteY14" fmla="*/ 149542 h 1601823"/>
                  <a:gd name="connsiteX15" fmla="*/ 931038 w 2634501"/>
                  <a:gd name="connsiteY15" fmla="*/ 27623 h 1601823"/>
                  <a:gd name="connsiteX16" fmla="*/ 947230 w 2634501"/>
                  <a:gd name="connsiteY16" fmla="*/ 14288 h 1601823"/>
                  <a:gd name="connsiteX17" fmla="*/ 1307275 w 2634501"/>
                  <a:gd name="connsiteY17" fmla="*/ 401003 h 1601823"/>
                  <a:gd name="connsiteX18" fmla="*/ 1724470 w 2634501"/>
                  <a:gd name="connsiteY18" fmla="*/ 0 h 1601823"/>
                  <a:gd name="connsiteX19" fmla="*/ 1740663 w 2634501"/>
                  <a:gd name="connsiteY19" fmla="*/ 0 h 1601823"/>
                  <a:gd name="connsiteX20" fmla="*/ 1823531 w 2634501"/>
                  <a:gd name="connsiteY20" fmla="*/ 21908 h 1601823"/>
                  <a:gd name="connsiteX21" fmla="*/ 2051178 w 2634501"/>
                  <a:gd name="connsiteY21" fmla="*/ 83820 h 1601823"/>
                  <a:gd name="connsiteX22" fmla="*/ 2247393 w 2634501"/>
                  <a:gd name="connsiteY22" fmla="*/ 162878 h 1601823"/>
                  <a:gd name="connsiteX23" fmla="*/ 2446466 w 2634501"/>
                  <a:gd name="connsiteY23" fmla="*/ 312420 h 1601823"/>
                  <a:gd name="connsiteX0" fmla="*/ 2446466 w 2634501"/>
                  <a:gd name="connsiteY0" fmla="*/ 312420 h 1410168"/>
                  <a:gd name="connsiteX1" fmla="*/ 2632084 w 2634501"/>
                  <a:gd name="connsiteY1" fmla="*/ 977780 h 1410168"/>
                  <a:gd name="connsiteX2" fmla="*/ 2377046 w 2634501"/>
                  <a:gd name="connsiteY2" fmla="*/ 1264210 h 1410168"/>
                  <a:gd name="connsiteX3" fmla="*/ 2042381 w 2634501"/>
                  <a:gd name="connsiteY3" fmla="*/ 1402078 h 1410168"/>
                  <a:gd name="connsiteX4" fmla="*/ 747911 w 2634501"/>
                  <a:gd name="connsiteY4" fmla="*/ 1358929 h 1410168"/>
                  <a:gd name="connsiteX5" fmla="*/ 618463 w 2634501"/>
                  <a:gd name="connsiteY5" fmla="*/ 1265440 h 1410168"/>
                  <a:gd name="connsiteX6" fmla="*/ 373953 w 2634501"/>
                  <a:gd name="connsiteY6" fmla="*/ 1380504 h 1410168"/>
                  <a:gd name="connsiteX7" fmla="*/ 215738 w 2634501"/>
                  <a:gd name="connsiteY7" fmla="*/ 1387696 h 1410168"/>
                  <a:gd name="connsiteX8" fmla="*/ 14378 w 2634501"/>
                  <a:gd name="connsiteY8" fmla="*/ 1186333 h 1410168"/>
                  <a:gd name="connsiteX9" fmla="*/ 28760 w 2634501"/>
                  <a:gd name="connsiteY9" fmla="*/ 956206 h 1410168"/>
                  <a:gd name="connsiteX10" fmla="*/ 201230 w 2634501"/>
                  <a:gd name="connsiteY10" fmla="*/ 532687 h 1410168"/>
                  <a:gd name="connsiteX11" fmla="*/ 254856 w 2634501"/>
                  <a:gd name="connsiteY11" fmla="*/ 369711 h 1410168"/>
                  <a:gd name="connsiteX12" fmla="*/ 459549 w 2634501"/>
                  <a:gd name="connsiteY12" fmla="*/ 201930 h 1410168"/>
                  <a:gd name="connsiteX13" fmla="*/ 529081 w 2634501"/>
                  <a:gd name="connsiteY13" fmla="*/ 161925 h 1410168"/>
                  <a:gd name="connsiteX14" fmla="*/ 590041 w 2634501"/>
                  <a:gd name="connsiteY14" fmla="*/ 149542 h 1410168"/>
                  <a:gd name="connsiteX15" fmla="*/ 931038 w 2634501"/>
                  <a:gd name="connsiteY15" fmla="*/ 27623 h 1410168"/>
                  <a:gd name="connsiteX16" fmla="*/ 947230 w 2634501"/>
                  <a:gd name="connsiteY16" fmla="*/ 14288 h 1410168"/>
                  <a:gd name="connsiteX17" fmla="*/ 1307275 w 2634501"/>
                  <a:gd name="connsiteY17" fmla="*/ 401003 h 1410168"/>
                  <a:gd name="connsiteX18" fmla="*/ 1724470 w 2634501"/>
                  <a:gd name="connsiteY18" fmla="*/ 0 h 1410168"/>
                  <a:gd name="connsiteX19" fmla="*/ 1740663 w 2634501"/>
                  <a:gd name="connsiteY19" fmla="*/ 0 h 1410168"/>
                  <a:gd name="connsiteX20" fmla="*/ 1823531 w 2634501"/>
                  <a:gd name="connsiteY20" fmla="*/ 21908 h 1410168"/>
                  <a:gd name="connsiteX21" fmla="*/ 2051178 w 2634501"/>
                  <a:gd name="connsiteY21" fmla="*/ 83820 h 1410168"/>
                  <a:gd name="connsiteX22" fmla="*/ 2247393 w 2634501"/>
                  <a:gd name="connsiteY22" fmla="*/ 162878 h 1410168"/>
                  <a:gd name="connsiteX23" fmla="*/ 2446466 w 2634501"/>
                  <a:gd name="connsiteY23" fmla="*/ 312420 h 1410168"/>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34501" h="1408150">
                    <a:moveTo>
                      <a:pt x="2446466" y="312420"/>
                    </a:moveTo>
                    <a:cubicBezTo>
                      <a:pt x="2484212" y="415875"/>
                      <a:pt x="2656839" y="765212"/>
                      <a:pt x="2632084" y="977780"/>
                    </a:cubicBezTo>
                    <a:cubicBezTo>
                      <a:pt x="2607330" y="1190348"/>
                      <a:pt x="2458916" y="1282402"/>
                      <a:pt x="2377046" y="1264210"/>
                    </a:cubicBezTo>
                    <a:cubicBezTo>
                      <a:pt x="2312323" y="1249828"/>
                      <a:pt x="2256372" y="1213696"/>
                      <a:pt x="2200594" y="1236674"/>
                    </a:cubicBezTo>
                    <a:cubicBezTo>
                      <a:pt x="2101668" y="1266844"/>
                      <a:pt x="2168232" y="1372114"/>
                      <a:pt x="2042381" y="1402078"/>
                    </a:cubicBezTo>
                    <a:cubicBezTo>
                      <a:pt x="1801466" y="1396085"/>
                      <a:pt x="973245" y="1411666"/>
                      <a:pt x="747911" y="1358929"/>
                    </a:cubicBezTo>
                    <a:cubicBezTo>
                      <a:pt x="676551" y="1290815"/>
                      <a:pt x="695172" y="1315780"/>
                      <a:pt x="618463" y="1265440"/>
                    </a:cubicBezTo>
                    <a:cubicBezTo>
                      <a:pt x="520180" y="1265440"/>
                      <a:pt x="419499" y="1352937"/>
                      <a:pt x="373953" y="1380504"/>
                    </a:cubicBezTo>
                    <a:cubicBezTo>
                      <a:pt x="328407" y="1408071"/>
                      <a:pt x="263681" y="1422455"/>
                      <a:pt x="215738" y="1387696"/>
                    </a:cubicBezTo>
                    <a:cubicBezTo>
                      <a:pt x="167795" y="1352937"/>
                      <a:pt x="45541" y="1258248"/>
                      <a:pt x="14378" y="1186333"/>
                    </a:cubicBezTo>
                    <a:cubicBezTo>
                      <a:pt x="-16785" y="1114418"/>
                      <a:pt x="9604" y="1062750"/>
                      <a:pt x="28760" y="956206"/>
                    </a:cubicBezTo>
                    <a:cubicBezTo>
                      <a:pt x="47916" y="849662"/>
                      <a:pt x="187519" y="596876"/>
                      <a:pt x="201230" y="532687"/>
                    </a:cubicBezTo>
                    <a:lnTo>
                      <a:pt x="254856" y="369711"/>
                    </a:lnTo>
                    <a:cubicBezTo>
                      <a:pt x="311054" y="274461"/>
                      <a:pt x="365251" y="243840"/>
                      <a:pt x="459549" y="201930"/>
                    </a:cubicBezTo>
                    <a:cubicBezTo>
                      <a:pt x="481456" y="185738"/>
                      <a:pt x="504316" y="172403"/>
                      <a:pt x="529081" y="161925"/>
                    </a:cubicBezTo>
                    <a:cubicBezTo>
                      <a:pt x="549083" y="155258"/>
                      <a:pt x="569086" y="151448"/>
                      <a:pt x="590041" y="149542"/>
                    </a:cubicBezTo>
                    <a:cubicBezTo>
                      <a:pt x="745299" y="89535"/>
                      <a:pt x="876745" y="47625"/>
                      <a:pt x="931038" y="27623"/>
                    </a:cubicBezTo>
                    <a:lnTo>
                      <a:pt x="947230" y="14288"/>
                    </a:lnTo>
                    <a:cubicBezTo>
                      <a:pt x="947230" y="14288"/>
                      <a:pt x="1072960" y="401003"/>
                      <a:pt x="1307275" y="401003"/>
                    </a:cubicBezTo>
                    <a:cubicBezTo>
                      <a:pt x="1307275" y="401003"/>
                      <a:pt x="1696848" y="426720"/>
                      <a:pt x="1724470" y="0"/>
                    </a:cubicBezTo>
                    <a:lnTo>
                      <a:pt x="1740663" y="0"/>
                    </a:lnTo>
                    <a:cubicBezTo>
                      <a:pt x="1769238" y="2858"/>
                      <a:pt x="1797813" y="10478"/>
                      <a:pt x="1823531" y="21908"/>
                    </a:cubicBezTo>
                    <a:cubicBezTo>
                      <a:pt x="1899731" y="56198"/>
                      <a:pt x="1989265" y="70485"/>
                      <a:pt x="2051178" y="83820"/>
                    </a:cubicBezTo>
                    <a:cubicBezTo>
                      <a:pt x="2094040" y="93345"/>
                      <a:pt x="2180718" y="113348"/>
                      <a:pt x="2247393" y="162878"/>
                    </a:cubicBezTo>
                    <a:cubicBezTo>
                      <a:pt x="2348358" y="190500"/>
                      <a:pt x="2387410" y="213360"/>
                      <a:pt x="2446466" y="312420"/>
                    </a:cubicBezTo>
                    <a:close/>
                  </a:path>
                </a:pathLst>
              </a:custGeom>
              <a:solidFill>
                <a:srgbClr val="FFFFFF"/>
              </a:solidFill>
              <a:ln w="9525" cap="flat">
                <a:noFill/>
                <a:prstDash val="solid"/>
                <a:miter/>
              </a:ln>
            </p:spPr>
            <p:txBody>
              <a:bodyPr rtlCol="0" anchor="ctr"/>
              <a:lstStyle/>
              <a:p>
                <a:endParaRPr lang="en-US"/>
              </a:p>
            </p:txBody>
          </p:sp>
          <p:grpSp>
            <p:nvGrpSpPr>
              <p:cNvPr id="138" name="Group 137">
                <a:extLst>
                  <a:ext uri="{FF2B5EF4-FFF2-40B4-BE49-F238E27FC236}">
                    <a16:creationId xmlns:a16="http://schemas.microsoft.com/office/drawing/2014/main" id="{57131F05-729F-5B40-AFC3-5B11AF1BA476}"/>
                  </a:ext>
                </a:extLst>
              </p:cNvPr>
              <p:cNvGrpSpPr/>
              <p:nvPr/>
            </p:nvGrpSpPr>
            <p:grpSpPr>
              <a:xfrm>
                <a:off x="5538652" y="3948538"/>
                <a:ext cx="655444" cy="625574"/>
                <a:chOff x="3639773" y="2473986"/>
                <a:chExt cx="1619443" cy="1545641"/>
              </a:xfrm>
            </p:grpSpPr>
            <p:sp>
              <p:nvSpPr>
                <p:cNvPr id="139" name="Freeform 138">
                  <a:extLst>
                    <a:ext uri="{FF2B5EF4-FFF2-40B4-BE49-F238E27FC236}">
                      <a16:creationId xmlns:a16="http://schemas.microsoft.com/office/drawing/2014/main" id="{115B08AC-16DA-7B46-AAF0-E4079D58B457}"/>
                    </a:ext>
                  </a:extLst>
                </p:cNvPr>
                <p:cNvSpPr/>
                <p:nvPr/>
              </p:nvSpPr>
              <p:spPr>
                <a:xfrm>
                  <a:off x="3816616" y="2680984"/>
                  <a:ext cx="176838" cy="573397"/>
                </a:xfrm>
                <a:custGeom>
                  <a:avLst/>
                  <a:gdLst>
                    <a:gd name="connsiteX0" fmla="*/ 27619 w 157158"/>
                    <a:gd name="connsiteY0" fmla="*/ 509586 h 509585"/>
                    <a:gd name="connsiteX1" fmla="*/ 2858 w 157158"/>
                    <a:gd name="connsiteY1" fmla="*/ 480058 h 509585"/>
                    <a:gd name="connsiteX2" fmla="*/ 50479 w 157158"/>
                    <a:gd name="connsiteY2" fmla="*/ 480058 h 509585"/>
                    <a:gd name="connsiteX3" fmla="*/ 28571 w 157158"/>
                    <a:gd name="connsiteY3" fmla="*/ 461963 h 509585"/>
                    <a:gd name="connsiteX4" fmla="*/ 4763 w 157158"/>
                    <a:gd name="connsiteY4" fmla="*/ 480058 h 509585"/>
                    <a:gd name="connsiteX5" fmla="*/ 4763 w 157158"/>
                    <a:gd name="connsiteY5" fmla="*/ 468630 h 509585"/>
                    <a:gd name="connsiteX6" fmla="*/ 4763 w 157158"/>
                    <a:gd name="connsiteY6" fmla="*/ 463868 h 509585"/>
                    <a:gd name="connsiteX7" fmla="*/ 3810 w 157158"/>
                    <a:gd name="connsiteY7" fmla="*/ 451485 h 509585"/>
                    <a:gd name="connsiteX8" fmla="*/ 3810 w 157158"/>
                    <a:gd name="connsiteY8" fmla="*/ 436245 h 509585"/>
                    <a:gd name="connsiteX9" fmla="*/ 2858 w 157158"/>
                    <a:gd name="connsiteY9" fmla="*/ 433388 h 509585"/>
                    <a:gd name="connsiteX10" fmla="*/ 0 w 157158"/>
                    <a:gd name="connsiteY10" fmla="*/ 418147 h 509585"/>
                    <a:gd name="connsiteX11" fmla="*/ 952 w 157158"/>
                    <a:gd name="connsiteY11" fmla="*/ 407670 h 509585"/>
                    <a:gd name="connsiteX12" fmla="*/ 952 w 157158"/>
                    <a:gd name="connsiteY12" fmla="*/ 401955 h 509585"/>
                    <a:gd name="connsiteX13" fmla="*/ 952 w 157158"/>
                    <a:gd name="connsiteY13" fmla="*/ 385763 h 509585"/>
                    <a:gd name="connsiteX14" fmla="*/ 2858 w 157158"/>
                    <a:gd name="connsiteY14" fmla="*/ 372428 h 509585"/>
                    <a:gd name="connsiteX15" fmla="*/ 3810 w 157158"/>
                    <a:gd name="connsiteY15" fmla="*/ 368618 h 509585"/>
                    <a:gd name="connsiteX16" fmla="*/ 4763 w 157158"/>
                    <a:gd name="connsiteY16" fmla="*/ 359093 h 509585"/>
                    <a:gd name="connsiteX17" fmla="*/ 4763 w 157158"/>
                    <a:gd name="connsiteY17" fmla="*/ 352425 h 509585"/>
                    <a:gd name="connsiteX18" fmla="*/ 4763 w 157158"/>
                    <a:gd name="connsiteY18" fmla="*/ 320993 h 509585"/>
                    <a:gd name="connsiteX19" fmla="*/ 5715 w 157158"/>
                    <a:gd name="connsiteY19" fmla="*/ 307658 h 509585"/>
                    <a:gd name="connsiteX20" fmla="*/ 6668 w 157158"/>
                    <a:gd name="connsiteY20" fmla="*/ 302895 h 509585"/>
                    <a:gd name="connsiteX21" fmla="*/ 6668 w 157158"/>
                    <a:gd name="connsiteY21" fmla="*/ 299085 h 509585"/>
                    <a:gd name="connsiteX22" fmla="*/ 6668 w 157158"/>
                    <a:gd name="connsiteY22" fmla="*/ 286703 h 509585"/>
                    <a:gd name="connsiteX23" fmla="*/ 9525 w 157158"/>
                    <a:gd name="connsiteY23" fmla="*/ 274320 h 509585"/>
                    <a:gd name="connsiteX24" fmla="*/ 10477 w 157158"/>
                    <a:gd name="connsiteY24" fmla="*/ 270510 h 509585"/>
                    <a:gd name="connsiteX25" fmla="*/ 10477 w 157158"/>
                    <a:gd name="connsiteY25" fmla="*/ 264795 h 509585"/>
                    <a:gd name="connsiteX26" fmla="*/ 11430 w 157158"/>
                    <a:gd name="connsiteY26" fmla="*/ 254318 h 509585"/>
                    <a:gd name="connsiteX27" fmla="*/ 11430 w 157158"/>
                    <a:gd name="connsiteY27" fmla="*/ 252413 h 509585"/>
                    <a:gd name="connsiteX28" fmla="*/ 11430 w 157158"/>
                    <a:gd name="connsiteY28" fmla="*/ 237172 h 509585"/>
                    <a:gd name="connsiteX29" fmla="*/ 13335 w 157158"/>
                    <a:gd name="connsiteY29" fmla="*/ 226695 h 509585"/>
                    <a:gd name="connsiteX30" fmla="*/ 14288 w 157158"/>
                    <a:gd name="connsiteY30" fmla="*/ 220980 h 509585"/>
                    <a:gd name="connsiteX31" fmla="*/ 17145 w 157158"/>
                    <a:gd name="connsiteY31" fmla="*/ 211455 h 509585"/>
                    <a:gd name="connsiteX32" fmla="*/ 19050 w 157158"/>
                    <a:gd name="connsiteY32" fmla="*/ 205740 h 509585"/>
                    <a:gd name="connsiteX33" fmla="*/ 19999 w 157158"/>
                    <a:gd name="connsiteY33" fmla="*/ 201930 h 509585"/>
                    <a:gd name="connsiteX34" fmla="*/ 22856 w 157158"/>
                    <a:gd name="connsiteY34" fmla="*/ 189547 h 509585"/>
                    <a:gd name="connsiteX35" fmla="*/ 25714 w 157158"/>
                    <a:gd name="connsiteY35" fmla="*/ 179070 h 509585"/>
                    <a:gd name="connsiteX36" fmla="*/ 27619 w 157158"/>
                    <a:gd name="connsiteY36" fmla="*/ 174308 h 509585"/>
                    <a:gd name="connsiteX37" fmla="*/ 28571 w 157158"/>
                    <a:gd name="connsiteY37" fmla="*/ 170497 h 509585"/>
                    <a:gd name="connsiteX38" fmla="*/ 31429 w 157158"/>
                    <a:gd name="connsiteY38" fmla="*/ 157163 h 509585"/>
                    <a:gd name="connsiteX39" fmla="*/ 40001 w 157158"/>
                    <a:gd name="connsiteY39" fmla="*/ 142875 h 509585"/>
                    <a:gd name="connsiteX40" fmla="*/ 42859 w 157158"/>
                    <a:gd name="connsiteY40" fmla="*/ 126682 h 509585"/>
                    <a:gd name="connsiteX41" fmla="*/ 46669 w 157158"/>
                    <a:gd name="connsiteY41" fmla="*/ 118110 h 509585"/>
                    <a:gd name="connsiteX42" fmla="*/ 49526 w 157158"/>
                    <a:gd name="connsiteY42" fmla="*/ 112395 h 509585"/>
                    <a:gd name="connsiteX43" fmla="*/ 55241 w 157158"/>
                    <a:gd name="connsiteY43" fmla="*/ 101918 h 509585"/>
                    <a:gd name="connsiteX44" fmla="*/ 57146 w 157158"/>
                    <a:gd name="connsiteY44" fmla="*/ 98107 h 509585"/>
                    <a:gd name="connsiteX45" fmla="*/ 59051 w 157158"/>
                    <a:gd name="connsiteY45" fmla="*/ 93345 h 509585"/>
                    <a:gd name="connsiteX46" fmla="*/ 63814 w 157158"/>
                    <a:gd name="connsiteY46" fmla="*/ 81915 h 509585"/>
                    <a:gd name="connsiteX47" fmla="*/ 72386 w 157158"/>
                    <a:gd name="connsiteY47" fmla="*/ 67628 h 509585"/>
                    <a:gd name="connsiteX48" fmla="*/ 79054 w 157158"/>
                    <a:gd name="connsiteY48" fmla="*/ 58103 h 509585"/>
                    <a:gd name="connsiteX49" fmla="*/ 81911 w 157158"/>
                    <a:gd name="connsiteY49" fmla="*/ 53340 h 509585"/>
                    <a:gd name="connsiteX50" fmla="*/ 90484 w 157158"/>
                    <a:gd name="connsiteY50" fmla="*/ 42863 h 509585"/>
                    <a:gd name="connsiteX51" fmla="*/ 93341 w 157158"/>
                    <a:gd name="connsiteY51" fmla="*/ 40005 h 509585"/>
                    <a:gd name="connsiteX52" fmla="*/ 93341 w 157158"/>
                    <a:gd name="connsiteY52" fmla="*/ 39053 h 509585"/>
                    <a:gd name="connsiteX53" fmla="*/ 100961 w 157158"/>
                    <a:gd name="connsiteY53" fmla="*/ 24765 h 509585"/>
                    <a:gd name="connsiteX54" fmla="*/ 103819 w 157158"/>
                    <a:gd name="connsiteY54" fmla="*/ 20955 h 509585"/>
                    <a:gd name="connsiteX55" fmla="*/ 112391 w 157158"/>
                    <a:gd name="connsiteY55" fmla="*/ 11430 h 509585"/>
                    <a:gd name="connsiteX56" fmla="*/ 126679 w 157158"/>
                    <a:gd name="connsiteY56" fmla="*/ 0 h 509585"/>
                    <a:gd name="connsiteX57" fmla="*/ 157159 w 157158"/>
                    <a:gd name="connsiteY57" fmla="*/ 36195 h 509585"/>
                    <a:gd name="connsiteX58" fmla="*/ 148586 w 157158"/>
                    <a:gd name="connsiteY58" fmla="*/ 41910 h 509585"/>
                    <a:gd name="connsiteX59" fmla="*/ 147634 w 157158"/>
                    <a:gd name="connsiteY59" fmla="*/ 42863 h 509585"/>
                    <a:gd name="connsiteX60" fmla="*/ 141919 w 157158"/>
                    <a:gd name="connsiteY60" fmla="*/ 49530 h 509585"/>
                    <a:gd name="connsiteX61" fmla="*/ 138109 w 157158"/>
                    <a:gd name="connsiteY61" fmla="*/ 53340 h 509585"/>
                    <a:gd name="connsiteX62" fmla="*/ 138109 w 157158"/>
                    <a:gd name="connsiteY62" fmla="*/ 54293 h 509585"/>
                    <a:gd name="connsiteX63" fmla="*/ 131441 w 157158"/>
                    <a:gd name="connsiteY63" fmla="*/ 65723 h 509585"/>
                    <a:gd name="connsiteX64" fmla="*/ 123821 w 157158"/>
                    <a:gd name="connsiteY64" fmla="*/ 74295 h 509585"/>
                    <a:gd name="connsiteX65" fmla="*/ 121916 w 157158"/>
                    <a:gd name="connsiteY65" fmla="*/ 76200 h 509585"/>
                    <a:gd name="connsiteX66" fmla="*/ 118106 w 157158"/>
                    <a:gd name="connsiteY66" fmla="*/ 81915 h 509585"/>
                    <a:gd name="connsiteX67" fmla="*/ 114296 w 157158"/>
                    <a:gd name="connsiteY67" fmla="*/ 88582 h 509585"/>
                    <a:gd name="connsiteX68" fmla="*/ 106676 w 157158"/>
                    <a:gd name="connsiteY68" fmla="*/ 100965 h 509585"/>
                    <a:gd name="connsiteX69" fmla="*/ 104771 w 157158"/>
                    <a:gd name="connsiteY69" fmla="*/ 105728 h 509585"/>
                    <a:gd name="connsiteX70" fmla="*/ 100961 w 157158"/>
                    <a:gd name="connsiteY70" fmla="*/ 114300 h 509585"/>
                    <a:gd name="connsiteX71" fmla="*/ 96199 w 157158"/>
                    <a:gd name="connsiteY71" fmla="*/ 123825 h 509585"/>
                    <a:gd name="connsiteX72" fmla="*/ 94294 w 157158"/>
                    <a:gd name="connsiteY72" fmla="*/ 127635 h 509585"/>
                    <a:gd name="connsiteX73" fmla="*/ 90484 w 157158"/>
                    <a:gd name="connsiteY73" fmla="*/ 135255 h 509585"/>
                    <a:gd name="connsiteX74" fmla="*/ 87626 w 157158"/>
                    <a:gd name="connsiteY74" fmla="*/ 140970 h 509585"/>
                    <a:gd name="connsiteX75" fmla="*/ 87626 w 157158"/>
                    <a:gd name="connsiteY75" fmla="*/ 142875 h 509585"/>
                    <a:gd name="connsiteX76" fmla="*/ 84769 w 157158"/>
                    <a:gd name="connsiteY76" fmla="*/ 157163 h 509585"/>
                    <a:gd name="connsiteX77" fmla="*/ 76196 w 157158"/>
                    <a:gd name="connsiteY77" fmla="*/ 171450 h 509585"/>
                    <a:gd name="connsiteX78" fmla="*/ 76196 w 157158"/>
                    <a:gd name="connsiteY78" fmla="*/ 174308 h 509585"/>
                    <a:gd name="connsiteX79" fmla="*/ 74291 w 157158"/>
                    <a:gd name="connsiteY79" fmla="*/ 184785 h 509585"/>
                    <a:gd name="connsiteX80" fmla="*/ 72386 w 157158"/>
                    <a:gd name="connsiteY80" fmla="*/ 191453 h 509585"/>
                    <a:gd name="connsiteX81" fmla="*/ 70481 w 157158"/>
                    <a:gd name="connsiteY81" fmla="*/ 199072 h 509585"/>
                    <a:gd name="connsiteX82" fmla="*/ 67624 w 157158"/>
                    <a:gd name="connsiteY82" fmla="*/ 210503 h 509585"/>
                    <a:gd name="connsiteX83" fmla="*/ 66671 w 157158"/>
                    <a:gd name="connsiteY83" fmla="*/ 214313 h 509585"/>
                    <a:gd name="connsiteX84" fmla="*/ 63814 w 157158"/>
                    <a:gd name="connsiteY84" fmla="*/ 223838 h 509585"/>
                    <a:gd name="connsiteX85" fmla="*/ 62861 w 157158"/>
                    <a:gd name="connsiteY85" fmla="*/ 228600 h 509585"/>
                    <a:gd name="connsiteX86" fmla="*/ 60956 w 157158"/>
                    <a:gd name="connsiteY86" fmla="*/ 235268 h 509585"/>
                    <a:gd name="connsiteX87" fmla="*/ 59051 w 157158"/>
                    <a:gd name="connsiteY87" fmla="*/ 242888 h 509585"/>
                    <a:gd name="connsiteX88" fmla="*/ 59051 w 157158"/>
                    <a:gd name="connsiteY88" fmla="*/ 244793 h 509585"/>
                    <a:gd name="connsiteX89" fmla="*/ 59051 w 157158"/>
                    <a:gd name="connsiteY89" fmla="*/ 259080 h 509585"/>
                    <a:gd name="connsiteX90" fmla="*/ 58099 w 157158"/>
                    <a:gd name="connsiteY90" fmla="*/ 265747 h 509585"/>
                    <a:gd name="connsiteX91" fmla="*/ 57146 w 157158"/>
                    <a:gd name="connsiteY91" fmla="*/ 273368 h 509585"/>
                    <a:gd name="connsiteX92" fmla="*/ 55241 w 157158"/>
                    <a:gd name="connsiteY92" fmla="*/ 284797 h 509585"/>
                    <a:gd name="connsiteX93" fmla="*/ 54289 w 157158"/>
                    <a:gd name="connsiteY93" fmla="*/ 288608 h 509585"/>
                    <a:gd name="connsiteX94" fmla="*/ 54289 w 157158"/>
                    <a:gd name="connsiteY94" fmla="*/ 292418 h 509585"/>
                    <a:gd name="connsiteX95" fmla="*/ 54289 w 157158"/>
                    <a:gd name="connsiteY95" fmla="*/ 303847 h 509585"/>
                    <a:gd name="connsiteX96" fmla="*/ 53336 w 157158"/>
                    <a:gd name="connsiteY96" fmla="*/ 312420 h 509585"/>
                    <a:gd name="connsiteX97" fmla="*/ 52384 w 157158"/>
                    <a:gd name="connsiteY97" fmla="*/ 318135 h 509585"/>
                    <a:gd name="connsiteX98" fmla="*/ 52384 w 157158"/>
                    <a:gd name="connsiteY98" fmla="*/ 349568 h 509585"/>
                    <a:gd name="connsiteX99" fmla="*/ 51431 w 157158"/>
                    <a:gd name="connsiteY99" fmla="*/ 360045 h 509585"/>
                    <a:gd name="connsiteX100" fmla="*/ 51431 w 157158"/>
                    <a:gd name="connsiteY100" fmla="*/ 366713 h 509585"/>
                    <a:gd name="connsiteX101" fmla="*/ 49526 w 157158"/>
                    <a:gd name="connsiteY101" fmla="*/ 380047 h 509585"/>
                    <a:gd name="connsiteX102" fmla="*/ 48574 w 157158"/>
                    <a:gd name="connsiteY102" fmla="*/ 383858 h 509585"/>
                    <a:gd name="connsiteX103" fmla="*/ 48574 w 157158"/>
                    <a:gd name="connsiteY103" fmla="*/ 400050 h 509585"/>
                    <a:gd name="connsiteX104" fmla="*/ 47621 w 157158"/>
                    <a:gd name="connsiteY104" fmla="*/ 410528 h 509585"/>
                    <a:gd name="connsiteX105" fmla="*/ 47621 w 157158"/>
                    <a:gd name="connsiteY105" fmla="*/ 416243 h 509585"/>
                    <a:gd name="connsiteX106" fmla="*/ 48574 w 157158"/>
                    <a:gd name="connsiteY106" fmla="*/ 419100 h 509585"/>
                    <a:gd name="connsiteX107" fmla="*/ 51431 w 157158"/>
                    <a:gd name="connsiteY107" fmla="*/ 434340 h 509585"/>
                    <a:gd name="connsiteX108" fmla="*/ 51431 w 157158"/>
                    <a:gd name="connsiteY108" fmla="*/ 450533 h 509585"/>
                    <a:gd name="connsiteX109" fmla="*/ 51431 w 157158"/>
                    <a:gd name="connsiteY109" fmla="*/ 459105 h 509585"/>
                    <a:gd name="connsiteX110" fmla="*/ 51431 w 157158"/>
                    <a:gd name="connsiteY110" fmla="*/ 467678 h 509585"/>
                    <a:gd name="connsiteX111" fmla="*/ 50479 w 157158"/>
                    <a:gd name="connsiteY111" fmla="*/ 483868 h 509585"/>
                    <a:gd name="connsiteX112" fmla="*/ 27619 w 157158"/>
                    <a:gd name="connsiteY112" fmla="*/ 509586 h 5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57158" h="509585">
                      <a:moveTo>
                        <a:pt x="27619" y="509586"/>
                      </a:moveTo>
                      <a:cubicBezTo>
                        <a:pt x="24761" y="509586"/>
                        <a:pt x="2858" y="508633"/>
                        <a:pt x="2858" y="480058"/>
                      </a:cubicBezTo>
                      <a:lnTo>
                        <a:pt x="50479" y="480058"/>
                      </a:lnTo>
                      <a:cubicBezTo>
                        <a:pt x="49526" y="473393"/>
                        <a:pt x="41906" y="462915"/>
                        <a:pt x="28571" y="461963"/>
                      </a:cubicBezTo>
                      <a:cubicBezTo>
                        <a:pt x="15240" y="461010"/>
                        <a:pt x="6668" y="472440"/>
                        <a:pt x="4763" y="480058"/>
                      </a:cubicBezTo>
                      <a:cubicBezTo>
                        <a:pt x="4763" y="480058"/>
                        <a:pt x="4763" y="477201"/>
                        <a:pt x="4763" y="468630"/>
                      </a:cubicBezTo>
                      <a:cubicBezTo>
                        <a:pt x="4763" y="467678"/>
                        <a:pt x="4763" y="465772"/>
                        <a:pt x="4763" y="463868"/>
                      </a:cubicBezTo>
                      <a:cubicBezTo>
                        <a:pt x="4763" y="460058"/>
                        <a:pt x="3810" y="456247"/>
                        <a:pt x="3810" y="451485"/>
                      </a:cubicBezTo>
                      <a:lnTo>
                        <a:pt x="3810" y="436245"/>
                      </a:lnTo>
                      <a:cubicBezTo>
                        <a:pt x="3810" y="435293"/>
                        <a:pt x="3810" y="434340"/>
                        <a:pt x="2858" y="433388"/>
                      </a:cubicBezTo>
                      <a:cubicBezTo>
                        <a:pt x="1905" y="429578"/>
                        <a:pt x="0" y="423863"/>
                        <a:pt x="0" y="418147"/>
                      </a:cubicBezTo>
                      <a:cubicBezTo>
                        <a:pt x="0" y="415290"/>
                        <a:pt x="0" y="411480"/>
                        <a:pt x="952" y="407670"/>
                      </a:cubicBezTo>
                      <a:cubicBezTo>
                        <a:pt x="952" y="405765"/>
                        <a:pt x="952" y="403860"/>
                        <a:pt x="952" y="401955"/>
                      </a:cubicBezTo>
                      <a:lnTo>
                        <a:pt x="952" y="385763"/>
                      </a:lnTo>
                      <a:cubicBezTo>
                        <a:pt x="952" y="380047"/>
                        <a:pt x="1905" y="376238"/>
                        <a:pt x="2858" y="372428"/>
                      </a:cubicBezTo>
                      <a:cubicBezTo>
                        <a:pt x="2858" y="371475"/>
                        <a:pt x="3810" y="370522"/>
                        <a:pt x="3810" y="368618"/>
                      </a:cubicBezTo>
                      <a:cubicBezTo>
                        <a:pt x="3810" y="365760"/>
                        <a:pt x="3810" y="361950"/>
                        <a:pt x="4763" y="359093"/>
                      </a:cubicBezTo>
                      <a:cubicBezTo>
                        <a:pt x="4763" y="357188"/>
                        <a:pt x="4763" y="354330"/>
                        <a:pt x="4763" y="352425"/>
                      </a:cubicBezTo>
                      <a:lnTo>
                        <a:pt x="4763" y="320993"/>
                      </a:lnTo>
                      <a:cubicBezTo>
                        <a:pt x="4763" y="316230"/>
                        <a:pt x="5715" y="311468"/>
                        <a:pt x="5715" y="307658"/>
                      </a:cubicBezTo>
                      <a:cubicBezTo>
                        <a:pt x="5715" y="305753"/>
                        <a:pt x="6668" y="304800"/>
                        <a:pt x="6668" y="302895"/>
                      </a:cubicBezTo>
                      <a:cubicBezTo>
                        <a:pt x="6668" y="301943"/>
                        <a:pt x="6668" y="300038"/>
                        <a:pt x="6668" y="299085"/>
                      </a:cubicBezTo>
                      <a:cubicBezTo>
                        <a:pt x="6668" y="295275"/>
                        <a:pt x="5715" y="291465"/>
                        <a:pt x="6668" y="286703"/>
                      </a:cubicBezTo>
                      <a:cubicBezTo>
                        <a:pt x="6668" y="281940"/>
                        <a:pt x="8573" y="278130"/>
                        <a:pt x="9525" y="274320"/>
                      </a:cubicBezTo>
                      <a:cubicBezTo>
                        <a:pt x="9525" y="273368"/>
                        <a:pt x="10477" y="271463"/>
                        <a:pt x="10477" y="270510"/>
                      </a:cubicBezTo>
                      <a:cubicBezTo>
                        <a:pt x="10477" y="268605"/>
                        <a:pt x="10477" y="266700"/>
                        <a:pt x="10477" y="264795"/>
                      </a:cubicBezTo>
                      <a:cubicBezTo>
                        <a:pt x="10477" y="260985"/>
                        <a:pt x="10477" y="258128"/>
                        <a:pt x="11430" y="254318"/>
                      </a:cubicBezTo>
                      <a:cubicBezTo>
                        <a:pt x="11430" y="254318"/>
                        <a:pt x="11430" y="253365"/>
                        <a:pt x="11430" y="252413"/>
                      </a:cubicBezTo>
                      <a:cubicBezTo>
                        <a:pt x="10477" y="248603"/>
                        <a:pt x="10477" y="243840"/>
                        <a:pt x="11430" y="237172"/>
                      </a:cubicBezTo>
                      <a:cubicBezTo>
                        <a:pt x="12383" y="233363"/>
                        <a:pt x="12383" y="229553"/>
                        <a:pt x="13335" y="226695"/>
                      </a:cubicBezTo>
                      <a:cubicBezTo>
                        <a:pt x="13335" y="224790"/>
                        <a:pt x="14288" y="222885"/>
                        <a:pt x="14288" y="220980"/>
                      </a:cubicBezTo>
                      <a:cubicBezTo>
                        <a:pt x="15240" y="218122"/>
                        <a:pt x="16193" y="214313"/>
                        <a:pt x="17145" y="211455"/>
                      </a:cubicBezTo>
                      <a:cubicBezTo>
                        <a:pt x="18098" y="209550"/>
                        <a:pt x="18098" y="207645"/>
                        <a:pt x="19050" y="205740"/>
                      </a:cubicBezTo>
                      <a:lnTo>
                        <a:pt x="19999" y="201930"/>
                      </a:lnTo>
                      <a:cubicBezTo>
                        <a:pt x="20951" y="198120"/>
                        <a:pt x="21904" y="194310"/>
                        <a:pt x="22856" y="189547"/>
                      </a:cubicBezTo>
                      <a:cubicBezTo>
                        <a:pt x="23809" y="185738"/>
                        <a:pt x="24761" y="181928"/>
                        <a:pt x="25714" y="179070"/>
                      </a:cubicBezTo>
                      <a:cubicBezTo>
                        <a:pt x="26666" y="177165"/>
                        <a:pt x="26666" y="175260"/>
                        <a:pt x="27619" y="174308"/>
                      </a:cubicBezTo>
                      <a:cubicBezTo>
                        <a:pt x="27619" y="173355"/>
                        <a:pt x="27619" y="171450"/>
                        <a:pt x="28571" y="170497"/>
                      </a:cubicBezTo>
                      <a:cubicBezTo>
                        <a:pt x="28571" y="166688"/>
                        <a:pt x="29524" y="162878"/>
                        <a:pt x="31429" y="157163"/>
                      </a:cubicBezTo>
                      <a:cubicBezTo>
                        <a:pt x="33334" y="150495"/>
                        <a:pt x="38096" y="145733"/>
                        <a:pt x="40001" y="142875"/>
                      </a:cubicBezTo>
                      <a:cubicBezTo>
                        <a:pt x="40001" y="139065"/>
                        <a:pt x="40954" y="133350"/>
                        <a:pt x="42859" y="126682"/>
                      </a:cubicBezTo>
                      <a:cubicBezTo>
                        <a:pt x="43811" y="123825"/>
                        <a:pt x="45716" y="120968"/>
                        <a:pt x="46669" y="118110"/>
                      </a:cubicBezTo>
                      <a:cubicBezTo>
                        <a:pt x="47621" y="116205"/>
                        <a:pt x="48574" y="114300"/>
                        <a:pt x="49526" y="112395"/>
                      </a:cubicBezTo>
                      <a:cubicBezTo>
                        <a:pt x="51431" y="107632"/>
                        <a:pt x="53336" y="104775"/>
                        <a:pt x="55241" y="101918"/>
                      </a:cubicBezTo>
                      <a:cubicBezTo>
                        <a:pt x="56194" y="100965"/>
                        <a:pt x="57146" y="99060"/>
                        <a:pt x="57146" y="98107"/>
                      </a:cubicBezTo>
                      <a:cubicBezTo>
                        <a:pt x="58099" y="96203"/>
                        <a:pt x="58099" y="95250"/>
                        <a:pt x="59051" y="93345"/>
                      </a:cubicBezTo>
                      <a:cubicBezTo>
                        <a:pt x="60004" y="90488"/>
                        <a:pt x="61909" y="86678"/>
                        <a:pt x="63814" y="81915"/>
                      </a:cubicBezTo>
                      <a:cubicBezTo>
                        <a:pt x="66671" y="77153"/>
                        <a:pt x="69529" y="72390"/>
                        <a:pt x="72386" y="67628"/>
                      </a:cubicBezTo>
                      <a:cubicBezTo>
                        <a:pt x="74291" y="63818"/>
                        <a:pt x="76196" y="60960"/>
                        <a:pt x="79054" y="58103"/>
                      </a:cubicBezTo>
                      <a:cubicBezTo>
                        <a:pt x="80006" y="56198"/>
                        <a:pt x="80959" y="55245"/>
                        <a:pt x="81911" y="53340"/>
                      </a:cubicBezTo>
                      <a:cubicBezTo>
                        <a:pt x="84769" y="48578"/>
                        <a:pt x="88579" y="45720"/>
                        <a:pt x="90484" y="42863"/>
                      </a:cubicBezTo>
                      <a:cubicBezTo>
                        <a:pt x="91436" y="41910"/>
                        <a:pt x="92389" y="40957"/>
                        <a:pt x="93341" y="40005"/>
                      </a:cubicBezTo>
                      <a:lnTo>
                        <a:pt x="93341" y="39053"/>
                      </a:lnTo>
                      <a:cubicBezTo>
                        <a:pt x="94294" y="35243"/>
                        <a:pt x="97151" y="30480"/>
                        <a:pt x="100961" y="24765"/>
                      </a:cubicBezTo>
                      <a:lnTo>
                        <a:pt x="103819" y="20955"/>
                      </a:lnTo>
                      <a:cubicBezTo>
                        <a:pt x="106676" y="17145"/>
                        <a:pt x="109534" y="14288"/>
                        <a:pt x="112391" y="11430"/>
                      </a:cubicBezTo>
                      <a:cubicBezTo>
                        <a:pt x="118106" y="5715"/>
                        <a:pt x="121916" y="2857"/>
                        <a:pt x="126679" y="0"/>
                      </a:cubicBezTo>
                      <a:lnTo>
                        <a:pt x="157159" y="36195"/>
                      </a:lnTo>
                      <a:cubicBezTo>
                        <a:pt x="153349" y="39053"/>
                        <a:pt x="150491" y="40957"/>
                        <a:pt x="148586" y="41910"/>
                      </a:cubicBezTo>
                      <a:lnTo>
                        <a:pt x="147634" y="42863"/>
                      </a:lnTo>
                      <a:cubicBezTo>
                        <a:pt x="145729" y="44768"/>
                        <a:pt x="143824" y="47625"/>
                        <a:pt x="141919" y="49530"/>
                      </a:cubicBezTo>
                      <a:lnTo>
                        <a:pt x="138109" y="53340"/>
                      </a:lnTo>
                      <a:lnTo>
                        <a:pt x="138109" y="54293"/>
                      </a:lnTo>
                      <a:cubicBezTo>
                        <a:pt x="137156" y="57150"/>
                        <a:pt x="135251" y="61913"/>
                        <a:pt x="131441" y="65723"/>
                      </a:cubicBezTo>
                      <a:cubicBezTo>
                        <a:pt x="128584" y="69532"/>
                        <a:pt x="125726" y="72390"/>
                        <a:pt x="123821" y="74295"/>
                      </a:cubicBezTo>
                      <a:cubicBezTo>
                        <a:pt x="122869" y="75248"/>
                        <a:pt x="121916" y="75248"/>
                        <a:pt x="121916" y="76200"/>
                      </a:cubicBezTo>
                      <a:cubicBezTo>
                        <a:pt x="120964" y="78105"/>
                        <a:pt x="119059" y="80010"/>
                        <a:pt x="118106" y="81915"/>
                      </a:cubicBezTo>
                      <a:cubicBezTo>
                        <a:pt x="116201" y="83820"/>
                        <a:pt x="115249" y="85725"/>
                        <a:pt x="114296" y="88582"/>
                      </a:cubicBezTo>
                      <a:cubicBezTo>
                        <a:pt x="111439" y="93345"/>
                        <a:pt x="109534" y="97155"/>
                        <a:pt x="106676" y="100965"/>
                      </a:cubicBezTo>
                      <a:cubicBezTo>
                        <a:pt x="105724" y="102870"/>
                        <a:pt x="104771" y="104775"/>
                        <a:pt x="104771" y="105728"/>
                      </a:cubicBezTo>
                      <a:cubicBezTo>
                        <a:pt x="103819" y="108585"/>
                        <a:pt x="102866" y="111443"/>
                        <a:pt x="100961" y="114300"/>
                      </a:cubicBezTo>
                      <a:cubicBezTo>
                        <a:pt x="99056" y="118110"/>
                        <a:pt x="97151" y="120968"/>
                        <a:pt x="96199" y="123825"/>
                      </a:cubicBezTo>
                      <a:cubicBezTo>
                        <a:pt x="95246" y="125730"/>
                        <a:pt x="94294" y="126682"/>
                        <a:pt x="94294" y="127635"/>
                      </a:cubicBezTo>
                      <a:cubicBezTo>
                        <a:pt x="93341" y="130493"/>
                        <a:pt x="92389" y="132397"/>
                        <a:pt x="90484" y="135255"/>
                      </a:cubicBezTo>
                      <a:cubicBezTo>
                        <a:pt x="89531" y="137160"/>
                        <a:pt x="88579" y="139065"/>
                        <a:pt x="87626" y="140970"/>
                      </a:cubicBezTo>
                      <a:cubicBezTo>
                        <a:pt x="87626" y="140970"/>
                        <a:pt x="87626" y="141922"/>
                        <a:pt x="87626" y="142875"/>
                      </a:cubicBezTo>
                      <a:cubicBezTo>
                        <a:pt x="87626" y="146685"/>
                        <a:pt x="87626" y="151447"/>
                        <a:pt x="84769" y="157163"/>
                      </a:cubicBezTo>
                      <a:cubicBezTo>
                        <a:pt x="82864" y="163830"/>
                        <a:pt x="79054" y="168593"/>
                        <a:pt x="76196" y="171450"/>
                      </a:cubicBezTo>
                      <a:cubicBezTo>
                        <a:pt x="76196" y="172403"/>
                        <a:pt x="76196" y="173355"/>
                        <a:pt x="76196" y="174308"/>
                      </a:cubicBezTo>
                      <a:cubicBezTo>
                        <a:pt x="76196" y="177165"/>
                        <a:pt x="75244" y="180975"/>
                        <a:pt x="74291" y="184785"/>
                      </a:cubicBezTo>
                      <a:cubicBezTo>
                        <a:pt x="73339" y="187643"/>
                        <a:pt x="73339" y="189547"/>
                        <a:pt x="72386" y="191453"/>
                      </a:cubicBezTo>
                      <a:cubicBezTo>
                        <a:pt x="71434" y="193358"/>
                        <a:pt x="70481" y="196215"/>
                        <a:pt x="70481" y="199072"/>
                      </a:cubicBezTo>
                      <a:cubicBezTo>
                        <a:pt x="69529" y="202883"/>
                        <a:pt x="68576" y="206693"/>
                        <a:pt x="67624" y="210503"/>
                      </a:cubicBezTo>
                      <a:lnTo>
                        <a:pt x="66671" y="214313"/>
                      </a:lnTo>
                      <a:cubicBezTo>
                        <a:pt x="65719" y="217170"/>
                        <a:pt x="64766" y="220028"/>
                        <a:pt x="63814" y="223838"/>
                      </a:cubicBezTo>
                      <a:cubicBezTo>
                        <a:pt x="62861" y="225743"/>
                        <a:pt x="62861" y="227647"/>
                        <a:pt x="62861" y="228600"/>
                      </a:cubicBezTo>
                      <a:cubicBezTo>
                        <a:pt x="62861" y="230505"/>
                        <a:pt x="61909" y="233363"/>
                        <a:pt x="60956" y="235268"/>
                      </a:cubicBezTo>
                      <a:cubicBezTo>
                        <a:pt x="60004" y="237172"/>
                        <a:pt x="60004" y="240030"/>
                        <a:pt x="59051" y="242888"/>
                      </a:cubicBezTo>
                      <a:cubicBezTo>
                        <a:pt x="59051" y="243840"/>
                        <a:pt x="59051" y="243840"/>
                        <a:pt x="59051" y="244793"/>
                      </a:cubicBezTo>
                      <a:cubicBezTo>
                        <a:pt x="59051" y="248603"/>
                        <a:pt x="60004" y="253365"/>
                        <a:pt x="59051" y="259080"/>
                      </a:cubicBezTo>
                      <a:cubicBezTo>
                        <a:pt x="59051" y="261938"/>
                        <a:pt x="59051" y="263843"/>
                        <a:pt x="58099" y="265747"/>
                      </a:cubicBezTo>
                      <a:cubicBezTo>
                        <a:pt x="58099" y="268605"/>
                        <a:pt x="58099" y="270510"/>
                        <a:pt x="57146" y="273368"/>
                      </a:cubicBezTo>
                      <a:cubicBezTo>
                        <a:pt x="56194" y="278130"/>
                        <a:pt x="55241" y="281940"/>
                        <a:pt x="55241" y="284797"/>
                      </a:cubicBezTo>
                      <a:cubicBezTo>
                        <a:pt x="55241" y="285750"/>
                        <a:pt x="54289" y="287655"/>
                        <a:pt x="54289" y="288608"/>
                      </a:cubicBezTo>
                      <a:cubicBezTo>
                        <a:pt x="54289" y="289560"/>
                        <a:pt x="54289" y="291465"/>
                        <a:pt x="54289" y="292418"/>
                      </a:cubicBezTo>
                      <a:cubicBezTo>
                        <a:pt x="54289" y="295275"/>
                        <a:pt x="55241" y="299085"/>
                        <a:pt x="54289" y="303847"/>
                      </a:cubicBezTo>
                      <a:cubicBezTo>
                        <a:pt x="54289" y="306705"/>
                        <a:pt x="53336" y="309563"/>
                        <a:pt x="53336" y="312420"/>
                      </a:cubicBezTo>
                      <a:cubicBezTo>
                        <a:pt x="53336" y="314325"/>
                        <a:pt x="52384" y="317183"/>
                        <a:pt x="52384" y="318135"/>
                      </a:cubicBezTo>
                      <a:lnTo>
                        <a:pt x="52384" y="349568"/>
                      </a:lnTo>
                      <a:cubicBezTo>
                        <a:pt x="52384" y="352425"/>
                        <a:pt x="52384" y="356235"/>
                        <a:pt x="51431" y="360045"/>
                      </a:cubicBezTo>
                      <a:cubicBezTo>
                        <a:pt x="51431" y="361950"/>
                        <a:pt x="51431" y="364808"/>
                        <a:pt x="51431" y="366713"/>
                      </a:cubicBezTo>
                      <a:cubicBezTo>
                        <a:pt x="51431" y="372428"/>
                        <a:pt x="50479" y="376238"/>
                        <a:pt x="49526" y="380047"/>
                      </a:cubicBezTo>
                      <a:cubicBezTo>
                        <a:pt x="49526" y="381000"/>
                        <a:pt x="48574" y="381953"/>
                        <a:pt x="48574" y="383858"/>
                      </a:cubicBezTo>
                      <a:lnTo>
                        <a:pt x="48574" y="400050"/>
                      </a:lnTo>
                      <a:cubicBezTo>
                        <a:pt x="48574" y="402908"/>
                        <a:pt x="48574" y="406718"/>
                        <a:pt x="47621" y="410528"/>
                      </a:cubicBezTo>
                      <a:cubicBezTo>
                        <a:pt x="47621" y="412433"/>
                        <a:pt x="47621" y="414338"/>
                        <a:pt x="47621" y="416243"/>
                      </a:cubicBezTo>
                      <a:cubicBezTo>
                        <a:pt x="47621" y="417195"/>
                        <a:pt x="48574" y="418147"/>
                        <a:pt x="48574" y="419100"/>
                      </a:cubicBezTo>
                      <a:cubicBezTo>
                        <a:pt x="49526" y="422910"/>
                        <a:pt x="51431" y="427672"/>
                        <a:pt x="51431" y="434340"/>
                      </a:cubicBezTo>
                      <a:lnTo>
                        <a:pt x="51431" y="450533"/>
                      </a:lnTo>
                      <a:cubicBezTo>
                        <a:pt x="51431" y="453390"/>
                        <a:pt x="51431" y="456247"/>
                        <a:pt x="51431" y="459105"/>
                      </a:cubicBezTo>
                      <a:cubicBezTo>
                        <a:pt x="51431" y="461963"/>
                        <a:pt x="51431" y="464820"/>
                        <a:pt x="51431" y="467678"/>
                      </a:cubicBezTo>
                      <a:cubicBezTo>
                        <a:pt x="51431" y="474343"/>
                        <a:pt x="51431" y="479106"/>
                        <a:pt x="50479" y="483868"/>
                      </a:cubicBezTo>
                      <a:cubicBezTo>
                        <a:pt x="49526" y="509586"/>
                        <a:pt x="29524" y="509586"/>
                        <a:pt x="27619" y="509586"/>
                      </a:cubicBezTo>
                      <a:close/>
                    </a:path>
                  </a:pathLst>
                </a:custGeom>
                <a:solidFill>
                  <a:srgbClr val="393E3C"/>
                </a:solidFill>
                <a:ln w="952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BFAD34F4-D0A9-7D41-BD69-7B1B93011323}"/>
                    </a:ext>
                  </a:extLst>
                </p:cNvPr>
                <p:cNvSpPr/>
                <p:nvPr/>
              </p:nvSpPr>
              <p:spPr>
                <a:xfrm>
                  <a:off x="4906608" y="2676693"/>
                  <a:ext cx="171484" cy="578759"/>
                </a:xfrm>
                <a:custGeom>
                  <a:avLst/>
                  <a:gdLst>
                    <a:gd name="connsiteX0" fmla="*/ 128588 w 152400"/>
                    <a:gd name="connsiteY0" fmla="*/ 514352 h 514351"/>
                    <a:gd name="connsiteX1" fmla="*/ 103822 w 152400"/>
                    <a:gd name="connsiteY1" fmla="*/ 484824 h 514351"/>
                    <a:gd name="connsiteX2" fmla="*/ 105727 w 152400"/>
                    <a:gd name="connsiteY2" fmla="*/ 484824 h 514351"/>
                    <a:gd name="connsiteX3" fmla="*/ 105727 w 152400"/>
                    <a:gd name="connsiteY3" fmla="*/ 473393 h 514351"/>
                    <a:gd name="connsiteX4" fmla="*/ 106680 w 152400"/>
                    <a:gd name="connsiteY4" fmla="*/ 463868 h 514351"/>
                    <a:gd name="connsiteX5" fmla="*/ 107632 w 152400"/>
                    <a:gd name="connsiteY5" fmla="*/ 458153 h 514351"/>
                    <a:gd name="connsiteX6" fmla="*/ 106680 w 152400"/>
                    <a:gd name="connsiteY6" fmla="*/ 456247 h 514351"/>
                    <a:gd name="connsiteX7" fmla="*/ 102870 w 152400"/>
                    <a:gd name="connsiteY7" fmla="*/ 440055 h 514351"/>
                    <a:gd name="connsiteX8" fmla="*/ 103822 w 152400"/>
                    <a:gd name="connsiteY8" fmla="*/ 428625 h 514351"/>
                    <a:gd name="connsiteX9" fmla="*/ 104775 w 152400"/>
                    <a:gd name="connsiteY9" fmla="*/ 422910 h 514351"/>
                    <a:gd name="connsiteX10" fmla="*/ 105727 w 152400"/>
                    <a:gd name="connsiteY10" fmla="*/ 411480 h 514351"/>
                    <a:gd name="connsiteX11" fmla="*/ 106680 w 152400"/>
                    <a:gd name="connsiteY11" fmla="*/ 406718 h 514351"/>
                    <a:gd name="connsiteX12" fmla="*/ 105727 w 152400"/>
                    <a:gd name="connsiteY12" fmla="*/ 401003 h 514351"/>
                    <a:gd name="connsiteX13" fmla="*/ 104775 w 152400"/>
                    <a:gd name="connsiteY13" fmla="*/ 389572 h 514351"/>
                    <a:gd name="connsiteX14" fmla="*/ 103822 w 152400"/>
                    <a:gd name="connsiteY14" fmla="*/ 384810 h 514351"/>
                    <a:gd name="connsiteX15" fmla="*/ 102870 w 152400"/>
                    <a:gd name="connsiteY15" fmla="*/ 373380 h 514351"/>
                    <a:gd name="connsiteX16" fmla="*/ 102870 w 152400"/>
                    <a:gd name="connsiteY16" fmla="*/ 356235 h 514351"/>
                    <a:gd name="connsiteX17" fmla="*/ 104775 w 152400"/>
                    <a:gd name="connsiteY17" fmla="*/ 341947 h 514351"/>
                    <a:gd name="connsiteX18" fmla="*/ 105727 w 152400"/>
                    <a:gd name="connsiteY18" fmla="*/ 339090 h 514351"/>
                    <a:gd name="connsiteX19" fmla="*/ 105727 w 152400"/>
                    <a:gd name="connsiteY19" fmla="*/ 334328 h 514351"/>
                    <a:gd name="connsiteX20" fmla="*/ 105727 w 152400"/>
                    <a:gd name="connsiteY20" fmla="*/ 325755 h 514351"/>
                    <a:gd name="connsiteX21" fmla="*/ 104775 w 152400"/>
                    <a:gd name="connsiteY21" fmla="*/ 320993 h 514351"/>
                    <a:gd name="connsiteX22" fmla="*/ 102870 w 152400"/>
                    <a:gd name="connsiteY22" fmla="*/ 310515 h 514351"/>
                    <a:gd name="connsiteX23" fmla="*/ 101917 w 152400"/>
                    <a:gd name="connsiteY23" fmla="*/ 303847 h 514351"/>
                    <a:gd name="connsiteX24" fmla="*/ 100965 w 152400"/>
                    <a:gd name="connsiteY24" fmla="*/ 295275 h 514351"/>
                    <a:gd name="connsiteX25" fmla="*/ 100013 w 152400"/>
                    <a:gd name="connsiteY25" fmla="*/ 288608 h 514351"/>
                    <a:gd name="connsiteX26" fmla="*/ 99060 w 152400"/>
                    <a:gd name="connsiteY26" fmla="*/ 280035 h 514351"/>
                    <a:gd name="connsiteX27" fmla="*/ 97155 w 152400"/>
                    <a:gd name="connsiteY27" fmla="*/ 265747 h 514351"/>
                    <a:gd name="connsiteX28" fmla="*/ 96202 w 152400"/>
                    <a:gd name="connsiteY28" fmla="*/ 258128 h 514351"/>
                    <a:gd name="connsiteX29" fmla="*/ 95250 w 152400"/>
                    <a:gd name="connsiteY29" fmla="*/ 249555 h 514351"/>
                    <a:gd name="connsiteX30" fmla="*/ 94297 w 152400"/>
                    <a:gd name="connsiteY30" fmla="*/ 238125 h 514351"/>
                    <a:gd name="connsiteX31" fmla="*/ 94297 w 152400"/>
                    <a:gd name="connsiteY31" fmla="*/ 234315 h 514351"/>
                    <a:gd name="connsiteX32" fmla="*/ 92392 w 152400"/>
                    <a:gd name="connsiteY32" fmla="*/ 224790 h 514351"/>
                    <a:gd name="connsiteX33" fmla="*/ 91440 w 152400"/>
                    <a:gd name="connsiteY33" fmla="*/ 220028 h 514351"/>
                    <a:gd name="connsiteX34" fmla="*/ 89535 w 152400"/>
                    <a:gd name="connsiteY34" fmla="*/ 211455 h 514351"/>
                    <a:gd name="connsiteX35" fmla="*/ 88582 w 152400"/>
                    <a:gd name="connsiteY35" fmla="*/ 204787 h 514351"/>
                    <a:gd name="connsiteX36" fmla="*/ 86677 w 152400"/>
                    <a:gd name="connsiteY36" fmla="*/ 200025 h 514351"/>
                    <a:gd name="connsiteX37" fmla="*/ 82867 w 152400"/>
                    <a:gd name="connsiteY37" fmla="*/ 190500 h 514351"/>
                    <a:gd name="connsiteX38" fmla="*/ 80963 w 152400"/>
                    <a:gd name="connsiteY38" fmla="*/ 181928 h 514351"/>
                    <a:gd name="connsiteX39" fmla="*/ 79057 w 152400"/>
                    <a:gd name="connsiteY39" fmla="*/ 175260 h 514351"/>
                    <a:gd name="connsiteX40" fmla="*/ 77152 w 152400"/>
                    <a:gd name="connsiteY40" fmla="*/ 166687 h 514351"/>
                    <a:gd name="connsiteX41" fmla="*/ 76200 w 152400"/>
                    <a:gd name="connsiteY41" fmla="*/ 161925 h 514351"/>
                    <a:gd name="connsiteX42" fmla="*/ 75247 w 152400"/>
                    <a:gd name="connsiteY42" fmla="*/ 160020 h 514351"/>
                    <a:gd name="connsiteX43" fmla="*/ 68580 w 152400"/>
                    <a:gd name="connsiteY43" fmla="*/ 148590 h 514351"/>
                    <a:gd name="connsiteX44" fmla="*/ 65722 w 152400"/>
                    <a:gd name="connsiteY44" fmla="*/ 142875 h 514351"/>
                    <a:gd name="connsiteX45" fmla="*/ 61913 w 152400"/>
                    <a:gd name="connsiteY45" fmla="*/ 134302 h 514351"/>
                    <a:gd name="connsiteX46" fmla="*/ 58102 w 152400"/>
                    <a:gd name="connsiteY46" fmla="*/ 118110 h 514351"/>
                    <a:gd name="connsiteX47" fmla="*/ 57150 w 152400"/>
                    <a:gd name="connsiteY47" fmla="*/ 117157 h 514351"/>
                    <a:gd name="connsiteX48" fmla="*/ 49530 w 152400"/>
                    <a:gd name="connsiteY48" fmla="*/ 106680 h 514351"/>
                    <a:gd name="connsiteX49" fmla="*/ 44767 w 152400"/>
                    <a:gd name="connsiteY49" fmla="*/ 93345 h 514351"/>
                    <a:gd name="connsiteX50" fmla="*/ 33338 w 152400"/>
                    <a:gd name="connsiteY50" fmla="*/ 81915 h 514351"/>
                    <a:gd name="connsiteX51" fmla="*/ 29527 w 152400"/>
                    <a:gd name="connsiteY51" fmla="*/ 74295 h 514351"/>
                    <a:gd name="connsiteX52" fmla="*/ 26670 w 152400"/>
                    <a:gd name="connsiteY52" fmla="*/ 69532 h 514351"/>
                    <a:gd name="connsiteX53" fmla="*/ 20002 w 152400"/>
                    <a:gd name="connsiteY53" fmla="*/ 57150 h 514351"/>
                    <a:gd name="connsiteX54" fmla="*/ 20002 w 152400"/>
                    <a:gd name="connsiteY54" fmla="*/ 56197 h 514351"/>
                    <a:gd name="connsiteX55" fmla="*/ 12382 w 152400"/>
                    <a:gd name="connsiteY55" fmla="*/ 49530 h 514351"/>
                    <a:gd name="connsiteX56" fmla="*/ 9525 w 152400"/>
                    <a:gd name="connsiteY56" fmla="*/ 47625 h 514351"/>
                    <a:gd name="connsiteX57" fmla="*/ 7620 w 152400"/>
                    <a:gd name="connsiteY57" fmla="*/ 44768 h 514351"/>
                    <a:gd name="connsiteX58" fmla="*/ 0 w 152400"/>
                    <a:gd name="connsiteY58" fmla="*/ 38100 h 514351"/>
                    <a:gd name="connsiteX59" fmla="*/ 28575 w 152400"/>
                    <a:gd name="connsiteY59" fmla="*/ 0 h 514351"/>
                    <a:gd name="connsiteX60" fmla="*/ 41910 w 152400"/>
                    <a:gd name="connsiteY60" fmla="*/ 12382 h 514351"/>
                    <a:gd name="connsiteX61" fmla="*/ 54292 w 152400"/>
                    <a:gd name="connsiteY61" fmla="*/ 22860 h 514351"/>
                    <a:gd name="connsiteX62" fmla="*/ 56197 w 152400"/>
                    <a:gd name="connsiteY62" fmla="*/ 24765 h 514351"/>
                    <a:gd name="connsiteX63" fmla="*/ 63817 w 152400"/>
                    <a:gd name="connsiteY63" fmla="*/ 37147 h 514351"/>
                    <a:gd name="connsiteX64" fmla="*/ 64770 w 152400"/>
                    <a:gd name="connsiteY64" fmla="*/ 40005 h 514351"/>
                    <a:gd name="connsiteX65" fmla="*/ 71438 w 152400"/>
                    <a:gd name="connsiteY65" fmla="*/ 50482 h 514351"/>
                    <a:gd name="connsiteX66" fmla="*/ 73342 w 152400"/>
                    <a:gd name="connsiteY66" fmla="*/ 53340 h 514351"/>
                    <a:gd name="connsiteX67" fmla="*/ 74295 w 152400"/>
                    <a:gd name="connsiteY67" fmla="*/ 53340 h 514351"/>
                    <a:gd name="connsiteX68" fmla="*/ 86677 w 152400"/>
                    <a:gd name="connsiteY68" fmla="*/ 65722 h 514351"/>
                    <a:gd name="connsiteX69" fmla="*/ 92392 w 152400"/>
                    <a:gd name="connsiteY69" fmla="*/ 80963 h 514351"/>
                    <a:gd name="connsiteX70" fmla="*/ 92392 w 152400"/>
                    <a:gd name="connsiteY70" fmla="*/ 82868 h 514351"/>
                    <a:gd name="connsiteX71" fmla="*/ 93345 w 152400"/>
                    <a:gd name="connsiteY71" fmla="*/ 83820 h 514351"/>
                    <a:gd name="connsiteX72" fmla="*/ 101917 w 152400"/>
                    <a:gd name="connsiteY72" fmla="*/ 96202 h 514351"/>
                    <a:gd name="connsiteX73" fmla="*/ 105727 w 152400"/>
                    <a:gd name="connsiteY73" fmla="*/ 112395 h 514351"/>
                    <a:gd name="connsiteX74" fmla="*/ 105727 w 152400"/>
                    <a:gd name="connsiteY74" fmla="*/ 113347 h 514351"/>
                    <a:gd name="connsiteX75" fmla="*/ 107632 w 152400"/>
                    <a:gd name="connsiteY75" fmla="*/ 118110 h 514351"/>
                    <a:gd name="connsiteX76" fmla="*/ 111442 w 152400"/>
                    <a:gd name="connsiteY76" fmla="*/ 125730 h 514351"/>
                    <a:gd name="connsiteX77" fmla="*/ 112395 w 152400"/>
                    <a:gd name="connsiteY77" fmla="*/ 127635 h 514351"/>
                    <a:gd name="connsiteX78" fmla="*/ 120967 w 152400"/>
                    <a:gd name="connsiteY78" fmla="*/ 141922 h 514351"/>
                    <a:gd name="connsiteX79" fmla="*/ 123825 w 152400"/>
                    <a:gd name="connsiteY79" fmla="*/ 153353 h 514351"/>
                    <a:gd name="connsiteX80" fmla="*/ 124777 w 152400"/>
                    <a:gd name="connsiteY80" fmla="*/ 158115 h 514351"/>
                    <a:gd name="connsiteX81" fmla="*/ 127635 w 152400"/>
                    <a:gd name="connsiteY81" fmla="*/ 168593 h 514351"/>
                    <a:gd name="connsiteX82" fmla="*/ 128588 w 152400"/>
                    <a:gd name="connsiteY82" fmla="*/ 174308 h 514351"/>
                    <a:gd name="connsiteX83" fmla="*/ 130492 w 152400"/>
                    <a:gd name="connsiteY83" fmla="*/ 178118 h 514351"/>
                    <a:gd name="connsiteX84" fmla="*/ 134302 w 152400"/>
                    <a:gd name="connsiteY84" fmla="*/ 189547 h 514351"/>
                    <a:gd name="connsiteX85" fmla="*/ 136207 w 152400"/>
                    <a:gd name="connsiteY85" fmla="*/ 200025 h 514351"/>
                    <a:gd name="connsiteX86" fmla="*/ 137160 w 152400"/>
                    <a:gd name="connsiteY86" fmla="*/ 205740 h 514351"/>
                    <a:gd name="connsiteX87" fmla="*/ 138113 w 152400"/>
                    <a:gd name="connsiteY87" fmla="*/ 210503 h 514351"/>
                    <a:gd name="connsiteX88" fmla="*/ 140017 w 152400"/>
                    <a:gd name="connsiteY88" fmla="*/ 220980 h 514351"/>
                    <a:gd name="connsiteX89" fmla="*/ 140970 w 152400"/>
                    <a:gd name="connsiteY89" fmla="*/ 234315 h 514351"/>
                    <a:gd name="connsiteX90" fmla="*/ 140970 w 152400"/>
                    <a:gd name="connsiteY90" fmla="*/ 238125 h 514351"/>
                    <a:gd name="connsiteX91" fmla="*/ 141922 w 152400"/>
                    <a:gd name="connsiteY91" fmla="*/ 245745 h 514351"/>
                    <a:gd name="connsiteX92" fmla="*/ 142875 w 152400"/>
                    <a:gd name="connsiteY92" fmla="*/ 254318 h 514351"/>
                    <a:gd name="connsiteX93" fmla="*/ 144780 w 152400"/>
                    <a:gd name="connsiteY93" fmla="*/ 270510 h 514351"/>
                    <a:gd name="connsiteX94" fmla="*/ 145732 w 152400"/>
                    <a:gd name="connsiteY94" fmla="*/ 276225 h 514351"/>
                    <a:gd name="connsiteX95" fmla="*/ 146685 w 152400"/>
                    <a:gd name="connsiteY95" fmla="*/ 285750 h 514351"/>
                    <a:gd name="connsiteX96" fmla="*/ 147638 w 152400"/>
                    <a:gd name="connsiteY96" fmla="*/ 291465 h 514351"/>
                    <a:gd name="connsiteX97" fmla="*/ 148590 w 152400"/>
                    <a:gd name="connsiteY97" fmla="*/ 301943 h 514351"/>
                    <a:gd name="connsiteX98" fmla="*/ 149542 w 152400"/>
                    <a:gd name="connsiteY98" fmla="*/ 306705 h 514351"/>
                    <a:gd name="connsiteX99" fmla="*/ 151447 w 152400"/>
                    <a:gd name="connsiteY99" fmla="*/ 318135 h 514351"/>
                    <a:gd name="connsiteX100" fmla="*/ 151447 w 152400"/>
                    <a:gd name="connsiteY100" fmla="*/ 330518 h 514351"/>
                    <a:gd name="connsiteX101" fmla="*/ 151447 w 152400"/>
                    <a:gd name="connsiteY101" fmla="*/ 335280 h 514351"/>
                    <a:gd name="connsiteX102" fmla="*/ 149542 w 152400"/>
                    <a:gd name="connsiteY102" fmla="*/ 349568 h 514351"/>
                    <a:gd name="connsiteX103" fmla="*/ 148590 w 152400"/>
                    <a:gd name="connsiteY103" fmla="*/ 352425 h 514351"/>
                    <a:gd name="connsiteX104" fmla="*/ 148590 w 152400"/>
                    <a:gd name="connsiteY104" fmla="*/ 368618 h 514351"/>
                    <a:gd name="connsiteX105" fmla="*/ 149542 w 152400"/>
                    <a:gd name="connsiteY105" fmla="*/ 373380 h 514351"/>
                    <a:gd name="connsiteX106" fmla="*/ 150495 w 152400"/>
                    <a:gd name="connsiteY106" fmla="*/ 384810 h 514351"/>
                    <a:gd name="connsiteX107" fmla="*/ 151447 w 152400"/>
                    <a:gd name="connsiteY107" fmla="*/ 390525 h 514351"/>
                    <a:gd name="connsiteX108" fmla="*/ 152400 w 152400"/>
                    <a:gd name="connsiteY108" fmla="*/ 401955 h 514351"/>
                    <a:gd name="connsiteX109" fmla="*/ 151447 w 152400"/>
                    <a:gd name="connsiteY109" fmla="*/ 413385 h 514351"/>
                    <a:gd name="connsiteX110" fmla="*/ 150495 w 152400"/>
                    <a:gd name="connsiteY110" fmla="*/ 418147 h 514351"/>
                    <a:gd name="connsiteX111" fmla="*/ 149542 w 152400"/>
                    <a:gd name="connsiteY111" fmla="*/ 429578 h 514351"/>
                    <a:gd name="connsiteX112" fmla="*/ 148590 w 152400"/>
                    <a:gd name="connsiteY112" fmla="*/ 434340 h 514351"/>
                    <a:gd name="connsiteX113" fmla="*/ 149542 w 152400"/>
                    <a:gd name="connsiteY113" fmla="*/ 436245 h 514351"/>
                    <a:gd name="connsiteX114" fmla="*/ 152400 w 152400"/>
                    <a:gd name="connsiteY114" fmla="*/ 451485 h 514351"/>
                    <a:gd name="connsiteX115" fmla="*/ 151447 w 152400"/>
                    <a:gd name="connsiteY115" fmla="*/ 464820 h 514351"/>
                    <a:gd name="connsiteX116" fmla="*/ 151447 w 152400"/>
                    <a:gd name="connsiteY116" fmla="*/ 467678 h 514351"/>
                    <a:gd name="connsiteX117" fmla="*/ 150495 w 152400"/>
                    <a:gd name="connsiteY117" fmla="*/ 482919 h 514351"/>
                    <a:gd name="connsiteX118" fmla="*/ 128588 w 152400"/>
                    <a:gd name="connsiteY118" fmla="*/ 514352 h 514351"/>
                    <a:gd name="connsiteX119" fmla="*/ 105727 w 152400"/>
                    <a:gd name="connsiteY119" fmla="*/ 484824 h 514351"/>
                    <a:gd name="connsiteX120" fmla="*/ 151447 w 152400"/>
                    <a:gd name="connsiteY120" fmla="*/ 484824 h 514351"/>
                    <a:gd name="connsiteX121" fmla="*/ 129540 w 152400"/>
                    <a:gd name="connsiteY121" fmla="*/ 466725 h 514351"/>
                    <a:gd name="connsiteX122" fmla="*/ 105727 w 152400"/>
                    <a:gd name="connsiteY122" fmla="*/ 484824 h 5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52400" h="514351">
                      <a:moveTo>
                        <a:pt x="128588" y="514352"/>
                      </a:moveTo>
                      <a:cubicBezTo>
                        <a:pt x="125730" y="514352"/>
                        <a:pt x="103822" y="513399"/>
                        <a:pt x="103822" y="484824"/>
                      </a:cubicBezTo>
                      <a:lnTo>
                        <a:pt x="105727" y="484824"/>
                      </a:lnTo>
                      <a:cubicBezTo>
                        <a:pt x="105727" y="483872"/>
                        <a:pt x="105727" y="481014"/>
                        <a:pt x="105727" y="473393"/>
                      </a:cubicBezTo>
                      <a:cubicBezTo>
                        <a:pt x="105727" y="469583"/>
                        <a:pt x="105727" y="466725"/>
                        <a:pt x="106680" y="463868"/>
                      </a:cubicBezTo>
                      <a:cubicBezTo>
                        <a:pt x="106680" y="461962"/>
                        <a:pt x="107632" y="460058"/>
                        <a:pt x="107632" y="458153"/>
                      </a:cubicBezTo>
                      <a:cubicBezTo>
                        <a:pt x="107632" y="457200"/>
                        <a:pt x="107632" y="457200"/>
                        <a:pt x="106680" y="456247"/>
                      </a:cubicBezTo>
                      <a:cubicBezTo>
                        <a:pt x="105727" y="452437"/>
                        <a:pt x="102870" y="446722"/>
                        <a:pt x="102870" y="440055"/>
                      </a:cubicBezTo>
                      <a:cubicBezTo>
                        <a:pt x="102870" y="436245"/>
                        <a:pt x="102870" y="432435"/>
                        <a:pt x="103822" y="428625"/>
                      </a:cubicBezTo>
                      <a:cubicBezTo>
                        <a:pt x="103822" y="426720"/>
                        <a:pt x="104775" y="424815"/>
                        <a:pt x="104775" y="422910"/>
                      </a:cubicBezTo>
                      <a:cubicBezTo>
                        <a:pt x="104775" y="419100"/>
                        <a:pt x="105727" y="415290"/>
                        <a:pt x="105727" y="411480"/>
                      </a:cubicBezTo>
                      <a:cubicBezTo>
                        <a:pt x="105727" y="409575"/>
                        <a:pt x="106680" y="407670"/>
                        <a:pt x="106680" y="406718"/>
                      </a:cubicBezTo>
                      <a:cubicBezTo>
                        <a:pt x="106680" y="404812"/>
                        <a:pt x="106680" y="402908"/>
                        <a:pt x="105727" y="401003"/>
                      </a:cubicBezTo>
                      <a:cubicBezTo>
                        <a:pt x="105727" y="397193"/>
                        <a:pt x="104775" y="393383"/>
                        <a:pt x="104775" y="389572"/>
                      </a:cubicBezTo>
                      <a:cubicBezTo>
                        <a:pt x="104775" y="387668"/>
                        <a:pt x="104775" y="386715"/>
                        <a:pt x="103822" y="384810"/>
                      </a:cubicBezTo>
                      <a:cubicBezTo>
                        <a:pt x="103822" y="381953"/>
                        <a:pt x="102870" y="377190"/>
                        <a:pt x="102870" y="373380"/>
                      </a:cubicBezTo>
                      <a:lnTo>
                        <a:pt x="102870" y="356235"/>
                      </a:lnTo>
                      <a:cubicBezTo>
                        <a:pt x="102870" y="350520"/>
                        <a:pt x="103822" y="345758"/>
                        <a:pt x="104775" y="341947"/>
                      </a:cubicBezTo>
                      <a:cubicBezTo>
                        <a:pt x="104775" y="340995"/>
                        <a:pt x="105727" y="340043"/>
                        <a:pt x="105727" y="339090"/>
                      </a:cubicBezTo>
                      <a:cubicBezTo>
                        <a:pt x="105727" y="338137"/>
                        <a:pt x="105727" y="336233"/>
                        <a:pt x="105727" y="334328"/>
                      </a:cubicBezTo>
                      <a:cubicBezTo>
                        <a:pt x="105727" y="331470"/>
                        <a:pt x="105727" y="328612"/>
                        <a:pt x="105727" y="325755"/>
                      </a:cubicBezTo>
                      <a:cubicBezTo>
                        <a:pt x="105727" y="323850"/>
                        <a:pt x="105727" y="322897"/>
                        <a:pt x="104775" y="320993"/>
                      </a:cubicBezTo>
                      <a:cubicBezTo>
                        <a:pt x="103822" y="317183"/>
                        <a:pt x="103822" y="314325"/>
                        <a:pt x="102870" y="310515"/>
                      </a:cubicBezTo>
                      <a:cubicBezTo>
                        <a:pt x="102870" y="308610"/>
                        <a:pt x="101917" y="306705"/>
                        <a:pt x="101917" y="303847"/>
                      </a:cubicBezTo>
                      <a:cubicBezTo>
                        <a:pt x="101917" y="300990"/>
                        <a:pt x="100965" y="298133"/>
                        <a:pt x="100965" y="295275"/>
                      </a:cubicBezTo>
                      <a:cubicBezTo>
                        <a:pt x="100965" y="293370"/>
                        <a:pt x="100013" y="290512"/>
                        <a:pt x="100013" y="288608"/>
                      </a:cubicBezTo>
                      <a:cubicBezTo>
                        <a:pt x="100013" y="285750"/>
                        <a:pt x="99060" y="282893"/>
                        <a:pt x="99060" y="280035"/>
                      </a:cubicBezTo>
                      <a:cubicBezTo>
                        <a:pt x="98107" y="275272"/>
                        <a:pt x="98107" y="270510"/>
                        <a:pt x="97155" y="265747"/>
                      </a:cubicBezTo>
                      <a:cubicBezTo>
                        <a:pt x="97155" y="262890"/>
                        <a:pt x="96202" y="260985"/>
                        <a:pt x="96202" y="258128"/>
                      </a:cubicBezTo>
                      <a:cubicBezTo>
                        <a:pt x="96202" y="255270"/>
                        <a:pt x="95250" y="252412"/>
                        <a:pt x="95250" y="249555"/>
                      </a:cubicBezTo>
                      <a:cubicBezTo>
                        <a:pt x="94297" y="244793"/>
                        <a:pt x="94297" y="241935"/>
                        <a:pt x="94297" y="238125"/>
                      </a:cubicBezTo>
                      <a:cubicBezTo>
                        <a:pt x="94297" y="237172"/>
                        <a:pt x="94297" y="235268"/>
                        <a:pt x="94297" y="234315"/>
                      </a:cubicBezTo>
                      <a:cubicBezTo>
                        <a:pt x="93345" y="231458"/>
                        <a:pt x="93345" y="227647"/>
                        <a:pt x="92392" y="224790"/>
                      </a:cubicBezTo>
                      <a:lnTo>
                        <a:pt x="91440" y="220028"/>
                      </a:lnTo>
                      <a:cubicBezTo>
                        <a:pt x="90488" y="217170"/>
                        <a:pt x="90488" y="214312"/>
                        <a:pt x="89535" y="211455"/>
                      </a:cubicBezTo>
                      <a:cubicBezTo>
                        <a:pt x="89535" y="209550"/>
                        <a:pt x="88582" y="207645"/>
                        <a:pt x="88582" y="204787"/>
                      </a:cubicBezTo>
                      <a:cubicBezTo>
                        <a:pt x="88582" y="203835"/>
                        <a:pt x="87630" y="201930"/>
                        <a:pt x="86677" y="200025"/>
                      </a:cubicBezTo>
                      <a:cubicBezTo>
                        <a:pt x="85725" y="197168"/>
                        <a:pt x="83820" y="194310"/>
                        <a:pt x="82867" y="190500"/>
                      </a:cubicBezTo>
                      <a:cubicBezTo>
                        <a:pt x="81915" y="187643"/>
                        <a:pt x="81915" y="184785"/>
                        <a:pt x="80963" y="181928"/>
                      </a:cubicBezTo>
                      <a:cubicBezTo>
                        <a:pt x="80963" y="180022"/>
                        <a:pt x="80010" y="178118"/>
                        <a:pt x="79057" y="175260"/>
                      </a:cubicBezTo>
                      <a:cubicBezTo>
                        <a:pt x="78105" y="172403"/>
                        <a:pt x="77152" y="169545"/>
                        <a:pt x="77152" y="166687"/>
                      </a:cubicBezTo>
                      <a:cubicBezTo>
                        <a:pt x="77152" y="164783"/>
                        <a:pt x="76200" y="163830"/>
                        <a:pt x="76200" y="161925"/>
                      </a:cubicBezTo>
                      <a:cubicBezTo>
                        <a:pt x="76200" y="160972"/>
                        <a:pt x="75247" y="160972"/>
                        <a:pt x="75247" y="160020"/>
                      </a:cubicBezTo>
                      <a:cubicBezTo>
                        <a:pt x="73342" y="157162"/>
                        <a:pt x="70485" y="153353"/>
                        <a:pt x="68580" y="148590"/>
                      </a:cubicBezTo>
                      <a:cubicBezTo>
                        <a:pt x="67627" y="146685"/>
                        <a:pt x="66675" y="144780"/>
                        <a:pt x="65722" y="142875"/>
                      </a:cubicBezTo>
                      <a:cubicBezTo>
                        <a:pt x="63817" y="140018"/>
                        <a:pt x="62865" y="137160"/>
                        <a:pt x="61913" y="134302"/>
                      </a:cubicBezTo>
                      <a:cubicBezTo>
                        <a:pt x="59055" y="127635"/>
                        <a:pt x="59055" y="121920"/>
                        <a:pt x="58102" y="118110"/>
                      </a:cubicBezTo>
                      <a:cubicBezTo>
                        <a:pt x="58102" y="118110"/>
                        <a:pt x="58102" y="118110"/>
                        <a:pt x="57150" y="117157"/>
                      </a:cubicBezTo>
                      <a:cubicBezTo>
                        <a:pt x="55245" y="114300"/>
                        <a:pt x="52388" y="111443"/>
                        <a:pt x="49530" y="106680"/>
                      </a:cubicBezTo>
                      <a:cubicBezTo>
                        <a:pt x="46672" y="101918"/>
                        <a:pt x="45720" y="97155"/>
                        <a:pt x="44767" y="93345"/>
                      </a:cubicBezTo>
                      <a:cubicBezTo>
                        <a:pt x="41910" y="91440"/>
                        <a:pt x="37147" y="87630"/>
                        <a:pt x="33338" y="81915"/>
                      </a:cubicBezTo>
                      <a:cubicBezTo>
                        <a:pt x="31432" y="79057"/>
                        <a:pt x="30480" y="77152"/>
                        <a:pt x="29527" y="74295"/>
                      </a:cubicBezTo>
                      <a:cubicBezTo>
                        <a:pt x="28575" y="72390"/>
                        <a:pt x="27622" y="70485"/>
                        <a:pt x="26670" y="69532"/>
                      </a:cubicBezTo>
                      <a:cubicBezTo>
                        <a:pt x="23813" y="64770"/>
                        <a:pt x="20955" y="60960"/>
                        <a:pt x="20002" y="57150"/>
                      </a:cubicBezTo>
                      <a:lnTo>
                        <a:pt x="20002" y="56197"/>
                      </a:lnTo>
                      <a:cubicBezTo>
                        <a:pt x="17145" y="54293"/>
                        <a:pt x="15240" y="52388"/>
                        <a:pt x="12382" y="49530"/>
                      </a:cubicBezTo>
                      <a:lnTo>
                        <a:pt x="9525" y="47625"/>
                      </a:lnTo>
                      <a:lnTo>
                        <a:pt x="7620" y="44768"/>
                      </a:lnTo>
                      <a:cubicBezTo>
                        <a:pt x="5715" y="41910"/>
                        <a:pt x="2857" y="40005"/>
                        <a:pt x="0" y="38100"/>
                      </a:cubicBezTo>
                      <a:lnTo>
                        <a:pt x="28575" y="0"/>
                      </a:lnTo>
                      <a:cubicBezTo>
                        <a:pt x="33338" y="3810"/>
                        <a:pt x="38100" y="7620"/>
                        <a:pt x="41910" y="12382"/>
                      </a:cubicBezTo>
                      <a:cubicBezTo>
                        <a:pt x="45720" y="15240"/>
                        <a:pt x="50482" y="19050"/>
                        <a:pt x="54292" y="22860"/>
                      </a:cubicBezTo>
                      <a:lnTo>
                        <a:pt x="56197" y="24765"/>
                      </a:lnTo>
                      <a:cubicBezTo>
                        <a:pt x="60007" y="29527"/>
                        <a:pt x="61913" y="33338"/>
                        <a:pt x="63817" y="37147"/>
                      </a:cubicBezTo>
                      <a:cubicBezTo>
                        <a:pt x="63817" y="38100"/>
                        <a:pt x="64770" y="39052"/>
                        <a:pt x="64770" y="40005"/>
                      </a:cubicBezTo>
                      <a:cubicBezTo>
                        <a:pt x="67627" y="43815"/>
                        <a:pt x="69532" y="47625"/>
                        <a:pt x="71438" y="50482"/>
                      </a:cubicBezTo>
                      <a:cubicBezTo>
                        <a:pt x="72390" y="51435"/>
                        <a:pt x="72390" y="52388"/>
                        <a:pt x="73342" y="53340"/>
                      </a:cubicBezTo>
                      <a:cubicBezTo>
                        <a:pt x="73342" y="53340"/>
                        <a:pt x="73342" y="53340"/>
                        <a:pt x="74295" y="53340"/>
                      </a:cubicBezTo>
                      <a:cubicBezTo>
                        <a:pt x="77152" y="55245"/>
                        <a:pt x="82867" y="59055"/>
                        <a:pt x="86677" y="65722"/>
                      </a:cubicBezTo>
                      <a:cubicBezTo>
                        <a:pt x="90488" y="71438"/>
                        <a:pt x="91440" y="77152"/>
                        <a:pt x="92392" y="80963"/>
                      </a:cubicBezTo>
                      <a:cubicBezTo>
                        <a:pt x="92392" y="81915"/>
                        <a:pt x="92392" y="81915"/>
                        <a:pt x="92392" y="82868"/>
                      </a:cubicBezTo>
                      <a:lnTo>
                        <a:pt x="93345" y="83820"/>
                      </a:lnTo>
                      <a:cubicBezTo>
                        <a:pt x="96202" y="86677"/>
                        <a:pt x="99060" y="90488"/>
                        <a:pt x="101917" y="96202"/>
                      </a:cubicBezTo>
                      <a:cubicBezTo>
                        <a:pt x="104775" y="102870"/>
                        <a:pt x="105727" y="108585"/>
                        <a:pt x="105727" y="112395"/>
                      </a:cubicBezTo>
                      <a:lnTo>
                        <a:pt x="105727" y="113347"/>
                      </a:lnTo>
                      <a:cubicBezTo>
                        <a:pt x="106680" y="115252"/>
                        <a:pt x="107632" y="116205"/>
                        <a:pt x="107632" y="118110"/>
                      </a:cubicBezTo>
                      <a:cubicBezTo>
                        <a:pt x="108585" y="120968"/>
                        <a:pt x="110490" y="122872"/>
                        <a:pt x="111442" y="125730"/>
                      </a:cubicBezTo>
                      <a:cubicBezTo>
                        <a:pt x="111442" y="126682"/>
                        <a:pt x="112395" y="126682"/>
                        <a:pt x="112395" y="127635"/>
                      </a:cubicBezTo>
                      <a:cubicBezTo>
                        <a:pt x="115252" y="130493"/>
                        <a:pt x="118110" y="135255"/>
                        <a:pt x="120967" y="141922"/>
                      </a:cubicBezTo>
                      <a:cubicBezTo>
                        <a:pt x="122872" y="145733"/>
                        <a:pt x="122872" y="149543"/>
                        <a:pt x="123825" y="153353"/>
                      </a:cubicBezTo>
                      <a:cubicBezTo>
                        <a:pt x="123825" y="155258"/>
                        <a:pt x="124777" y="157162"/>
                        <a:pt x="124777" y="158115"/>
                      </a:cubicBezTo>
                      <a:cubicBezTo>
                        <a:pt x="125730" y="161925"/>
                        <a:pt x="126682" y="165735"/>
                        <a:pt x="127635" y="168593"/>
                      </a:cubicBezTo>
                      <a:cubicBezTo>
                        <a:pt x="127635" y="170497"/>
                        <a:pt x="128588" y="172403"/>
                        <a:pt x="128588" y="174308"/>
                      </a:cubicBezTo>
                      <a:cubicBezTo>
                        <a:pt x="128588" y="176212"/>
                        <a:pt x="129540" y="177165"/>
                        <a:pt x="130492" y="178118"/>
                      </a:cubicBezTo>
                      <a:cubicBezTo>
                        <a:pt x="131445" y="180975"/>
                        <a:pt x="133350" y="184785"/>
                        <a:pt x="134302" y="189547"/>
                      </a:cubicBezTo>
                      <a:cubicBezTo>
                        <a:pt x="135255" y="193358"/>
                        <a:pt x="136207" y="197168"/>
                        <a:pt x="136207" y="200025"/>
                      </a:cubicBezTo>
                      <a:cubicBezTo>
                        <a:pt x="136207" y="201930"/>
                        <a:pt x="137160" y="203835"/>
                        <a:pt x="137160" y="205740"/>
                      </a:cubicBezTo>
                      <a:lnTo>
                        <a:pt x="138113" y="210503"/>
                      </a:lnTo>
                      <a:cubicBezTo>
                        <a:pt x="139065" y="214312"/>
                        <a:pt x="140017" y="218122"/>
                        <a:pt x="140017" y="220980"/>
                      </a:cubicBezTo>
                      <a:cubicBezTo>
                        <a:pt x="140970" y="226695"/>
                        <a:pt x="140970" y="231458"/>
                        <a:pt x="140970" y="234315"/>
                      </a:cubicBezTo>
                      <a:cubicBezTo>
                        <a:pt x="140970" y="235268"/>
                        <a:pt x="140970" y="237172"/>
                        <a:pt x="140970" y="238125"/>
                      </a:cubicBezTo>
                      <a:cubicBezTo>
                        <a:pt x="140970" y="240983"/>
                        <a:pt x="141922" y="242887"/>
                        <a:pt x="141922" y="245745"/>
                      </a:cubicBezTo>
                      <a:cubicBezTo>
                        <a:pt x="141922" y="248603"/>
                        <a:pt x="142875" y="251460"/>
                        <a:pt x="142875" y="254318"/>
                      </a:cubicBezTo>
                      <a:cubicBezTo>
                        <a:pt x="143827" y="260033"/>
                        <a:pt x="144780" y="264795"/>
                        <a:pt x="144780" y="270510"/>
                      </a:cubicBezTo>
                      <a:cubicBezTo>
                        <a:pt x="144780" y="272415"/>
                        <a:pt x="145732" y="274320"/>
                        <a:pt x="145732" y="276225"/>
                      </a:cubicBezTo>
                      <a:cubicBezTo>
                        <a:pt x="146685" y="279083"/>
                        <a:pt x="146685" y="282893"/>
                        <a:pt x="146685" y="285750"/>
                      </a:cubicBezTo>
                      <a:cubicBezTo>
                        <a:pt x="146685" y="287655"/>
                        <a:pt x="147638" y="289560"/>
                        <a:pt x="147638" y="291465"/>
                      </a:cubicBezTo>
                      <a:cubicBezTo>
                        <a:pt x="148590" y="295275"/>
                        <a:pt x="148590" y="298133"/>
                        <a:pt x="148590" y="301943"/>
                      </a:cubicBezTo>
                      <a:cubicBezTo>
                        <a:pt x="148590" y="303847"/>
                        <a:pt x="148590" y="304800"/>
                        <a:pt x="149542" y="306705"/>
                      </a:cubicBezTo>
                      <a:cubicBezTo>
                        <a:pt x="150495" y="309562"/>
                        <a:pt x="150495" y="313372"/>
                        <a:pt x="151447" y="318135"/>
                      </a:cubicBezTo>
                      <a:cubicBezTo>
                        <a:pt x="151447" y="321945"/>
                        <a:pt x="151447" y="326708"/>
                        <a:pt x="151447" y="330518"/>
                      </a:cubicBezTo>
                      <a:lnTo>
                        <a:pt x="151447" y="335280"/>
                      </a:lnTo>
                      <a:cubicBezTo>
                        <a:pt x="151447" y="340995"/>
                        <a:pt x="150495" y="345758"/>
                        <a:pt x="149542" y="349568"/>
                      </a:cubicBezTo>
                      <a:cubicBezTo>
                        <a:pt x="149542" y="350520"/>
                        <a:pt x="148590" y="351472"/>
                        <a:pt x="148590" y="352425"/>
                      </a:cubicBezTo>
                      <a:lnTo>
                        <a:pt x="148590" y="368618"/>
                      </a:lnTo>
                      <a:cubicBezTo>
                        <a:pt x="148590" y="370522"/>
                        <a:pt x="148590" y="371475"/>
                        <a:pt x="149542" y="373380"/>
                      </a:cubicBezTo>
                      <a:cubicBezTo>
                        <a:pt x="150495" y="377190"/>
                        <a:pt x="150495" y="381000"/>
                        <a:pt x="150495" y="384810"/>
                      </a:cubicBezTo>
                      <a:cubicBezTo>
                        <a:pt x="150495" y="386715"/>
                        <a:pt x="150495" y="388620"/>
                        <a:pt x="151447" y="390525"/>
                      </a:cubicBezTo>
                      <a:cubicBezTo>
                        <a:pt x="151447" y="394335"/>
                        <a:pt x="152400" y="397193"/>
                        <a:pt x="152400" y="401955"/>
                      </a:cubicBezTo>
                      <a:cubicBezTo>
                        <a:pt x="152400" y="405765"/>
                        <a:pt x="151447" y="409575"/>
                        <a:pt x="151447" y="413385"/>
                      </a:cubicBezTo>
                      <a:cubicBezTo>
                        <a:pt x="151447" y="415290"/>
                        <a:pt x="150495" y="417195"/>
                        <a:pt x="150495" y="418147"/>
                      </a:cubicBezTo>
                      <a:cubicBezTo>
                        <a:pt x="150495" y="421958"/>
                        <a:pt x="150495" y="425768"/>
                        <a:pt x="149542" y="429578"/>
                      </a:cubicBezTo>
                      <a:cubicBezTo>
                        <a:pt x="149542" y="431483"/>
                        <a:pt x="149542" y="432435"/>
                        <a:pt x="148590" y="434340"/>
                      </a:cubicBezTo>
                      <a:cubicBezTo>
                        <a:pt x="148590" y="435293"/>
                        <a:pt x="148590" y="435293"/>
                        <a:pt x="149542" y="436245"/>
                      </a:cubicBezTo>
                      <a:cubicBezTo>
                        <a:pt x="150495" y="440055"/>
                        <a:pt x="152400" y="445770"/>
                        <a:pt x="152400" y="451485"/>
                      </a:cubicBezTo>
                      <a:cubicBezTo>
                        <a:pt x="152400" y="457200"/>
                        <a:pt x="151447" y="461962"/>
                        <a:pt x="151447" y="464820"/>
                      </a:cubicBezTo>
                      <a:cubicBezTo>
                        <a:pt x="151447" y="465772"/>
                        <a:pt x="151447" y="466725"/>
                        <a:pt x="151447" y="467678"/>
                      </a:cubicBezTo>
                      <a:cubicBezTo>
                        <a:pt x="151447" y="474345"/>
                        <a:pt x="151447" y="479109"/>
                        <a:pt x="150495" y="482919"/>
                      </a:cubicBezTo>
                      <a:cubicBezTo>
                        <a:pt x="151447" y="513399"/>
                        <a:pt x="131445" y="514352"/>
                        <a:pt x="128588" y="514352"/>
                      </a:cubicBezTo>
                      <a:close/>
                      <a:moveTo>
                        <a:pt x="105727" y="484824"/>
                      </a:moveTo>
                      <a:lnTo>
                        <a:pt x="151447" y="484824"/>
                      </a:lnTo>
                      <a:cubicBezTo>
                        <a:pt x="150495" y="477203"/>
                        <a:pt x="141922" y="466725"/>
                        <a:pt x="129540" y="466725"/>
                      </a:cubicBezTo>
                      <a:cubicBezTo>
                        <a:pt x="116205" y="466725"/>
                        <a:pt x="107632" y="476250"/>
                        <a:pt x="105727" y="484824"/>
                      </a:cubicBezTo>
                      <a:close/>
                    </a:path>
                  </a:pathLst>
                </a:custGeom>
                <a:solidFill>
                  <a:srgbClr val="393E3C"/>
                </a:solidFill>
                <a:ln w="952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795B3460-E4E7-824A-B1BE-E38E7A5CD23B}"/>
                    </a:ext>
                  </a:extLst>
                </p:cNvPr>
                <p:cNvSpPr/>
                <p:nvPr/>
              </p:nvSpPr>
              <p:spPr>
                <a:xfrm>
                  <a:off x="3820897" y="3596278"/>
                  <a:ext cx="386912" cy="387981"/>
                </a:xfrm>
                <a:custGeom>
                  <a:avLst/>
                  <a:gdLst>
                    <a:gd name="connsiteX0" fmla="*/ 326710 w 343854"/>
                    <a:gd name="connsiteY0" fmla="*/ 344805 h 344804"/>
                    <a:gd name="connsiteX1" fmla="*/ 326710 w 343854"/>
                    <a:gd name="connsiteY1" fmla="*/ 344805 h 344804"/>
                    <a:gd name="connsiteX2" fmla="*/ 311469 w 343854"/>
                    <a:gd name="connsiteY2" fmla="*/ 341947 h 344804"/>
                    <a:gd name="connsiteX3" fmla="*/ 309564 w 343854"/>
                    <a:gd name="connsiteY3" fmla="*/ 340995 h 344804"/>
                    <a:gd name="connsiteX4" fmla="*/ 305754 w 343854"/>
                    <a:gd name="connsiteY4" fmla="*/ 340995 h 344804"/>
                    <a:gd name="connsiteX5" fmla="*/ 293372 w 343854"/>
                    <a:gd name="connsiteY5" fmla="*/ 340995 h 344804"/>
                    <a:gd name="connsiteX6" fmla="*/ 281942 w 343854"/>
                    <a:gd name="connsiteY6" fmla="*/ 339090 h 344804"/>
                    <a:gd name="connsiteX7" fmla="*/ 277179 w 343854"/>
                    <a:gd name="connsiteY7" fmla="*/ 338138 h 344804"/>
                    <a:gd name="connsiteX8" fmla="*/ 271464 w 343854"/>
                    <a:gd name="connsiteY8" fmla="*/ 338138 h 344804"/>
                    <a:gd name="connsiteX9" fmla="*/ 260987 w 343854"/>
                    <a:gd name="connsiteY9" fmla="*/ 337185 h 344804"/>
                    <a:gd name="connsiteX10" fmla="*/ 251462 w 343854"/>
                    <a:gd name="connsiteY10" fmla="*/ 335280 h 344804"/>
                    <a:gd name="connsiteX11" fmla="*/ 244794 w 343854"/>
                    <a:gd name="connsiteY11" fmla="*/ 334327 h 344804"/>
                    <a:gd name="connsiteX12" fmla="*/ 239079 w 343854"/>
                    <a:gd name="connsiteY12" fmla="*/ 333375 h 344804"/>
                    <a:gd name="connsiteX13" fmla="*/ 228602 w 343854"/>
                    <a:gd name="connsiteY13" fmla="*/ 331470 h 344804"/>
                    <a:gd name="connsiteX14" fmla="*/ 222887 w 343854"/>
                    <a:gd name="connsiteY14" fmla="*/ 330517 h 344804"/>
                    <a:gd name="connsiteX15" fmla="*/ 211457 w 343854"/>
                    <a:gd name="connsiteY15" fmla="*/ 328613 h 344804"/>
                    <a:gd name="connsiteX16" fmla="*/ 197169 w 343854"/>
                    <a:gd name="connsiteY16" fmla="*/ 324802 h 344804"/>
                    <a:gd name="connsiteX17" fmla="*/ 195264 w 343854"/>
                    <a:gd name="connsiteY17" fmla="*/ 323850 h 344804"/>
                    <a:gd name="connsiteX18" fmla="*/ 190502 w 343854"/>
                    <a:gd name="connsiteY18" fmla="*/ 322897 h 344804"/>
                    <a:gd name="connsiteX19" fmla="*/ 179072 w 343854"/>
                    <a:gd name="connsiteY19" fmla="*/ 320040 h 344804"/>
                    <a:gd name="connsiteX20" fmla="*/ 174309 w 343854"/>
                    <a:gd name="connsiteY20" fmla="*/ 318135 h 344804"/>
                    <a:gd name="connsiteX21" fmla="*/ 162879 w 343854"/>
                    <a:gd name="connsiteY21" fmla="*/ 314325 h 344804"/>
                    <a:gd name="connsiteX22" fmla="*/ 145734 w 343854"/>
                    <a:gd name="connsiteY22" fmla="*/ 307657 h 344804"/>
                    <a:gd name="connsiteX23" fmla="*/ 134304 w 343854"/>
                    <a:gd name="connsiteY23" fmla="*/ 300990 h 344804"/>
                    <a:gd name="connsiteX24" fmla="*/ 130494 w 343854"/>
                    <a:gd name="connsiteY24" fmla="*/ 298132 h 344804"/>
                    <a:gd name="connsiteX25" fmla="*/ 120017 w 343854"/>
                    <a:gd name="connsiteY25" fmla="*/ 291465 h 344804"/>
                    <a:gd name="connsiteX26" fmla="*/ 116207 w 343854"/>
                    <a:gd name="connsiteY26" fmla="*/ 288607 h 344804"/>
                    <a:gd name="connsiteX27" fmla="*/ 112397 w 343854"/>
                    <a:gd name="connsiteY27" fmla="*/ 286702 h 344804"/>
                    <a:gd name="connsiteX28" fmla="*/ 99062 w 343854"/>
                    <a:gd name="connsiteY28" fmla="*/ 280035 h 344804"/>
                    <a:gd name="connsiteX29" fmla="*/ 89537 w 343854"/>
                    <a:gd name="connsiteY29" fmla="*/ 271463 h 344804"/>
                    <a:gd name="connsiteX30" fmla="*/ 85727 w 343854"/>
                    <a:gd name="connsiteY30" fmla="*/ 268605 h 344804"/>
                    <a:gd name="connsiteX31" fmla="*/ 83822 w 343854"/>
                    <a:gd name="connsiteY31" fmla="*/ 266700 h 344804"/>
                    <a:gd name="connsiteX32" fmla="*/ 73344 w 343854"/>
                    <a:gd name="connsiteY32" fmla="*/ 257175 h 344804"/>
                    <a:gd name="connsiteX33" fmla="*/ 72392 w 343854"/>
                    <a:gd name="connsiteY33" fmla="*/ 256222 h 344804"/>
                    <a:gd name="connsiteX34" fmla="*/ 61914 w 343854"/>
                    <a:gd name="connsiteY34" fmla="*/ 242888 h 344804"/>
                    <a:gd name="connsiteX35" fmla="*/ 51437 w 343854"/>
                    <a:gd name="connsiteY35" fmla="*/ 229552 h 344804"/>
                    <a:gd name="connsiteX36" fmla="*/ 41912 w 343854"/>
                    <a:gd name="connsiteY36" fmla="*/ 213360 h 344804"/>
                    <a:gd name="connsiteX37" fmla="*/ 40007 w 343854"/>
                    <a:gd name="connsiteY37" fmla="*/ 210502 h 344804"/>
                    <a:gd name="connsiteX38" fmla="*/ 33339 w 343854"/>
                    <a:gd name="connsiteY38" fmla="*/ 199072 h 344804"/>
                    <a:gd name="connsiteX39" fmla="*/ 28577 w 343854"/>
                    <a:gd name="connsiteY39" fmla="*/ 185738 h 344804"/>
                    <a:gd name="connsiteX40" fmla="*/ 27624 w 343854"/>
                    <a:gd name="connsiteY40" fmla="*/ 181927 h 344804"/>
                    <a:gd name="connsiteX41" fmla="*/ 25719 w 343854"/>
                    <a:gd name="connsiteY41" fmla="*/ 178117 h 344804"/>
                    <a:gd name="connsiteX42" fmla="*/ 20957 w 343854"/>
                    <a:gd name="connsiteY42" fmla="*/ 165735 h 344804"/>
                    <a:gd name="connsiteX43" fmla="*/ 18099 w 343854"/>
                    <a:gd name="connsiteY43" fmla="*/ 159067 h 344804"/>
                    <a:gd name="connsiteX44" fmla="*/ 15240 w 343854"/>
                    <a:gd name="connsiteY44" fmla="*/ 151447 h 344804"/>
                    <a:gd name="connsiteX45" fmla="*/ 13335 w 343854"/>
                    <a:gd name="connsiteY45" fmla="*/ 136207 h 344804"/>
                    <a:gd name="connsiteX46" fmla="*/ 13335 w 343854"/>
                    <a:gd name="connsiteY46" fmla="*/ 133350 h 344804"/>
                    <a:gd name="connsiteX47" fmla="*/ 12383 w 343854"/>
                    <a:gd name="connsiteY47" fmla="*/ 129540 h 344804"/>
                    <a:gd name="connsiteX48" fmla="*/ 8573 w 343854"/>
                    <a:gd name="connsiteY48" fmla="*/ 117157 h 344804"/>
                    <a:gd name="connsiteX49" fmla="*/ 7620 w 343854"/>
                    <a:gd name="connsiteY49" fmla="*/ 105727 h 344804"/>
                    <a:gd name="connsiteX50" fmla="*/ 6668 w 343854"/>
                    <a:gd name="connsiteY50" fmla="*/ 100013 h 344804"/>
                    <a:gd name="connsiteX51" fmla="*/ 5715 w 343854"/>
                    <a:gd name="connsiteY51" fmla="*/ 91440 h 344804"/>
                    <a:gd name="connsiteX52" fmla="*/ 4763 w 343854"/>
                    <a:gd name="connsiteY52" fmla="*/ 83820 h 344804"/>
                    <a:gd name="connsiteX53" fmla="*/ 4763 w 343854"/>
                    <a:gd name="connsiteY53" fmla="*/ 69532 h 344804"/>
                    <a:gd name="connsiteX54" fmla="*/ 4763 w 343854"/>
                    <a:gd name="connsiteY54" fmla="*/ 65722 h 344804"/>
                    <a:gd name="connsiteX55" fmla="*/ 3810 w 343854"/>
                    <a:gd name="connsiteY55" fmla="*/ 61913 h 344804"/>
                    <a:gd name="connsiteX56" fmla="*/ 1905 w 343854"/>
                    <a:gd name="connsiteY56" fmla="*/ 48577 h 344804"/>
                    <a:gd name="connsiteX57" fmla="*/ 1905 w 343854"/>
                    <a:gd name="connsiteY57" fmla="*/ 42863 h 344804"/>
                    <a:gd name="connsiteX58" fmla="*/ 1905 w 343854"/>
                    <a:gd name="connsiteY58" fmla="*/ 32385 h 344804"/>
                    <a:gd name="connsiteX59" fmla="*/ 953 w 343854"/>
                    <a:gd name="connsiteY59" fmla="*/ 28575 h 344804"/>
                    <a:gd name="connsiteX60" fmla="*/ 0 w 343854"/>
                    <a:gd name="connsiteY60" fmla="*/ 16192 h 344804"/>
                    <a:gd name="connsiteX61" fmla="*/ 0 w 343854"/>
                    <a:gd name="connsiteY61" fmla="*/ 0 h 344804"/>
                    <a:gd name="connsiteX62" fmla="*/ 47627 w 343854"/>
                    <a:gd name="connsiteY62" fmla="*/ 0 h 344804"/>
                    <a:gd name="connsiteX63" fmla="*/ 47627 w 343854"/>
                    <a:gd name="connsiteY63" fmla="*/ 16192 h 344804"/>
                    <a:gd name="connsiteX64" fmla="*/ 48579 w 343854"/>
                    <a:gd name="connsiteY64" fmla="*/ 20002 h 344804"/>
                    <a:gd name="connsiteX65" fmla="*/ 49532 w 343854"/>
                    <a:gd name="connsiteY65" fmla="*/ 31432 h 344804"/>
                    <a:gd name="connsiteX66" fmla="*/ 49532 w 343854"/>
                    <a:gd name="connsiteY66" fmla="*/ 42863 h 344804"/>
                    <a:gd name="connsiteX67" fmla="*/ 49532 w 343854"/>
                    <a:gd name="connsiteY67" fmla="*/ 47625 h 344804"/>
                    <a:gd name="connsiteX68" fmla="*/ 50484 w 343854"/>
                    <a:gd name="connsiteY68" fmla="*/ 51435 h 344804"/>
                    <a:gd name="connsiteX69" fmla="*/ 52389 w 343854"/>
                    <a:gd name="connsiteY69" fmla="*/ 61913 h 344804"/>
                    <a:gd name="connsiteX70" fmla="*/ 52389 w 343854"/>
                    <a:gd name="connsiteY70" fmla="*/ 71438 h 344804"/>
                    <a:gd name="connsiteX71" fmla="*/ 52389 w 343854"/>
                    <a:gd name="connsiteY71" fmla="*/ 76200 h 344804"/>
                    <a:gd name="connsiteX72" fmla="*/ 53342 w 343854"/>
                    <a:gd name="connsiteY72" fmla="*/ 86677 h 344804"/>
                    <a:gd name="connsiteX73" fmla="*/ 54294 w 343854"/>
                    <a:gd name="connsiteY73" fmla="*/ 93345 h 344804"/>
                    <a:gd name="connsiteX74" fmla="*/ 55247 w 343854"/>
                    <a:gd name="connsiteY74" fmla="*/ 100013 h 344804"/>
                    <a:gd name="connsiteX75" fmla="*/ 56199 w 343854"/>
                    <a:gd name="connsiteY75" fmla="*/ 108585 h 344804"/>
                    <a:gd name="connsiteX76" fmla="*/ 57152 w 343854"/>
                    <a:gd name="connsiteY76" fmla="*/ 112395 h 344804"/>
                    <a:gd name="connsiteX77" fmla="*/ 60962 w 343854"/>
                    <a:gd name="connsiteY77" fmla="*/ 123825 h 344804"/>
                    <a:gd name="connsiteX78" fmla="*/ 61914 w 343854"/>
                    <a:gd name="connsiteY78" fmla="*/ 135255 h 344804"/>
                    <a:gd name="connsiteX79" fmla="*/ 61914 w 343854"/>
                    <a:gd name="connsiteY79" fmla="*/ 138113 h 344804"/>
                    <a:gd name="connsiteX80" fmla="*/ 63819 w 343854"/>
                    <a:gd name="connsiteY80" fmla="*/ 143827 h 344804"/>
                    <a:gd name="connsiteX81" fmla="*/ 66677 w 343854"/>
                    <a:gd name="connsiteY81" fmla="*/ 153352 h 344804"/>
                    <a:gd name="connsiteX82" fmla="*/ 68582 w 343854"/>
                    <a:gd name="connsiteY82" fmla="*/ 158115 h 344804"/>
                    <a:gd name="connsiteX83" fmla="*/ 72392 w 343854"/>
                    <a:gd name="connsiteY83" fmla="*/ 166688 h 344804"/>
                    <a:gd name="connsiteX84" fmla="*/ 75249 w 343854"/>
                    <a:gd name="connsiteY84" fmla="*/ 176213 h 344804"/>
                    <a:gd name="connsiteX85" fmla="*/ 76202 w 343854"/>
                    <a:gd name="connsiteY85" fmla="*/ 180022 h 344804"/>
                    <a:gd name="connsiteX86" fmla="*/ 79059 w 343854"/>
                    <a:gd name="connsiteY86" fmla="*/ 184785 h 344804"/>
                    <a:gd name="connsiteX87" fmla="*/ 83822 w 343854"/>
                    <a:gd name="connsiteY87" fmla="*/ 191452 h 344804"/>
                    <a:gd name="connsiteX88" fmla="*/ 91442 w 343854"/>
                    <a:gd name="connsiteY88" fmla="*/ 203835 h 344804"/>
                    <a:gd name="connsiteX89" fmla="*/ 99062 w 343854"/>
                    <a:gd name="connsiteY89" fmla="*/ 214313 h 344804"/>
                    <a:gd name="connsiteX90" fmla="*/ 100014 w 343854"/>
                    <a:gd name="connsiteY90" fmla="*/ 216217 h 344804"/>
                    <a:gd name="connsiteX91" fmla="*/ 107634 w 343854"/>
                    <a:gd name="connsiteY91" fmla="*/ 225742 h 344804"/>
                    <a:gd name="connsiteX92" fmla="*/ 115254 w 343854"/>
                    <a:gd name="connsiteY92" fmla="*/ 232410 h 344804"/>
                    <a:gd name="connsiteX93" fmla="*/ 118112 w 343854"/>
                    <a:gd name="connsiteY93" fmla="*/ 234315 h 344804"/>
                    <a:gd name="connsiteX94" fmla="*/ 122874 w 343854"/>
                    <a:gd name="connsiteY94" fmla="*/ 239077 h 344804"/>
                    <a:gd name="connsiteX95" fmla="*/ 127637 w 343854"/>
                    <a:gd name="connsiteY95" fmla="*/ 243840 h 344804"/>
                    <a:gd name="connsiteX96" fmla="*/ 130494 w 343854"/>
                    <a:gd name="connsiteY96" fmla="*/ 245745 h 344804"/>
                    <a:gd name="connsiteX97" fmla="*/ 139067 w 343854"/>
                    <a:gd name="connsiteY97" fmla="*/ 250507 h 344804"/>
                    <a:gd name="connsiteX98" fmla="*/ 147639 w 343854"/>
                    <a:gd name="connsiteY98" fmla="*/ 256222 h 344804"/>
                    <a:gd name="connsiteX99" fmla="*/ 151449 w 343854"/>
                    <a:gd name="connsiteY99" fmla="*/ 258127 h 344804"/>
                    <a:gd name="connsiteX100" fmla="*/ 160022 w 343854"/>
                    <a:gd name="connsiteY100" fmla="*/ 262890 h 344804"/>
                    <a:gd name="connsiteX101" fmla="*/ 163832 w 343854"/>
                    <a:gd name="connsiteY101" fmla="*/ 265747 h 344804"/>
                    <a:gd name="connsiteX102" fmla="*/ 177167 w 343854"/>
                    <a:gd name="connsiteY102" fmla="*/ 270510 h 344804"/>
                    <a:gd name="connsiteX103" fmla="*/ 185739 w 343854"/>
                    <a:gd name="connsiteY103" fmla="*/ 273367 h 344804"/>
                    <a:gd name="connsiteX104" fmla="*/ 191454 w 343854"/>
                    <a:gd name="connsiteY104" fmla="*/ 275272 h 344804"/>
                    <a:gd name="connsiteX105" fmla="*/ 199074 w 343854"/>
                    <a:gd name="connsiteY105" fmla="*/ 277177 h 344804"/>
                    <a:gd name="connsiteX106" fmla="*/ 205742 w 343854"/>
                    <a:gd name="connsiteY106" fmla="*/ 279082 h 344804"/>
                    <a:gd name="connsiteX107" fmla="*/ 207647 w 343854"/>
                    <a:gd name="connsiteY107" fmla="*/ 280035 h 344804"/>
                    <a:gd name="connsiteX108" fmla="*/ 220029 w 343854"/>
                    <a:gd name="connsiteY108" fmla="*/ 282892 h 344804"/>
                    <a:gd name="connsiteX109" fmla="*/ 226697 w 343854"/>
                    <a:gd name="connsiteY109" fmla="*/ 283845 h 344804"/>
                    <a:gd name="connsiteX110" fmla="*/ 235269 w 343854"/>
                    <a:gd name="connsiteY110" fmla="*/ 284797 h 344804"/>
                    <a:gd name="connsiteX111" fmla="*/ 242889 w 343854"/>
                    <a:gd name="connsiteY111" fmla="*/ 285750 h 344804"/>
                    <a:gd name="connsiteX112" fmla="*/ 250509 w 343854"/>
                    <a:gd name="connsiteY112" fmla="*/ 286702 h 344804"/>
                    <a:gd name="connsiteX113" fmla="*/ 259082 w 343854"/>
                    <a:gd name="connsiteY113" fmla="*/ 287655 h 344804"/>
                    <a:gd name="connsiteX114" fmla="*/ 266702 w 343854"/>
                    <a:gd name="connsiteY114" fmla="*/ 288607 h 344804"/>
                    <a:gd name="connsiteX115" fmla="*/ 274322 w 343854"/>
                    <a:gd name="connsiteY115" fmla="*/ 289560 h 344804"/>
                    <a:gd name="connsiteX116" fmla="*/ 281942 w 343854"/>
                    <a:gd name="connsiteY116" fmla="*/ 290513 h 344804"/>
                    <a:gd name="connsiteX117" fmla="*/ 291467 w 343854"/>
                    <a:gd name="connsiteY117" fmla="*/ 291465 h 344804"/>
                    <a:gd name="connsiteX118" fmla="*/ 297182 w 343854"/>
                    <a:gd name="connsiteY118" fmla="*/ 292417 h 344804"/>
                    <a:gd name="connsiteX119" fmla="*/ 305754 w 343854"/>
                    <a:gd name="connsiteY119" fmla="*/ 292417 h 344804"/>
                    <a:gd name="connsiteX120" fmla="*/ 311469 w 343854"/>
                    <a:gd name="connsiteY120" fmla="*/ 292417 h 344804"/>
                    <a:gd name="connsiteX121" fmla="*/ 326710 w 343854"/>
                    <a:gd name="connsiteY121" fmla="*/ 295275 h 344804"/>
                    <a:gd name="connsiteX122" fmla="*/ 328614 w 343854"/>
                    <a:gd name="connsiteY122" fmla="*/ 296227 h 344804"/>
                    <a:gd name="connsiteX123" fmla="*/ 331472 w 343854"/>
                    <a:gd name="connsiteY123" fmla="*/ 295275 h 344804"/>
                    <a:gd name="connsiteX124" fmla="*/ 343854 w 343854"/>
                    <a:gd name="connsiteY124" fmla="*/ 293370 h 344804"/>
                    <a:gd name="connsiteX125" fmla="*/ 343854 w 343854"/>
                    <a:gd name="connsiteY125" fmla="*/ 340995 h 344804"/>
                    <a:gd name="connsiteX126" fmla="*/ 340044 w 343854"/>
                    <a:gd name="connsiteY126" fmla="*/ 341947 h 344804"/>
                    <a:gd name="connsiteX127" fmla="*/ 326710 w 343854"/>
                    <a:gd name="connsiteY127" fmla="*/ 344805 h 34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43854" h="344804">
                      <a:moveTo>
                        <a:pt x="326710" y="344805"/>
                      </a:moveTo>
                      <a:cubicBezTo>
                        <a:pt x="326710" y="344805"/>
                        <a:pt x="325757" y="344805"/>
                        <a:pt x="326710" y="344805"/>
                      </a:cubicBezTo>
                      <a:cubicBezTo>
                        <a:pt x="320042" y="344805"/>
                        <a:pt x="315279" y="342900"/>
                        <a:pt x="311469" y="341947"/>
                      </a:cubicBezTo>
                      <a:cubicBezTo>
                        <a:pt x="310517" y="341947"/>
                        <a:pt x="310517" y="341947"/>
                        <a:pt x="309564" y="340995"/>
                      </a:cubicBezTo>
                      <a:lnTo>
                        <a:pt x="305754" y="340995"/>
                      </a:lnTo>
                      <a:cubicBezTo>
                        <a:pt x="301944" y="340995"/>
                        <a:pt x="297182" y="340995"/>
                        <a:pt x="293372" y="340995"/>
                      </a:cubicBezTo>
                      <a:cubicBezTo>
                        <a:pt x="288610" y="340995"/>
                        <a:pt x="284799" y="340042"/>
                        <a:pt x="281942" y="339090"/>
                      </a:cubicBezTo>
                      <a:cubicBezTo>
                        <a:pt x="280037" y="339090"/>
                        <a:pt x="278132" y="338138"/>
                        <a:pt x="277179" y="338138"/>
                      </a:cubicBezTo>
                      <a:cubicBezTo>
                        <a:pt x="275274" y="338138"/>
                        <a:pt x="273369" y="338138"/>
                        <a:pt x="271464" y="338138"/>
                      </a:cubicBezTo>
                      <a:cubicBezTo>
                        <a:pt x="267654" y="338138"/>
                        <a:pt x="263844" y="338138"/>
                        <a:pt x="260987" y="337185"/>
                      </a:cubicBezTo>
                      <a:cubicBezTo>
                        <a:pt x="257177" y="337185"/>
                        <a:pt x="254319" y="336232"/>
                        <a:pt x="251462" y="335280"/>
                      </a:cubicBezTo>
                      <a:cubicBezTo>
                        <a:pt x="249557" y="335280"/>
                        <a:pt x="247652" y="334327"/>
                        <a:pt x="244794" y="334327"/>
                      </a:cubicBezTo>
                      <a:cubicBezTo>
                        <a:pt x="242889" y="334327"/>
                        <a:pt x="240984" y="334327"/>
                        <a:pt x="239079" y="333375"/>
                      </a:cubicBezTo>
                      <a:cubicBezTo>
                        <a:pt x="235269" y="333375"/>
                        <a:pt x="232412" y="332422"/>
                        <a:pt x="228602" y="331470"/>
                      </a:cubicBezTo>
                      <a:cubicBezTo>
                        <a:pt x="226697" y="331470"/>
                        <a:pt x="224792" y="330517"/>
                        <a:pt x="222887" y="330517"/>
                      </a:cubicBezTo>
                      <a:cubicBezTo>
                        <a:pt x="219077" y="330517"/>
                        <a:pt x="215267" y="329565"/>
                        <a:pt x="211457" y="328613"/>
                      </a:cubicBezTo>
                      <a:cubicBezTo>
                        <a:pt x="206694" y="327660"/>
                        <a:pt x="201932" y="326707"/>
                        <a:pt x="197169" y="324802"/>
                      </a:cubicBezTo>
                      <a:lnTo>
                        <a:pt x="195264" y="323850"/>
                      </a:lnTo>
                      <a:cubicBezTo>
                        <a:pt x="193359" y="323850"/>
                        <a:pt x="191454" y="322897"/>
                        <a:pt x="190502" y="322897"/>
                      </a:cubicBezTo>
                      <a:cubicBezTo>
                        <a:pt x="186692" y="321945"/>
                        <a:pt x="182882" y="320992"/>
                        <a:pt x="179072" y="320040"/>
                      </a:cubicBezTo>
                      <a:lnTo>
                        <a:pt x="174309" y="318135"/>
                      </a:lnTo>
                      <a:cubicBezTo>
                        <a:pt x="170499" y="317182"/>
                        <a:pt x="166689" y="316230"/>
                        <a:pt x="162879" y="314325"/>
                      </a:cubicBezTo>
                      <a:cubicBezTo>
                        <a:pt x="158117" y="312420"/>
                        <a:pt x="152402" y="310515"/>
                        <a:pt x="145734" y="307657"/>
                      </a:cubicBezTo>
                      <a:cubicBezTo>
                        <a:pt x="140972" y="305752"/>
                        <a:pt x="137162" y="302895"/>
                        <a:pt x="134304" y="300990"/>
                      </a:cubicBezTo>
                      <a:cubicBezTo>
                        <a:pt x="133352" y="300038"/>
                        <a:pt x="131447" y="299085"/>
                        <a:pt x="130494" y="298132"/>
                      </a:cubicBezTo>
                      <a:cubicBezTo>
                        <a:pt x="125732" y="296227"/>
                        <a:pt x="122874" y="293370"/>
                        <a:pt x="120017" y="291465"/>
                      </a:cubicBezTo>
                      <a:cubicBezTo>
                        <a:pt x="119064" y="290513"/>
                        <a:pt x="118112" y="289560"/>
                        <a:pt x="116207" y="288607"/>
                      </a:cubicBezTo>
                      <a:cubicBezTo>
                        <a:pt x="115254" y="287655"/>
                        <a:pt x="113349" y="287655"/>
                        <a:pt x="112397" y="286702"/>
                      </a:cubicBezTo>
                      <a:cubicBezTo>
                        <a:pt x="108587" y="284797"/>
                        <a:pt x="103824" y="282892"/>
                        <a:pt x="99062" y="280035"/>
                      </a:cubicBezTo>
                      <a:cubicBezTo>
                        <a:pt x="95252" y="277177"/>
                        <a:pt x="91442" y="274320"/>
                        <a:pt x="89537" y="271463"/>
                      </a:cubicBezTo>
                      <a:cubicBezTo>
                        <a:pt x="88584" y="270510"/>
                        <a:pt x="87632" y="269557"/>
                        <a:pt x="85727" y="268605"/>
                      </a:cubicBezTo>
                      <a:lnTo>
                        <a:pt x="83822" y="266700"/>
                      </a:lnTo>
                      <a:cubicBezTo>
                        <a:pt x="80012" y="263842"/>
                        <a:pt x="76202" y="260032"/>
                        <a:pt x="73344" y="257175"/>
                      </a:cubicBezTo>
                      <a:lnTo>
                        <a:pt x="72392" y="256222"/>
                      </a:lnTo>
                      <a:cubicBezTo>
                        <a:pt x="68582" y="251460"/>
                        <a:pt x="65724" y="247650"/>
                        <a:pt x="61914" y="242888"/>
                      </a:cubicBezTo>
                      <a:cubicBezTo>
                        <a:pt x="58104" y="238125"/>
                        <a:pt x="54294" y="233363"/>
                        <a:pt x="51437" y="229552"/>
                      </a:cubicBezTo>
                      <a:cubicBezTo>
                        <a:pt x="47627" y="223838"/>
                        <a:pt x="44769" y="219075"/>
                        <a:pt x="41912" y="213360"/>
                      </a:cubicBezTo>
                      <a:cubicBezTo>
                        <a:pt x="41912" y="212407"/>
                        <a:pt x="40959" y="211455"/>
                        <a:pt x="40007" y="210502"/>
                      </a:cubicBezTo>
                      <a:cubicBezTo>
                        <a:pt x="38102" y="207645"/>
                        <a:pt x="35244" y="203835"/>
                        <a:pt x="33339" y="199072"/>
                      </a:cubicBezTo>
                      <a:cubicBezTo>
                        <a:pt x="31434" y="194310"/>
                        <a:pt x="29529" y="189547"/>
                        <a:pt x="28577" y="185738"/>
                      </a:cubicBezTo>
                      <a:cubicBezTo>
                        <a:pt x="28577" y="184785"/>
                        <a:pt x="27624" y="182880"/>
                        <a:pt x="27624" y="181927"/>
                      </a:cubicBezTo>
                      <a:cubicBezTo>
                        <a:pt x="26672" y="180022"/>
                        <a:pt x="26672" y="179070"/>
                        <a:pt x="25719" y="178117"/>
                      </a:cubicBezTo>
                      <a:cubicBezTo>
                        <a:pt x="23814" y="175260"/>
                        <a:pt x="21909" y="171450"/>
                        <a:pt x="20957" y="165735"/>
                      </a:cubicBezTo>
                      <a:cubicBezTo>
                        <a:pt x="20004" y="162877"/>
                        <a:pt x="19052" y="160972"/>
                        <a:pt x="18099" y="159067"/>
                      </a:cubicBezTo>
                      <a:cubicBezTo>
                        <a:pt x="17147" y="156210"/>
                        <a:pt x="16193" y="154305"/>
                        <a:pt x="15240" y="151447"/>
                      </a:cubicBezTo>
                      <a:cubicBezTo>
                        <a:pt x="13335" y="145732"/>
                        <a:pt x="13335" y="140017"/>
                        <a:pt x="13335" y="136207"/>
                      </a:cubicBezTo>
                      <a:cubicBezTo>
                        <a:pt x="13335" y="135255"/>
                        <a:pt x="13335" y="134302"/>
                        <a:pt x="13335" y="133350"/>
                      </a:cubicBezTo>
                      <a:cubicBezTo>
                        <a:pt x="13335" y="132397"/>
                        <a:pt x="12383" y="131445"/>
                        <a:pt x="12383" y="129540"/>
                      </a:cubicBezTo>
                      <a:cubicBezTo>
                        <a:pt x="11430" y="125730"/>
                        <a:pt x="9525" y="121920"/>
                        <a:pt x="8573" y="117157"/>
                      </a:cubicBezTo>
                      <a:cubicBezTo>
                        <a:pt x="7620" y="113347"/>
                        <a:pt x="7620" y="109538"/>
                        <a:pt x="7620" y="105727"/>
                      </a:cubicBezTo>
                      <a:cubicBezTo>
                        <a:pt x="7620" y="103822"/>
                        <a:pt x="7620" y="101917"/>
                        <a:pt x="6668" y="100013"/>
                      </a:cubicBezTo>
                      <a:cubicBezTo>
                        <a:pt x="6668" y="97155"/>
                        <a:pt x="5715" y="94297"/>
                        <a:pt x="5715" y="91440"/>
                      </a:cubicBezTo>
                      <a:cubicBezTo>
                        <a:pt x="5715" y="88582"/>
                        <a:pt x="5715" y="86677"/>
                        <a:pt x="4763" y="83820"/>
                      </a:cubicBezTo>
                      <a:cubicBezTo>
                        <a:pt x="3810" y="78105"/>
                        <a:pt x="3810" y="73342"/>
                        <a:pt x="4763" y="69532"/>
                      </a:cubicBezTo>
                      <a:cubicBezTo>
                        <a:pt x="4763" y="67627"/>
                        <a:pt x="4763" y="66675"/>
                        <a:pt x="4763" y="65722"/>
                      </a:cubicBezTo>
                      <a:cubicBezTo>
                        <a:pt x="4763" y="64770"/>
                        <a:pt x="4763" y="62865"/>
                        <a:pt x="3810" y="61913"/>
                      </a:cubicBezTo>
                      <a:cubicBezTo>
                        <a:pt x="2858" y="58102"/>
                        <a:pt x="1905" y="54292"/>
                        <a:pt x="1905" y="48577"/>
                      </a:cubicBezTo>
                      <a:lnTo>
                        <a:pt x="1905" y="42863"/>
                      </a:lnTo>
                      <a:cubicBezTo>
                        <a:pt x="1905" y="39052"/>
                        <a:pt x="1905" y="36195"/>
                        <a:pt x="1905" y="32385"/>
                      </a:cubicBezTo>
                      <a:cubicBezTo>
                        <a:pt x="1905" y="31432"/>
                        <a:pt x="1905" y="29527"/>
                        <a:pt x="953" y="28575"/>
                      </a:cubicBezTo>
                      <a:cubicBezTo>
                        <a:pt x="0" y="24765"/>
                        <a:pt x="0" y="20955"/>
                        <a:pt x="0" y="16192"/>
                      </a:cubicBezTo>
                      <a:lnTo>
                        <a:pt x="0" y="0"/>
                      </a:lnTo>
                      <a:lnTo>
                        <a:pt x="47627" y="0"/>
                      </a:lnTo>
                      <a:lnTo>
                        <a:pt x="47627" y="16192"/>
                      </a:lnTo>
                      <a:cubicBezTo>
                        <a:pt x="47627" y="17145"/>
                        <a:pt x="47627" y="19050"/>
                        <a:pt x="48579" y="20002"/>
                      </a:cubicBezTo>
                      <a:cubicBezTo>
                        <a:pt x="49532" y="22860"/>
                        <a:pt x="49532" y="26670"/>
                        <a:pt x="49532" y="31432"/>
                      </a:cubicBezTo>
                      <a:cubicBezTo>
                        <a:pt x="49532" y="35242"/>
                        <a:pt x="49532" y="39052"/>
                        <a:pt x="49532" y="42863"/>
                      </a:cubicBezTo>
                      <a:lnTo>
                        <a:pt x="49532" y="47625"/>
                      </a:lnTo>
                      <a:cubicBezTo>
                        <a:pt x="49532" y="48577"/>
                        <a:pt x="49532" y="50482"/>
                        <a:pt x="50484" y="51435"/>
                      </a:cubicBezTo>
                      <a:cubicBezTo>
                        <a:pt x="51437" y="54292"/>
                        <a:pt x="51437" y="58102"/>
                        <a:pt x="52389" y="61913"/>
                      </a:cubicBezTo>
                      <a:cubicBezTo>
                        <a:pt x="52389" y="64770"/>
                        <a:pt x="52389" y="67627"/>
                        <a:pt x="52389" y="71438"/>
                      </a:cubicBezTo>
                      <a:cubicBezTo>
                        <a:pt x="52389" y="73342"/>
                        <a:pt x="52389" y="75247"/>
                        <a:pt x="52389" y="76200"/>
                      </a:cubicBezTo>
                      <a:cubicBezTo>
                        <a:pt x="53342" y="79057"/>
                        <a:pt x="53342" y="82867"/>
                        <a:pt x="53342" y="86677"/>
                      </a:cubicBezTo>
                      <a:cubicBezTo>
                        <a:pt x="53342" y="88582"/>
                        <a:pt x="53342" y="90488"/>
                        <a:pt x="54294" y="93345"/>
                      </a:cubicBezTo>
                      <a:cubicBezTo>
                        <a:pt x="54294" y="95250"/>
                        <a:pt x="55247" y="98107"/>
                        <a:pt x="55247" y="100013"/>
                      </a:cubicBezTo>
                      <a:cubicBezTo>
                        <a:pt x="55247" y="102870"/>
                        <a:pt x="56199" y="105727"/>
                        <a:pt x="56199" y="108585"/>
                      </a:cubicBezTo>
                      <a:cubicBezTo>
                        <a:pt x="56199" y="109538"/>
                        <a:pt x="57152" y="110490"/>
                        <a:pt x="57152" y="112395"/>
                      </a:cubicBezTo>
                      <a:cubicBezTo>
                        <a:pt x="58104" y="115252"/>
                        <a:pt x="60009" y="119063"/>
                        <a:pt x="60962" y="123825"/>
                      </a:cubicBezTo>
                      <a:cubicBezTo>
                        <a:pt x="61914" y="128588"/>
                        <a:pt x="61914" y="132397"/>
                        <a:pt x="61914" y="135255"/>
                      </a:cubicBezTo>
                      <a:cubicBezTo>
                        <a:pt x="61914" y="136207"/>
                        <a:pt x="61914" y="137160"/>
                        <a:pt x="61914" y="138113"/>
                      </a:cubicBezTo>
                      <a:cubicBezTo>
                        <a:pt x="61914" y="139065"/>
                        <a:pt x="62867" y="141922"/>
                        <a:pt x="63819" y="143827"/>
                      </a:cubicBezTo>
                      <a:cubicBezTo>
                        <a:pt x="64772" y="146685"/>
                        <a:pt x="65724" y="150495"/>
                        <a:pt x="66677" y="153352"/>
                      </a:cubicBezTo>
                      <a:cubicBezTo>
                        <a:pt x="66677" y="154305"/>
                        <a:pt x="67629" y="156210"/>
                        <a:pt x="68582" y="158115"/>
                      </a:cubicBezTo>
                      <a:cubicBezTo>
                        <a:pt x="69534" y="160972"/>
                        <a:pt x="71439" y="163830"/>
                        <a:pt x="72392" y="166688"/>
                      </a:cubicBezTo>
                      <a:cubicBezTo>
                        <a:pt x="73344" y="169545"/>
                        <a:pt x="74297" y="173355"/>
                        <a:pt x="75249" y="176213"/>
                      </a:cubicBezTo>
                      <a:cubicBezTo>
                        <a:pt x="75249" y="178117"/>
                        <a:pt x="76202" y="180022"/>
                        <a:pt x="76202" y="180022"/>
                      </a:cubicBezTo>
                      <a:cubicBezTo>
                        <a:pt x="77154" y="180975"/>
                        <a:pt x="78107" y="182880"/>
                        <a:pt x="79059" y="184785"/>
                      </a:cubicBezTo>
                      <a:cubicBezTo>
                        <a:pt x="80964" y="186690"/>
                        <a:pt x="81917" y="189547"/>
                        <a:pt x="83822" y="191452"/>
                      </a:cubicBezTo>
                      <a:cubicBezTo>
                        <a:pt x="86679" y="196215"/>
                        <a:pt x="88584" y="200025"/>
                        <a:pt x="91442" y="203835"/>
                      </a:cubicBezTo>
                      <a:cubicBezTo>
                        <a:pt x="93347" y="206692"/>
                        <a:pt x="96204" y="210502"/>
                        <a:pt x="99062" y="214313"/>
                      </a:cubicBezTo>
                      <a:lnTo>
                        <a:pt x="100014" y="216217"/>
                      </a:lnTo>
                      <a:cubicBezTo>
                        <a:pt x="101919" y="220027"/>
                        <a:pt x="104777" y="222885"/>
                        <a:pt x="107634" y="225742"/>
                      </a:cubicBezTo>
                      <a:cubicBezTo>
                        <a:pt x="109539" y="227647"/>
                        <a:pt x="112397" y="230505"/>
                        <a:pt x="115254" y="232410"/>
                      </a:cubicBezTo>
                      <a:lnTo>
                        <a:pt x="118112" y="234315"/>
                      </a:lnTo>
                      <a:cubicBezTo>
                        <a:pt x="120017" y="236220"/>
                        <a:pt x="121922" y="237172"/>
                        <a:pt x="122874" y="239077"/>
                      </a:cubicBezTo>
                      <a:cubicBezTo>
                        <a:pt x="124779" y="240982"/>
                        <a:pt x="126684" y="242888"/>
                        <a:pt x="127637" y="243840"/>
                      </a:cubicBezTo>
                      <a:cubicBezTo>
                        <a:pt x="128589" y="244792"/>
                        <a:pt x="129542" y="244792"/>
                        <a:pt x="130494" y="245745"/>
                      </a:cubicBezTo>
                      <a:cubicBezTo>
                        <a:pt x="133352" y="246697"/>
                        <a:pt x="136209" y="248602"/>
                        <a:pt x="139067" y="250507"/>
                      </a:cubicBezTo>
                      <a:cubicBezTo>
                        <a:pt x="142877" y="252413"/>
                        <a:pt x="145734" y="254317"/>
                        <a:pt x="147639" y="256222"/>
                      </a:cubicBezTo>
                      <a:cubicBezTo>
                        <a:pt x="148592" y="257175"/>
                        <a:pt x="150497" y="258127"/>
                        <a:pt x="151449" y="258127"/>
                      </a:cubicBezTo>
                      <a:cubicBezTo>
                        <a:pt x="154307" y="260032"/>
                        <a:pt x="157164" y="260985"/>
                        <a:pt x="160022" y="262890"/>
                      </a:cubicBezTo>
                      <a:cubicBezTo>
                        <a:pt x="161927" y="263842"/>
                        <a:pt x="162879" y="264795"/>
                        <a:pt x="163832" y="265747"/>
                      </a:cubicBezTo>
                      <a:cubicBezTo>
                        <a:pt x="168594" y="267652"/>
                        <a:pt x="172404" y="269557"/>
                        <a:pt x="177167" y="270510"/>
                      </a:cubicBezTo>
                      <a:cubicBezTo>
                        <a:pt x="180024" y="271463"/>
                        <a:pt x="182882" y="272415"/>
                        <a:pt x="185739" y="273367"/>
                      </a:cubicBezTo>
                      <a:lnTo>
                        <a:pt x="191454" y="275272"/>
                      </a:lnTo>
                      <a:cubicBezTo>
                        <a:pt x="194312" y="276225"/>
                        <a:pt x="197169" y="276225"/>
                        <a:pt x="199074" y="277177"/>
                      </a:cubicBezTo>
                      <a:cubicBezTo>
                        <a:pt x="200979" y="277177"/>
                        <a:pt x="202884" y="278130"/>
                        <a:pt x="205742" y="279082"/>
                      </a:cubicBezTo>
                      <a:lnTo>
                        <a:pt x="207647" y="280035"/>
                      </a:lnTo>
                      <a:cubicBezTo>
                        <a:pt x="211457" y="280988"/>
                        <a:pt x="216219" y="281940"/>
                        <a:pt x="220029" y="282892"/>
                      </a:cubicBezTo>
                      <a:cubicBezTo>
                        <a:pt x="221934" y="282892"/>
                        <a:pt x="224792" y="283845"/>
                        <a:pt x="226697" y="283845"/>
                      </a:cubicBezTo>
                      <a:cubicBezTo>
                        <a:pt x="229554" y="283845"/>
                        <a:pt x="232412" y="284797"/>
                        <a:pt x="235269" y="284797"/>
                      </a:cubicBezTo>
                      <a:cubicBezTo>
                        <a:pt x="238127" y="284797"/>
                        <a:pt x="240032" y="285750"/>
                        <a:pt x="242889" y="285750"/>
                      </a:cubicBezTo>
                      <a:cubicBezTo>
                        <a:pt x="244794" y="285750"/>
                        <a:pt x="247652" y="286702"/>
                        <a:pt x="250509" y="286702"/>
                      </a:cubicBezTo>
                      <a:cubicBezTo>
                        <a:pt x="253367" y="286702"/>
                        <a:pt x="256224" y="287655"/>
                        <a:pt x="259082" y="287655"/>
                      </a:cubicBezTo>
                      <a:cubicBezTo>
                        <a:pt x="260987" y="287655"/>
                        <a:pt x="263844" y="288607"/>
                        <a:pt x="266702" y="288607"/>
                      </a:cubicBezTo>
                      <a:cubicBezTo>
                        <a:pt x="269559" y="288607"/>
                        <a:pt x="271464" y="288607"/>
                        <a:pt x="274322" y="289560"/>
                      </a:cubicBezTo>
                      <a:cubicBezTo>
                        <a:pt x="277179" y="289560"/>
                        <a:pt x="279084" y="289560"/>
                        <a:pt x="281942" y="290513"/>
                      </a:cubicBezTo>
                      <a:cubicBezTo>
                        <a:pt x="284799" y="290513"/>
                        <a:pt x="288610" y="291465"/>
                        <a:pt x="291467" y="291465"/>
                      </a:cubicBezTo>
                      <a:cubicBezTo>
                        <a:pt x="293372" y="291465"/>
                        <a:pt x="295277" y="292417"/>
                        <a:pt x="297182" y="292417"/>
                      </a:cubicBezTo>
                      <a:cubicBezTo>
                        <a:pt x="300039" y="292417"/>
                        <a:pt x="302897" y="292417"/>
                        <a:pt x="305754" y="292417"/>
                      </a:cubicBezTo>
                      <a:cubicBezTo>
                        <a:pt x="307660" y="292417"/>
                        <a:pt x="309564" y="292417"/>
                        <a:pt x="311469" y="292417"/>
                      </a:cubicBezTo>
                      <a:cubicBezTo>
                        <a:pt x="317185" y="292417"/>
                        <a:pt x="322899" y="294322"/>
                        <a:pt x="326710" y="295275"/>
                      </a:cubicBezTo>
                      <a:cubicBezTo>
                        <a:pt x="327662" y="295275"/>
                        <a:pt x="327662" y="295275"/>
                        <a:pt x="328614" y="296227"/>
                      </a:cubicBezTo>
                      <a:cubicBezTo>
                        <a:pt x="329567" y="296227"/>
                        <a:pt x="330519" y="296227"/>
                        <a:pt x="331472" y="295275"/>
                      </a:cubicBezTo>
                      <a:cubicBezTo>
                        <a:pt x="334329" y="294322"/>
                        <a:pt x="339092" y="293370"/>
                        <a:pt x="343854" y="293370"/>
                      </a:cubicBezTo>
                      <a:lnTo>
                        <a:pt x="343854" y="340995"/>
                      </a:lnTo>
                      <a:cubicBezTo>
                        <a:pt x="342902" y="340995"/>
                        <a:pt x="341949" y="340995"/>
                        <a:pt x="340044" y="341947"/>
                      </a:cubicBezTo>
                      <a:cubicBezTo>
                        <a:pt x="336235" y="343852"/>
                        <a:pt x="331472" y="344805"/>
                        <a:pt x="326710" y="344805"/>
                      </a:cubicBezTo>
                      <a:close/>
                    </a:path>
                  </a:pathLst>
                </a:custGeom>
                <a:solidFill>
                  <a:srgbClr val="393E3C"/>
                </a:solidFill>
                <a:ln w="9525" cap="flat">
                  <a:noFill/>
                  <a:prstDash val="solid"/>
                  <a:miter/>
                </a:ln>
              </p:spPr>
              <p:txBody>
                <a:bodyPr rtlCol="0" anchor="ctr"/>
                <a:lstStyle/>
                <a:p>
                  <a:endParaRPr lang="en-US"/>
                </a:p>
              </p:txBody>
            </p:sp>
            <p:sp>
              <p:nvSpPr>
                <p:cNvPr id="142" name="Rounded Rectangle 141">
                  <a:extLst>
                    <a:ext uri="{FF2B5EF4-FFF2-40B4-BE49-F238E27FC236}">
                      <a16:creationId xmlns:a16="http://schemas.microsoft.com/office/drawing/2014/main" id="{2754E8D7-4998-A347-A7BD-932D3C3507DE}"/>
                    </a:ext>
                  </a:extLst>
                </p:cNvPr>
                <p:cNvSpPr/>
                <p:nvPr/>
              </p:nvSpPr>
              <p:spPr>
                <a:xfrm>
                  <a:off x="4191733" y="3894230"/>
                  <a:ext cx="252030" cy="125397"/>
                </a:xfrm>
                <a:prstGeom prst="roundRect">
                  <a:avLst>
                    <a:gd name="adj" fmla="val 50000"/>
                  </a:avLst>
                </a:prstGeom>
                <a:solidFill>
                  <a:srgbClr val="517F57"/>
                </a:solidFill>
                <a:ln w="952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6F065238-ABD7-874C-BFE5-7DDE23D4C6F0}"/>
                    </a:ext>
                  </a:extLst>
                </p:cNvPr>
                <p:cNvSpPr/>
                <p:nvPr/>
              </p:nvSpPr>
              <p:spPr>
                <a:xfrm>
                  <a:off x="3925933" y="2473986"/>
                  <a:ext cx="1052624" cy="288449"/>
                </a:xfrm>
                <a:custGeom>
                  <a:avLst/>
                  <a:gdLst>
                    <a:gd name="connsiteX0" fmla="*/ 917257 w 935480"/>
                    <a:gd name="connsiteY0" fmla="*/ 164908 h 256348"/>
                    <a:gd name="connsiteX1" fmla="*/ 908685 w 935480"/>
                    <a:gd name="connsiteY1" fmla="*/ 151573 h 256348"/>
                    <a:gd name="connsiteX2" fmla="*/ 895350 w 935480"/>
                    <a:gd name="connsiteY2" fmla="*/ 142048 h 256348"/>
                    <a:gd name="connsiteX3" fmla="*/ 885825 w 935480"/>
                    <a:gd name="connsiteY3" fmla="*/ 127761 h 256348"/>
                    <a:gd name="connsiteX4" fmla="*/ 873443 w 935480"/>
                    <a:gd name="connsiteY4" fmla="*/ 118236 h 256348"/>
                    <a:gd name="connsiteX5" fmla="*/ 857250 w 935480"/>
                    <a:gd name="connsiteY5" fmla="*/ 114426 h 256348"/>
                    <a:gd name="connsiteX6" fmla="*/ 845820 w 935480"/>
                    <a:gd name="connsiteY6" fmla="*/ 102996 h 256348"/>
                    <a:gd name="connsiteX7" fmla="*/ 834390 w 935480"/>
                    <a:gd name="connsiteY7" fmla="*/ 91566 h 256348"/>
                    <a:gd name="connsiteX8" fmla="*/ 819150 w 935480"/>
                    <a:gd name="connsiteY8" fmla="*/ 84898 h 256348"/>
                    <a:gd name="connsiteX9" fmla="*/ 804863 w 935480"/>
                    <a:gd name="connsiteY9" fmla="*/ 77278 h 256348"/>
                    <a:gd name="connsiteX10" fmla="*/ 789623 w 935480"/>
                    <a:gd name="connsiteY10" fmla="*/ 72516 h 256348"/>
                    <a:gd name="connsiteX11" fmla="*/ 777240 w 935480"/>
                    <a:gd name="connsiteY11" fmla="*/ 61086 h 256348"/>
                    <a:gd name="connsiteX12" fmla="*/ 762953 w 935480"/>
                    <a:gd name="connsiteY12" fmla="*/ 53466 h 256348"/>
                    <a:gd name="connsiteX13" fmla="*/ 747713 w 935480"/>
                    <a:gd name="connsiteY13" fmla="*/ 47751 h 256348"/>
                    <a:gd name="connsiteX14" fmla="*/ 731520 w 935480"/>
                    <a:gd name="connsiteY14" fmla="*/ 45846 h 256348"/>
                    <a:gd name="connsiteX15" fmla="*/ 715328 w 935480"/>
                    <a:gd name="connsiteY15" fmla="*/ 43941 h 256348"/>
                    <a:gd name="connsiteX16" fmla="*/ 700088 w 935480"/>
                    <a:gd name="connsiteY16" fmla="*/ 40131 h 256348"/>
                    <a:gd name="connsiteX17" fmla="*/ 686753 w 935480"/>
                    <a:gd name="connsiteY17" fmla="*/ 28701 h 256348"/>
                    <a:gd name="connsiteX18" fmla="*/ 669607 w 935480"/>
                    <a:gd name="connsiteY18" fmla="*/ 29653 h 256348"/>
                    <a:gd name="connsiteX19" fmla="*/ 655320 w 935480"/>
                    <a:gd name="connsiteY19" fmla="*/ 22986 h 256348"/>
                    <a:gd name="connsiteX20" fmla="*/ 640080 w 935480"/>
                    <a:gd name="connsiteY20" fmla="*/ 17271 h 256348"/>
                    <a:gd name="connsiteX21" fmla="*/ 623888 w 935480"/>
                    <a:gd name="connsiteY21" fmla="*/ 15366 h 256348"/>
                    <a:gd name="connsiteX22" fmla="*/ 607695 w 935480"/>
                    <a:gd name="connsiteY22" fmla="*/ 18223 h 256348"/>
                    <a:gd name="connsiteX23" fmla="*/ 592455 w 935480"/>
                    <a:gd name="connsiteY23" fmla="*/ 12508 h 256348"/>
                    <a:gd name="connsiteX24" fmla="*/ 577215 w 935480"/>
                    <a:gd name="connsiteY24" fmla="*/ 7746 h 256348"/>
                    <a:gd name="connsiteX25" fmla="*/ 561023 w 935480"/>
                    <a:gd name="connsiteY25" fmla="*/ 11556 h 256348"/>
                    <a:gd name="connsiteX26" fmla="*/ 545782 w 935480"/>
                    <a:gd name="connsiteY26" fmla="*/ 7746 h 256348"/>
                    <a:gd name="connsiteX27" fmla="*/ 529590 w 935480"/>
                    <a:gd name="connsiteY27" fmla="*/ 9651 h 256348"/>
                    <a:gd name="connsiteX28" fmla="*/ 514350 w 935480"/>
                    <a:gd name="connsiteY28" fmla="*/ 126 h 256348"/>
                    <a:gd name="connsiteX29" fmla="*/ 498157 w 935480"/>
                    <a:gd name="connsiteY29" fmla="*/ 3936 h 256348"/>
                    <a:gd name="connsiteX30" fmla="*/ 481965 w 935480"/>
                    <a:gd name="connsiteY30" fmla="*/ 2983 h 256348"/>
                    <a:gd name="connsiteX31" fmla="*/ 465773 w 935480"/>
                    <a:gd name="connsiteY31" fmla="*/ 4888 h 256348"/>
                    <a:gd name="connsiteX32" fmla="*/ 449580 w 935480"/>
                    <a:gd name="connsiteY32" fmla="*/ 2031 h 256348"/>
                    <a:gd name="connsiteX33" fmla="*/ 433388 w 935480"/>
                    <a:gd name="connsiteY33" fmla="*/ 5841 h 256348"/>
                    <a:gd name="connsiteX34" fmla="*/ 417195 w 935480"/>
                    <a:gd name="connsiteY34" fmla="*/ 7746 h 256348"/>
                    <a:gd name="connsiteX35" fmla="*/ 401003 w 935480"/>
                    <a:gd name="connsiteY35" fmla="*/ 5841 h 256348"/>
                    <a:gd name="connsiteX36" fmla="*/ 384810 w 935480"/>
                    <a:gd name="connsiteY36" fmla="*/ 2983 h 256348"/>
                    <a:gd name="connsiteX37" fmla="*/ 369570 w 935480"/>
                    <a:gd name="connsiteY37" fmla="*/ 12508 h 256348"/>
                    <a:gd name="connsiteX38" fmla="*/ 353378 w 935480"/>
                    <a:gd name="connsiteY38" fmla="*/ 11556 h 256348"/>
                    <a:gd name="connsiteX39" fmla="*/ 338138 w 935480"/>
                    <a:gd name="connsiteY39" fmla="*/ 15366 h 256348"/>
                    <a:gd name="connsiteX40" fmla="*/ 322898 w 935480"/>
                    <a:gd name="connsiteY40" fmla="*/ 18223 h 256348"/>
                    <a:gd name="connsiteX41" fmla="*/ 306705 w 935480"/>
                    <a:gd name="connsiteY41" fmla="*/ 20128 h 256348"/>
                    <a:gd name="connsiteX42" fmla="*/ 289560 w 935480"/>
                    <a:gd name="connsiteY42" fmla="*/ 17271 h 256348"/>
                    <a:gd name="connsiteX43" fmla="*/ 273368 w 935480"/>
                    <a:gd name="connsiteY43" fmla="*/ 20128 h 256348"/>
                    <a:gd name="connsiteX44" fmla="*/ 259080 w 935480"/>
                    <a:gd name="connsiteY44" fmla="*/ 30606 h 256348"/>
                    <a:gd name="connsiteX45" fmla="*/ 242888 w 935480"/>
                    <a:gd name="connsiteY45" fmla="*/ 29653 h 256348"/>
                    <a:gd name="connsiteX46" fmla="*/ 226695 w 935480"/>
                    <a:gd name="connsiteY46" fmla="*/ 31558 h 256348"/>
                    <a:gd name="connsiteX47" fmla="*/ 213360 w 935480"/>
                    <a:gd name="connsiteY47" fmla="*/ 41083 h 256348"/>
                    <a:gd name="connsiteX48" fmla="*/ 197168 w 935480"/>
                    <a:gd name="connsiteY48" fmla="*/ 42036 h 256348"/>
                    <a:gd name="connsiteX49" fmla="*/ 183833 w 935480"/>
                    <a:gd name="connsiteY49" fmla="*/ 51561 h 256348"/>
                    <a:gd name="connsiteX50" fmla="*/ 167640 w 935480"/>
                    <a:gd name="connsiteY50" fmla="*/ 54418 h 256348"/>
                    <a:gd name="connsiteX51" fmla="*/ 155258 w 935480"/>
                    <a:gd name="connsiteY51" fmla="*/ 64896 h 256348"/>
                    <a:gd name="connsiteX52" fmla="*/ 140018 w 935480"/>
                    <a:gd name="connsiteY52" fmla="*/ 70611 h 256348"/>
                    <a:gd name="connsiteX53" fmla="*/ 123825 w 935480"/>
                    <a:gd name="connsiteY53" fmla="*/ 74421 h 256348"/>
                    <a:gd name="connsiteX54" fmla="*/ 113348 w 935480"/>
                    <a:gd name="connsiteY54" fmla="*/ 87756 h 256348"/>
                    <a:gd name="connsiteX55" fmla="*/ 100013 w 935480"/>
                    <a:gd name="connsiteY55" fmla="*/ 95376 h 256348"/>
                    <a:gd name="connsiteX56" fmla="*/ 83820 w 935480"/>
                    <a:gd name="connsiteY56" fmla="*/ 99186 h 256348"/>
                    <a:gd name="connsiteX57" fmla="*/ 70485 w 935480"/>
                    <a:gd name="connsiteY57" fmla="*/ 107758 h 256348"/>
                    <a:gd name="connsiteX58" fmla="*/ 59055 w 935480"/>
                    <a:gd name="connsiteY58" fmla="*/ 119188 h 256348"/>
                    <a:gd name="connsiteX59" fmla="*/ 44768 w 935480"/>
                    <a:gd name="connsiteY59" fmla="*/ 126808 h 256348"/>
                    <a:gd name="connsiteX60" fmla="*/ 33338 w 935480"/>
                    <a:gd name="connsiteY60" fmla="*/ 137286 h 256348"/>
                    <a:gd name="connsiteX61" fmla="*/ 25718 w 935480"/>
                    <a:gd name="connsiteY61" fmla="*/ 152526 h 256348"/>
                    <a:gd name="connsiteX62" fmla="*/ 8573 w 935480"/>
                    <a:gd name="connsiteY62" fmla="*/ 157288 h 256348"/>
                    <a:gd name="connsiteX63" fmla="*/ 6668 w 935480"/>
                    <a:gd name="connsiteY63" fmla="*/ 175386 h 256348"/>
                    <a:gd name="connsiteX64" fmla="*/ 0 w 935480"/>
                    <a:gd name="connsiteY64" fmla="*/ 189673 h 256348"/>
                    <a:gd name="connsiteX65" fmla="*/ 2858 w 935480"/>
                    <a:gd name="connsiteY65" fmla="*/ 204913 h 256348"/>
                    <a:gd name="connsiteX66" fmla="*/ 6668 w 935480"/>
                    <a:gd name="connsiteY66" fmla="*/ 220153 h 256348"/>
                    <a:gd name="connsiteX67" fmla="*/ 14288 w 935480"/>
                    <a:gd name="connsiteY67" fmla="*/ 234441 h 256348"/>
                    <a:gd name="connsiteX68" fmla="*/ 29527 w 935480"/>
                    <a:gd name="connsiteY68" fmla="*/ 241108 h 256348"/>
                    <a:gd name="connsiteX69" fmla="*/ 41910 w 935480"/>
                    <a:gd name="connsiteY69" fmla="*/ 250633 h 256348"/>
                    <a:gd name="connsiteX70" fmla="*/ 58102 w 935480"/>
                    <a:gd name="connsiteY70" fmla="*/ 256348 h 256348"/>
                    <a:gd name="connsiteX71" fmla="*/ 73343 w 935480"/>
                    <a:gd name="connsiteY71" fmla="*/ 248728 h 256348"/>
                    <a:gd name="connsiteX72" fmla="*/ 87630 w 935480"/>
                    <a:gd name="connsiteY72" fmla="*/ 243013 h 256348"/>
                    <a:gd name="connsiteX73" fmla="*/ 100013 w 935480"/>
                    <a:gd name="connsiteY73" fmla="*/ 233488 h 256348"/>
                    <a:gd name="connsiteX74" fmla="*/ 112395 w 935480"/>
                    <a:gd name="connsiteY74" fmla="*/ 223011 h 256348"/>
                    <a:gd name="connsiteX75" fmla="*/ 130493 w 935480"/>
                    <a:gd name="connsiteY75" fmla="*/ 220153 h 256348"/>
                    <a:gd name="connsiteX76" fmla="*/ 140018 w 935480"/>
                    <a:gd name="connsiteY76" fmla="*/ 205866 h 256348"/>
                    <a:gd name="connsiteX77" fmla="*/ 157163 w 935480"/>
                    <a:gd name="connsiteY77" fmla="*/ 202056 h 256348"/>
                    <a:gd name="connsiteX78" fmla="*/ 169545 w 935480"/>
                    <a:gd name="connsiteY78" fmla="*/ 191578 h 256348"/>
                    <a:gd name="connsiteX79" fmla="*/ 181927 w 935480"/>
                    <a:gd name="connsiteY79" fmla="*/ 181101 h 256348"/>
                    <a:gd name="connsiteX80" fmla="*/ 197168 w 935480"/>
                    <a:gd name="connsiteY80" fmla="*/ 175386 h 256348"/>
                    <a:gd name="connsiteX81" fmla="*/ 210502 w 935480"/>
                    <a:gd name="connsiteY81" fmla="*/ 165861 h 256348"/>
                    <a:gd name="connsiteX82" fmla="*/ 225743 w 935480"/>
                    <a:gd name="connsiteY82" fmla="*/ 161098 h 256348"/>
                    <a:gd name="connsiteX83" fmla="*/ 240982 w 935480"/>
                    <a:gd name="connsiteY83" fmla="*/ 154431 h 256348"/>
                    <a:gd name="connsiteX84" fmla="*/ 256223 w 935480"/>
                    <a:gd name="connsiteY84" fmla="*/ 149668 h 256348"/>
                    <a:gd name="connsiteX85" fmla="*/ 273368 w 935480"/>
                    <a:gd name="connsiteY85" fmla="*/ 149668 h 256348"/>
                    <a:gd name="connsiteX86" fmla="*/ 287655 w 935480"/>
                    <a:gd name="connsiteY86" fmla="*/ 141096 h 256348"/>
                    <a:gd name="connsiteX87" fmla="*/ 302895 w 935480"/>
                    <a:gd name="connsiteY87" fmla="*/ 135381 h 256348"/>
                    <a:gd name="connsiteX88" fmla="*/ 320040 w 935480"/>
                    <a:gd name="connsiteY88" fmla="*/ 138238 h 256348"/>
                    <a:gd name="connsiteX89" fmla="*/ 336232 w 935480"/>
                    <a:gd name="connsiteY89" fmla="*/ 135381 h 256348"/>
                    <a:gd name="connsiteX90" fmla="*/ 352425 w 935480"/>
                    <a:gd name="connsiteY90" fmla="*/ 133476 h 256348"/>
                    <a:gd name="connsiteX91" fmla="*/ 368618 w 935480"/>
                    <a:gd name="connsiteY91" fmla="*/ 132523 h 256348"/>
                    <a:gd name="connsiteX92" fmla="*/ 383857 w 935480"/>
                    <a:gd name="connsiteY92" fmla="*/ 122998 h 256348"/>
                    <a:gd name="connsiteX93" fmla="*/ 400050 w 935480"/>
                    <a:gd name="connsiteY93" fmla="*/ 123951 h 256348"/>
                    <a:gd name="connsiteX94" fmla="*/ 416243 w 935480"/>
                    <a:gd name="connsiteY94" fmla="*/ 120141 h 256348"/>
                    <a:gd name="connsiteX95" fmla="*/ 432435 w 935480"/>
                    <a:gd name="connsiteY95" fmla="*/ 123951 h 256348"/>
                    <a:gd name="connsiteX96" fmla="*/ 448628 w 935480"/>
                    <a:gd name="connsiteY96" fmla="*/ 127761 h 256348"/>
                    <a:gd name="connsiteX97" fmla="*/ 464820 w 935480"/>
                    <a:gd name="connsiteY97" fmla="*/ 122046 h 256348"/>
                    <a:gd name="connsiteX98" fmla="*/ 481013 w 935480"/>
                    <a:gd name="connsiteY98" fmla="*/ 121093 h 256348"/>
                    <a:gd name="connsiteX99" fmla="*/ 497205 w 935480"/>
                    <a:gd name="connsiteY99" fmla="*/ 124903 h 256348"/>
                    <a:gd name="connsiteX100" fmla="*/ 513398 w 935480"/>
                    <a:gd name="connsiteY100" fmla="*/ 127761 h 256348"/>
                    <a:gd name="connsiteX101" fmla="*/ 529590 w 935480"/>
                    <a:gd name="connsiteY101" fmla="*/ 124903 h 256348"/>
                    <a:gd name="connsiteX102" fmla="*/ 545782 w 935480"/>
                    <a:gd name="connsiteY102" fmla="*/ 129666 h 256348"/>
                    <a:gd name="connsiteX103" fmla="*/ 562928 w 935480"/>
                    <a:gd name="connsiteY103" fmla="*/ 124903 h 256348"/>
                    <a:gd name="connsiteX104" fmla="*/ 578168 w 935480"/>
                    <a:gd name="connsiteY104" fmla="*/ 131571 h 256348"/>
                    <a:gd name="connsiteX105" fmla="*/ 593407 w 935480"/>
                    <a:gd name="connsiteY105" fmla="*/ 137286 h 256348"/>
                    <a:gd name="connsiteX106" fmla="*/ 610553 w 935480"/>
                    <a:gd name="connsiteY106" fmla="*/ 132523 h 256348"/>
                    <a:gd name="connsiteX107" fmla="*/ 625793 w 935480"/>
                    <a:gd name="connsiteY107" fmla="*/ 139191 h 256348"/>
                    <a:gd name="connsiteX108" fmla="*/ 641985 w 935480"/>
                    <a:gd name="connsiteY108" fmla="*/ 143001 h 256348"/>
                    <a:gd name="connsiteX109" fmla="*/ 657225 w 935480"/>
                    <a:gd name="connsiteY109" fmla="*/ 149668 h 256348"/>
                    <a:gd name="connsiteX110" fmla="*/ 673418 w 935480"/>
                    <a:gd name="connsiteY110" fmla="*/ 151573 h 256348"/>
                    <a:gd name="connsiteX111" fmla="*/ 688657 w 935480"/>
                    <a:gd name="connsiteY111" fmla="*/ 156336 h 256348"/>
                    <a:gd name="connsiteX112" fmla="*/ 704850 w 935480"/>
                    <a:gd name="connsiteY112" fmla="*/ 160146 h 256348"/>
                    <a:gd name="connsiteX113" fmla="*/ 719138 w 935480"/>
                    <a:gd name="connsiteY113" fmla="*/ 168718 h 256348"/>
                    <a:gd name="connsiteX114" fmla="*/ 735330 w 935480"/>
                    <a:gd name="connsiteY114" fmla="*/ 171576 h 256348"/>
                    <a:gd name="connsiteX115" fmla="*/ 748665 w 935480"/>
                    <a:gd name="connsiteY115" fmla="*/ 181101 h 256348"/>
                    <a:gd name="connsiteX116" fmla="*/ 762000 w 935480"/>
                    <a:gd name="connsiteY116" fmla="*/ 190626 h 256348"/>
                    <a:gd name="connsiteX117" fmla="*/ 776288 w 935480"/>
                    <a:gd name="connsiteY117" fmla="*/ 197293 h 256348"/>
                    <a:gd name="connsiteX118" fmla="*/ 787718 w 935480"/>
                    <a:gd name="connsiteY118" fmla="*/ 209676 h 256348"/>
                    <a:gd name="connsiteX119" fmla="*/ 803910 w 935480"/>
                    <a:gd name="connsiteY119" fmla="*/ 214438 h 256348"/>
                    <a:gd name="connsiteX120" fmla="*/ 813435 w 935480"/>
                    <a:gd name="connsiteY120" fmla="*/ 228726 h 256348"/>
                    <a:gd name="connsiteX121" fmla="*/ 829628 w 935480"/>
                    <a:gd name="connsiteY121" fmla="*/ 233488 h 256348"/>
                    <a:gd name="connsiteX122" fmla="*/ 842010 w 935480"/>
                    <a:gd name="connsiteY122" fmla="*/ 243966 h 256348"/>
                    <a:gd name="connsiteX123" fmla="*/ 857250 w 935480"/>
                    <a:gd name="connsiteY123" fmla="*/ 250633 h 256348"/>
                    <a:gd name="connsiteX124" fmla="*/ 873443 w 935480"/>
                    <a:gd name="connsiteY124" fmla="*/ 248728 h 256348"/>
                    <a:gd name="connsiteX125" fmla="*/ 888682 w 935480"/>
                    <a:gd name="connsiteY125" fmla="*/ 247776 h 256348"/>
                    <a:gd name="connsiteX126" fmla="*/ 902018 w 935480"/>
                    <a:gd name="connsiteY126" fmla="*/ 240156 h 256348"/>
                    <a:gd name="connsiteX127" fmla="*/ 917257 w 935480"/>
                    <a:gd name="connsiteY127" fmla="*/ 233488 h 256348"/>
                    <a:gd name="connsiteX128" fmla="*/ 925830 w 935480"/>
                    <a:gd name="connsiteY128" fmla="*/ 220153 h 256348"/>
                    <a:gd name="connsiteX129" fmla="*/ 930593 w 935480"/>
                    <a:gd name="connsiteY129" fmla="*/ 204913 h 256348"/>
                    <a:gd name="connsiteX130" fmla="*/ 935355 w 935480"/>
                    <a:gd name="connsiteY130" fmla="*/ 188721 h 256348"/>
                    <a:gd name="connsiteX131" fmla="*/ 929640 w 935480"/>
                    <a:gd name="connsiteY131" fmla="*/ 172528 h 256348"/>
                    <a:gd name="connsiteX132" fmla="*/ 917257 w 935480"/>
                    <a:gd name="connsiteY132" fmla="*/ 164908 h 25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35480" h="256348">
                      <a:moveTo>
                        <a:pt x="917257" y="164908"/>
                      </a:moveTo>
                      <a:cubicBezTo>
                        <a:pt x="914400" y="161098"/>
                        <a:pt x="912495" y="155383"/>
                        <a:pt x="908685" y="151573"/>
                      </a:cubicBezTo>
                      <a:cubicBezTo>
                        <a:pt x="904875" y="147763"/>
                        <a:pt x="900113" y="145858"/>
                        <a:pt x="895350" y="142048"/>
                      </a:cubicBezTo>
                      <a:cubicBezTo>
                        <a:pt x="890588" y="138238"/>
                        <a:pt x="890588" y="131571"/>
                        <a:pt x="885825" y="127761"/>
                      </a:cubicBezTo>
                      <a:cubicBezTo>
                        <a:pt x="881063" y="123951"/>
                        <a:pt x="877253" y="121093"/>
                        <a:pt x="873443" y="118236"/>
                      </a:cubicBezTo>
                      <a:cubicBezTo>
                        <a:pt x="869632" y="115378"/>
                        <a:pt x="861060" y="117283"/>
                        <a:pt x="857250" y="114426"/>
                      </a:cubicBezTo>
                      <a:cubicBezTo>
                        <a:pt x="852488" y="111568"/>
                        <a:pt x="850582" y="105853"/>
                        <a:pt x="845820" y="102996"/>
                      </a:cubicBezTo>
                      <a:cubicBezTo>
                        <a:pt x="841057" y="100138"/>
                        <a:pt x="839153" y="94423"/>
                        <a:pt x="834390" y="91566"/>
                      </a:cubicBezTo>
                      <a:cubicBezTo>
                        <a:pt x="829628" y="88708"/>
                        <a:pt x="824865" y="87756"/>
                        <a:pt x="819150" y="84898"/>
                      </a:cubicBezTo>
                      <a:cubicBezTo>
                        <a:pt x="813435" y="82041"/>
                        <a:pt x="809625" y="80136"/>
                        <a:pt x="804863" y="77278"/>
                      </a:cubicBezTo>
                      <a:cubicBezTo>
                        <a:pt x="800100" y="74421"/>
                        <a:pt x="794385" y="75373"/>
                        <a:pt x="789623" y="72516"/>
                      </a:cubicBezTo>
                      <a:cubicBezTo>
                        <a:pt x="784860" y="69658"/>
                        <a:pt x="782003" y="62991"/>
                        <a:pt x="777240" y="61086"/>
                      </a:cubicBezTo>
                      <a:cubicBezTo>
                        <a:pt x="772478" y="59181"/>
                        <a:pt x="767715" y="55371"/>
                        <a:pt x="762953" y="53466"/>
                      </a:cubicBezTo>
                      <a:cubicBezTo>
                        <a:pt x="758190" y="51561"/>
                        <a:pt x="753428" y="49656"/>
                        <a:pt x="747713" y="47751"/>
                      </a:cubicBezTo>
                      <a:cubicBezTo>
                        <a:pt x="741998" y="45846"/>
                        <a:pt x="736282" y="47751"/>
                        <a:pt x="731520" y="45846"/>
                      </a:cubicBezTo>
                      <a:cubicBezTo>
                        <a:pt x="726757" y="43941"/>
                        <a:pt x="720090" y="45846"/>
                        <a:pt x="715328" y="43941"/>
                      </a:cubicBezTo>
                      <a:cubicBezTo>
                        <a:pt x="710565" y="42036"/>
                        <a:pt x="704850" y="42036"/>
                        <a:pt x="700088" y="40131"/>
                      </a:cubicBezTo>
                      <a:cubicBezTo>
                        <a:pt x="695325" y="38226"/>
                        <a:pt x="692468" y="29653"/>
                        <a:pt x="686753" y="28701"/>
                      </a:cubicBezTo>
                      <a:cubicBezTo>
                        <a:pt x="681038" y="27748"/>
                        <a:pt x="675323" y="31558"/>
                        <a:pt x="669607" y="29653"/>
                      </a:cubicBezTo>
                      <a:cubicBezTo>
                        <a:pt x="663893" y="27748"/>
                        <a:pt x="660082" y="23938"/>
                        <a:pt x="655320" y="22986"/>
                      </a:cubicBezTo>
                      <a:cubicBezTo>
                        <a:pt x="650557" y="22033"/>
                        <a:pt x="645795" y="18223"/>
                        <a:pt x="640080" y="17271"/>
                      </a:cubicBezTo>
                      <a:cubicBezTo>
                        <a:pt x="634365" y="16318"/>
                        <a:pt x="629603" y="16318"/>
                        <a:pt x="623888" y="15366"/>
                      </a:cubicBezTo>
                      <a:cubicBezTo>
                        <a:pt x="618173" y="14413"/>
                        <a:pt x="612457" y="19176"/>
                        <a:pt x="607695" y="18223"/>
                      </a:cubicBezTo>
                      <a:cubicBezTo>
                        <a:pt x="602932" y="17271"/>
                        <a:pt x="598170" y="13461"/>
                        <a:pt x="592455" y="12508"/>
                      </a:cubicBezTo>
                      <a:cubicBezTo>
                        <a:pt x="586740" y="11556"/>
                        <a:pt x="581978" y="8698"/>
                        <a:pt x="577215" y="7746"/>
                      </a:cubicBezTo>
                      <a:cubicBezTo>
                        <a:pt x="571500" y="6793"/>
                        <a:pt x="565785" y="11556"/>
                        <a:pt x="561023" y="11556"/>
                      </a:cubicBezTo>
                      <a:cubicBezTo>
                        <a:pt x="555307" y="10603"/>
                        <a:pt x="550545" y="8698"/>
                        <a:pt x="545782" y="7746"/>
                      </a:cubicBezTo>
                      <a:cubicBezTo>
                        <a:pt x="540068" y="7746"/>
                        <a:pt x="535305" y="9651"/>
                        <a:pt x="529590" y="9651"/>
                      </a:cubicBezTo>
                      <a:cubicBezTo>
                        <a:pt x="523875" y="9651"/>
                        <a:pt x="519113" y="1078"/>
                        <a:pt x="514350" y="126"/>
                      </a:cubicBezTo>
                      <a:cubicBezTo>
                        <a:pt x="508635" y="-827"/>
                        <a:pt x="503873" y="3936"/>
                        <a:pt x="498157" y="3936"/>
                      </a:cubicBezTo>
                      <a:cubicBezTo>
                        <a:pt x="492443" y="3936"/>
                        <a:pt x="487680" y="2983"/>
                        <a:pt x="481965" y="2983"/>
                      </a:cubicBezTo>
                      <a:cubicBezTo>
                        <a:pt x="476250" y="2983"/>
                        <a:pt x="471488" y="4888"/>
                        <a:pt x="465773" y="4888"/>
                      </a:cubicBezTo>
                      <a:cubicBezTo>
                        <a:pt x="460057" y="4888"/>
                        <a:pt x="455295" y="2031"/>
                        <a:pt x="449580" y="2031"/>
                      </a:cubicBezTo>
                      <a:cubicBezTo>
                        <a:pt x="443865" y="2031"/>
                        <a:pt x="439103" y="5841"/>
                        <a:pt x="433388" y="5841"/>
                      </a:cubicBezTo>
                      <a:cubicBezTo>
                        <a:pt x="427673" y="5841"/>
                        <a:pt x="422910" y="7746"/>
                        <a:pt x="417195" y="7746"/>
                      </a:cubicBezTo>
                      <a:cubicBezTo>
                        <a:pt x="411480" y="7746"/>
                        <a:pt x="406718" y="4888"/>
                        <a:pt x="401003" y="5841"/>
                      </a:cubicBezTo>
                      <a:cubicBezTo>
                        <a:pt x="396240" y="5841"/>
                        <a:pt x="389573" y="2031"/>
                        <a:pt x="384810" y="2983"/>
                      </a:cubicBezTo>
                      <a:cubicBezTo>
                        <a:pt x="380048" y="3936"/>
                        <a:pt x="375285" y="12508"/>
                        <a:pt x="369570" y="12508"/>
                      </a:cubicBezTo>
                      <a:cubicBezTo>
                        <a:pt x="363855" y="12508"/>
                        <a:pt x="359093" y="10603"/>
                        <a:pt x="353378" y="11556"/>
                      </a:cubicBezTo>
                      <a:cubicBezTo>
                        <a:pt x="347663" y="12508"/>
                        <a:pt x="342900" y="14413"/>
                        <a:pt x="338138" y="15366"/>
                      </a:cubicBezTo>
                      <a:cubicBezTo>
                        <a:pt x="333375" y="16318"/>
                        <a:pt x="327660" y="17271"/>
                        <a:pt x="322898" y="18223"/>
                      </a:cubicBezTo>
                      <a:cubicBezTo>
                        <a:pt x="318135" y="19176"/>
                        <a:pt x="312420" y="19176"/>
                        <a:pt x="306705" y="20128"/>
                      </a:cubicBezTo>
                      <a:cubicBezTo>
                        <a:pt x="301943" y="21081"/>
                        <a:pt x="295275" y="16318"/>
                        <a:pt x="289560" y="17271"/>
                      </a:cubicBezTo>
                      <a:cubicBezTo>
                        <a:pt x="284798" y="18223"/>
                        <a:pt x="279082" y="19176"/>
                        <a:pt x="273368" y="20128"/>
                      </a:cubicBezTo>
                      <a:cubicBezTo>
                        <a:pt x="268605" y="21081"/>
                        <a:pt x="264795" y="29653"/>
                        <a:pt x="259080" y="30606"/>
                      </a:cubicBezTo>
                      <a:cubicBezTo>
                        <a:pt x="254318" y="31558"/>
                        <a:pt x="247650" y="28701"/>
                        <a:pt x="242888" y="29653"/>
                      </a:cubicBezTo>
                      <a:cubicBezTo>
                        <a:pt x="238125" y="30606"/>
                        <a:pt x="231457" y="29653"/>
                        <a:pt x="226695" y="31558"/>
                      </a:cubicBezTo>
                      <a:cubicBezTo>
                        <a:pt x="221932" y="33463"/>
                        <a:pt x="218123" y="39178"/>
                        <a:pt x="213360" y="41083"/>
                      </a:cubicBezTo>
                      <a:cubicBezTo>
                        <a:pt x="208598" y="42988"/>
                        <a:pt x="201930" y="41083"/>
                        <a:pt x="197168" y="42036"/>
                      </a:cubicBezTo>
                      <a:cubicBezTo>
                        <a:pt x="192405" y="42988"/>
                        <a:pt x="188595" y="49656"/>
                        <a:pt x="183833" y="51561"/>
                      </a:cubicBezTo>
                      <a:cubicBezTo>
                        <a:pt x="179070" y="53466"/>
                        <a:pt x="172402" y="52513"/>
                        <a:pt x="167640" y="54418"/>
                      </a:cubicBezTo>
                      <a:cubicBezTo>
                        <a:pt x="162877" y="56323"/>
                        <a:pt x="160020" y="62991"/>
                        <a:pt x="155258" y="64896"/>
                      </a:cubicBezTo>
                      <a:cubicBezTo>
                        <a:pt x="150495" y="66801"/>
                        <a:pt x="144780" y="67753"/>
                        <a:pt x="140018" y="70611"/>
                      </a:cubicBezTo>
                      <a:cubicBezTo>
                        <a:pt x="135255" y="72516"/>
                        <a:pt x="128588" y="72516"/>
                        <a:pt x="123825" y="74421"/>
                      </a:cubicBezTo>
                      <a:cubicBezTo>
                        <a:pt x="119063" y="76326"/>
                        <a:pt x="117158" y="84898"/>
                        <a:pt x="113348" y="87756"/>
                      </a:cubicBezTo>
                      <a:cubicBezTo>
                        <a:pt x="108585" y="90613"/>
                        <a:pt x="103823" y="92518"/>
                        <a:pt x="100013" y="95376"/>
                      </a:cubicBezTo>
                      <a:cubicBezTo>
                        <a:pt x="96202" y="98233"/>
                        <a:pt x="88583" y="96328"/>
                        <a:pt x="83820" y="99186"/>
                      </a:cubicBezTo>
                      <a:cubicBezTo>
                        <a:pt x="79058" y="102043"/>
                        <a:pt x="74295" y="104901"/>
                        <a:pt x="70485" y="107758"/>
                      </a:cubicBezTo>
                      <a:cubicBezTo>
                        <a:pt x="66675" y="110616"/>
                        <a:pt x="62865" y="115378"/>
                        <a:pt x="59055" y="119188"/>
                      </a:cubicBezTo>
                      <a:cubicBezTo>
                        <a:pt x="55245" y="122998"/>
                        <a:pt x="48577" y="122998"/>
                        <a:pt x="44768" y="126808"/>
                      </a:cubicBezTo>
                      <a:cubicBezTo>
                        <a:pt x="40958" y="129666"/>
                        <a:pt x="37148" y="134428"/>
                        <a:pt x="33338" y="137286"/>
                      </a:cubicBezTo>
                      <a:cubicBezTo>
                        <a:pt x="29527" y="140143"/>
                        <a:pt x="29527" y="148716"/>
                        <a:pt x="25718" y="152526"/>
                      </a:cubicBezTo>
                      <a:cubicBezTo>
                        <a:pt x="21908" y="156336"/>
                        <a:pt x="11430" y="154431"/>
                        <a:pt x="8573" y="157288"/>
                      </a:cubicBezTo>
                      <a:cubicBezTo>
                        <a:pt x="5715" y="161098"/>
                        <a:pt x="8573" y="170623"/>
                        <a:pt x="6668" y="175386"/>
                      </a:cubicBezTo>
                      <a:cubicBezTo>
                        <a:pt x="3810" y="179196"/>
                        <a:pt x="1905" y="183958"/>
                        <a:pt x="0" y="189673"/>
                      </a:cubicBezTo>
                      <a:cubicBezTo>
                        <a:pt x="0" y="194436"/>
                        <a:pt x="952" y="200151"/>
                        <a:pt x="2858" y="204913"/>
                      </a:cubicBezTo>
                      <a:cubicBezTo>
                        <a:pt x="2858" y="209676"/>
                        <a:pt x="4763" y="215391"/>
                        <a:pt x="6668" y="220153"/>
                      </a:cubicBezTo>
                      <a:cubicBezTo>
                        <a:pt x="8573" y="224916"/>
                        <a:pt x="11430" y="229678"/>
                        <a:pt x="14288" y="234441"/>
                      </a:cubicBezTo>
                      <a:cubicBezTo>
                        <a:pt x="18098" y="238251"/>
                        <a:pt x="23813" y="238251"/>
                        <a:pt x="29527" y="241108"/>
                      </a:cubicBezTo>
                      <a:cubicBezTo>
                        <a:pt x="34290" y="243966"/>
                        <a:pt x="37148" y="249681"/>
                        <a:pt x="41910" y="250633"/>
                      </a:cubicBezTo>
                      <a:cubicBezTo>
                        <a:pt x="46673" y="251586"/>
                        <a:pt x="52388" y="256348"/>
                        <a:pt x="58102" y="256348"/>
                      </a:cubicBezTo>
                      <a:cubicBezTo>
                        <a:pt x="63818" y="256348"/>
                        <a:pt x="68580" y="250633"/>
                        <a:pt x="73343" y="248728"/>
                      </a:cubicBezTo>
                      <a:cubicBezTo>
                        <a:pt x="78105" y="246823"/>
                        <a:pt x="82868" y="244918"/>
                        <a:pt x="87630" y="243013"/>
                      </a:cubicBezTo>
                      <a:cubicBezTo>
                        <a:pt x="92393" y="240156"/>
                        <a:pt x="96202" y="237298"/>
                        <a:pt x="100013" y="233488"/>
                      </a:cubicBezTo>
                      <a:cubicBezTo>
                        <a:pt x="103823" y="229678"/>
                        <a:pt x="107633" y="225868"/>
                        <a:pt x="112395" y="223011"/>
                      </a:cubicBezTo>
                      <a:cubicBezTo>
                        <a:pt x="117158" y="220153"/>
                        <a:pt x="125730" y="223011"/>
                        <a:pt x="130493" y="220153"/>
                      </a:cubicBezTo>
                      <a:cubicBezTo>
                        <a:pt x="135255" y="217296"/>
                        <a:pt x="135255" y="208723"/>
                        <a:pt x="140018" y="205866"/>
                      </a:cubicBezTo>
                      <a:cubicBezTo>
                        <a:pt x="144780" y="203008"/>
                        <a:pt x="152400" y="204913"/>
                        <a:pt x="157163" y="202056"/>
                      </a:cubicBezTo>
                      <a:cubicBezTo>
                        <a:pt x="161925" y="199198"/>
                        <a:pt x="164783" y="194436"/>
                        <a:pt x="169545" y="191578"/>
                      </a:cubicBezTo>
                      <a:cubicBezTo>
                        <a:pt x="174308" y="188721"/>
                        <a:pt x="177165" y="183006"/>
                        <a:pt x="181927" y="181101"/>
                      </a:cubicBezTo>
                      <a:cubicBezTo>
                        <a:pt x="186690" y="178243"/>
                        <a:pt x="192405" y="177291"/>
                        <a:pt x="197168" y="175386"/>
                      </a:cubicBezTo>
                      <a:cubicBezTo>
                        <a:pt x="201930" y="173481"/>
                        <a:pt x="205740" y="167766"/>
                        <a:pt x="210502" y="165861"/>
                      </a:cubicBezTo>
                      <a:cubicBezTo>
                        <a:pt x="215265" y="163956"/>
                        <a:pt x="220980" y="163003"/>
                        <a:pt x="225743" y="161098"/>
                      </a:cubicBezTo>
                      <a:cubicBezTo>
                        <a:pt x="230505" y="159193"/>
                        <a:pt x="235268" y="156336"/>
                        <a:pt x="240982" y="154431"/>
                      </a:cubicBezTo>
                      <a:cubicBezTo>
                        <a:pt x="246698" y="152526"/>
                        <a:pt x="251460" y="151573"/>
                        <a:pt x="256223" y="149668"/>
                      </a:cubicBezTo>
                      <a:cubicBezTo>
                        <a:pt x="260985" y="147763"/>
                        <a:pt x="267653" y="151573"/>
                        <a:pt x="273368" y="149668"/>
                      </a:cubicBezTo>
                      <a:cubicBezTo>
                        <a:pt x="279082" y="147763"/>
                        <a:pt x="282893" y="142048"/>
                        <a:pt x="287655" y="141096"/>
                      </a:cubicBezTo>
                      <a:cubicBezTo>
                        <a:pt x="292418" y="140143"/>
                        <a:pt x="298132" y="136333"/>
                        <a:pt x="302895" y="135381"/>
                      </a:cubicBezTo>
                      <a:cubicBezTo>
                        <a:pt x="308610" y="134428"/>
                        <a:pt x="314325" y="139191"/>
                        <a:pt x="320040" y="138238"/>
                      </a:cubicBezTo>
                      <a:lnTo>
                        <a:pt x="336232" y="135381"/>
                      </a:lnTo>
                      <a:lnTo>
                        <a:pt x="352425" y="133476"/>
                      </a:lnTo>
                      <a:cubicBezTo>
                        <a:pt x="358140" y="132523"/>
                        <a:pt x="362903" y="133476"/>
                        <a:pt x="368618" y="132523"/>
                      </a:cubicBezTo>
                      <a:cubicBezTo>
                        <a:pt x="374332" y="131571"/>
                        <a:pt x="378143" y="123951"/>
                        <a:pt x="383857" y="122998"/>
                      </a:cubicBezTo>
                      <a:cubicBezTo>
                        <a:pt x="389573" y="122046"/>
                        <a:pt x="394335" y="124903"/>
                        <a:pt x="400050" y="123951"/>
                      </a:cubicBezTo>
                      <a:cubicBezTo>
                        <a:pt x="405765" y="123951"/>
                        <a:pt x="410528" y="121093"/>
                        <a:pt x="416243" y="120141"/>
                      </a:cubicBezTo>
                      <a:cubicBezTo>
                        <a:pt x="421957" y="119188"/>
                        <a:pt x="427673" y="124903"/>
                        <a:pt x="432435" y="123951"/>
                      </a:cubicBezTo>
                      <a:cubicBezTo>
                        <a:pt x="438150" y="123951"/>
                        <a:pt x="442913" y="127761"/>
                        <a:pt x="448628" y="127761"/>
                      </a:cubicBezTo>
                      <a:cubicBezTo>
                        <a:pt x="454343" y="127761"/>
                        <a:pt x="459105" y="122046"/>
                        <a:pt x="464820" y="122046"/>
                      </a:cubicBezTo>
                      <a:cubicBezTo>
                        <a:pt x="470535" y="122046"/>
                        <a:pt x="476250" y="120141"/>
                        <a:pt x="481013" y="121093"/>
                      </a:cubicBezTo>
                      <a:cubicBezTo>
                        <a:pt x="486728" y="121093"/>
                        <a:pt x="491490" y="124903"/>
                        <a:pt x="497205" y="124903"/>
                      </a:cubicBezTo>
                      <a:cubicBezTo>
                        <a:pt x="502920" y="124903"/>
                        <a:pt x="507682" y="127761"/>
                        <a:pt x="513398" y="127761"/>
                      </a:cubicBezTo>
                      <a:cubicBezTo>
                        <a:pt x="519113" y="127761"/>
                        <a:pt x="524828" y="124903"/>
                        <a:pt x="529590" y="124903"/>
                      </a:cubicBezTo>
                      <a:cubicBezTo>
                        <a:pt x="535305" y="124903"/>
                        <a:pt x="540068" y="128713"/>
                        <a:pt x="545782" y="129666"/>
                      </a:cubicBezTo>
                      <a:cubicBezTo>
                        <a:pt x="551498" y="130618"/>
                        <a:pt x="557213" y="124903"/>
                        <a:pt x="562928" y="124903"/>
                      </a:cubicBezTo>
                      <a:cubicBezTo>
                        <a:pt x="568643" y="125856"/>
                        <a:pt x="573405" y="130618"/>
                        <a:pt x="578168" y="131571"/>
                      </a:cubicBezTo>
                      <a:cubicBezTo>
                        <a:pt x="582930" y="132523"/>
                        <a:pt x="588645" y="136333"/>
                        <a:pt x="593407" y="137286"/>
                      </a:cubicBezTo>
                      <a:cubicBezTo>
                        <a:pt x="599123" y="138238"/>
                        <a:pt x="605790" y="131571"/>
                        <a:pt x="610553" y="132523"/>
                      </a:cubicBezTo>
                      <a:cubicBezTo>
                        <a:pt x="615315" y="133476"/>
                        <a:pt x="620078" y="138238"/>
                        <a:pt x="625793" y="139191"/>
                      </a:cubicBezTo>
                      <a:cubicBezTo>
                        <a:pt x="631507" y="140143"/>
                        <a:pt x="636270" y="141096"/>
                        <a:pt x="641985" y="143001"/>
                      </a:cubicBezTo>
                      <a:cubicBezTo>
                        <a:pt x="646748" y="143953"/>
                        <a:pt x="651510" y="147763"/>
                        <a:pt x="657225" y="149668"/>
                      </a:cubicBezTo>
                      <a:cubicBezTo>
                        <a:pt x="662940" y="150621"/>
                        <a:pt x="668655" y="149668"/>
                        <a:pt x="673418" y="151573"/>
                      </a:cubicBezTo>
                      <a:cubicBezTo>
                        <a:pt x="678180" y="153478"/>
                        <a:pt x="683895" y="154431"/>
                        <a:pt x="688657" y="156336"/>
                      </a:cubicBezTo>
                      <a:cubicBezTo>
                        <a:pt x="693420" y="158241"/>
                        <a:pt x="699135" y="158241"/>
                        <a:pt x="704850" y="160146"/>
                      </a:cubicBezTo>
                      <a:cubicBezTo>
                        <a:pt x="709613" y="162051"/>
                        <a:pt x="714375" y="166813"/>
                        <a:pt x="719138" y="168718"/>
                      </a:cubicBezTo>
                      <a:cubicBezTo>
                        <a:pt x="723900" y="170623"/>
                        <a:pt x="730568" y="169671"/>
                        <a:pt x="735330" y="171576"/>
                      </a:cubicBezTo>
                      <a:cubicBezTo>
                        <a:pt x="740093" y="173481"/>
                        <a:pt x="743903" y="179196"/>
                        <a:pt x="748665" y="181101"/>
                      </a:cubicBezTo>
                      <a:cubicBezTo>
                        <a:pt x="753428" y="183006"/>
                        <a:pt x="757238" y="187768"/>
                        <a:pt x="762000" y="190626"/>
                      </a:cubicBezTo>
                      <a:cubicBezTo>
                        <a:pt x="766763" y="193483"/>
                        <a:pt x="772478" y="194436"/>
                        <a:pt x="776288" y="197293"/>
                      </a:cubicBezTo>
                      <a:cubicBezTo>
                        <a:pt x="780098" y="200151"/>
                        <a:pt x="782955" y="206818"/>
                        <a:pt x="787718" y="209676"/>
                      </a:cubicBezTo>
                      <a:cubicBezTo>
                        <a:pt x="792480" y="212533"/>
                        <a:pt x="800100" y="211581"/>
                        <a:pt x="803910" y="214438"/>
                      </a:cubicBezTo>
                      <a:cubicBezTo>
                        <a:pt x="808673" y="217296"/>
                        <a:pt x="809625" y="225868"/>
                        <a:pt x="813435" y="228726"/>
                      </a:cubicBezTo>
                      <a:cubicBezTo>
                        <a:pt x="817245" y="231583"/>
                        <a:pt x="825818" y="230631"/>
                        <a:pt x="829628" y="233488"/>
                      </a:cubicBezTo>
                      <a:cubicBezTo>
                        <a:pt x="833438" y="237298"/>
                        <a:pt x="837248" y="241108"/>
                        <a:pt x="842010" y="243966"/>
                      </a:cubicBezTo>
                      <a:cubicBezTo>
                        <a:pt x="846773" y="246823"/>
                        <a:pt x="851535" y="248728"/>
                        <a:pt x="857250" y="250633"/>
                      </a:cubicBezTo>
                      <a:cubicBezTo>
                        <a:pt x="862965" y="251586"/>
                        <a:pt x="868680" y="248728"/>
                        <a:pt x="873443" y="248728"/>
                      </a:cubicBezTo>
                      <a:cubicBezTo>
                        <a:pt x="878205" y="249681"/>
                        <a:pt x="883920" y="248728"/>
                        <a:pt x="888682" y="247776"/>
                      </a:cubicBezTo>
                      <a:cubicBezTo>
                        <a:pt x="893445" y="245871"/>
                        <a:pt x="898207" y="243013"/>
                        <a:pt x="902018" y="240156"/>
                      </a:cubicBezTo>
                      <a:cubicBezTo>
                        <a:pt x="906780" y="237298"/>
                        <a:pt x="913448" y="237298"/>
                        <a:pt x="917257" y="233488"/>
                      </a:cubicBezTo>
                      <a:cubicBezTo>
                        <a:pt x="921068" y="229678"/>
                        <a:pt x="923925" y="224916"/>
                        <a:pt x="925830" y="220153"/>
                      </a:cubicBezTo>
                      <a:cubicBezTo>
                        <a:pt x="928688" y="215391"/>
                        <a:pt x="929640" y="210628"/>
                        <a:pt x="930593" y="204913"/>
                      </a:cubicBezTo>
                      <a:cubicBezTo>
                        <a:pt x="931545" y="199198"/>
                        <a:pt x="936307" y="193483"/>
                        <a:pt x="935355" y="188721"/>
                      </a:cubicBezTo>
                      <a:cubicBezTo>
                        <a:pt x="934403" y="183006"/>
                        <a:pt x="932498" y="177291"/>
                        <a:pt x="929640" y="172528"/>
                      </a:cubicBezTo>
                      <a:cubicBezTo>
                        <a:pt x="929640" y="168718"/>
                        <a:pt x="921068" y="168718"/>
                        <a:pt x="917257" y="164908"/>
                      </a:cubicBezTo>
                      <a:close/>
                    </a:path>
                  </a:pathLst>
                </a:custGeom>
                <a:solidFill>
                  <a:srgbClr val="7ECAAA"/>
                </a:solidFill>
                <a:ln w="9525" cap="flat">
                  <a:noFill/>
                  <a:prstDash val="solid"/>
                  <a:miter/>
                </a:ln>
              </p:spPr>
              <p:txBody>
                <a:bodyPr rtlCol="0" anchor="ctr"/>
                <a:lstStyle/>
                <a:p>
                  <a:endParaRPr lang="en-US"/>
                </a:p>
              </p:txBody>
            </p:sp>
            <p:grpSp>
              <p:nvGrpSpPr>
                <p:cNvPr id="144" name="Group 143">
                  <a:extLst>
                    <a:ext uri="{FF2B5EF4-FFF2-40B4-BE49-F238E27FC236}">
                      <a16:creationId xmlns:a16="http://schemas.microsoft.com/office/drawing/2014/main" id="{248169CC-4062-4142-AB02-38D5AF5C3371}"/>
                    </a:ext>
                  </a:extLst>
                </p:cNvPr>
                <p:cNvGrpSpPr/>
                <p:nvPr/>
              </p:nvGrpSpPr>
              <p:grpSpPr>
                <a:xfrm>
                  <a:off x="3639773" y="3070036"/>
                  <a:ext cx="363326" cy="628060"/>
                  <a:chOff x="3639773" y="3070036"/>
                  <a:chExt cx="363326" cy="628060"/>
                </a:xfrm>
              </p:grpSpPr>
              <p:sp>
                <p:nvSpPr>
                  <p:cNvPr id="149" name="Oval 148">
                    <a:extLst>
                      <a:ext uri="{FF2B5EF4-FFF2-40B4-BE49-F238E27FC236}">
                        <a16:creationId xmlns:a16="http://schemas.microsoft.com/office/drawing/2014/main" id="{C023371B-5BDB-A94C-B840-3057E2B9DF68}"/>
                      </a:ext>
                    </a:extLst>
                  </p:cNvPr>
                  <p:cNvSpPr/>
                  <p:nvPr/>
                </p:nvSpPr>
                <p:spPr>
                  <a:xfrm>
                    <a:off x="3639773" y="3207221"/>
                    <a:ext cx="356896" cy="355830"/>
                  </a:xfrm>
                  <a:prstGeom prst="ellipse">
                    <a:avLst/>
                  </a:prstGeom>
                  <a:solidFill>
                    <a:srgbClr val="517F57"/>
                  </a:solidFill>
                  <a:ln w="9525" cap="flat">
                    <a:noFill/>
                    <a:prstDash val="solid"/>
                    <a:miter/>
                  </a:ln>
                </p:spPr>
                <p:txBody>
                  <a:bodyPr rtlCol="0" anchor="ctr"/>
                  <a:lstStyle/>
                  <a:p>
                    <a:endParaRPr lang="en-US"/>
                  </a:p>
                </p:txBody>
              </p:sp>
              <p:sp>
                <p:nvSpPr>
                  <p:cNvPr id="150" name="Round Same Side Corner Rectangle 149">
                    <a:extLst>
                      <a:ext uri="{FF2B5EF4-FFF2-40B4-BE49-F238E27FC236}">
                        <a16:creationId xmlns:a16="http://schemas.microsoft.com/office/drawing/2014/main" id="{C87E4D6B-57CC-CE42-9CB1-3C11D1C1D1D9}"/>
                      </a:ext>
                    </a:extLst>
                  </p:cNvPr>
                  <p:cNvSpPr/>
                  <p:nvPr/>
                </p:nvSpPr>
                <p:spPr>
                  <a:xfrm rot="16200000">
                    <a:off x="3592752" y="3319999"/>
                    <a:ext cx="482016" cy="129686"/>
                  </a:xfrm>
                  <a:prstGeom prst="round2SameRect">
                    <a:avLst>
                      <a:gd name="adj1" fmla="val 50000"/>
                      <a:gd name="adj2" fmla="val 0"/>
                    </a:avLst>
                  </a:prstGeom>
                  <a:solidFill>
                    <a:srgbClr val="7ECAAA"/>
                  </a:solidFill>
                  <a:ln w="9525" cap="flat">
                    <a:noFill/>
                    <a:prstDash val="solid"/>
                    <a:miter/>
                  </a:ln>
                </p:spPr>
                <p:txBody>
                  <a:bodyPr rtlCol="0" anchor="ctr"/>
                  <a:lstStyle/>
                  <a:p>
                    <a:endParaRPr lang="en-US"/>
                  </a:p>
                </p:txBody>
              </p:sp>
              <p:sp>
                <p:nvSpPr>
                  <p:cNvPr id="151" name="Rounded Rectangle 150">
                    <a:extLst>
                      <a:ext uri="{FF2B5EF4-FFF2-40B4-BE49-F238E27FC236}">
                        <a16:creationId xmlns:a16="http://schemas.microsoft.com/office/drawing/2014/main" id="{9F685E7B-EBAA-DD46-BE17-5727BA7155D2}"/>
                      </a:ext>
                    </a:extLst>
                  </p:cNvPr>
                  <p:cNvSpPr/>
                  <p:nvPr/>
                </p:nvSpPr>
                <p:spPr>
                  <a:xfrm>
                    <a:off x="3873415" y="3070036"/>
                    <a:ext cx="129684" cy="628060"/>
                  </a:xfrm>
                  <a:prstGeom prst="roundRect">
                    <a:avLst>
                      <a:gd name="adj" fmla="val 33804"/>
                    </a:avLst>
                  </a:prstGeom>
                  <a:solidFill>
                    <a:srgbClr val="517F57"/>
                  </a:solidFill>
                  <a:ln w="9525" cap="flat">
                    <a:noFill/>
                    <a:prstDash val="solid"/>
                    <a:miter/>
                  </a:ln>
                </p:spPr>
                <p:txBody>
                  <a:bodyPr rtlCol="0" anchor="ctr"/>
                  <a:lstStyle/>
                  <a:p>
                    <a:endParaRPr lang="en-US"/>
                  </a:p>
                </p:txBody>
              </p:sp>
            </p:grpSp>
            <p:grpSp>
              <p:nvGrpSpPr>
                <p:cNvPr id="145" name="Group 144">
                  <a:extLst>
                    <a:ext uri="{FF2B5EF4-FFF2-40B4-BE49-F238E27FC236}">
                      <a16:creationId xmlns:a16="http://schemas.microsoft.com/office/drawing/2014/main" id="{6296D05B-1154-3345-8E81-28BDA11683A9}"/>
                    </a:ext>
                  </a:extLst>
                </p:cNvPr>
                <p:cNvGrpSpPr/>
                <p:nvPr/>
              </p:nvGrpSpPr>
              <p:grpSpPr>
                <a:xfrm flipH="1">
                  <a:off x="4895890" y="3070036"/>
                  <a:ext cx="363326" cy="628060"/>
                  <a:chOff x="3639773" y="3070036"/>
                  <a:chExt cx="363326" cy="628060"/>
                </a:xfrm>
              </p:grpSpPr>
              <p:sp>
                <p:nvSpPr>
                  <p:cNvPr id="146" name="Oval 145">
                    <a:extLst>
                      <a:ext uri="{FF2B5EF4-FFF2-40B4-BE49-F238E27FC236}">
                        <a16:creationId xmlns:a16="http://schemas.microsoft.com/office/drawing/2014/main" id="{3ADA23A8-0BDE-0247-8D42-18E923D10A6D}"/>
                      </a:ext>
                    </a:extLst>
                  </p:cNvPr>
                  <p:cNvSpPr/>
                  <p:nvPr/>
                </p:nvSpPr>
                <p:spPr>
                  <a:xfrm>
                    <a:off x="3639773" y="3207221"/>
                    <a:ext cx="356896" cy="355830"/>
                  </a:xfrm>
                  <a:prstGeom prst="ellipse">
                    <a:avLst/>
                  </a:prstGeom>
                  <a:solidFill>
                    <a:srgbClr val="517F57"/>
                  </a:solidFill>
                  <a:ln w="9525" cap="flat">
                    <a:noFill/>
                    <a:prstDash val="solid"/>
                    <a:miter/>
                  </a:ln>
                </p:spPr>
                <p:txBody>
                  <a:bodyPr rtlCol="0" anchor="ctr"/>
                  <a:lstStyle/>
                  <a:p>
                    <a:endParaRPr lang="en-US"/>
                  </a:p>
                </p:txBody>
              </p:sp>
              <p:sp>
                <p:nvSpPr>
                  <p:cNvPr id="147" name="Round Same Side Corner Rectangle 146">
                    <a:extLst>
                      <a:ext uri="{FF2B5EF4-FFF2-40B4-BE49-F238E27FC236}">
                        <a16:creationId xmlns:a16="http://schemas.microsoft.com/office/drawing/2014/main" id="{EF4D802E-4CC3-BA43-B043-262D2019CE7A}"/>
                      </a:ext>
                    </a:extLst>
                  </p:cNvPr>
                  <p:cNvSpPr/>
                  <p:nvPr/>
                </p:nvSpPr>
                <p:spPr>
                  <a:xfrm rot="16200000">
                    <a:off x="3592752" y="3319999"/>
                    <a:ext cx="482016" cy="129686"/>
                  </a:xfrm>
                  <a:prstGeom prst="round2SameRect">
                    <a:avLst>
                      <a:gd name="adj1" fmla="val 50000"/>
                      <a:gd name="adj2" fmla="val 0"/>
                    </a:avLst>
                  </a:prstGeom>
                  <a:solidFill>
                    <a:srgbClr val="7ECAAA"/>
                  </a:solidFill>
                  <a:ln w="9525" cap="flat">
                    <a:noFill/>
                    <a:prstDash val="solid"/>
                    <a:miter/>
                  </a:ln>
                </p:spPr>
                <p:txBody>
                  <a:bodyPr rtlCol="0" anchor="ctr"/>
                  <a:lstStyle/>
                  <a:p>
                    <a:endParaRPr lang="en-US"/>
                  </a:p>
                </p:txBody>
              </p:sp>
              <p:sp>
                <p:nvSpPr>
                  <p:cNvPr id="148" name="Rounded Rectangle 147">
                    <a:extLst>
                      <a:ext uri="{FF2B5EF4-FFF2-40B4-BE49-F238E27FC236}">
                        <a16:creationId xmlns:a16="http://schemas.microsoft.com/office/drawing/2014/main" id="{D0B864DD-B97D-0A46-BCDC-27E32E901C4E}"/>
                      </a:ext>
                    </a:extLst>
                  </p:cNvPr>
                  <p:cNvSpPr/>
                  <p:nvPr/>
                </p:nvSpPr>
                <p:spPr>
                  <a:xfrm>
                    <a:off x="3873415" y="3070036"/>
                    <a:ext cx="129684" cy="628060"/>
                  </a:xfrm>
                  <a:prstGeom prst="roundRect">
                    <a:avLst>
                      <a:gd name="adj" fmla="val 33804"/>
                    </a:avLst>
                  </a:prstGeom>
                  <a:solidFill>
                    <a:srgbClr val="517F57"/>
                  </a:solidFill>
                  <a:ln w="9525" cap="flat">
                    <a:noFill/>
                    <a:prstDash val="solid"/>
                    <a:miter/>
                  </a:ln>
                </p:spPr>
                <p:txBody>
                  <a:bodyPr rtlCol="0" anchor="ctr"/>
                  <a:lstStyle/>
                  <a:p>
                    <a:endParaRPr lang="en-US"/>
                  </a:p>
                </p:txBody>
              </p:sp>
            </p:grpSp>
          </p:grpSp>
        </p:grpSp>
        <p:grpSp>
          <p:nvGrpSpPr>
            <p:cNvPr id="28" name="Group 27">
              <a:extLst>
                <a:ext uri="{FF2B5EF4-FFF2-40B4-BE49-F238E27FC236}">
                  <a16:creationId xmlns:a16="http://schemas.microsoft.com/office/drawing/2014/main" id="{9770AD31-7A1E-7949-9FD6-8123622811E7}"/>
                </a:ext>
              </a:extLst>
            </p:cNvPr>
            <p:cNvGrpSpPr/>
            <p:nvPr/>
          </p:nvGrpSpPr>
          <p:grpSpPr>
            <a:xfrm>
              <a:off x="9727284" y="5257717"/>
              <a:ext cx="283867" cy="351186"/>
              <a:chOff x="9727284" y="5257717"/>
              <a:chExt cx="283867" cy="351186"/>
            </a:xfrm>
          </p:grpSpPr>
          <p:sp>
            <p:nvSpPr>
              <p:cNvPr id="156" name="Freeform 155">
                <a:extLst>
                  <a:ext uri="{FF2B5EF4-FFF2-40B4-BE49-F238E27FC236}">
                    <a16:creationId xmlns:a16="http://schemas.microsoft.com/office/drawing/2014/main" id="{E7CB1D1F-D132-FB4F-A1DF-E5DF4313011C}"/>
                  </a:ext>
                </a:extLst>
              </p:cNvPr>
              <p:cNvSpPr/>
              <p:nvPr/>
            </p:nvSpPr>
            <p:spPr>
              <a:xfrm>
                <a:off x="9727284" y="5274238"/>
                <a:ext cx="283867" cy="334665"/>
              </a:xfrm>
              <a:custGeom>
                <a:avLst/>
                <a:gdLst>
                  <a:gd name="connsiteX0" fmla="*/ 263525 w 301625"/>
                  <a:gd name="connsiteY0" fmla="*/ 19050 h 355600"/>
                  <a:gd name="connsiteX1" fmla="*/ 301625 w 301625"/>
                  <a:gd name="connsiteY1" fmla="*/ 355600 h 355600"/>
                  <a:gd name="connsiteX2" fmla="*/ 190500 w 301625"/>
                  <a:gd name="connsiteY2" fmla="*/ 352425 h 355600"/>
                  <a:gd name="connsiteX3" fmla="*/ 0 w 301625"/>
                  <a:gd name="connsiteY3" fmla="*/ 31750 h 355600"/>
                  <a:gd name="connsiteX4" fmla="*/ 114300 w 301625"/>
                  <a:gd name="connsiteY4" fmla="*/ 0 h 355600"/>
                  <a:gd name="connsiteX5" fmla="*/ 168275 w 301625"/>
                  <a:gd name="connsiteY5" fmla="*/ 82550 h 355600"/>
                  <a:gd name="connsiteX6" fmla="*/ 263525 w 301625"/>
                  <a:gd name="connsiteY6" fmla="*/ 19050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25" h="355600">
                    <a:moveTo>
                      <a:pt x="263525" y="19050"/>
                    </a:moveTo>
                    <a:lnTo>
                      <a:pt x="301625" y="355600"/>
                    </a:lnTo>
                    <a:lnTo>
                      <a:pt x="190500" y="352425"/>
                    </a:lnTo>
                    <a:lnTo>
                      <a:pt x="0" y="31750"/>
                    </a:lnTo>
                    <a:lnTo>
                      <a:pt x="114300" y="0"/>
                    </a:lnTo>
                    <a:lnTo>
                      <a:pt x="168275" y="82550"/>
                    </a:lnTo>
                    <a:lnTo>
                      <a:pt x="263525" y="19050"/>
                    </a:lnTo>
                    <a:close/>
                  </a:path>
                </a:pathLst>
              </a:custGeom>
              <a:solidFill>
                <a:schemeClr val="bg1"/>
              </a:solidFill>
            </p:spPr>
            <p:txBody>
              <a:bodyPr wrap="square" lIns="0" tIns="0" rIns="0" bIns="0" rtlCol="0" anchor="ctr">
                <a:noAutofit/>
              </a:bodyPr>
              <a:lstStyle/>
              <a:p>
                <a:pPr algn="l"/>
                <a:endParaRPr lang="en-US" dirty="0">
                  <a:latin typeface="+mn-lt"/>
                </a:endParaRPr>
              </a:p>
            </p:txBody>
          </p:sp>
          <p:sp>
            <p:nvSpPr>
              <p:cNvPr id="157" name="Freeform 156">
                <a:extLst>
                  <a:ext uri="{FF2B5EF4-FFF2-40B4-BE49-F238E27FC236}">
                    <a16:creationId xmlns:a16="http://schemas.microsoft.com/office/drawing/2014/main" id="{8A5A9C8D-19E3-2C41-BB9F-C4959DE14CCA}"/>
                  </a:ext>
                </a:extLst>
              </p:cNvPr>
              <p:cNvSpPr/>
              <p:nvPr/>
            </p:nvSpPr>
            <p:spPr>
              <a:xfrm rot="3152985" flipH="1">
                <a:off x="9676008" y="5322523"/>
                <a:ext cx="286920" cy="157307"/>
              </a:xfrm>
              <a:custGeom>
                <a:avLst/>
                <a:gdLst>
                  <a:gd name="connsiteX0" fmla="*/ 0 w 304800"/>
                  <a:gd name="connsiteY0" fmla="*/ 49161 h 167148"/>
                  <a:gd name="connsiteX1" fmla="*/ 0 w 304800"/>
                  <a:gd name="connsiteY1" fmla="*/ 49161 h 167148"/>
                  <a:gd name="connsiteX2" fmla="*/ 44245 w 304800"/>
                  <a:gd name="connsiteY2" fmla="*/ 39329 h 167148"/>
                  <a:gd name="connsiteX3" fmla="*/ 73742 w 304800"/>
                  <a:gd name="connsiteY3" fmla="*/ 29497 h 167148"/>
                  <a:gd name="connsiteX4" fmla="*/ 108154 w 304800"/>
                  <a:gd name="connsiteY4" fmla="*/ 14748 h 167148"/>
                  <a:gd name="connsiteX5" fmla="*/ 137651 w 304800"/>
                  <a:gd name="connsiteY5" fmla="*/ 4916 h 167148"/>
                  <a:gd name="connsiteX6" fmla="*/ 157316 w 304800"/>
                  <a:gd name="connsiteY6" fmla="*/ 0 h 167148"/>
                  <a:gd name="connsiteX7" fmla="*/ 231058 w 304800"/>
                  <a:gd name="connsiteY7" fmla="*/ 4916 h 167148"/>
                  <a:gd name="connsiteX8" fmla="*/ 245806 w 304800"/>
                  <a:gd name="connsiteY8" fmla="*/ 9832 h 167148"/>
                  <a:gd name="connsiteX9" fmla="*/ 275303 w 304800"/>
                  <a:gd name="connsiteY9" fmla="*/ 14748 h 167148"/>
                  <a:gd name="connsiteX10" fmla="*/ 294967 w 304800"/>
                  <a:gd name="connsiteY10" fmla="*/ 44245 h 167148"/>
                  <a:gd name="connsiteX11" fmla="*/ 304800 w 304800"/>
                  <a:gd name="connsiteY11" fmla="*/ 73742 h 167148"/>
                  <a:gd name="connsiteX12" fmla="*/ 299884 w 304800"/>
                  <a:gd name="connsiteY12" fmla="*/ 127819 h 167148"/>
                  <a:gd name="connsiteX13" fmla="*/ 294967 w 304800"/>
                  <a:gd name="connsiteY13" fmla="*/ 142568 h 167148"/>
                  <a:gd name="connsiteX14" fmla="*/ 265471 w 304800"/>
                  <a:gd name="connsiteY14" fmla="*/ 152400 h 167148"/>
                  <a:gd name="connsiteX15" fmla="*/ 245806 w 304800"/>
                  <a:gd name="connsiteY15" fmla="*/ 157316 h 167148"/>
                  <a:gd name="connsiteX16" fmla="*/ 181896 w 304800"/>
                  <a:gd name="connsiteY16" fmla="*/ 167148 h 167148"/>
                  <a:gd name="connsiteX17" fmla="*/ 162232 w 304800"/>
                  <a:gd name="connsiteY17" fmla="*/ 162232 h 167148"/>
                  <a:gd name="connsiteX18" fmla="*/ 152400 w 304800"/>
                  <a:gd name="connsiteY18" fmla="*/ 132735 h 167148"/>
                  <a:gd name="connsiteX19" fmla="*/ 147484 w 304800"/>
                  <a:gd name="connsiteY19" fmla="*/ 117987 h 167148"/>
                  <a:gd name="connsiteX20" fmla="*/ 137651 w 304800"/>
                  <a:gd name="connsiteY20" fmla="*/ 108155 h 167148"/>
                  <a:gd name="connsiteX21" fmla="*/ 122903 w 304800"/>
                  <a:gd name="connsiteY21" fmla="*/ 103239 h 167148"/>
                  <a:gd name="connsiteX22" fmla="*/ 78658 w 304800"/>
                  <a:gd name="connsiteY22" fmla="*/ 83574 h 167148"/>
                  <a:gd name="connsiteX23" fmla="*/ 49161 w 304800"/>
                  <a:gd name="connsiteY23" fmla="*/ 73742 h 167148"/>
                  <a:gd name="connsiteX24" fmla="*/ 34413 w 304800"/>
                  <a:gd name="connsiteY24" fmla="*/ 63910 h 167148"/>
                  <a:gd name="connsiteX25" fmla="*/ 0 w 304800"/>
                  <a:gd name="connsiteY25" fmla="*/ 49161 h 167148"/>
                  <a:gd name="connsiteX0" fmla="*/ 34482 w 304869"/>
                  <a:gd name="connsiteY0" fmla="*/ 63910 h 167148"/>
                  <a:gd name="connsiteX1" fmla="*/ 69 w 304869"/>
                  <a:gd name="connsiteY1" fmla="*/ 49161 h 167148"/>
                  <a:gd name="connsiteX2" fmla="*/ 44314 w 304869"/>
                  <a:gd name="connsiteY2" fmla="*/ 39329 h 167148"/>
                  <a:gd name="connsiteX3" fmla="*/ 73811 w 304869"/>
                  <a:gd name="connsiteY3" fmla="*/ 29497 h 167148"/>
                  <a:gd name="connsiteX4" fmla="*/ 108223 w 304869"/>
                  <a:gd name="connsiteY4" fmla="*/ 14748 h 167148"/>
                  <a:gd name="connsiteX5" fmla="*/ 137720 w 304869"/>
                  <a:gd name="connsiteY5" fmla="*/ 4916 h 167148"/>
                  <a:gd name="connsiteX6" fmla="*/ 157385 w 304869"/>
                  <a:gd name="connsiteY6" fmla="*/ 0 h 167148"/>
                  <a:gd name="connsiteX7" fmla="*/ 231127 w 304869"/>
                  <a:gd name="connsiteY7" fmla="*/ 4916 h 167148"/>
                  <a:gd name="connsiteX8" fmla="*/ 245875 w 304869"/>
                  <a:gd name="connsiteY8" fmla="*/ 9832 h 167148"/>
                  <a:gd name="connsiteX9" fmla="*/ 275372 w 304869"/>
                  <a:gd name="connsiteY9" fmla="*/ 14748 h 167148"/>
                  <a:gd name="connsiteX10" fmla="*/ 295036 w 304869"/>
                  <a:gd name="connsiteY10" fmla="*/ 44245 h 167148"/>
                  <a:gd name="connsiteX11" fmla="*/ 304869 w 304869"/>
                  <a:gd name="connsiteY11" fmla="*/ 73742 h 167148"/>
                  <a:gd name="connsiteX12" fmla="*/ 299953 w 304869"/>
                  <a:gd name="connsiteY12" fmla="*/ 127819 h 167148"/>
                  <a:gd name="connsiteX13" fmla="*/ 295036 w 304869"/>
                  <a:gd name="connsiteY13" fmla="*/ 142568 h 167148"/>
                  <a:gd name="connsiteX14" fmla="*/ 265540 w 304869"/>
                  <a:gd name="connsiteY14" fmla="*/ 152400 h 167148"/>
                  <a:gd name="connsiteX15" fmla="*/ 245875 w 304869"/>
                  <a:gd name="connsiteY15" fmla="*/ 157316 h 167148"/>
                  <a:gd name="connsiteX16" fmla="*/ 181965 w 304869"/>
                  <a:gd name="connsiteY16" fmla="*/ 167148 h 167148"/>
                  <a:gd name="connsiteX17" fmla="*/ 162301 w 304869"/>
                  <a:gd name="connsiteY17" fmla="*/ 162232 h 167148"/>
                  <a:gd name="connsiteX18" fmla="*/ 152469 w 304869"/>
                  <a:gd name="connsiteY18" fmla="*/ 132735 h 167148"/>
                  <a:gd name="connsiteX19" fmla="*/ 147553 w 304869"/>
                  <a:gd name="connsiteY19" fmla="*/ 117987 h 167148"/>
                  <a:gd name="connsiteX20" fmla="*/ 137720 w 304869"/>
                  <a:gd name="connsiteY20" fmla="*/ 108155 h 167148"/>
                  <a:gd name="connsiteX21" fmla="*/ 122972 w 304869"/>
                  <a:gd name="connsiteY21" fmla="*/ 103239 h 167148"/>
                  <a:gd name="connsiteX22" fmla="*/ 78727 w 304869"/>
                  <a:gd name="connsiteY22" fmla="*/ 83574 h 167148"/>
                  <a:gd name="connsiteX23" fmla="*/ 49230 w 304869"/>
                  <a:gd name="connsiteY23" fmla="*/ 73742 h 167148"/>
                  <a:gd name="connsiteX24" fmla="*/ 34482 w 304869"/>
                  <a:gd name="connsiteY24" fmla="*/ 63910 h 16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869" h="167148">
                    <a:moveTo>
                      <a:pt x="34482" y="63910"/>
                    </a:moveTo>
                    <a:cubicBezTo>
                      <a:pt x="26289" y="59813"/>
                      <a:pt x="-1570" y="53258"/>
                      <a:pt x="69" y="49161"/>
                    </a:cubicBezTo>
                    <a:cubicBezTo>
                      <a:pt x="1708" y="45064"/>
                      <a:pt x="29716" y="43222"/>
                      <a:pt x="44314" y="39329"/>
                    </a:cubicBezTo>
                    <a:cubicBezTo>
                      <a:pt x="54328" y="36659"/>
                      <a:pt x="73811" y="29497"/>
                      <a:pt x="73811" y="29497"/>
                    </a:cubicBezTo>
                    <a:cubicBezTo>
                      <a:pt x="91166" y="12140"/>
                      <a:pt x="76186" y="23485"/>
                      <a:pt x="108223" y="14748"/>
                    </a:cubicBezTo>
                    <a:cubicBezTo>
                      <a:pt x="118222" y="12021"/>
                      <a:pt x="127665" y="7430"/>
                      <a:pt x="137720" y="4916"/>
                    </a:cubicBezTo>
                    <a:lnTo>
                      <a:pt x="157385" y="0"/>
                    </a:lnTo>
                    <a:cubicBezTo>
                      <a:pt x="181966" y="1639"/>
                      <a:pt x="206642" y="2196"/>
                      <a:pt x="231127" y="4916"/>
                    </a:cubicBezTo>
                    <a:cubicBezTo>
                      <a:pt x="236277" y="5488"/>
                      <a:pt x="240816" y="8708"/>
                      <a:pt x="245875" y="9832"/>
                    </a:cubicBezTo>
                    <a:cubicBezTo>
                      <a:pt x="255606" y="11994"/>
                      <a:pt x="265540" y="13109"/>
                      <a:pt x="275372" y="14748"/>
                    </a:cubicBezTo>
                    <a:cubicBezTo>
                      <a:pt x="291634" y="63537"/>
                      <a:pt x="264352" y="-10986"/>
                      <a:pt x="295036" y="44245"/>
                    </a:cubicBezTo>
                    <a:cubicBezTo>
                      <a:pt x="300069" y="53305"/>
                      <a:pt x="304869" y="73742"/>
                      <a:pt x="304869" y="73742"/>
                    </a:cubicBezTo>
                    <a:cubicBezTo>
                      <a:pt x="303230" y="91768"/>
                      <a:pt x="302513" y="109901"/>
                      <a:pt x="299953" y="127819"/>
                    </a:cubicBezTo>
                    <a:cubicBezTo>
                      <a:pt x="299220" y="132949"/>
                      <a:pt x="299253" y="139556"/>
                      <a:pt x="295036" y="142568"/>
                    </a:cubicBezTo>
                    <a:cubicBezTo>
                      <a:pt x="286603" y="148592"/>
                      <a:pt x="275594" y="149887"/>
                      <a:pt x="265540" y="152400"/>
                    </a:cubicBezTo>
                    <a:cubicBezTo>
                      <a:pt x="258985" y="154039"/>
                      <a:pt x="252540" y="156205"/>
                      <a:pt x="245875" y="157316"/>
                    </a:cubicBezTo>
                    <a:cubicBezTo>
                      <a:pt x="138728" y="175173"/>
                      <a:pt x="257149" y="152112"/>
                      <a:pt x="181965" y="167148"/>
                    </a:cubicBezTo>
                    <a:cubicBezTo>
                      <a:pt x="175410" y="165509"/>
                      <a:pt x="166698" y="167362"/>
                      <a:pt x="162301" y="162232"/>
                    </a:cubicBezTo>
                    <a:cubicBezTo>
                      <a:pt x="155556" y="154363"/>
                      <a:pt x="155746" y="142567"/>
                      <a:pt x="152469" y="132735"/>
                    </a:cubicBezTo>
                    <a:cubicBezTo>
                      <a:pt x="150830" y="127819"/>
                      <a:pt x="151217" y="121651"/>
                      <a:pt x="147553" y="117987"/>
                    </a:cubicBezTo>
                    <a:cubicBezTo>
                      <a:pt x="144275" y="114710"/>
                      <a:pt x="141695" y="110540"/>
                      <a:pt x="137720" y="108155"/>
                    </a:cubicBezTo>
                    <a:cubicBezTo>
                      <a:pt x="133276" y="105489"/>
                      <a:pt x="127888" y="104878"/>
                      <a:pt x="122972" y="103239"/>
                    </a:cubicBezTo>
                    <a:cubicBezTo>
                      <a:pt x="99600" y="87657"/>
                      <a:pt x="113828" y="95274"/>
                      <a:pt x="78727" y="83574"/>
                    </a:cubicBezTo>
                    <a:cubicBezTo>
                      <a:pt x="78726" y="83574"/>
                      <a:pt x="49231" y="73743"/>
                      <a:pt x="49230" y="73742"/>
                    </a:cubicBezTo>
                    <a:cubicBezTo>
                      <a:pt x="44314" y="70465"/>
                      <a:pt x="39096" y="67601"/>
                      <a:pt x="34482" y="63910"/>
                    </a:cubicBezTo>
                    <a:close/>
                  </a:path>
                </a:pathLst>
              </a:custGeom>
              <a:solidFill>
                <a:srgbClr val="F6C8B1"/>
              </a:solidFill>
            </p:spPr>
            <p:txBody>
              <a:bodyPr wrap="square" lIns="0" tIns="0" rIns="0" bIns="0" rtlCol="0" anchor="ctr">
                <a:noAutofit/>
              </a:bodyPr>
              <a:lstStyle/>
              <a:p>
                <a:pPr algn="l"/>
                <a:endParaRPr lang="en-US" dirty="0">
                  <a:latin typeface="+mn-lt"/>
                </a:endParaRPr>
              </a:p>
            </p:txBody>
          </p:sp>
        </p:grpSp>
        <p:sp>
          <p:nvSpPr>
            <p:cNvPr id="123" name="Freeform 122">
              <a:extLst>
                <a:ext uri="{FF2B5EF4-FFF2-40B4-BE49-F238E27FC236}">
                  <a16:creationId xmlns:a16="http://schemas.microsoft.com/office/drawing/2014/main" id="{B2B1944E-155B-A144-8E9B-95A7265D8681}"/>
                </a:ext>
              </a:extLst>
            </p:cNvPr>
            <p:cNvSpPr/>
            <p:nvPr/>
          </p:nvSpPr>
          <p:spPr>
            <a:xfrm>
              <a:off x="8064793" y="5572032"/>
              <a:ext cx="2791927" cy="167906"/>
            </a:xfrm>
            <a:custGeom>
              <a:avLst/>
              <a:gdLst>
                <a:gd name="connsiteX0" fmla="*/ 162454 w 2702728"/>
                <a:gd name="connsiteY0" fmla="*/ 0 h 162542"/>
                <a:gd name="connsiteX1" fmla="*/ 2702728 w 2702728"/>
                <a:gd name="connsiteY1" fmla="*/ 0 h 162542"/>
                <a:gd name="connsiteX2" fmla="*/ 2702728 w 2702728"/>
                <a:gd name="connsiteY2" fmla="*/ 162542 h 162542"/>
                <a:gd name="connsiteX3" fmla="*/ 0 w 2702728"/>
                <a:gd name="connsiteY3" fmla="*/ 162542 h 162542"/>
                <a:gd name="connsiteX4" fmla="*/ 613 w 2702728"/>
                <a:gd name="connsiteY4" fmla="*/ 161841 h 162542"/>
                <a:gd name="connsiteX5" fmla="*/ 162454 w 2702728"/>
                <a:gd name="connsiteY5" fmla="*/ 0 h 16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2728" h="162542">
                  <a:moveTo>
                    <a:pt x="162454" y="0"/>
                  </a:moveTo>
                  <a:lnTo>
                    <a:pt x="2702728" y="0"/>
                  </a:lnTo>
                  <a:lnTo>
                    <a:pt x="2702728" y="162542"/>
                  </a:lnTo>
                  <a:lnTo>
                    <a:pt x="0" y="162542"/>
                  </a:lnTo>
                  <a:lnTo>
                    <a:pt x="613" y="161841"/>
                  </a:lnTo>
                  <a:lnTo>
                    <a:pt x="162454" y="0"/>
                  </a:lnTo>
                  <a:close/>
                </a:path>
              </a:pathLst>
            </a:custGeom>
            <a:solidFill>
              <a:srgbClr val="B68C5D"/>
            </a:solidFill>
          </p:spPr>
          <p:txBody>
            <a:bodyPr wrap="square" lIns="0" tIns="0" rIns="0" bIns="0" rtlCol="0" anchor="ctr">
              <a:noAutofit/>
            </a:bodyPr>
            <a:lstStyle/>
            <a:p>
              <a:pPr algn="l"/>
              <a:endParaRPr lang="en-US" dirty="0">
                <a:latin typeface="+mn-lt"/>
              </a:endParaRPr>
            </a:p>
          </p:txBody>
        </p:sp>
        <p:pic>
          <p:nvPicPr>
            <p:cNvPr id="124" name="Picture 123">
              <a:extLst>
                <a:ext uri="{FF2B5EF4-FFF2-40B4-BE49-F238E27FC236}">
                  <a16:creationId xmlns:a16="http://schemas.microsoft.com/office/drawing/2014/main" id="{0CCE7B6A-1778-CE4A-B862-BE76F7DB8DFC}"/>
                </a:ext>
              </a:extLst>
            </p:cNvPr>
            <p:cNvPicPr>
              <a:picLocks noChangeAspect="1"/>
            </p:cNvPicPr>
            <p:nvPr/>
          </p:nvPicPr>
          <p:blipFill>
            <a:blip r:embed="rId10"/>
            <a:stretch>
              <a:fillRect/>
            </a:stretch>
          </p:blipFill>
          <p:spPr>
            <a:xfrm>
              <a:off x="7974187" y="4088215"/>
              <a:ext cx="2936397" cy="1651723"/>
            </a:xfrm>
            <a:prstGeom prst="rect">
              <a:avLst/>
            </a:prstGeom>
            <a:noFill/>
            <a:ln>
              <a:solidFill>
                <a:schemeClr val="accent1"/>
              </a:solidFill>
            </a:ln>
          </p:spPr>
        </p:pic>
        <p:grpSp>
          <p:nvGrpSpPr>
            <p:cNvPr id="2" name="Group 1">
              <a:extLst>
                <a:ext uri="{FF2B5EF4-FFF2-40B4-BE49-F238E27FC236}">
                  <a16:creationId xmlns:a16="http://schemas.microsoft.com/office/drawing/2014/main" id="{2A494C36-D4C5-434E-B7EB-095A501F247D}"/>
                </a:ext>
              </a:extLst>
            </p:cNvPr>
            <p:cNvGrpSpPr/>
            <p:nvPr/>
          </p:nvGrpSpPr>
          <p:grpSpPr>
            <a:xfrm>
              <a:off x="9333096" y="4618939"/>
              <a:ext cx="207963" cy="51434"/>
              <a:chOff x="8891588" y="4926808"/>
              <a:chExt cx="207963" cy="51434"/>
            </a:xfrm>
          </p:grpSpPr>
          <p:sp>
            <p:nvSpPr>
              <p:cNvPr id="161" name="Oval 160">
                <a:extLst>
                  <a:ext uri="{FF2B5EF4-FFF2-40B4-BE49-F238E27FC236}">
                    <a16:creationId xmlns:a16="http://schemas.microsoft.com/office/drawing/2014/main" id="{0EA8FD1E-4A1C-4828-AFDB-C9203284AA08}"/>
                  </a:ext>
                </a:extLst>
              </p:cNvPr>
              <p:cNvSpPr/>
              <p:nvPr/>
            </p:nvSpPr>
            <p:spPr>
              <a:xfrm>
                <a:off x="8891588" y="4926808"/>
                <a:ext cx="73819" cy="45719"/>
              </a:xfrm>
              <a:prstGeom prst="ellipse">
                <a:avLst/>
              </a:prstGeom>
              <a:solidFill>
                <a:schemeClr val="bg1"/>
              </a:solidFill>
            </p:spPr>
            <p:txBody>
              <a:bodyPr wrap="square" lIns="0" tIns="0" rIns="0" bIns="0" rtlCol="0" anchor="ctr">
                <a:noAutofit/>
              </a:bodyPr>
              <a:lstStyle/>
              <a:p>
                <a:pPr algn="l"/>
                <a:endParaRPr lang="en-US" dirty="0">
                  <a:latin typeface="+mn-lt"/>
                </a:endParaRPr>
              </a:p>
            </p:txBody>
          </p:sp>
          <p:sp>
            <p:nvSpPr>
              <p:cNvPr id="162" name="Oval 161">
                <a:extLst>
                  <a:ext uri="{FF2B5EF4-FFF2-40B4-BE49-F238E27FC236}">
                    <a16:creationId xmlns:a16="http://schemas.microsoft.com/office/drawing/2014/main" id="{166C9556-98D1-43D3-9456-77AAE460D18C}"/>
                  </a:ext>
                </a:extLst>
              </p:cNvPr>
              <p:cNvSpPr/>
              <p:nvPr/>
            </p:nvSpPr>
            <p:spPr>
              <a:xfrm>
                <a:off x="8909209" y="4932523"/>
                <a:ext cx="45719" cy="45719"/>
              </a:xfrm>
              <a:prstGeom prst="ellipse">
                <a:avLst/>
              </a:prstGeom>
              <a:solidFill>
                <a:schemeClr val="bg2"/>
              </a:solidFill>
            </p:spPr>
            <p:txBody>
              <a:bodyPr wrap="square" lIns="0" tIns="0" rIns="0" bIns="0" rtlCol="0" anchor="ctr">
                <a:noAutofit/>
              </a:bodyPr>
              <a:lstStyle/>
              <a:p>
                <a:pPr algn="l"/>
                <a:endParaRPr lang="en-US" dirty="0">
                  <a:latin typeface="+mn-lt"/>
                </a:endParaRPr>
              </a:p>
            </p:txBody>
          </p:sp>
          <p:sp>
            <p:nvSpPr>
              <p:cNvPr id="43" name="Oval 42">
                <a:extLst>
                  <a:ext uri="{FF2B5EF4-FFF2-40B4-BE49-F238E27FC236}">
                    <a16:creationId xmlns:a16="http://schemas.microsoft.com/office/drawing/2014/main" id="{BD5F9D72-24BE-4A2F-B350-413577C9B1E2}"/>
                  </a:ext>
                </a:extLst>
              </p:cNvPr>
              <p:cNvSpPr/>
              <p:nvPr/>
            </p:nvSpPr>
            <p:spPr>
              <a:xfrm>
                <a:off x="9025732" y="4926808"/>
                <a:ext cx="73819" cy="45719"/>
              </a:xfrm>
              <a:prstGeom prst="ellipse">
                <a:avLst/>
              </a:prstGeom>
              <a:solidFill>
                <a:schemeClr val="bg1"/>
              </a:solidFill>
            </p:spPr>
            <p:txBody>
              <a:bodyPr wrap="square" lIns="0" tIns="0" rIns="0" bIns="0" rtlCol="0" anchor="ctr">
                <a:noAutofit/>
              </a:bodyPr>
              <a:lstStyle/>
              <a:p>
                <a:pPr algn="l"/>
                <a:endParaRPr lang="en-US" dirty="0">
                  <a:latin typeface="+mn-lt"/>
                </a:endParaRPr>
              </a:p>
            </p:txBody>
          </p:sp>
          <p:sp>
            <p:nvSpPr>
              <p:cNvPr id="44" name="Oval 43">
                <a:extLst>
                  <a:ext uri="{FF2B5EF4-FFF2-40B4-BE49-F238E27FC236}">
                    <a16:creationId xmlns:a16="http://schemas.microsoft.com/office/drawing/2014/main" id="{FD1C74C6-0014-47A9-B31A-28EB61C912B6}"/>
                  </a:ext>
                </a:extLst>
              </p:cNvPr>
              <p:cNvSpPr/>
              <p:nvPr/>
            </p:nvSpPr>
            <p:spPr>
              <a:xfrm>
                <a:off x="9043353" y="4932523"/>
                <a:ext cx="45719" cy="45719"/>
              </a:xfrm>
              <a:prstGeom prst="ellipse">
                <a:avLst/>
              </a:prstGeom>
              <a:solidFill>
                <a:schemeClr val="bg2"/>
              </a:solidFill>
            </p:spPr>
            <p:txBody>
              <a:bodyPr wrap="square" lIns="0" tIns="0" rIns="0" bIns="0" rtlCol="0" anchor="ctr">
                <a:noAutofit/>
              </a:bodyPr>
              <a:lstStyle/>
              <a:p>
                <a:pPr algn="l"/>
                <a:endParaRPr lang="en-US" dirty="0">
                  <a:latin typeface="+mn-lt"/>
                </a:endParaRPr>
              </a:p>
            </p:txBody>
          </p:sp>
        </p:grpSp>
        <p:sp>
          <p:nvSpPr>
            <p:cNvPr id="3" name="Oval 2">
              <a:extLst>
                <a:ext uri="{FF2B5EF4-FFF2-40B4-BE49-F238E27FC236}">
                  <a16:creationId xmlns:a16="http://schemas.microsoft.com/office/drawing/2014/main" id="{5B4D97B0-E691-254C-A31E-A6D8F1392910}"/>
                </a:ext>
              </a:extLst>
            </p:cNvPr>
            <p:cNvSpPr/>
            <p:nvPr/>
          </p:nvSpPr>
          <p:spPr>
            <a:xfrm>
              <a:off x="9416760" y="4753831"/>
              <a:ext cx="70759" cy="112208"/>
            </a:xfrm>
            <a:prstGeom prst="ellipse">
              <a:avLst/>
            </a:prstGeom>
            <a:solidFill>
              <a:schemeClr val="accent1"/>
            </a:solidFill>
          </p:spPr>
          <p:txBody>
            <a:bodyPr wrap="square" lIns="0" tIns="0" rIns="0" bIns="0" rtlCol="0" anchor="ctr">
              <a:noAutofit/>
            </a:bodyPr>
            <a:lstStyle/>
            <a:p>
              <a:pPr algn="l"/>
              <a:endParaRPr lang="en-US" dirty="0">
                <a:latin typeface="+mn-lt"/>
              </a:endParaRPr>
            </a:p>
          </p:txBody>
        </p:sp>
        <p:sp>
          <p:nvSpPr>
            <p:cNvPr id="7" name="Freeform 6">
              <a:extLst>
                <a:ext uri="{FF2B5EF4-FFF2-40B4-BE49-F238E27FC236}">
                  <a16:creationId xmlns:a16="http://schemas.microsoft.com/office/drawing/2014/main" id="{B8F1A644-284D-C84F-96D5-BC1ED7DDA67E}"/>
                </a:ext>
              </a:extLst>
            </p:cNvPr>
            <p:cNvSpPr/>
            <p:nvPr/>
          </p:nvSpPr>
          <p:spPr>
            <a:xfrm>
              <a:off x="9320981" y="4576916"/>
              <a:ext cx="63909" cy="24581"/>
            </a:xfrm>
            <a:custGeom>
              <a:avLst/>
              <a:gdLst>
                <a:gd name="connsiteX0" fmla="*/ 0 w 63909"/>
                <a:gd name="connsiteY0" fmla="*/ 24581 h 24581"/>
                <a:gd name="connsiteX1" fmla="*/ 0 w 63909"/>
                <a:gd name="connsiteY1" fmla="*/ 24581 h 24581"/>
                <a:gd name="connsiteX2" fmla="*/ 39329 w 63909"/>
                <a:gd name="connsiteY2" fmla="*/ 9832 h 24581"/>
                <a:gd name="connsiteX3" fmla="*/ 63909 w 63909"/>
                <a:gd name="connsiteY3" fmla="*/ 0 h 24581"/>
                <a:gd name="connsiteX4" fmla="*/ 63909 w 63909"/>
                <a:gd name="connsiteY4" fmla="*/ 0 h 24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9" h="24581">
                  <a:moveTo>
                    <a:pt x="0" y="24581"/>
                  </a:moveTo>
                  <a:lnTo>
                    <a:pt x="0" y="24581"/>
                  </a:lnTo>
                  <a:lnTo>
                    <a:pt x="39329" y="9832"/>
                  </a:lnTo>
                  <a:cubicBezTo>
                    <a:pt x="61605" y="1731"/>
                    <a:pt x="46577" y="8666"/>
                    <a:pt x="63909" y="0"/>
                  </a:cubicBezTo>
                  <a:lnTo>
                    <a:pt x="63909" y="0"/>
                  </a:lnTo>
                </a:path>
              </a:pathLst>
            </a:custGeom>
            <a:noFill/>
            <a:ln>
              <a:solidFill>
                <a:schemeClr val="accent1"/>
              </a:solidFill>
            </a:ln>
          </p:spPr>
          <p:txBody>
            <a:bodyPr rtlCol="0" anchor="ctr"/>
            <a:lstStyle/>
            <a:p>
              <a:pPr algn="ctr"/>
              <a:endParaRPr lang="en-US"/>
            </a:p>
          </p:txBody>
        </p:sp>
        <p:sp>
          <p:nvSpPr>
            <p:cNvPr id="154" name="Freeform 153">
              <a:extLst>
                <a:ext uri="{FF2B5EF4-FFF2-40B4-BE49-F238E27FC236}">
                  <a16:creationId xmlns:a16="http://schemas.microsoft.com/office/drawing/2014/main" id="{1CA18153-D2B5-9847-9CAF-14C4EECF91C0}"/>
                </a:ext>
              </a:extLst>
            </p:cNvPr>
            <p:cNvSpPr/>
            <p:nvPr/>
          </p:nvSpPr>
          <p:spPr>
            <a:xfrm flipH="1">
              <a:off x="9488129" y="4576916"/>
              <a:ext cx="63909" cy="24581"/>
            </a:xfrm>
            <a:custGeom>
              <a:avLst/>
              <a:gdLst>
                <a:gd name="connsiteX0" fmla="*/ 0 w 63909"/>
                <a:gd name="connsiteY0" fmla="*/ 24581 h 24581"/>
                <a:gd name="connsiteX1" fmla="*/ 0 w 63909"/>
                <a:gd name="connsiteY1" fmla="*/ 24581 h 24581"/>
                <a:gd name="connsiteX2" fmla="*/ 39329 w 63909"/>
                <a:gd name="connsiteY2" fmla="*/ 9832 h 24581"/>
                <a:gd name="connsiteX3" fmla="*/ 63909 w 63909"/>
                <a:gd name="connsiteY3" fmla="*/ 0 h 24581"/>
                <a:gd name="connsiteX4" fmla="*/ 63909 w 63909"/>
                <a:gd name="connsiteY4" fmla="*/ 0 h 24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9" h="24581">
                  <a:moveTo>
                    <a:pt x="0" y="24581"/>
                  </a:moveTo>
                  <a:lnTo>
                    <a:pt x="0" y="24581"/>
                  </a:lnTo>
                  <a:lnTo>
                    <a:pt x="39329" y="9832"/>
                  </a:lnTo>
                  <a:cubicBezTo>
                    <a:pt x="61605" y="1731"/>
                    <a:pt x="46577" y="8666"/>
                    <a:pt x="63909" y="0"/>
                  </a:cubicBezTo>
                  <a:lnTo>
                    <a:pt x="63909" y="0"/>
                  </a:lnTo>
                </a:path>
              </a:pathLst>
            </a:custGeom>
            <a:noFill/>
            <a:ln>
              <a:solidFill>
                <a:schemeClr val="accent1"/>
              </a:solidFill>
            </a:ln>
          </p:spPr>
          <p:txBody>
            <a:bodyPr rtlCol="0" anchor="ctr"/>
            <a:lstStyle/>
            <a:p>
              <a:pPr algn="ctr"/>
              <a:endParaRPr lang="en-US"/>
            </a:p>
          </p:txBody>
        </p:sp>
        <p:sp>
          <p:nvSpPr>
            <p:cNvPr id="26" name="Freeform 25">
              <a:extLst>
                <a:ext uri="{FF2B5EF4-FFF2-40B4-BE49-F238E27FC236}">
                  <a16:creationId xmlns:a16="http://schemas.microsoft.com/office/drawing/2014/main" id="{D636DDD7-698A-0E4D-82D1-A92DE7F248B8}"/>
                </a:ext>
              </a:extLst>
            </p:cNvPr>
            <p:cNvSpPr/>
            <p:nvPr/>
          </p:nvSpPr>
          <p:spPr>
            <a:xfrm>
              <a:off x="9016181" y="5520813"/>
              <a:ext cx="304800" cy="167148"/>
            </a:xfrm>
            <a:custGeom>
              <a:avLst/>
              <a:gdLst>
                <a:gd name="connsiteX0" fmla="*/ 0 w 304800"/>
                <a:gd name="connsiteY0" fmla="*/ 49161 h 167148"/>
                <a:gd name="connsiteX1" fmla="*/ 0 w 304800"/>
                <a:gd name="connsiteY1" fmla="*/ 49161 h 167148"/>
                <a:gd name="connsiteX2" fmla="*/ 44245 w 304800"/>
                <a:gd name="connsiteY2" fmla="*/ 39329 h 167148"/>
                <a:gd name="connsiteX3" fmla="*/ 73742 w 304800"/>
                <a:gd name="connsiteY3" fmla="*/ 29497 h 167148"/>
                <a:gd name="connsiteX4" fmla="*/ 108154 w 304800"/>
                <a:gd name="connsiteY4" fmla="*/ 14748 h 167148"/>
                <a:gd name="connsiteX5" fmla="*/ 137651 w 304800"/>
                <a:gd name="connsiteY5" fmla="*/ 4916 h 167148"/>
                <a:gd name="connsiteX6" fmla="*/ 157316 w 304800"/>
                <a:gd name="connsiteY6" fmla="*/ 0 h 167148"/>
                <a:gd name="connsiteX7" fmla="*/ 231058 w 304800"/>
                <a:gd name="connsiteY7" fmla="*/ 4916 h 167148"/>
                <a:gd name="connsiteX8" fmla="*/ 245806 w 304800"/>
                <a:gd name="connsiteY8" fmla="*/ 9832 h 167148"/>
                <a:gd name="connsiteX9" fmla="*/ 275303 w 304800"/>
                <a:gd name="connsiteY9" fmla="*/ 14748 h 167148"/>
                <a:gd name="connsiteX10" fmla="*/ 294967 w 304800"/>
                <a:gd name="connsiteY10" fmla="*/ 44245 h 167148"/>
                <a:gd name="connsiteX11" fmla="*/ 304800 w 304800"/>
                <a:gd name="connsiteY11" fmla="*/ 73742 h 167148"/>
                <a:gd name="connsiteX12" fmla="*/ 299884 w 304800"/>
                <a:gd name="connsiteY12" fmla="*/ 127819 h 167148"/>
                <a:gd name="connsiteX13" fmla="*/ 294967 w 304800"/>
                <a:gd name="connsiteY13" fmla="*/ 142568 h 167148"/>
                <a:gd name="connsiteX14" fmla="*/ 265471 w 304800"/>
                <a:gd name="connsiteY14" fmla="*/ 152400 h 167148"/>
                <a:gd name="connsiteX15" fmla="*/ 245806 w 304800"/>
                <a:gd name="connsiteY15" fmla="*/ 157316 h 167148"/>
                <a:gd name="connsiteX16" fmla="*/ 181896 w 304800"/>
                <a:gd name="connsiteY16" fmla="*/ 167148 h 167148"/>
                <a:gd name="connsiteX17" fmla="*/ 162232 w 304800"/>
                <a:gd name="connsiteY17" fmla="*/ 162232 h 167148"/>
                <a:gd name="connsiteX18" fmla="*/ 152400 w 304800"/>
                <a:gd name="connsiteY18" fmla="*/ 132735 h 167148"/>
                <a:gd name="connsiteX19" fmla="*/ 147484 w 304800"/>
                <a:gd name="connsiteY19" fmla="*/ 117987 h 167148"/>
                <a:gd name="connsiteX20" fmla="*/ 137651 w 304800"/>
                <a:gd name="connsiteY20" fmla="*/ 108155 h 167148"/>
                <a:gd name="connsiteX21" fmla="*/ 122903 w 304800"/>
                <a:gd name="connsiteY21" fmla="*/ 103239 h 167148"/>
                <a:gd name="connsiteX22" fmla="*/ 78658 w 304800"/>
                <a:gd name="connsiteY22" fmla="*/ 83574 h 167148"/>
                <a:gd name="connsiteX23" fmla="*/ 49161 w 304800"/>
                <a:gd name="connsiteY23" fmla="*/ 73742 h 167148"/>
                <a:gd name="connsiteX24" fmla="*/ 34413 w 304800"/>
                <a:gd name="connsiteY24" fmla="*/ 63910 h 167148"/>
                <a:gd name="connsiteX25" fmla="*/ 0 w 304800"/>
                <a:gd name="connsiteY25" fmla="*/ 49161 h 16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4800" h="167148">
                  <a:moveTo>
                    <a:pt x="0" y="49161"/>
                  </a:moveTo>
                  <a:lnTo>
                    <a:pt x="0" y="49161"/>
                  </a:lnTo>
                  <a:cubicBezTo>
                    <a:pt x="14748" y="45884"/>
                    <a:pt x="29647" y="43222"/>
                    <a:pt x="44245" y="39329"/>
                  </a:cubicBezTo>
                  <a:cubicBezTo>
                    <a:pt x="54259" y="36659"/>
                    <a:pt x="73742" y="29497"/>
                    <a:pt x="73742" y="29497"/>
                  </a:cubicBezTo>
                  <a:cubicBezTo>
                    <a:pt x="91097" y="12140"/>
                    <a:pt x="76117" y="23485"/>
                    <a:pt x="108154" y="14748"/>
                  </a:cubicBezTo>
                  <a:cubicBezTo>
                    <a:pt x="118153" y="12021"/>
                    <a:pt x="127596" y="7430"/>
                    <a:pt x="137651" y="4916"/>
                  </a:cubicBezTo>
                  <a:lnTo>
                    <a:pt x="157316" y="0"/>
                  </a:lnTo>
                  <a:cubicBezTo>
                    <a:pt x="181897" y="1639"/>
                    <a:pt x="206573" y="2196"/>
                    <a:pt x="231058" y="4916"/>
                  </a:cubicBezTo>
                  <a:cubicBezTo>
                    <a:pt x="236208" y="5488"/>
                    <a:pt x="240747" y="8708"/>
                    <a:pt x="245806" y="9832"/>
                  </a:cubicBezTo>
                  <a:cubicBezTo>
                    <a:pt x="255537" y="11994"/>
                    <a:pt x="265471" y="13109"/>
                    <a:pt x="275303" y="14748"/>
                  </a:cubicBezTo>
                  <a:cubicBezTo>
                    <a:pt x="291565" y="63537"/>
                    <a:pt x="264283" y="-10986"/>
                    <a:pt x="294967" y="44245"/>
                  </a:cubicBezTo>
                  <a:cubicBezTo>
                    <a:pt x="300000" y="53305"/>
                    <a:pt x="304800" y="73742"/>
                    <a:pt x="304800" y="73742"/>
                  </a:cubicBezTo>
                  <a:cubicBezTo>
                    <a:pt x="303161" y="91768"/>
                    <a:pt x="302444" y="109901"/>
                    <a:pt x="299884" y="127819"/>
                  </a:cubicBezTo>
                  <a:cubicBezTo>
                    <a:pt x="299151" y="132949"/>
                    <a:pt x="299184" y="139556"/>
                    <a:pt x="294967" y="142568"/>
                  </a:cubicBezTo>
                  <a:cubicBezTo>
                    <a:pt x="286534" y="148592"/>
                    <a:pt x="275525" y="149887"/>
                    <a:pt x="265471" y="152400"/>
                  </a:cubicBezTo>
                  <a:cubicBezTo>
                    <a:pt x="258916" y="154039"/>
                    <a:pt x="252471" y="156205"/>
                    <a:pt x="245806" y="157316"/>
                  </a:cubicBezTo>
                  <a:cubicBezTo>
                    <a:pt x="138659" y="175173"/>
                    <a:pt x="257080" y="152112"/>
                    <a:pt x="181896" y="167148"/>
                  </a:cubicBezTo>
                  <a:cubicBezTo>
                    <a:pt x="175341" y="165509"/>
                    <a:pt x="166629" y="167362"/>
                    <a:pt x="162232" y="162232"/>
                  </a:cubicBezTo>
                  <a:cubicBezTo>
                    <a:pt x="155487" y="154363"/>
                    <a:pt x="155677" y="142567"/>
                    <a:pt x="152400" y="132735"/>
                  </a:cubicBezTo>
                  <a:cubicBezTo>
                    <a:pt x="150761" y="127819"/>
                    <a:pt x="151148" y="121651"/>
                    <a:pt x="147484" y="117987"/>
                  </a:cubicBezTo>
                  <a:cubicBezTo>
                    <a:pt x="144206" y="114710"/>
                    <a:pt x="141626" y="110540"/>
                    <a:pt x="137651" y="108155"/>
                  </a:cubicBezTo>
                  <a:cubicBezTo>
                    <a:pt x="133207" y="105489"/>
                    <a:pt x="127819" y="104878"/>
                    <a:pt x="122903" y="103239"/>
                  </a:cubicBezTo>
                  <a:cubicBezTo>
                    <a:pt x="99531" y="87657"/>
                    <a:pt x="113759" y="95274"/>
                    <a:pt x="78658" y="83574"/>
                  </a:cubicBezTo>
                  <a:cubicBezTo>
                    <a:pt x="78657" y="83574"/>
                    <a:pt x="49162" y="73743"/>
                    <a:pt x="49161" y="73742"/>
                  </a:cubicBezTo>
                  <a:cubicBezTo>
                    <a:pt x="44245" y="70465"/>
                    <a:pt x="39027" y="67601"/>
                    <a:pt x="34413" y="63910"/>
                  </a:cubicBezTo>
                  <a:cubicBezTo>
                    <a:pt x="30793" y="61014"/>
                    <a:pt x="5736" y="51619"/>
                    <a:pt x="0" y="49161"/>
                  </a:cubicBezTo>
                  <a:close/>
                </a:path>
              </a:pathLst>
            </a:custGeom>
            <a:solidFill>
              <a:srgbClr val="F6C8B1"/>
            </a:solidFill>
          </p:spPr>
          <p:txBody>
            <a:bodyPr wrap="square" lIns="0" tIns="0" rIns="0" bIns="0" rtlCol="0" anchor="ctr">
              <a:noAutofit/>
            </a:bodyPr>
            <a:lstStyle/>
            <a:p>
              <a:pPr algn="l"/>
              <a:endParaRPr lang="en-US" dirty="0">
                <a:latin typeface="+mn-lt"/>
              </a:endParaRPr>
            </a:p>
          </p:txBody>
        </p:sp>
      </p:grpSp>
      <p:sp>
        <p:nvSpPr>
          <p:cNvPr id="40" name="Speech Bubble: Rectangle with Corners Rounded 39">
            <a:extLst>
              <a:ext uri="{FF2B5EF4-FFF2-40B4-BE49-F238E27FC236}">
                <a16:creationId xmlns:a16="http://schemas.microsoft.com/office/drawing/2014/main" id="{32E45527-4369-4D7E-B10E-1BC27736B3FA}"/>
              </a:ext>
            </a:extLst>
          </p:cNvPr>
          <p:cNvSpPr/>
          <p:nvPr/>
        </p:nvSpPr>
        <p:spPr>
          <a:xfrm>
            <a:off x="9829801" y="4783477"/>
            <a:ext cx="1608828" cy="715089"/>
          </a:xfrm>
          <a:prstGeom prst="wedgeRoundRectCallout">
            <a:avLst>
              <a:gd name="adj1" fmla="val -73193"/>
              <a:gd name="adj2" fmla="val -46398"/>
              <a:gd name="adj3" fmla="val 16667"/>
            </a:avLst>
          </a:prstGeom>
          <a:solidFill>
            <a:schemeClr val="bg1"/>
          </a:solidFill>
          <a:ln>
            <a:solidFill>
              <a:schemeClr val="accent3"/>
            </a:solidFill>
          </a:ln>
        </p:spPr>
        <p:txBody>
          <a:bodyPr wrap="square">
            <a:spAutoFit/>
          </a:bodyPr>
          <a:lstStyle/>
          <a:p>
            <a:r>
              <a:rPr lang="en-US" sz="1200" dirty="0">
                <a:latin typeface="+mn-lt"/>
              </a:rPr>
              <a:t>We have a new app?! Since when?!</a:t>
            </a:r>
          </a:p>
        </p:txBody>
      </p:sp>
      <p:grpSp>
        <p:nvGrpSpPr>
          <p:cNvPr id="4" name="Group 3">
            <a:extLst>
              <a:ext uri="{FF2B5EF4-FFF2-40B4-BE49-F238E27FC236}">
                <a16:creationId xmlns:a16="http://schemas.microsoft.com/office/drawing/2014/main" id="{AEBB213F-CB33-FA42-A952-BD54063B5ED9}"/>
              </a:ext>
            </a:extLst>
          </p:cNvPr>
          <p:cNvGrpSpPr/>
          <p:nvPr/>
        </p:nvGrpSpPr>
        <p:grpSpPr>
          <a:xfrm>
            <a:off x="434354" y="2198742"/>
            <a:ext cx="5577840" cy="1569660"/>
            <a:chOff x="434354" y="2283413"/>
            <a:chExt cx="5577840" cy="1569660"/>
          </a:xfrm>
        </p:grpSpPr>
        <p:sp>
          <p:nvSpPr>
            <p:cNvPr id="155" name="Rectangle 154">
              <a:extLst>
                <a:ext uri="{FF2B5EF4-FFF2-40B4-BE49-F238E27FC236}">
                  <a16:creationId xmlns:a16="http://schemas.microsoft.com/office/drawing/2014/main" id="{877D4025-5A9F-A94C-9EAB-8F990739B3C4}"/>
                </a:ext>
              </a:extLst>
            </p:cNvPr>
            <p:cNvSpPr/>
            <p:nvPr/>
          </p:nvSpPr>
          <p:spPr>
            <a:xfrm>
              <a:off x="434354" y="2283413"/>
              <a:ext cx="5577840" cy="1569660"/>
            </a:xfrm>
            <a:prstGeom prst="rect">
              <a:avLst/>
            </a:prstGeom>
            <a:solidFill>
              <a:schemeClr val="accent3">
                <a:alpha val="15000"/>
              </a:schemeClr>
            </a:solidFill>
          </p:spPr>
          <p:txBody>
            <a:bodyPr wrap="square" lIns="91440" tIns="91440" rIns="91440" bIns="91440" rtlCol="0" anchor="t">
              <a:spAutoFit/>
            </a:bodyPr>
            <a:lstStyle/>
            <a:p>
              <a:pPr marL="635000"/>
              <a:r>
                <a:rPr lang="en-US" sz="1500" dirty="0">
                  <a:latin typeface="+mn-lt"/>
                </a:rPr>
                <a:t>If someone pings you using </a:t>
              </a:r>
              <a:r>
                <a:rPr lang="en-US" sz="1500" b="1" dirty="0">
                  <a:latin typeface="+mn-lt"/>
                </a:rPr>
                <a:t>your @handle</a:t>
              </a:r>
              <a:r>
                <a:rPr lang="en-US" sz="1500" dirty="0">
                  <a:latin typeface="+mn-lt"/>
                </a:rPr>
                <a:t>, you must </a:t>
              </a:r>
              <a:r>
                <a:rPr lang="en-US" sz="1500" b="1" dirty="0">
                  <a:latin typeface="+mn-lt"/>
                </a:rPr>
                <a:t>acknowledge receipt within one hour</a:t>
              </a:r>
              <a:r>
                <a:rPr lang="en-US" sz="1500" dirty="0">
                  <a:latin typeface="+mn-lt"/>
                </a:rPr>
                <a:t>, assuming you receive the message within your normal work schedule and you have NOT posted a status setting expectations for longer than normal response times</a:t>
              </a:r>
            </a:p>
          </p:txBody>
        </p:sp>
        <p:sp>
          <p:nvSpPr>
            <p:cNvPr id="158" name="Oval 157">
              <a:extLst>
                <a:ext uri="{FF2B5EF4-FFF2-40B4-BE49-F238E27FC236}">
                  <a16:creationId xmlns:a16="http://schemas.microsoft.com/office/drawing/2014/main" id="{9BAF74E2-8B6C-494B-8D22-61C08904BFE6}"/>
                </a:ext>
              </a:extLst>
            </p:cNvPr>
            <p:cNvSpPr/>
            <p:nvPr/>
          </p:nvSpPr>
          <p:spPr>
            <a:xfrm>
              <a:off x="579656" y="2857935"/>
              <a:ext cx="420616" cy="420616"/>
            </a:xfrm>
            <a:prstGeom prst="ellipse">
              <a:avLst/>
            </a:prstGeom>
            <a:solidFill>
              <a:schemeClr val="accent3"/>
            </a:solidFill>
          </p:spPr>
          <p:txBody>
            <a:bodyPr wrap="square" lIns="0" tIns="0" rIns="0" bIns="0" rtlCol="0" anchor="ctr">
              <a:noAutofit/>
            </a:bodyPr>
            <a:lstStyle/>
            <a:p>
              <a:pPr algn="ctr"/>
              <a:r>
                <a:rPr lang="en-US" dirty="0">
                  <a:solidFill>
                    <a:schemeClr val="bg1"/>
                  </a:solidFill>
                  <a:latin typeface="+mn-lt"/>
                </a:rPr>
                <a:t>2</a:t>
              </a:r>
            </a:p>
          </p:txBody>
        </p:sp>
      </p:grpSp>
      <p:sp>
        <p:nvSpPr>
          <p:cNvPr id="159" name="Rectangle 158">
            <a:extLst>
              <a:ext uri="{FF2B5EF4-FFF2-40B4-BE49-F238E27FC236}">
                <a16:creationId xmlns:a16="http://schemas.microsoft.com/office/drawing/2014/main" id="{6A230A83-749F-AB4F-A03A-D73949EB645D}"/>
              </a:ext>
            </a:extLst>
          </p:cNvPr>
          <p:cNvSpPr/>
          <p:nvPr/>
        </p:nvSpPr>
        <p:spPr>
          <a:xfrm>
            <a:off x="434354" y="1275911"/>
            <a:ext cx="5577840" cy="877163"/>
          </a:xfrm>
          <a:prstGeom prst="rect">
            <a:avLst/>
          </a:prstGeom>
          <a:solidFill>
            <a:schemeClr val="accent3">
              <a:alpha val="15000"/>
            </a:schemeClr>
          </a:solidFill>
        </p:spPr>
        <p:txBody>
          <a:bodyPr wrap="square" lIns="91440" tIns="91440" rIns="91440" bIns="91440" rtlCol="0" anchor="t">
            <a:spAutoFit/>
          </a:bodyPr>
          <a:lstStyle/>
          <a:p>
            <a:pPr marL="635000"/>
            <a:r>
              <a:rPr lang="en-US" sz="1500" dirty="0">
                <a:latin typeface="+mn-lt"/>
              </a:rPr>
              <a:t>You must read all new messages in the </a:t>
            </a:r>
            <a:r>
              <a:rPr lang="en-US" sz="1500" b="1" dirty="0">
                <a:latin typeface="+mn-lt"/>
              </a:rPr>
              <a:t>#announcements </a:t>
            </a:r>
            <a:r>
              <a:rPr lang="en-US" sz="1500" dirty="0">
                <a:latin typeface="+mn-lt"/>
              </a:rPr>
              <a:t>Slack channel and </a:t>
            </a:r>
            <a:r>
              <a:rPr lang="en-US" sz="1500" b="1" dirty="0">
                <a:latin typeface="+mn-lt"/>
              </a:rPr>
              <a:t>your team’s Slack channel</a:t>
            </a:r>
            <a:r>
              <a:rPr lang="en-US" sz="1500" dirty="0">
                <a:latin typeface="+mn-lt"/>
              </a:rPr>
              <a:t> at least </a:t>
            </a:r>
            <a:r>
              <a:rPr lang="en-US" sz="1500" b="1" dirty="0">
                <a:latin typeface="+mn-lt"/>
              </a:rPr>
              <a:t>once a day</a:t>
            </a:r>
          </a:p>
        </p:txBody>
      </p:sp>
      <p:sp>
        <p:nvSpPr>
          <p:cNvPr id="160" name="Oval 159">
            <a:extLst>
              <a:ext uri="{FF2B5EF4-FFF2-40B4-BE49-F238E27FC236}">
                <a16:creationId xmlns:a16="http://schemas.microsoft.com/office/drawing/2014/main" id="{8029DE7E-915F-B247-841A-EC5D129BF68D}"/>
              </a:ext>
            </a:extLst>
          </p:cNvPr>
          <p:cNvSpPr/>
          <p:nvPr/>
        </p:nvSpPr>
        <p:spPr>
          <a:xfrm>
            <a:off x="579656" y="1504184"/>
            <a:ext cx="420616" cy="420616"/>
          </a:xfrm>
          <a:prstGeom prst="ellipse">
            <a:avLst/>
          </a:prstGeom>
          <a:solidFill>
            <a:schemeClr val="accent3"/>
          </a:solidFill>
        </p:spPr>
        <p:txBody>
          <a:bodyPr wrap="square" lIns="0" tIns="0" rIns="0" bIns="0" rtlCol="0" anchor="ctr">
            <a:noAutofit/>
          </a:bodyPr>
          <a:lstStyle/>
          <a:p>
            <a:pPr algn="ctr"/>
            <a:r>
              <a:rPr lang="en-US" dirty="0">
                <a:solidFill>
                  <a:schemeClr val="bg1"/>
                </a:solidFill>
                <a:latin typeface="+mn-lt"/>
              </a:rPr>
              <a:t>1</a:t>
            </a:r>
          </a:p>
        </p:txBody>
      </p:sp>
    </p:spTree>
    <p:extLst>
      <p:ext uri="{BB962C8B-B14F-4D97-AF65-F5344CB8AC3E}">
        <p14:creationId xmlns:p14="http://schemas.microsoft.com/office/powerpoint/2010/main" val="2567507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1"/>
          <p:cNvSpPr txBox="1">
            <a:spLocks noGrp="1"/>
          </p:cNvSpPr>
          <p:nvPr>
            <p:ph type="title"/>
          </p:nvPr>
        </p:nvSpPr>
        <p:spPr>
          <a:xfrm>
            <a:off x="434355" y="354324"/>
            <a:ext cx="11323290" cy="523220"/>
          </a:xfrm>
          <a:prstGeom prst="rect">
            <a:avLst/>
          </a:prstGeom>
        </p:spPr>
        <p:txBody>
          <a:bodyPr spcFirstLastPara="1" wrap="square" lIns="0" tIns="0" rIns="0" bIns="0" anchor="t" anchorCtr="0">
            <a:noAutofit/>
          </a:bodyPr>
          <a:lstStyle/>
          <a:p>
            <a:pPr lvl="0"/>
            <a:r>
              <a:rPr lang="en-US" dirty="0"/>
              <a:t>Videoconferencing Expectations - Be present</a:t>
            </a:r>
            <a:endParaRPr dirty="0"/>
          </a:p>
        </p:txBody>
      </p:sp>
      <p:sp>
        <p:nvSpPr>
          <p:cNvPr id="5" name="Google Shape;223;p4">
            <a:extLst>
              <a:ext uri="{FF2B5EF4-FFF2-40B4-BE49-F238E27FC236}">
                <a16:creationId xmlns:a16="http://schemas.microsoft.com/office/drawing/2014/main" id="{00DC1F6F-8A55-4326-AF93-724B29B0D318}"/>
              </a:ext>
            </a:extLst>
          </p:cNvPr>
          <p:cNvSpPr/>
          <p:nvPr/>
        </p:nvSpPr>
        <p:spPr>
          <a:xfrm>
            <a:off x="12146281"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15" name="TextBox 14">
            <a:extLst>
              <a:ext uri="{FF2B5EF4-FFF2-40B4-BE49-F238E27FC236}">
                <a16:creationId xmlns:a16="http://schemas.microsoft.com/office/drawing/2014/main" id="{55C53E80-43E3-4111-8267-99940990672F}"/>
              </a:ext>
            </a:extLst>
          </p:cNvPr>
          <p:cNvSpPr txBox="1"/>
          <p:nvPr/>
        </p:nvSpPr>
        <p:spPr>
          <a:xfrm>
            <a:off x="977398" y="6029066"/>
            <a:ext cx="4012317" cy="184666"/>
          </a:xfrm>
          <a:prstGeom prst="rect">
            <a:avLst/>
          </a:prstGeom>
          <a:noFill/>
        </p:spPr>
        <p:txBody>
          <a:bodyPr wrap="none" lIns="0" tIns="0" rIns="0" bIns="0" rtlCol="0" anchor="ctr">
            <a:spAutoFit/>
          </a:bodyPr>
          <a:lstStyle/>
          <a:p>
            <a:r>
              <a:rPr lang="en-US" sz="1200" dirty="0">
                <a:latin typeface="+mn-lt"/>
              </a:rPr>
              <a:t>Please click to watch the complete Zoom guidelines</a:t>
            </a:r>
          </a:p>
        </p:txBody>
      </p:sp>
      <p:grpSp>
        <p:nvGrpSpPr>
          <p:cNvPr id="16" name="Group 15">
            <a:extLst>
              <a:ext uri="{FF2B5EF4-FFF2-40B4-BE49-F238E27FC236}">
                <a16:creationId xmlns:a16="http://schemas.microsoft.com/office/drawing/2014/main" id="{A879B07B-6AFA-4D0D-A50A-9C4F4DE5C6D1}"/>
              </a:ext>
            </a:extLst>
          </p:cNvPr>
          <p:cNvGrpSpPr/>
          <p:nvPr/>
        </p:nvGrpSpPr>
        <p:grpSpPr>
          <a:xfrm>
            <a:off x="434355" y="5908058"/>
            <a:ext cx="426683" cy="426683"/>
            <a:chOff x="11164711" y="361244"/>
            <a:chExt cx="428978" cy="428978"/>
          </a:xfrm>
        </p:grpSpPr>
        <p:sp>
          <p:nvSpPr>
            <p:cNvPr id="17" name="Oval 16">
              <a:extLst>
                <a:ext uri="{FF2B5EF4-FFF2-40B4-BE49-F238E27FC236}">
                  <a16:creationId xmlns:a16="http://schemas.microsoft.com/office/drawing/2014/main" id="{461F2A8E-FCA0-4A27-9172-FA8ED0648D9E}"/>
                </a:ext>
              </a:extLst>
            </p:cNvPr>
            <p:cNvSpPr/>
            <p:nvPr/>
          </p:nvSpPr>
          <p:spPr>
            <a:xfrm>
              <a:off x="11164711" y="361244"/>
              <a:ext cx="428978" cy="428978"/>
            </a:xfrm>
            <a:prstGeom prst="ellipse">
              <a:avLst/>
            </a:prstGeom>
            <a:noFill/>
            <a:ln w="19050" cap="rnd">
              <a:solidFill>
                <a:schemeClr val="accent5">
                  <a:lumMod val="75000"/>
                </a:schemeClr>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en-US" sz="1200" dirty="0">
                <a:latin typeface="+mn-lt"/>
              </a:endParaRPr>
            </a:p>
          </p:txBody>
        </p:sp>
        <p:sp>
          <p:nvSpPr>
            <p:cNvPr id="18" name="Isosceles Triangle 17">
              <a:extLst>
                <a:ext uri="{FF2B5EF4-FFF2-40B4-BE49-F238E27FC236}">
                  <a16:creationId xmlns:a16="http://schemas.microsoft.com/office/drawing/2014/main" id="{7F123CB2-E51F-4E89-83B1-1F350398C999}"/>
                </a:ext>
              </a:extLst>
            </p:cNvPr>
            <p:cNvSpPr/>
            <p:nvPr/>
          </p:nvSpPr>
          <p:spPr>
            <a:xfrm rot="5400000">
              <a:off x="11266097" y="478230"/>
              <a:ext cx="226206" cy="195006"/>
            </a:xfrm>
            <a:prstGeom prst="triangle">
              <a:avLst/>
            </a:prstGeom>
            <a:solidFill>
              <a:schemeClr val="accent1"/>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en-US" sz="1200" dirty="0">
                <a:latin typeface="+mn-lt"/>
              </a:endParaRPr>
            </a:p>
          </p:txBody>
        </p:sp>
      </p:grpSp>
      <p:grpSp>
        <p:nvGrpSpPr>
          <p:cNvPr id="19" name="Group 4">
            <a:extLst>
              <a:ext uri="{FF2B5EF4-FFF2-40B4-BE49-F238E27FC236}">
                <a16:creationId xmlns:a16="http://schemas.microsoft.com/office/drawing/2014/main" id="{48673621-B6A7-40C1-A706-FD78567A60FD}"/>
              </a:ext>
            </a:extLst>
          </p:cNvPr>
          <p:cNvGrpSpPr>
            <a:grpSpLocks noChangeAspect="1"/>
          </p:cNvGrpSpPr>
          <p:nvPr/>
        </p:nvGrpSpPr>
        <p:grpSpPr bwMode="auto">
          <a:xfrm>
            <a:off x="571500" y="6131535"/>
            <a:ext cx="268464" cy="332436"/>
            <a:chOff x="2828" y="1221"/>
            <a:chExt cx="2413" cy="2988"/>
          </a:xfrm>
          <a:solidFill>
            <a:srgbClr val="1D2331"/>
          </a:solidFill>
        </p:grpSpPr>
        <p:sp>
          <p:nvSpPr>
            <p:cNvPr id="20" name="Freeform 10">
              <a:extLst>
                <a:ext uri="{FF2B5EF4-FFF2-40B4-BE49-F238E27FC236}">
                  <a16:creationId xmlns:a16="http://schemas.microsoft.com/office/drawing/2014/main" id="{D6F41EF6-BAB8-4A26-A253-2C2DEAA5383E}"/>
                </a:ext>
              </a:extLst>
            </p:cNvPr>
            <p:cNvSpPr>
              <a:spLocks/>
            </p:cNvSpPr>
            <p:nvPr/>
          </p:nvSpPr>
          <p:spPr bwMode="auto">
            <a:xfrm>
              <a:off x="2913" y="1307"/>
              <a:ext cx="2242" cy="2816"/>
            </a:xfrm>
            <a:custGeom>
              <a:avLst/>
              <a:gdLst>
                <a:gd name="T0" fmla="*/ 818 w 2242"/>
                <a:gd name="T1" fmla="*/ 11 h 2816"/>
                <a:gd name="T2" fmla="*/ 905 w 2242"/>
                <a:gd name="T3" fmla="*/ 68 h 2816"/>
                <a:gd name="T4" fmla="*/ 952 w 2242"/>
                <a:gd name="T5" fmla="*/ 158 h 2816"/>
                <a:gd name="T6" fmla="*/ 959 w 2242"/>
                <a:gd name="T7" fmla="*/ 888 h 2816"/>
                <a:gd name="T8" fmla="*/ 1010 w 2242"/>
                <a:gd name="T9" fmla="*/ 798 h 2816"/>
                <a:gd name="T10" fmla="*/ 1101 w 2242"/>
                <a:gd name="T11" fmla="*/ 741 h 2816"/>
                <a:gd name="T12" fmla="*/ 1178 w 2242"/>
                <a:gd name="T13" fmla="*/ 730 h 2816"/>
                <a:gd name="T14" fmla="*/ 1253 w 2242"/>
                <a:gd name="T15" fmla="*/ 744 h 2816"/>
                <a:gd name="T16" fmla="*/ 1343 w 2242"/>
                <a:gd name="T17" fmla="*/ 800 h 2816"/>
                <a:gd name="T18" fmla="*/ 1394 w 2242"/>
                <a:gd name="T19" fmla="*/ 889 h 2816"/>
                <a:gd name="T20" fmla="*/ 1401 w 2242"/>
                <a:gd name="T21" fmla="*/ 1032 h 2816"/>
                <a:gd name="T22" fmla="*/ 1452 w 2242"/>
                <a:gd name="T23" fmla="*/ 942 h 2816"/>
                <a:gd name="T24" fmla="*/ 1542 w 2242"/>
                <a:gd name="T25" fmla="*/ 885 h 2816"/>
                <a:gd name="T26" fmla="*/ 1648 w 2242"/>
                <a:gd name="T27" fmla="*/ 877 h 2816"/>
                <a:gd name="T28" fmla="*/ 1747 w 2242"/>
                <a:gd name="T29" fmla="*/ 919 h 2816"/>
                <a:gd name="T30" fmla="*/ 1813 w 2242"/>
                <a:gd name="T31" fmla="*/ 1000 h 2816"/>
                <a:gd name="T32" fmla="*/ 1828 w 2242"/>
                <a:gd name="T33" fmla="*/ 1161 h 2816"/>
                <a:gd name="T34" fmla="*/ 1858 w 2242"/>
                <a:gd name="T35" fmla="*/ 1073 h 2816"/>
                <a:gd name="T36" fmla="*/ 1931 w 2242"/>
                <a:gd name="T37" fmla="*/ 1006 h 2816"/>
                <a:gd name="T38" fmla="*/ 2025 w 2242"/>
                <a:gd name="T39" fmla="*/ 971 h 2816"/>
                <a:gd name="T40" fmla="*/ 2123 w 2242"/>
                <a:gd name="T41" fmla="*/ 980 h 2816"/>
                <a:gd name="T42" fmla="*/ 2199 w 2242"/>
                <a:gd name="T43" fmla="*/ 1037 h 2816"/>
                <a:gd name="T44" fmla="*/ 2237 w 2242"/>
                <a:gd name="T45" fmla="*/ 1126 h 2816"/>
                <a:gd name="T46" fmla="*/ 2241 w 2242"/>
                <a:gd name="T47" fmla="*/ 1170 h 2816"/>
                <a:gd name="T48" fmla="*/ 2242 w 2242"/>
                <a:gd name="T49" fmla="*/ 1216 h 2816"/>
                <a:gd name="T50" fmla="*/ 2241 w 2242"/>
                <a:gd name="T51" fmla="*/ 1304 h 2816"/>
                <a:gd name="T52" fmla="*/ 2235 w 2242"/>
                <a:gd name="T53" fmla="*/ 1438 h 2816"/>
                <a:gd name="T54" fmla="*/ 2217 w 2242"/>
                <a:gd name="T55" fmla="*/ 1619 h 2816"/>
                <a:gd name="T56" fmla="*/ 2186 w 2242"/>
                <a:gd name="T57" fmla="*/ 1851 h 2816"/>
                <a:gd name="T58" fmla="*/ 2137 w 2242"/>
                <a:gd name="T59" fmla="*/ 2137 h 2816"/>
                <a:gd name="T60" fmla="*/ 2066 w 2242"/>
                <a:gd name="T61" fmla="*/ 2477 h 2816"/>
                <a:gd name="T62" fmla="*/ 2005 w 2242"/>
                <a:gd name="T63" fmla="*/ 2738 h 2816"/>
                <a:gd name="T64" fmla="*/ 1977 w 2242"/>
                <a:gd name="T65" fmla="*/ 2787 h 2816"/>
                <a:gd name="T66" fmla="*/ 1901 w 2242"/>
                <a:gd name="T67" fmla="*/ 2816 h 2816"/>
                <a:gd name="T68" fmla="*/ 853 w 2242"/>
                <a:gd name="T69" fmla="*/ 2816 h 2816"/>
                <a:gd name="T70" fmla="*/ 786 w 2242"/>
                <a:gd name="T71" fmla="*/ 2793 h 2816"/>
                <a:gd name="T72" fmla="*/ 748 w 2242"/>
                <a:gd name="T73" fmla="*/ 2733 h 2816"/>
                <a:gd name="T74" fmla="*/ 26 w 2242"/>
                <a:gd name="T75" fmla="*/ 1716 h 2816"/>
                <a:gd name="T76" fmla="*/ 0 w 2242"/>
                <a:gd name="T77" fmla="*/ 1615 h 2816"/>
                <a:gd name="T78" fmla="*/ 21 w 2242"/>
                <a:gd name="T79" fmla="*/ 1516 h 2816"/>
                <a:gd name="T80" fmla="*/ 88 w 2242"/>
                <a:gd name="T81" fmla="*/ 1435 h 2816"/>
                <a:gd name="T82" fmla="*/ 185 w 2242"/>
                <a:gd name="T83" fmla="*/ 1393 h 2816"/>
                <a:gd name="T84" fmla="*/ 287 w 2242"/>
                <a:gd name="T85" fmla="*/ 1398 h 2816"/>
                <a:gd name="T86" fmla="*/ 377 w 2242"/>
                <a:gd name="T87" fmla="*/ 1450 h 2816"/>
                <a:gd name="T88" fmla="*/ 544 w 2242"/>
                <a:gd name="T89" fmla="*/ 192 h 2816"/>
                <a:gd name="T90" fmla="*/ 572 w 2242"/>
                <a:gd name="T91" fmla="*/ 94 h 2816"/>
                <a:gd name="T92" fmla="*/ 648 w 2242"/>
                <a:gd name="T93" fmla="*/ 26 h 2816"/>
                <a:gd name="T94" fmla="*/ 748 w 2242"/>
                <a:gd name="T95" fmla="*/ 0 h 2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2" h="2816">
                  <a:moveTo>
                    <a:pt x="748" y="0"/>
                  </a:moveTo>
                  <a:lnTo>
                    <a:pt x="783" y="2"/>
                  </a:lnTo>
                  <a:lnTo>
                    <a:pt x="818" y="11"/>
                  </a:lnTo>
                  <a:lnTo>
                    <a:pt x="849" y="26"/>
                  </a:lnTo>
                  <a:lnTo>
                    <a:pt x="879" y="45"/>
                  </a:lnTo>
                  <a:lnTo>
                    <a:pt x="905" y="68"/>
                  </a:lnTo>
                  <a:lnTo>
                    <a:pt x="926" y="94"/>
                  </a:lnTo>
                  <a:lnTo>
                    <a:pt x="942" y="125"/>
                  </a:lnTo>
                  <a:lnTo>
                    <a:pt x="952" y="158"/>
                  </a:lnTo>
                  <a:lnTo>
                    <a:pt x="956" y="192"/>
                  </a:lnTo>
                  <a:lnTo>
                    <a:pt x="956" y="923"/>
                  </a:lnTo>
                  <a:lnTo>
                    <a:pt x="959" y="888"/>
                  </a:lnTo>
                  <a:lnTo>
                    <a:pt x="970" y="855"/>
                  </a:lnTo>
                  <a:lnTo>
                    <a:pt x="988" y="826"/>
                  </a:lnTo>
                  <a:lnTo>
                    <a:pt x="1010" y="798"/>
                  </a:lnTo>
                  <a:lnTo>
                    <a:pt x="1037" y="775"/>
                  </a:lnTo>
                  <a:lnTo>
                    <a:pt x="1067" y="756"/>
                  </a:lnTo>
                  <a:lnTo>
                    <a:pt x="1101" y="741"/>
                  </a:lnTo>
                  <a:lnTo>
                    <a:pt x="1134" y="733"/>
                  </a:lnTo>
                  <a:lnTo>
                    <a:pt x="1170" y="730"/>
                  </a:lnTo>
                  <a:lnTo>
                    <a:pt x="1178" y="730"/>
                  </a:lnTo>
                  <a:lnTo>
                    <a:pt x="1185" y="730"/>
                  </a:lnTo>
                  <a:lnTo>
                    <a:pt x="1220" y="734"/>
                  </a:lnTo>
                  <a:lnTo>
                    <a:pt x="1253" y="744"/>
                  </a:lnTo>
                  <a:lnTo>
                    <a:pt x="1287" y="757"/>
                  </a:lnTo>
                  <a:lnTo>
                    <a:pt x="1317" y="777"/>
                  </a:lnTo>
                  <a:lnTo>
                    <a:pt x="1343" y="800"/>
                  </a:lnTo>
                  <a:lnTo>
                    <a:pt x="1365" y="827"/>
                  </a:lnTo>
                  <a:lnTo>
                    <a:pt x="1382" y="857"/>
                  </a:lnTo>
                  <a:lnTo>
                    <a:pt x="1394" y="889"/>
                  </a:lnTo>
                  <a:lnTo>
                    <a:pt x="1397" y="923"/>
                  </a:lnTo>
                  <a:lnTo>
                    <a:pt x="1397" y="1067"/>
                  </a:lnTo>
                  <a:lnTo>
                    <a:pt x="1401" y="1032"/>
                  </a:lnTo>
                  <a:lnTo>
                    <a:pt x="1412" y="1000"/>
                  </a:lnTo>
                  <a:lnTo>
                    <a:pt x="1430" y="968"/>
                  </a:lnTo>
                  <a:lnTo>
                    <a:pt x="1452" y="942"/>
                  </a:lnTo>
                  <a:lnTo>
                    <a:pt x="1479" y="919"/>
                  </a:lnTo>
                  <a:lnTo>
                    <a:pt x="1509" y="900"/>
                  </a:lnTo>
                  <a:lnTo>
                    <a:pt x="1542" y="885"/>
                  </a:lnTo>
                  <a:lnTo>
                    <a:pt x="1577" y="877"/>
                  </a:lnTo>
                  <a:lnTo>
                    <a:pt x="1613" y="874"/>
                  </a:lnTo>
                  <a:lnTo>
                    <a:pt x="1648" y="877"/>
                  </a:lnTo>
                  <a:lnTo>
                    <a:pt x="1683" y="885"/>
                  </a:lnTo>
                  <a:lnTo>
                    <a:pt x="1716" y="900"/>
                  </a:lnTo>
                  <a:lnTo>
                    <a:pt x="1747" y="919"/>
                  </a:lnTo>
                  <a:lnTo>
                    <a:pt x="1773" y="942"/>
                  </a:lnTo>
                  <a:lnTo>
                    <a:pt x="1797" y="968"/>
                  </a:lnTo>
                  <a:lnTo>
                    <a:pt x="1813" y="1000"/>
                  </a:lnTo>
                  <a:lnTo>
                    <a:pt x="1824" y="1032"/>
                  </a:lnTo>
                  <a:lnTo>
                    <a:pt x="1828" y="1067"/>
                  </a:lnTo>
                  <a:lnTo>
                    <a:pt x="1828" y="1161"/>
                  </a:lnTo>
                  <a:lnTo>
                    <a:pt x="1832" y="1130"/>
                  </a:lnTo>
                  <a:lnTo>
                    <a:pt x="1841" y="1100"/>
                  </a:lnTo>
                  <a:lnTo>
                    <a:pt x="1858" y="1073"/>
                  </a:lnTo>
                  <a:lnTo>
                    <a:pt x="1879" y="1047"/>
                  </a:lnTo>
                  <a:lnTo>
                    <a:pt x="1902" y="1024"/>
                  </a:lnTo>
                  <a:lnTo>
                    <a:pt x="1931" y="1006"/>
                  </a:lnTo>
                  <a:lnTo>
                    <a:pt x="1961" y="990"/>
                  </a:lnTo>
                  <a:lnTo>
                    <a:pt x="1993" y="978"/>
                  </a:lnTo>
                  <a:lnTo>
                    <a:pt x="2025" y="971"/>
                  </a:lnTo>
                  <a:lnTo>
                    <a:pt x="2057" y="968"/>
                  </a:lnTo>
                  <a:lnTo>
                    <a:pt x="2092" y="971"/>
                  </a:lnTo>
                  <a:lnTo>
                    <a:pt x="2123" y="980"/>
                  </a:lnTo>
                  <a:lnTo>
                    <a:pt x="2152" y="995"/>
                  </a:lnTo>
                  <a:lnTo>
                    <a:pt x="2178" y="1013"/>
                  </a:lnTo>
                  <a:lnTo>
                    <a:pt x="2199" y="1037"/>
                  </a:lnTo>
                  <a:lnTo>
                    <a:pt x="2216" y="1064"/>
                  </a:lnTo>
                  <a:lnTo>
                    <a:pt x="2229" y="1094"/>
                  </a:lnTo>
                  <a:lnTo>
                    <a:pt x="2237" y="1126"/>
                  </a:lnTo>
                  <a:lnTo>
                    <a:pt x="2240" y="1161"/>
                  </a:lnTo>
                  <a:lnTo>
                    <a:pt x="2240" y="1162"/>
                  </a:lnTo>
                  <a:lnTo>
                    <a:pt x="2241" y="1170"/>
                  </a:lnTo>
                  <a:lnTo>
                    <a:pt x="2241" y="1180"/>
                  </a:lnTo>
                  <a:lnTo>
                    <a:pt x="2242" y="1196"/>
                  </a:lnTo>
                  <a:lnTo>
                    <a:pt x="2242" y="1216"/>
                  </a:lnTo>
                  <a:lnTo>
                    <a:pt x="2242" y="1240"/>
                  </a:lnTo>
                  <a:lnTo>
                    <a:pt x="2242" y="1269"/>
                  </a:lnTo>
                  <a:lnTo>
                    <a:pt x="2241" y="1304"/>
                  </a:lnTo>
                  <a:lnTo>
                    <a:pt x="2240" y="1344"/>
                  </a:lnTo>
                  <a:lnTo>
                    <a:pt x="2237" y="1388"/>
                  </a:lnTo>
                  <a:lnTo>
                    <a:pt x="2235" y="1438"/>
                  </a:lnTo>
                  <a:lnTo>
                    <a:pt x="2230" y="1493"/>
                  </a:lnTo>
                  <a:lnTo>
                    <a:pt x="2224" y="1553"/>
                  </a:lnTo>
                  <a:lnTo>
                    <a:pt x="2217" y="1619"/>
                  </a:lnTo>
                  <a:lnTo>
                    <a:pt x="2209" y="1691"/>
                  </a:lnTo>
                  <a:lnTo>
                    <a:pt x="2198" y="1768"/>
                  </a:lnTo>
                  <a:lnTo>
                    <a:pt x="2186" y="1851"/>
                  </a:lnTo>
                  <a:lnTo>
                    <a:pt x="2171" y="1941"/>
                  </a:lnTo>
                  <a:lnTo>
                    <a:pt x="2155" y="2035"/>
                  </a:lnTo>
                  <a:lnTo>
                    <a:pt x="2137" y="2137"/>
                  </a:lnTo>
                  <a:lnTo>
                    <a:pt x="2116" y="2244"/>
                  </a:lnTo>
                  <a:lnTo>
                    <a:pt x="2092" y="2358"/>
                  </a:lnTo>
                  <a:lnTo>
                    <a:pt x="2066" y="2477"/>
                  </a:lnTo>
                  <a:lnTo>
                    <a:pt x="2037" y="2604"/>
                  </a:lnTo>
                  <a:lnTo>
                    <a:pt x="2005" y="2738"/>
                  </a:lnTo>
                  <a:lnTo>
                    <a:pt x="2005" y="2738"/>
                  </a:lnTo>
                  <a:lnTo>
                    <a:pt x="2005" y="2739"/>
                  </a:lnTo>
                  <a:lnTo>
                    <a:pt x="1994" y="2765"/>
                  </a:lnTo>
                  <a:lnTo>
                    <a:pt x="1977" y="2787"/>
                  </a:lnTo>
                  <a:lnTo>
                    <a:pt x="1956" y="2803"/>
                  </a:lnTo>
                  <a:lnTo>
                    <a:pt x="1930" y="2813"/>
                  </a:lnTo>
                  <a:lnTo>
                    <a:pt x="1901" y="2816"/>
                  </a:lnTo>
                  <a:lnTo>
                    <a:pt x="1899" y="2816"/>
                  </a:lnTo>
                  <a:lnTo>
                    <a:pt x="1899" y="2816"/>
                  </a:lnTo>
                  <a:lnTo>
                    <a:pt x="853" y="2816"/>
                  </a:lnTo>
                  <a:lnTo>
                    <a:pt x="828" y="2814"/>
                  </a:lnTo>
                  <a:lnTo>
                    <a:pt x="805" y="2806"/>
                  </a:lnTo>
                  <a:lnTo>
                    <a:pt x="786" y="2793"/>
                  </a:lnTo>
                  <a:lnTo>
                    <a:pt x="769" y="2777"/>
                  </a:lnTo>
                  <a:lnTo>
                    <a:pt x="756" y="2757"/>
                  </a:lnTo>
                  <a:lnTo>
                    <a:pt x="748" y="2733"/>
                  </a:lnTo>
                  <a:lnTo>
                    <a:pt x="709" y="2613"/>
                  </a:lnTo>
                  <a:lnTo>
                    <a:pt x="46" y="1746"/>
                  </a:lnTo>
                  <a:lnTo>
                    <a:pt x="26" y="1716"/>
                  </a:lnTo>
                  <a:lnTo>
                    <a:pt x="13" y="1684"/>
                  </a:lnTo>
                  <a:lnTo>
                    <a:pt x="4" y="1650"/>
                  </a:lnTo>
                  <a:lnTo>
                    <a:pt x="0" y="1615"/>
                  </a:lnTo>
                  <a:lnTo>
                    <a:pt x="1" y="1582"/>
                  </a:lnTo>
                  <a:lnTo>
                    <a:pt x="9" y="1548"/>
                  </a:lnTo>
                  <a:lnTo>
                    <a:pt x="21" y="1516"/>
                  </a:lnTo>
                  <a:lnTo>
                    <a:pt x="39" y="1486"/>
                  </a:lnTo>
                  <a:lnTo>
                    <a:pt x="61" y="1459"/>
                  </a:lnTo>
                  <a:lnTo>
                    <a:pt x="88" y="1435"/>
                  </a:lnTo>
                  <a:lnTo>
                    <a:pt x="119" y="1416"/>
                  </a:lnTo>
                  <a:lnTo>
                    <a:pt x="152" y="1402"/>
                  </a:lnTo>
                  <a:lnTo>
                    <a:pt x="185" y="1393"/>
                  </a:lnTo>
                  <a:lnTo>
                    <a:pt x="220" y="1389"/>
                  </a:lnTo>
                  <a:lnTo>
                    <a:pt x="253" y="1392"/>
                  </a:lnTo>
                  <a:lnTo>
                    <a:pt x="287" y="1398"/>
                  </a:lnTo>
                  <a:lnTo>
                    <a:pt x="319" y="1411"/>
                  </a:lnTo>
                  <a:lnTo>
                    <a:pt x="350" y="1428"/>
                  </a:lnTo>
                  <a:lnTo>
                    <a:pt x="377" y="1450"/>
                  </a:lnTo>
                  <a:lnTo>
                    <a:pt x="402" y="1478"/>
                  </a:lnTo>
                  <a:lnTo>
                    <a:pt x="544" y="1663"/>
                  </a:lnTo>
                  <a:lnTo>
                    <a:pt x="544" y="192"/>
                  </a:lnTo>
                  <a:lnTo>
                    <a:pt x="547" y="158"/>
                  </a:lnTo>
                  <a:lnTo>
                    <a:pt x="557" y="125"/>
                  </a:lnTo>
                  <a:lnTo>
                    <a:pt x="572" y="94"/>
                  </a:lnTo>
                  <a:lnTo>
                    <a:pt x="593" y="68"/>
                  </a:lnTo>
                  <a:lnTo>
                    <a:pt x="618" y="45"/>
                  </a:lnTo>
                  <a:lnTo>
                    <a:pt x="648" y="26"/>
                  </a:lnTo>
                  <a:lnTo>
                    <a:pt x="679" y="11"/>
                  </a:lnTo>
                  <a:lnTo>
                    <a:pt x="712" y="2"/>
                  </a:lnTo>
                  <a:lnTo>
                    <a:pt x="748" y="0"/>
                  </a:lnTo>
                  <a:close/>
                </a:path>
              </a:pathLst>
            </a:custGeom>
            <a:solidFill>
              <a:schemeClr val="bg1"/>
            </a:solidFill>
            <a:ln w="22225">
              <a:no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600">
                <a:latin typeface="+mn-lt"/>
                <a:cs typeface="Arial" panose="020B0604020202020204" pitchFamily="34" charset="0"/>
              </a:endParaRPr>
            </a:p>
          </p:txBody>
        </p:sp>
        <p:sp>
          <p:nvSpPr>
            <p:cNvPr id="21" name="Freeform 11">
              <a:extLst>
                <a:ext uri="{FF2B5EF4-FFF2-40B4-BE49-F238E27FC236}">
                  <a16:creationId xmlns:a16="http://schemas.microsoft.com/office/drawing/2014/main" id="{70FDAEE2-61B8-4C29-A65E-A098D5CAA521}"/>
                </a:ext>
              </a:extLst>
            </p:cNvPr>
            <p:cNvSpPr>
              <a:spLocks noEditPoints="1"/>
            </p:cNvSpPr>
            <p:nvPr/>
          </p:nvSpPr>
          <p:spPr bwMode="auto">
            <a:xfrm>
              <a:off x="2828" y="1221"/>
              <a:ext cx="2413" cy="2988"/>
            </a:xfrm>
            <a:custGeom>
              <a:avLst/>
              <a:gdLst>
                <a:gd name="T0" fmla="*/ 740 w 2413"/>
                <a:gd name="T1" fmla="*/ 213 h 2988"/>
                <a:gd name="T2" fmla="*/ 419 w 2413"/>
                <a:gd name="T3" fmla="*/ 1615 h 2988"/>
                <a:gd name="T4" fmla="*/ 309 w 2413"/>
                <a:gd name="T5" fmla="*/ 1561 h 2988"/>
                <a:gd name="T6" fmla="*/ 189 w 2413"/>
                <a:gd name="T7" fmla="*/ 1629 h 2988"/>
                <a:gd name="T8" fmla="*/ 184 w 2413"/>
                <a:gd name="T9" fmla="*/ 1757 h 2988"/>
                <a:gd name="T10" fmla="*/ 920 w 2413"/>
                <a:gd name="T11" fmla="*/ 2808 h 2988"/>
                <a:gd name="T12" fmla="*/ 1984 w 2413"/>
                <a:gd name="T13" fmla="*/ 2817 h 2988"/>
                <a:gd name="T14" fmla="*/ 2006 w 2413"/>
                <a:gd name="T15" fmla="*/ 2805 h 2988"/>
                <a:gd name="T16" fmla="*/ 2093 w 2413"/>
                <a:gd name="T17" fmla="*/ 2432 h 2988"/>
                <a:gd name="T18" fmla="*/ 2185 w 2413"/>
                <a:gd name="T19" fmla="*/ 1939 h 2988"/>
                <a:gd name="T20" fmla="*/ 2228 w 2413"/>
                <a:gd name="T21" fmla="*/ 1587 h 2988"/>
                <a:gd name="T22" fmla="*/ 2242 w 2413"/>
                <a:gd name="T23" fmla="*/ 1366 h 2988"/>
                <a:gd name="T24" fmla="*/ 2240 w 2413"/>
                <a:gd name="T25" fmla="*/ 1264 h 2988"/>
                <a:gd name="T26" fmla="*/ 2238 w 2413"/>
                <a:gd name="T27" fmla="*/ 1227 h 2988"/>
                <a:gd name="T28" fmla="*/ 2185 w 2413"/>
                <a:gd name="T29" fmla="*/ 1149 h 2988"/>
                <a:gd name="T30" fmla="*/ 2057 w 2413"/>
                <a:gd name="T31" fmla="*/ 1166 h 2988"/>
                <a:gd name="T32" fmla="*/ 1998 w 2413"/>
                <a:gd name="T33" fmla="*/ 1365 h 2988"/>
                <a:gd name="T34" fmla="*/ 1974 w 2413"/>
                <a:gd name="T35" fmla="*/ 1426 h 2988"/>
                <a:gd name="T36" fmla="*/ 1871 w 2413"/>
                <a:gd name="T37" fmla="*/ 1439 h 2988"/>
                <a:gd name="T38" fmla="*/ 1828 w 2413"/>
                <a:gd name="T39" fmla="*/ 1365 h 2988"/>
                <a:gd name="T40" fmla="*/ 1797 w 2413"/>
                <a:gd name="T41" fmla="*/ 1088 h 2988"/>
                <a:gd name="T42" fmla="*/ 1670 w 2413"/>
                <a:gd name="T43" fmla="*/ 1048 h 2988"/>
                <a:gd name="T44" fmla="*/ 1572 w 2413"/>
                <a:gd name="T45" fmla="*/ 1129 h 2988"/>
                <a:gd name="T46" fmla="*/ 1564 w 2413"/>
                <a:gd name="T47" fmla="*/ 1389 h 2988"/>
                <a:gd name="T48" fmla="*/ 1482 w 2413"/>
                <a:gd name="T49" fmla="*/ 1452 h 2988"/>
                <a:gd name="T50" fmla="*/ 1400 w 2413"/>
                <a:gd name="T51" fmla="*/ 1389 h 2988"/>
                <a:gd name="T52" fmla="*/ 1367 w 2413"/>
                <a:gd name="T53" fmla="*/ 945 h 2988"/>
                <a:gd name="T54" fmla="*/ 1263 w 2413"/>
                <a:gd name="T55" fmla="*/ 902 h 2988"/>
                <a:gd name="T56" fmla="*/ 1156 w 2413"/>
                <a:gd name="T57" fmla="*/ 943 h 2988"/>
                <a:gd name="T58" fmla="*/ 1122 w 2413"/>
                <a:gd name="T59" fmla="*/ 1389 h 2988"/>
                <a:gd name="T60" fmla="*/ 1041 w 2413"/>
                <a:gd name="T61" fmla="*/ 1452 h 2988"/>
                <a:gd name="T62" fmla="*/ 959 w 2413"/>
                <a:gd name="T63" fmla="*/ 1389 h 2988"/>
                <a:gd name="T64" fmla="*/ 952 w 2413"/>
                <a:gd name="T65" fmla="*/ 255 h 2988"/>
                <a:gd name="T66" fmla="*/ 859 w 2413"/>
                <a:gd name="T67" fmla="*/ 174 h 2988"/>
                <a:gd name="T68" fmla="*/ 966 w 2413"/>
                <a:gd name="T69" fmla="*/ 31 h 2988"/>
                <a:gd name="T70" fmla="*/ 1111 w 2413"/>
                <a:gd name="T71" fmla="*/ 191 h 2988"/>
                <a:gd name="T72" fmla="*/ 1211 w 2413"/>
                <a:gd name="T73" fmla="*/ 734 h 2988"/>
                <a:gd name="T74" fmla="*/ 1357 w 2413"/>
                <a:gd name="T75" fmla="*/ 745 h 2988"/>
                <a:gd name="T76" fmla="*/ 1529 w 2413"/>
                <a:gd name="T77" fmla="*/ 876 h 2988"/>
                <a:gd name="T78" fmla="*/ 1698 w 2413"/>
                <a:gd name="T79" fmla="*/ 874 h 2988"/>
                <a:gd name="T80" fmla="*/ 1907 w 2413"/>
                <a:gd name="T81" fmla="*/ 956 h 2988"/>
                <a:gd name="T82" fmla="*/ 2096 w 2413"/>
                <a:gd name="T83" fmla="*/ 973 h 2988"/>
                <a:gd name="T84" fmla="*/ 2300 w 2413"/>
                <a:gd name="T85" fmla="*/ 1021 h 2988"/>
                <a:gd name="T86" fmla="*/ 2407 w 2413"/>
                <a:gd name="T87" fmla="*/ 1197 h 2988"/>
                <a:gd name="T88" fmla="*/ 2413 w 2413"/>
                <a:gd name="T89" fmla="*/ 1304 h 2988"/>
                <a:gd name="T90" fmla="*/ 2408 w 2413"/>
                <a:gd name="T91" fmla="*/ 1484 h 2988"/>
                <a:gd name="T92" fmla="*/ 2377 w 2413"/>
                <a:gd name="T93" fmla="*/ 1793 h 2988"/>
                <a:gd name="T94" fmla="*/ 2305 w 2413"/>
                <a:gd name="T95" fmla="*/ 2242 h 2988"/>
                <a:gd name="T96" fmla="*/ 2173 w 2413"/>
                <a:gd name="T97" fmla="*/ 2844 h 2988"/>
                <a:gd name="T98" fmla="*/ 2118 w 2413"/>
                <a:gd name="T99" fmla="*/ 2937 h 2988"/>
                <a:gd name="T100" fmla="*/ 1996 w 2413"/>
                <a:gd name="T101" fmla="*/ 2988 h 2988"/>
                <a:gd name="T102" fmla="*/ 806 w 2413"/>
                <a:gd name="T103" fmla="*/ 2936 h 2988"/>
                <a:gd name="T104" fmla="*/ 63 w 2413"/>
                <a:gd name="T105" fmla="*/ 1884 h 2988"/>
                <a:gd name="T106" fmla="*/ 0 w 2413"/>
                <a:gd name="T107" fmla="*/ 1698 h 2988"/>
                <a:gd name="T108" fmla="*/ 64 w 2413"/>
                <a:gd name="T109" fmla="*/ 1510 h 2988"/>
                <a:gd name="T110" fmla="*/ 229 w 2413"/>
                <a:gd name="T111" fmla="*/ 1400 h 2988"/>
                <a:gd name="T112" fmla="*/ 438 w 2413"/>
                <a:gd name="T113" fmla="*/ 1418 h 2988"/>
                <a:gd name="T114" fmla="*/ 547 w 2413"/>
                <a:gd name="T115" fmla="*/ 234 h 2988"/>
                <a:gd name="T116" fmla="*/ 663 w 2413"/>
                <a:gd name="T117" fmla="*/ 55 h 2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13" h="2988">
                  <a:moveTo>
                    <a:pt x="833" y="170"/>
                  </a:moveTo>
                  <a:lnTo>
                    <a:pt x="806" y="174"/>
                  </a:lnTo>
                  <a:lnTo>
                    <a:pt x="782" y="183"/>
                  </a:lnTo>
                  <a:lnTo>
                    <a:pt x="760" y="195"/>
                  </a:lnTo>
                  <a:lnTo>
                    <a:pt x="740" y="213"/>
                  </a:lnTo>
                  <a:lnTo>
                    <a:pt x="727" y="232"/>
                  </a:lnTo>
                  <a:lnTo>
                    <a:pt x="717" y="255"/>
                  </a:lnTo>
                  <a:lnTo>
                    <a:pt x="713" y="278"/>
                  </a:lnTo>
                  <a:lnTo>
                    <a:pt x="713" y="2000"/>
                  </a:lnTo>
                  <a:lnTo>
                    <a:pt x="419" y="1615"/>
                  </a:lnTo>
                  <a:lnTo>
                    <a:pt x="402" y="1596"/>
                  </a:lnTo>
                  <a:lnTo>
                    <a:pt x="382" y="1581"/>
                  </a:lnTo>
                  <a:lnTo>
                    <a:pt x="358" y="1570"/>
                  </a:lnTo>
                  <a:lnTo>
                    <a:pt x="335" y="1564"/>
                  </a:lnTo>
                  <a:lnTo>
                    <a:pt x="309" y="1561"/>
                  </a:lnTo>
                  <a:lnTo>
                    <a:pt x="279" y="1564"/>
                  </a:lnTo>
                  <a:lnTo>
                    <a:pt x="250" y="1574"/>
                  </a:lnTo>
                  <a:lnTo>
                    <a:pt x="224" y="1588"/>
                  </a:lnTo>
                  <a:lnTo>
                    <a:pt x="204" y="1607"/>
                  </a:lnTo>
                  <a:lnTo>
                    <a:pt x="189" y="1629"/>
                  </a:lnTo>
                  <a:lnTo>
                    <a:pt x="178" y="1653"/>
                  </a:lnTo>
                  <a:lnTo>
                    <a:pt x="172" y="1679"/>
                  </a:lnTo>
                  <a:lnTo>
                    <a:pt x="171" y="1706"/>
                  </a:lnTo>
                  <a:lnTo>
                    <a:pt x="175" y="1733"/>
                  </a:lnTo>
                  <a:lnTo>
                    <a:pt x="184" y="1757"/>
                  </a:lnTo>
                  <a:lnTo>
                    <a:pt x="198" y="1781"/>
                  </a:lnTo>
                  <a:lnTo>
                    <a:pt x="871" y="2659"/>
                  </a:lnTo>
                  <a:lnTo>
                    <a:pt x="915" y="2797"/>
                  </a:lnTo>
                  <a:lnTo>
                    <a:pt x="916" y="2800"/>
                  </a:lnTo>
                  <a:lnTo>
                    <a:pt x="920" y="2808"/>
                  </a:lnTo>
                  <a:lnTo>
                    <a:pt x="928" y="2814"/>
                  </a:lnTo>
                  <a:lnTo>
                    <a:pt x="938" y="2817"/>
                  </a:lnTo>
                  <a:lnTo>
                    <a:pt x="1956" y="2817"/>
                  </a:lnTo>
                  <a:lnTo>
                    <a:pt x="1956" y="2817"/>
                  </a:lnTo>
                  <a:lnTo>
                    <a:pt x="1984" y="2817"/>
                  </a:lnTo>
                  <a:lnTo>
                    <a:pt x="1988" y="2817"/>
                  </a:lnTo>
                  <a:lnTo>
                    <a:pt x="1995" y="2815"/>
                  </a:lnTo>
                  <a:lnTo>
                    <a:pt x="2000" y="2813"/>
                  </a:lnTo>
                  <a:lnTo>
                    <a:pt x="2003" y="2810"/>
                  </a:lnTo>
                  <a:lnTo>
                    <a:pt x="2006" y="2805"/>
                  </a:lnTo>
                  <a:lnTo>
                    <a:pt x="2008" y="2802"/>
                  </a:lnTo>
                  <a:lnTo>
                    <a:pt x="2008" y="2799"/>
                  </a:lnTo>
                  <a:lnTo>
                    <a:pt x="2039" y="2670"/>
                  </a:lnTo>
                  <a:lnTo>
                    <a:pt x="2068" y="2548"/>
                  </a:lnTo>
                  <a:lnTo>
                    <a:pt x="2093" y="2432"/>
                  </a:lnTo>
                  <a:lnTo>
                    <a:pt x="2115" y="2321"/>
                  </a:lnTo>
                  <a:lnTo>
                    <a:pt x="2136" y="2217"/>
                  </a:lnTo>
                  <a:lnTo>
                    <a:pt x="2153" y="2119"/>
                  </a:lnTo>
                  <a:lnTo>
                    <a:pt x="2170" y="2026"/>
                  </a:lnTo>
                  <a:lnTo>
                    <a:pt x="2185" y="1939"/>
                  </a:lnTo>
                  <a:lnTo>
                    <a:pt x="2196" y="1858"/>
                  </a:lnTo>
                  <a:lnTo>
                    <a:pt x="2207" y="1782"/>
                  </a:lnTo>
                  <a:lnTo>
                    <a:pt x="2216" y="1711"/>
                  </a:lnTo>
                  <a:lnTo>
                    <a:pt x="2222" y="1647"/>
                  </a:lnTo>
                  <a:lnTo>
                    <a:pt x="2228" y="1587"/>
                  </a:lnTo>
                  <a:lnTo>
                    <a:pt x="2233" y="1533"/>
                  </a:lnTo>
                  <a:lnTo>
                    <a:pt x="2237" y="1484"/>
                  </a:lnTo>
                  <a:lnTo>
                    <a:pt x="2239" y="1439"/>
                  </a:lnTo>
                  <a:lnTo>
                    <a:pt x="2240" y="1401"/>
                  </a:lnTo>
                  <a:lnTo>
                    <a:pt x="2242" y="1366"/>
                  </a:lnTo>
                  <a:lnTo>
                    <a:pt x="2242" y="1336"/>
                  </a:lnTo>
                  <a:lnTo>
                    <a:pt x="2242" y="1312"/>
                  </a:lnTo>
                  <a:lnTo>
                    <a:pt x="2242" y="1292"/>
                  </a:lnTo>
                  <a:lnTo>
                    <a:pt x="2242" y="1276"/>
                  </a:lnTo>
                  <a:lnTo>
                    <a:pt x="2240" y="1264"/>
                  </a:lnTo>
                  <a:lnTo>
                    <a:pt x="2240" y="1258"/>
                  </a:lnTo>
                  <a:lnTo>
                    <a:pt x="2240" y="1256"/>
                  </a:lnTo>
                  <a:lnTo>
                    <a:pt x="2239" y="1251"/>
                  </a:lnTo>
                  <a:lnTo>
                    <a:pt x="2239" y="1247"/>
                  </a:lnTo>
                  <a:lnTo>
                    <a:pt x="2238" y="1227"/>
                  </a:lnTo>
                  <a:lnTo>
                    <a:pt x="2233" y="1207"/>
                  </a:lnTo>
                  <a:lnTo>
                    <a:pt x="2225" y="1190"/>
                  </a:lnTo>
                  <a:lnTo>
                    <a:pt x="2214" y="1174"/>
                  </a:lnTo>
                  <a:lnTo>
                    <a:pt x="2201" y="1160"/>
                  </a:lnTo>
                  <a:lnTo>
                    <a:pt x="2185" y="1149"/>
                  </a:lnTo>
                  <a:lnTo>
                    <a:pt x="2165" y="1143"/>
                  </a:lnTo>
                  <a:lnTo>
                    <a:pt x="2142" y="1140"/>
                  </a:lnTo>
                  <a:lnTo>
                    <a:pt x="2113" y="1143"/>
                  </a:lnTo>
                  <a:lnTo>
                    <a:pt x="2084" y="1151"/>
                  </a:lnTo>
                  <a:lnTo>
                    <a:pt x="2057" y="1166"/>
                  </a:lnTo>
                  <a:lnTo>
                    <a:pt x="2033" y="1184"/>
                  </a:lnTo>
                  <a:lnTo>
                    <a:pt x="2016" y="1204"/>
                  </a:lnTo>
                  <a:lnTo>
                    <a:pt x="2003" y="1225"/>
                  </a:lnTo>
                  <a:lnTo>
                    <a:pt x="1998" y="1247"/>
                  </a:lnTo>
                  <a:lnTo>
                    <a:pt x="1998" y="1365"/>
                  </a:lnTo>
                  <a:lnTo>
                    <a:pt x="1998" y="1365"/>
                  </a:lnTo>
                  <a:lnTo>
                    <a:pt x="1998" y="1366"/>
                  </a:lnTo>
                  <a:lnTo>
                    <a:pt x="1996" y="1389"/>
                  </a:lnTo>
                  <a:lnTo>
                    <a:pt x="1987" y="1408"/>
                  </a:lnTo>
                  <a:lnTo>
                    <a:pt x="1974" y="1426"/>
                  </a:lnTo>
                  <a:lnTo>
                    <a:pt x="1956" y="1439"/>
                  </a:lnTo>
                  <a:lnTo>
                    <a:pt x="1936" y="1448"/>
                  </a:lnTo>
                  <a:lnTo>
                    <a:pt x="1913" y="1452"/>
                  </a:lnTo>
                  <a:lnTo>
                    <a:pt x="1890" y="1448"/>
                  </a:lnTo>
                  <a:lnTo>
                    <a:pt x="1871" y="1439"/>
                  </a:lnTo>
                  <a:lnTo>
                    <a:pt x="1853" y="1426"/>
                  </a:lnTo>
                  <a:lnTo>
                    <a:pt x="1840" y="1408"/>
                  </a:lnTo>
                  <a:lnTo>
                    <a:pt x="1831" y="1389"/>
                  </a:lnTo>
                  <a:lnTo>
                    <a:pt x="1828" y="1366"/>
                  </a:lnTo>
                  <a:lnTo>
                    <a:pt x="1828" y="1365"/>
                  </a:lnTo>
                  <a:lnTo>
                    <a:pt x="1828" y="1365"/>
                  </a:lnTo>
                  <a:lnTo>
                    <a:pt x="1828" y="1153"/>
                  </a:lnTo>
                  <a:lnTo>
                    <a:pt x="1825" y="1129"/>
                  </a:lnTo>
                  <a:lnTo>
                    <a:pt x="1814" y="1108"/>
                  </a:lnTo>
                  <a:lnTo>
                    <a:pt x="1797" y="1088"/>
                  </a:lnTo>
                  <a:lnTo>
                    <a:pt x="1776" y="1071"/>
                  </a:lnTo>
                  <a:lnTo>
                    <a:pt x="1751" y="1057"/>
                  </a:lnTo>
                  <a:lnTo>
                    <a:pt x="1725" y="1048"/>
                  </a:lnTo>
                  <a:lnTo>
                    <a:pt x="1698" y="1045"/>
                  </a:lnTo>
                  <a:lnTo>
                    <a:pt x="1670" y="1048"/>
                  </a:lnTo>
                  <a:lnTo>
                    <a:pt x="1644" y="1057"/>
                  </a:lnTo>
                  <a:lnTo>
                    <a:pt x="1619" y="1071"/>
                  </a:lnTo>
                  <a:lnTo>
                    <a:pt x="1598" y="1087"/>
                  </a:lnTo>
                  <a:lnTo>
                    <a:pt x="1582" y="1108"/>
                  </a:lnTo>
                  <a:lnTo>
                    <a:pt x="1572" y="1129"/>
                  </a:lnTo>
                  <a:lnTo>
                    <a:pt x="1568" y="1153"/>
                  </a:lnTo>
                  <a:lnTo>
                    <a:pt x="1568" y="1365"/>
                  </a:lnTo>
                  <a:lnTo>
                    <a:pt x="1568" y="1365"/>
                  </a:lnTo>
                  <a:lnTo>
                    <a:pt x="1568" y="1366"/>
                  </a:lnTo>
                  <a:lnTo>
                    <a:pt x="1564" y="1389"/>
                  </a:lnTo>
                  <a:lnTo>
                    <a:pt x="1555" y="1408"/>
                  </a:lnTo>
                  <a:lnTo>
                    <a:pt x="1543" y="1426"/>
                  </a:lnTo>
                  <a:lnTo>
                    <a:pt x="1526" y="1439"/>
                  </a:lnTo>
                  <a:lnTo>
                    <a:pt x="1505" y="1448"/>
                  </a:lnTo>
                  <a:lnTo>
                    <a:pt x="1482" y="1452"/>
                  </a:lnTo>
                  <a:lnTo>
                    <a:pt x="1460" y="1448"/>
                  </a:lnTo>
                  <a:lnTo>
                    <a:pt x="1439" y="1439"/>
                  </a:lnTo>
                  <a:lnTo>
                    <a:pt x="1421" y="1426"/>
                  </a:lnTo>
                  <a:lnTo>
                    <a:pt x="1409" y="1408"/>
                  </a:lnTo>
                  <a:lnTo>
                    <a:pt x="1400" y="1389"/>
                  </a:lnTo>
                  <a:lnTo>
                    <a:pt x="1397" y="1366"/>
                  </a:lnTo>
                  <a:lnTo>
                    <a:pt x="1397" y="1009"/>
                  </a:lnTo>
                  <a:lnTo>
                    <a:pt x="1393" y="986"/>
                  </a:lnTo>
                  <a:lnTo>
                    <a:pt x="1383" y="965"/>
                  </a:lnTo>
                  <a:lnTo>
                    <a:pt x="1367" y="945"/>
                  </a:lnTo>
                  <a:lnTo>
                    <a:pt x="1346" y="928"/>
                  </a:lnTo>
                  <a:lnTo>
                    <a:pt x="1322" y="914"/>
                  </a:lnTo>
                  <a:lnTo>
                    <a:pt x="1295" y="905"/>
                  </a:lnTo>
                  <a:lnTo>
                    <a:pt x="1268" y="902"/>
                  </a:lnTo>
                  <a:lnTo>
                    <a:pt x="1263" y="902"/>
                  </a:lnTo>
                  <a:lnTo>
                    <a:pt x="1255" y="901"/>
                  </a:lnTo>
                  <a:lnTo>
                    <a:pt x="1228" y="904"/>
                  </a:lnTo>
                  <a:lnTo>
                    <a:pt x="1201" y="913"/>
                  </a:lnTo>
                  <a:lnTo>
                    <a:pt x="1177" y="927"/>
                  </a:lnTo>
                  <a:lnTo>
                    <a:pt x="1156" y="943"/>
                  </a:lnTo>
                  <a:lnTo>
                    <a:pt x="1140" y="964"/>
                  </a:lnTo>
                  <a:lnTo>
                    <a:pt x="1130" y="985"/>
                  </a:lnTo>
                  <a:lnTo>
                    <a:pt x="1126" y="1009"/>
                  </a:lnTo>
                  <a:lnTo>
                    <a:pt x="1126" y="1366"/>
                  </a:lnTo>
                  <a:lnTo>
                    <a:pt x="1122" y="1389"/>
                  </a:lnTo>
                  <a:lnTo>
                    <a:pt x="1115" y="1408"/>
                  </a:lnTo>
                  <a:lnTo>
                    <a:pt x="1101" y="1426"/>
                  </a:lnTo>
                  <a:lnTo>
                    <a:pt x="1084" y="1439"/>
                  </a:lnTo>
                  <a:lnTo>
                    <a:pt x="1063" y="1448"/>
                  </a:lnTo>
                  <a:lnTo>
                    <a:pt x="1041" y="1452"/>
                  </a:lnTo>
                  <a:lnTo>
                    <a:pt x="1018" y="1448"/>
                  </a:lnTo>
                  <a:lnTo>
                    <a:pt x="998" y="1439"/>
                  </a:lnTo>
                  <a:lnTo>
                    <a:pt x="981" y="1426"/>
                  </a:lnTo>
                  <a:lnTo>
                    <a:pt x="967" y="1408"/>
                  </a:lnTo>
                  <a:lnTo>
                    <a:pt x="959" y="1389"/>
                  </a:lnTo>
                  <a:lnTo>
                    <a:pt x="955" y="1366"/>
                  </a:lnTo>
                  <a:lnTo>
                    <a:pt x="956" y="1365"/>
                  </a:lnTo>
                  <a:lnTo>
                    <a:pt x="955" y="1365"/>
                  </a:lnTo>
                  <a:lnTo>
                    <a:pt x="955" y="278"/>
                  </a:lnTo>
                  <a:lnTo>
                    <a:pt x="952" y="255"/>
                  </a:lnTo>
                  <a:lnTo>
                    <a:pt x="943" y="232"/>
                  </a:lnTo>
                  <a:lnTo>
                    <a:pt x="928" y="213"/>
                  </a:lnTo>
                  <a:lnTo>
                    <a:pt x="908" y="195"/>
                  </a:lnTo>
                  <a:lnTo>
                    <a:pt x="884" y="183"/>
                  </a:lnTo>
                  <a:lnTo>
                    <a:pt x="859" y="174"/>
                  </a:lnTo>
                  <a:lnTo>
                    <a:pt x="833" y="170"/>
                  </a:lnTo>
                  <a:close/>
                  <a:moveTo>
                    <a:pt x="833" y="0"/>
                  </a:moveTo>
                  <a:lnTo>
                    <a:pt x="879" y="4"/>
                  </a:lnTo>
                  <a:lnTo>
                    <a:pt x="924" y="14"/>
                  </a:lnTo>
                  <a:lnTo>
                    <a:pt x="966" y="31"/>
                  </a:lnTo>
                  <a:lnTo>
                    <a:pt x="1005" y="55"/>
                  </a:lnTo>
                  <a:lnTo>
                    <a:pt x="1039" y="82"/>
                  </a:lnTo>
                  <a:lnTo>
                    <a:pt x="1069" y="114"/>
                  </a:lnTo>
                  <a:lnTo>
                    <a:pt x="1093" y="152"/>
                  </a:lnTo>
                  <a:lnTo>
                    <a:pt x="1111" y="191"/>
                  </a:lnTo>
                  <a:lnTo>
                    <a:pt x="1122" y="234"/>
                  </a:lnTo>
                  <a:lnTo>
                    <a:pt x="1126" y="278"/>
                  </a:lnTo>
                  <a:lnTo>
                    <a:pt x="1126" y="759"/>
                  </a:lnTo>
                  <a:lnTo>
                    <a:pt x="1167" y="744"/>
                  </a:lnTo>
                  <a:lnTo>
                    <a:pt x="1211" y="734"/>
                  </a:lnTo>
                  <a:lnTo>
                    <a:pt x="1255" y="730"/>
                  </a:lnTo>
                  <a:lnTo>
                    <a:pt x="1265" y="730"/>
                  </a:lnTo>
                  <a:lnTo>
                    <a:pt x="1273" y="730"/>
                  </a:lnTo>
                  <a:lnTo>
                    <a:pt x="1315" y="735"/>
                  </a:lnTo>
                  <a:lnTo>
                    <a:pt x="1357" y="745"/>
                  </a:lnTo>
                  <a:lnTo>
                    <a:pt x="1398" y="761"/>
                  </a:lnTo>
                  <a:lnTo>
                    <a:pt x="1436" y="783"/>
                  </a:lnTo>
                  <a:lnTo>
                    <a:pt x="1471" y="810"/>
                  </a:lnTo>
                  <a:lnTo>
                    <a:pt x="1503" y="841"/>
                  </a:lnTo>
                  <a:lnTo>
                    <a:pt x="1529" y="876"/>
                  </a:lnTo>
                  <a:lnTo>
                    <a:pt x="1548" y="914"/>
                  </a:lnTo>
                  <a:lnTo>
                    <a:pt x="1583" y="897"/>
                  </a:lnTo>
                  <a:lnTo>
                    <a:pt x="1620" y="884"/>
                  </a:lnTo>
                  <a:lnTo>
                    <a:pt x="1658" y="877"/>
                  </a:lnTo>
                  <a:lnTo>
                    <a:pt x="1698" y="874"/>
                  </a:lnTo>
                  <a:lnTo>
                    <a:pt x="1745" y="878"/>
                  </a:lnTo>
                  <a:lnTo>
                    <a:pt x="1790" y="888"/>
                  </a:lnTo>
                  <a:lnTo>
                    <a:pt x="1832" y="905"/>
                  </a:lnTo>
                  <a:lnTo>
                    <a:pt x="1872" y="928"/>
                  </a:lnTo>
                  <a:lnTo>
                    <a:pt x="1907" y="956"/>
                  </a:lnTo>
                  <a:lnTo>
                    <a:pt x="1938" y="989"/>
                  </a:lnTo>
                  <a:lnTo>
                    <a:pt x="1962" y="1025"/>
                  </a:lnTo>
                  <a:lnTo>
                    <a:pt x="2005" y="1001"/>
                  </a:lnTo>
                  <a:lnTo>
                    <a:pt x="2049" y="984"/>
                  </a:lnTo>
                  <a:lnTo>
                    <a:pt x="2096" y="973"/>
                  </a:lnTo>
                  <a:lnTo>
                    <a:pt x="2142" y="969"/>
                  </a:lnTo>
                  <a:lnTo>
                    <a:pt x="2186" y="973"/>
                  </a:lnTo>
                  <a:lnTo>
                    <a:pt x="2227" y="982"/>
                  </a:lnTo>
                  <a:lnTo>
                    <a:pt x="2265" y="999"/>
                  </a:lnTo>
                  <a:lnTo>
                    <a:pt x="2300" y="1021"/>
                  </a:lnTo>
                  <a:lnTo>
                    <a:pt x="2331" y="1048"/>
                  </a:lnTo>
                  <a:lnTo>
                    <a:pt x="2358" y="1079"/>
                  </a:lnTo>
                  <a:lnTo>
                    <a:pt x="2379" y="1115"/>
                  </a:lnTo>
                  <a:lnTo>
                    <a:pt x="2395" y="1155"/>
                  </a:lnTo>
                  <a:lnTo>
                    <a:pt x="2407" y="1197"/>
                  </a:lnTo>
                  <a:lnTo>
                    <a:pt x="2410" y="1243"/>
                  </a:lnTo>
                  <a:lnTo>
                    <a:pt x="2410" y="1252"/>
                  </a:lnTo>
                  <a:lnTo>
                    <a:pt x="2412" y="1264"/>
                  </a:lnTo>
                  <a:lnTo>
                    <a:pt x="2412" y="1282"/>
                  </a:lnTo>
                  <a:lnTo>
                    <a:pt x="2413" y="1304"/>
                  </a:lnTo>
                  <a:lnTo>
                    <a:pt x="2413" y="1330"/>
                  </a:lnTo>
                  <a:lnTo>
                    <a:pt x="2413" y="1361"/>
                  </a:lnTo>
                  <a:lnTo>
                    <a:pt x="2412" y="1397"/>
                  </a:lnTo>
                  <a:lnTo>
                    <a:pt x="2410" y="1438"/>
                  </a:lnTo>
                  <a:lnTo>
                    <a:pt x="2408" y="1484"/>
                  </a:lnTo>
                  <a:lnTo>
                    <a:pt x="2404" y="1535"/>
                  </a:lnTo>
                  <a:lnTo>
                    <a:pt x="2399" y="1592"/>
                  </a:lnTo>
                  <a:lnTo>
                    <a:pt x="2393" y="1653"/>
                  </a:lnTo>
                  <a:lnTo>
                    <a:pt x="2387" y="1720"/>
                  </a:lnTo>
                  <a:lnTo>
                    <a:pt x="2377" y="1793"/>
                  </a:lnTo>
                  <a:lnTo>
                    <a:pt x="2367" y="1870"/>
                  </a:lnTo>
                  <a:lnTo>
                    <a:pt x="2354" y="1955"/>
                  </a:lnTo>
                  <a:lnTo>
                    <a:pt x="2340" y="2044"/>
                  </a:lnTo>
                  <a:lnTo>
                    <a:pt x="2323" y="2140"/>
                  </a:lnTo>
                  <a:lnTo>
                    <a:pt x="2305" y="2242"/>
                  </a:lnTo>
                  <a:lnTo>
                    <a:pt x="2284" y="2350"/>
                  </a:lnTo>
                  <a:lnTo>
                    <a:pt x="2260" y="2464"/>
                  </a:lnTo>
                  <a:lnTo>
                    <a:pt x="2234" y="2583"/>
                  </a:lnTo>
                  <a:lnTo>
                    <a:pt x="2206" y="2710"/>
                  </a:lnTo>
                  <a:lnTo>
                    <a:pt x="2173" y="2844"/>
                  </a:lnTo>
                  <a:lnTo>
                    <a:pt x="2172" y="2849"/>
                  </a:lnTo>
                  <a:lnTo>
                    <a:pt x="2171" y="2853"/>
                  </a:lnTo>
                  <a:lnTo>
                    <a:pt x="2157" y="2885"/>
                  </a:lnTo>
                  <a:lnTo>
                    <a:pt x="2140" y="2912"/>
                  </a:lnTo>
                  <a:lnTo>
                    <a:pt x="2118" y="2937"/>
                  </a:lnTo>
                  <a:lnTo>
                    <a:pt x="2091" y="2957"/>
                  </a:lnTo>
                  <a:lnTo>
                    <a:pt x="2062" y="2972"/>
                  </a:lnTo>
                  <a:lnTo>
                    <a:pt x="2031" y="2983"/>
                  </a:lnTo>
                  <a:lnTo>
                    <a:pt x="1997" y="2988"/>
                  </a:lnTo>
                  <a:lnTo>
                    <a:pt x="1996" y="2988"/>
                  </a:lnTo>
                  <a:lnTo>
                    <a:pt x="938" y="2988"/>
                  </a:lnTo>
                  <a:lnTo>
                    <a:pt x="900" y="2984"/>
                  </a:lnTo>
                  <a:lnTo>
                    <a:pt x="866" y="2974"/>
                  </a:lnTo>
                  <a:lnTo>
                    <a:pt x="835" y="2958"/>
                  </a:lnTo>
                  <a:lnTo>
                    <a:pt x="806" y="2936"/>
                  </a:lnTo>
                  <a:lnTo>
                    <a:pt x="782" y="2910"/>
                  </a:lnTo>
                  <a:lnTo>
                    <a:pt x="764" y="2879"/>
                  </a:lnTo>
                  <a:lnTo>
                    <a:pt x="751" y="2843"/>
                  </a:lnTo>
                  <a:lnTo>
                    <a:pt x="718" y="2738"/>
                  </a:lnTo>
                  <a:lnTo>
                    <a:pt x="63" y="1884"/>
                  </a:lnTo>
                  <a:lnTo>
                    <a:pt x="41" y="1850"/>
                  </a:lnTo>
                  <a:lnTo>
                    <a:pt x="23" y="1814"/>
                  </a:lnTo>
                  <a:lnTo>
                    <a:pt x="9" y="1776"/>
                  </a:lnTo>
                  <a:lnTo>
                    <a:pt x="2" y="1737"/>
                  </a:lnTo>
                  <a:lnTo>
                    <a:pt x="0" y="1698"/>
                  </a:lnTo>
                  <a:lnTo>
                    <a:pt x="2" y="1657"/>
                  </a:lnTo>
                  <a:lnTo>
                    <a:pt x="11" y="1617"/>
                  </a:lnTo>
                  <a:lnTo>
                    <a:pt x="23" y="1579"/>
                  </a:lnTo>
                  <a:lnTo>
                    <a:pt x="42" y="1543"/>
                  </a:lnTo>
                  <a:lnTo>
                    <a:pt x="64" y="1510"/>
                  </a:lnTo>
                  <a:lnTo>
                    <a:pt x="91" y="1479"/>
                  </a:lnTo>
                  <a:lnTo>
                    <a:pt x="122" y="1453"/>
                  </a:lnTo>
                  <a:lnTo>
                    <a:pt x="156" y="1431"/>
                  </a:lnTo>
                  <a:lnTo>
                    <a:pt x="192" y="1413"/>
                  </a:lnTo>
                  <a:lnTo>
                    <a:pt x="229" y="1400"/>
                  </a:lnTo>
                  <a:lnTo>
                    <a:pt x="268" y="1392"/>
                  </a:lnTo>
                  <a:lnTo>
                    <a:pt x="309" y="1390"/>
                  </a:lnTo>
                  <a:lnTo>
                    <a:pt x="353" y="1394"/>
                  </a:lnTo>
                  <a:lnTo>
                    <a:pt x="397" y="1402"/>
                  </a:lnTo>
                  <a:lnTo>
                    <a:pt x="438" y="1418"/>
                  </a:lnTo>
                  <a:lnTo>
                    <a:pt x="476" y="1439"/>
                  </a:lnTo>
                  <a:lnTo>
                    <a:pt x="512" y="1466"/>
                  </a:lnTo>
                  <a:lnTo>
                    <a:pt x="543" y="1497"/>
                  </a:lnTo>
                  <a:lnTo>
                    <a:pt x="543" y="278"/>
                  </a:lnTo>
                  <a:lnTo>
                    <a:pt x="547" y="234"/>
                  </a:lnTo>
                  <a:lnTo>
                    <a:pt x="558" y="191"/>
                  </a:lnTo>
                  <a:lnTo>
                    <a:pt x="575" y="152"/>
                  </a:lnTo>
                  <a:lnTo>
                    <a:pt x="600" y="114"/>
                  </a:lnTo>
                  <a:lnTo>
                    <a:pt x="629" y="82"/>
                  </a:lnTo>
                  <a:lnTo>
                    <a:pt x="663" y="55"/>
                  </a:lnTo>
                  <a:lnTo>
                    <a:pt x="701" y="31"/>
                  </a:lnTo>
                  <a:lnTo>
                    <a:pt x="743" y="14"/>
                  </a:lnTo>
                  <a:lnTo>
                    <a:pt x="786" y="4"/>
                  </a:lnTo>
                  <a:lnTo>
                    <a:pt x="833" y="0"/>
                  </a:lnTo>
                  <a:close/>
                </a:path>
              </a:pathLst>
            </a:custGeom>
            <a:grpFill/>
            <a:ln w="6350">
              <a:no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600">
                <a:latin typeface="+mn-lt"/>
                <a:cs typeface="Arial" panose="020B0604020202020204" pitchFamily="34" charset="0"/>
              </a:endParaRPr>
            </a:p>
          </p:txBody>
        </p:sp>
      </p:grpSp>
      <p:sp>
        <p:nvSpPr>
          <p:cNvPr id="22" name="Rectangle 21">
            <a:hlinkClick r:id="rId3"/>
            <a:extLst>
              <a:ext uri="{FF2B5EF4-FFF2-40B4-BE49-F238E27FC236}">
                <a16:creationId xmlns:a16="http://schemas.microsoft.com/office/drawing/2014/main" id="{90416155-6183-4932-8E00-C940EFC52DD6}"/>
              </a:ext>
            </a:extLst>
          </p:cNvPr>
          <p:cNvSpPr/>
          <p:nvPr/>
        </p:nvSpPr>
        <p:spPr>
          <a:xfrm>
            <a:off x="285750" y="5870573"/>
            <a:ext cx="4829175" cy="68631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03" name="Rectangle 102">
            <a:extLst>
              <a:ext uri="{FF2B5EF4-FFF2-40B4-BE49-F238E27FC236}">
                <a16:creationId xmlns:a16="http://schemas.microsoft.com/office/drawing/2014/main" id="{517A411C-8BB9-8548-94ED-91BF17D55A65}"/>
              </a:ext>
            </a:extLst>
          </p:cNvPr>
          <p:cNvSpPr/>
          <p:nvPr/>
        </p:nvSpPr>
        <p:spPr>
          <a:xfrm>
            <a:off x="434355" y="4832957"/>
            <a:ext cx="5661645" cy="823403"/>
          </a:xfrm>
          <a:prstGeom prst="rect">
            <a:avLst/>
          </a:prstGeom>
          <a:solidFill>
            <a:schemeClr val="accent1"/>
          </a:solidFill>
          <a:ln w="19050" cap="rnd">
            <a:solidFill>
              <a:schemeClr val="accent1"/>
            </a:solidFill>
          </a:ln>
        </p:spPr>
        <p:txBody>
          <a:bodyPr wrap="square" lIns="108000" tIns="108000" rIns="108000" bIns="108000" rtlCol="0" anchor="t">
            <a:spAutoFit/>
          </a:bodyPr>
          <a:lstStyle/>
          <a:p>
            <a:pPr algn="l">
              <a:spcBef>
                <a:spcPts val="200"/>
              </a:spcBef>
              <a:spcAft>
                <a:spcPts val="200"/>
              </a:spcAft>
            </a:pPr>
            <a:r>
              <a:rPr lang="en-US" sz="1200" b="1" dirty="0">
                <a:solidFill>
                  <a:schemeClr val="bg1"/>
                </a:solidFill>
                <a:latin typeface="+mn-lt"/>
              </a:rPr>
              <a:t>You are responsible for how you are heard and seen</a:t>
            </a:r>
          </a:p>
          <a:p>
            <a:pPr>
              <a:spcBef>
                <a:spcPts val="200"/>
              </a:spcBef>
              <a:spcAft>
                <a:spcPts val="200"/>
              </a:spcAft>
            </a:pPr>
            <a:r>
              <a:rPr lang="en-US" sz="1200" b="1" dirty="0">
                <a:solidFill>
                  <a:schemeClr val="bg1"/>
                </a:solidFill>
                <a:latin typeface="+mn-lt"/>
              </a:rPr>
              <a:t>Tip: </a:t>
            </a:r>
            <a:r>
              <a:rPr lang="en-US" sz="1200" dirty="0">
                <a:solidFill>
                  <a:schemeClr val="bg1"/>
                </a:solidFill>
                <a:latin typeface="+mn-lt"/>
              </a:rPr>
              <a:t>ask someone to sit in your set-up and go somewhere else to call them and see how you can hear and see them</a:t>
            </a:r>
          </a:p>
        </p:txBody>
      </p:sp>
      <p:sp>
        <p:nvSpPr>
          <p:cNvPr id="14" name="Rectangle 13">
            <a:extLst>
              <a:ext uri="{FF2B5EF4-FFF2-40B4-BE49-F238E27FC236}">
                <a16:creationId xmlns:a16="http://schemas.microsoft.com/office/drawing/2014/main" id="{94EEA354-BE9B-0549-B1B0-C1440BF647B4}"/>
              </a:ext>
            </a:extLst>
          </p:cNvPr>
          <p:cNvSpPr/>
          <p:nvPr/>
        </p:nvSpPr>
        <p:spPr>
          <a:xfrm>
            <a:off x="6214744" y="3734585"/>
            <a:ext cx="5542281" cy="2386815"/>
          </a:xfrm>
          <a:prstGeom prst="rect">
            <a:avLst/>
          </a:prstGeom>
          <a:solidFill>
            <a:srgbClr val="EBEAEB"/>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23" name="Rectangle 22">
            <a:extLst>
              <a:ext uri="{FF2B5EF4-FFF2-40B4-BE49-F238E27FC236}">
                <a16:creationId xmlns:a16="http://schemas.microsoft.com/office/drawing/2014/main" id="{AE6170B1-E322-754C-971E-54ABA5727DF1}"/>
              </a:ext>
            </a:extLst>
          </p:cNvPr>
          <p:cNvSpPr/>
          <p:nvPr/>
        </p:nvSpPr>
        <p:spPr>
          <a:xfrm>
            <a:off x="6214744" y="1275911"/>
            <a:ext cx="5542281" cy="2386815"/>
          </a:xfrm>
          <a:prstGeom prst="rect">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grpSp>
        <p:nvGrpSpPr>
          <p:cNvPr id="24" name="Group 23">
            <a:extLst>
              <a:ext uri="{FF2B5EF4-FFF2-40B4-BE49-F238E27FC236}">
                <a16:creationId xmlns:a16="http://schemas.microsoft.com/office/drawing/2014/main" id="{F114B5EF-FEDA-B544-86D4-BE44903992F1}"/>
              </a:ext>
            </a:extLst>
          </p:cNvPr>
          <p:cNvGrpSpPr/>
          <p:nvPr/>
        </p:nvGrpSpPr>
        <p:grpSpPr>
          <a:xfrm>
            <a:off x="11016088" y="1421961"/>
            <a:ext cx="604412" cy="604412"/>
            <a:chOff x="10570956" y="1397299"/>
            <a:chExt cx="1050074" cy="1050074"/>
          </a:xfrm>
        </p:grpSpPr>
        <p:sp>
          <p:nvSpPr>
            <p:cNvPr id="25" name="Oval 24">
              <a:extLst>
                <a:ext uri="{FF2B5EF4-FFF2-40B4-BE49-F238E27FC236}">
                  <a16:creationId xmlns:a16="http://schemas.microsoft.com/office/drawing/2014/main" id="{8A4DC6A3-777E-E649-A497-B552F1BA7B4A}"/>
                </a:ext>
              </a:extLst>
            </p:cNvPr>
            <p:cNvSpPr/>
            <p:nvPr/>
          </p:nvSpPr>
          <p:spPr>
            <a:xfrm>
              <a:off x="10570956" y="1397299"/>
              <a:ext cx="1050074" cy="1050074"/>
            </a:xfrm>
            <a:prstGeom prst="ellipse">
              <a:avLst/>
            </a:prstGeom>
            <a:solidFill>
              <a:srgbClr val="92B35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26" name="Freeform: Shape 9">
              <a:extLst>
                <a:ext uri="{FF2B5EF4-FFF2-40B4-BE49-F238E27FC236}">
                  <a16:creationId xmlns:a16="http://schemas.microsoft.com/office/drawing/2014/main" id="{EDF43DC5-CBF3-4F42-BB6F-D932AC83B51A}"/>
                </a:ext>
              </a:extLst>
            </p:cNvPr>
            <p:cNvSpPr/>
            <p:nvPr/>
          </p:nvSpPr>
          <p:spPr>
            <a:xfrm>
              <a:off x="10861108" y="1739647"/>
              <a:ext cx="469770" cy="365378"/>
            </a:xfrm>
            <a:custGeom>
              <a:avLst/>
              <a:gdLst>
                <a:gd name="connsiteX0" fmla="*/ 84988 w 85725"/>
                <a:gd name="connsiteY0" fmla="*/ 2325 h 66675"/>
                <a:gd name="connsiteX1" fmla="*/ 84988 w 85725"/>
                <a:gd name="connsiteY1" fmla="*/ 13550 h 66675"/>
                <a:gd name="connsiteX2" fmla="*/ 31750 w 85725"/>
                <a:gd name="connsiteY2" fmla="*/ 66787 h 66675"/>
                <a:gd name="connsiteX3" fmla="*/ 2325 w 85725"/>
                <a:gd name="connsiteY3" fmla="*/ 37363 h 66675"/>
                <a:gd name="connsiteX4" fmla="*/ 2325 w 85725"/>
                <a:gd name="connsiteY4" fmla="*/ 26138 h 66675"/>
                <a:gd name="connsiteX5" fmla="*/ 13550 w 85725"/>
                <a:gd name="connsiteY5" fmla="*/ 26138 h 66675"/>
                <a:gd name="connsiteX6" fmla="*/ 31750 w 85725"/>
                <a:gd name="connsiteY6" fmla="*/ 44337 h 66675"/>
                <a:gd name="connsiteX7" fmla="*/ 73763 w 85725"/>
                <a:gd name="connsiteY7" fmla="*/ 2325 h 66675"/>
                <a:gd name="connsiteX8" fmla="*/ 84988 w 85725"/>
                <a:gd name="connsiteY8" fmla="*/ 23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66675">
                  <a:moveTo>
                    <a:pt x="84988" y="2325"/>
                  </a:moveTo>
                  <a:cubicBezTo>
                    <a:pt x="88087" y="5425"/>
                    <a:pt x="88087" y="10451"/>
                    <a:pt x="84988" y="13550"/>
                  </a:cubicBezTo>
                  <a:lnTo>
                    <a:pt x="31750" y="66787"/>
                  </a:lnTo>
                  <a:lnTo>
                    <a:pt x="2325" y="37363"/>
                  </a:lnTo>
                  <a:cubicBezTo>
                    <a:pt x="-775" y="34263"/>
                    <a:pt x="-775" y="29237"/>
                    <a:pt x="2325" y="26138"/>
                  </a:cubicBezTo>
                  <a:cubicBezTo>
                    <a:pt x="5425" y="23037"/>
                    <a:pt x="10450" y="23037"/>
                    <a:pt x="13550" y="26138"/>
                  </a:cubicBezTo>
                  <a:lnTo>
                    <a:pt x="31750" y="44337"/>
                  </a:lnTo>
                  <a:lnTo>
                    <a:pt x="73763" y="2325"/>
                  </a:lnTo>
                  <a:cubicBezTo>
                    <a:pt x="76862" y="-775"/>
                    <a:pt x="81888" y="-775"/>
                    <a:pt x="84988" y="2325"/>
                  </a:cubicBezTo>
                  <a:close/>
                </a:path>
              </a:pathLst>
            </a:custGeom>
            <a:solidFill>
              <a:schemeClr val="bg1"/>
            </a:solidFill>
            <a:ln w="9525" cap="flat">
              <a:noFill/>
              <a:prstDash val="solid"/>
              <a:miter/>
            </a:ln>
          </p:spPr>
          <p:txBody>
            <a:bodyPr rtlCol="0" anchor="ctr"/>
            <a:lstStyle/>
            <a:p>
              <a:endParaRPr lang="en-US">
                <a:latin typeface="+mn-lt"/>
              </a:endParaRPr>
            </a:p>
          </p:txBody>
        </p:sp>
      </p:grpSp>
      <p:grpSp>
        <p:nvGrpSpPr>
          <p:cNvPr id="27" name="Group 26">
            <a:extLst>
              <a:ext uri="{FF2B5EF4-FFF2-40B4-BE49-F238E27FC236}">
                <a16:creationId xmlns:a16="http://schemas.microsoft.com/office/drawing/2014/main" id="{DD7B4F10-D828-234A-BAD5-57D05915B41C}"/>
              </a:ext>
            </a:extLst>
          </p:cNvPr>
          <p:cNvGrpSpPr/>
          <p:nvPr/>
        </p:nvGrpSpPr>
        <p:grpSpPr>
          <a:xfrm>
            <a:off x="11016088" y="3880635"/>
            <a:ext cx="604412" cy="604412"/>
            <a:chOff x="10884383" y="5234650"/>
            <a:chExt cx="706012" cy="706012"/>
          </a:xfrm>
        </p:grpSpPr>
        <p:sp>
          <p:nvSpPr>
            <p:cNvPr id="28" name="Oval 27">
              <a:extLst>
                <a:ext uri="{FF2B5EF4-FFF2-40B4-BE49-F238E27FC236}">
                  <a16:creationId xmlns:a16="http://schemas.microsoft.com/office/drawing/2014/main" id="{C7B0E3E9-C54F-6E49-AFBB-2E3B3D517EC7}"/>
                </a:ext>
              </a:extLst>
            </p:cNvPr>
            <p:cNvSpPr/>
            <p:nvPr/>
          </p:nvSpPr>
          <p:spPr>
            <a:xfrm>
              <a:off x="10884383" y="5234650"/>
              <a:ext cx="706012" cy="706012"/>
            </a:xfrm>
            <a:prstGeom prst="ellipse">
              <a:avLst/>
            </a:prstGeom>
            <a:solidFill>
              <a:schemeClr val="accent5">
                <a:lumMod val="75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29" name="Freeform: Shape 12">
              <a:extLst>
                <a:ext uri="{FF2B5EF4-FFF2-40B4-BE49-F238E27FC236}">
                  <a16:creationId xmlns:a16="http://schemas.microsoft.com/office/drawing/2014/main" id="{C4DFADF0-93F7-A34F-99A8-6F95EF4DA171}"/>
                </a:ext>
              </a:extLst>
            </p:cNvPr>
            <p:cNvSpPr/>
            <p:nvPr/>
          </p:nvSpPr>
          <p:spPr>
            <a:xfrm>
              <a:off x="11096829" y="5447098"/>
              <a:ext cx="281121" cy="281117"/>
            </a:xfrm>
            <a:custGeom>
              <a:avLst/>
              <a:gdLst>
                <a:gd name="connsiteX0" fmla="*/ 28112 w 281121"/>
                <a:gd name="connsiteY0" fmla="*/ 1 h 281117"/>
                <a:gd name="connsiteX1" fmla="*/ 47990 w 281121"/>
                <a:gd name="connsiteY1" fmla="*/ 8231 h 281117"/>
                <a:gd name="connsiteX2" fmla="*/ 140563 w 281121"/>
                <a:gd name="connsiteY2" fmla="*/ 100799 h 281117"/>
                <a:gd name="connsiteX3" fmla="*/ 233127 w 281121"/>
                <a:gd name="connsiteY3" fmla="*/ 8231 h 281117"/>
                <a:gd name="connsiteX4" fmla="*/ 272889 w 281121"/>
                <a:gd name="connsiteY4" fmla="*/ 8231 h 281117"/>
                <a:gd name="connsiteX5" fmla="*/ 272889 w 281121"/>
                <a:gd name="connsiteY5" fmla="*/ 47990 h 281117"/>
                <a:gd name="connsiteX6" fmla="*/ 180319 w 281121"/>
                <a:gd name="connsiteY6" fmla="*/ 140559 h 281117"/>
                <a:gd name="connsiteX7" fmla="*/ 272889 w 281121"/>
                <a:gd name="connsiteY7" fmla="*/ 233129 h 281117"/>
                <a:gd name="connsiteX8" fmla="*/ 272889 w 281121"/>
                <a:gd name="connsiteY8" fmla="*/ 272885 h 281117"/>
                <a:gd name="connsiteX9" fmla="*/ 233127 w 281121"/>
                <a:gd name="connsiteY9" fmla="*/ 272885 h 281117"/>
                <a:gd name="connsiteX10" fmla="*/ 140563 w 281121"/>
                <a:gd name="connsiteY10" fmla="*/ 180318 h 281117"/>
                <a:gd name="connsiteX11" fmla="*/ 47990 w 281121"/>
                <a:gd name="connsiteY11" fmla="*/ 272885 h 281117"/>
                <a:gd name="connsiteX12" fmla="*/ 8235 w 281121"/>
                <a:gd name="connsiteY12" fmla="*/ 272885 h 281117"/>
                <a:gd name="connsiteX13" fmla="*/ 8235 w 281121"/>
                <a:gd name="connsiteY13" fmla="*/ 233129 h 281117"/>
                <a:gd name="connsiteX14" fmla="*/ 100799 w 281121"/>
                <a:gd name="connsiteY14" fmla="*/ 140559 h 281117"/>
                <a:gd name="connsiteX15" fmla="*/ 8235 w 281121"/>
                <a:gd name="connsiteY15" fmla="*/ 47990 h 281117"/>
                <a:gd name="connsiteX16" fmla="*/ 8235 w 281121"/>
                <a:gd name="connsiteY16" fmla="*/ 8231 h 281117"/>
                <a:gd name="connsiteX17" fmla="*/ 28112 w 281121"/>
                <a:gd name="connsiteY17" fmla="*/ 1 h 28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121" h="281117">
                  <a:moveTo>
                    <a:pt x="28112" y="1"/>
                  </a:moveTo>
                  <a:cubicBezTo>
                    <a:pt x="35306" y="1"/>
                    <a:pt x="42501" y="2744"/>
                    <a:pt x="47990" y="8231"/>
                  </a:cubicBezTo>
                  <a:lnTo>
                    <a:pt x="140563" y="100799"/>
                  </a:lnTo>
                  <a:lnTo>
                    <a:pt x="233127" y="8231"/>
                  </a:lnTo>
                  <a:cubicBezTo>
                    <a:pt x="244104" y="-2743"/>
                    <a:pt x="261912" y="-2743"/>
                    <a:pt x="272889" y="8231"/>
                  </a:cubicBezTo>
                  <a:cubicBezTo>
                    <a:pt x="283866" y="19209"/>
                    <a:pt x="283866" y="37011"/>
                    <a:pt x="272889" y="47990"/>
                  </a:cubicBezTo>
                  <a:lnTo>
                    <a:pt x="180319" y="140559"/>
                  </a:lnTo>
                  <a:lnTo>
                    <a:pt x="272889" y="233129"/>
                  </a:lnTo>
                  <a:cubicBezTo>
                    <a:pt x="283866" y="244110"/>
                    <a:pt x="283866" y="261908"/>
                    <a:pt x="272889" y="272885"/>
                  </a:cubicBezTo>
                  <a:cubicBezTo>
                    <a:pt x="261912" y="283862"/>
                    <a:pt x="244104" y="283862"/>
                    <a:pt x="233127" y="272885"/>
                  </a:cubicBezTo>
                  <a:lnTo>
                    <a:pt x="140563" y="180318"/>
                  </a:lnTo>
                  <a:lnTo>
                    <a:pt x="47990" y="272885"/>
                  </a:lnTo>
                  <a:cubicBezTo>
                    <a:pt x="37011" y="283862"/>
                    <a:pt x="19213" y="283862"/>
                    <a:pt x="8235" y="272885"/>
                  </a:cubicBezTo>
                  <a:cubicBezTo>
                    <a:pt x="-2744" y="261908"/>
                    <a:pt x="-2744" y="244110"/>
                    <a:pt x="8235" y="233129"/>
                  </a:cubicBezTo>
                  <a:lnTo>
                    <a:pt x="100799" y="140559"/>
                  </a:lnTo>
                  <a:lnTo>
                    <a:pt x="8235" y="47990"/>
                  </a:lnTo>
                  <a:cubicBezTo>
                    <a:pt x="-2744" y="37011"/>
                    <a:pt x="-2744" y="19209"/>
                    <a:pt x="8235" y="8231"/>
                  </a:cubicBezTo>
                  <a:cubicBezTo>
                    <a:pt x="13724" y="2744"/>
                    <a:pt x="20918" y="1"/>
                    <a:pt x="28112" y="1"/>
                  </a:cubicBezTo>
                  <a:close/>
                </a:path>
              </a:pathLst>
            </a:custGeom>
            <a:solidFill>
              <a:schemeClr val="bg1"/>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grpSp>
      <p:cxnSp>
        <p:nvCxnSpPr>
          <p:cNvPr id="30" name="Straight Connector 29">
            <a:extLst>
              <a:ext uri="{FF2B5EF4-FFF2-40B4-BE49-F238E27FC236}">
                <a16:creationId xmlns:a16="http://schemas.microsoft.com/office/drawing/2014/main" id="{53C34C9D-1CE4-E344-ADC0-57947B6C0BDB}"/>
              </a:ext>
            </a:extLst>
          </p:cNvPr>
          <p:cNvCxnSpPr>
            <a:cxnSpLocks/>
          </p:cNvCxnSpPr>
          <p:nvPr/>
        </p:nvCxnSpPr>
        <p:spPr>
          <a:xfrm>
            <a:off x="6214744" y="3698656"/>
            <a:ext cx="55422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B3E1327D-6259-0044-B3A6-38D4E0930B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3860" y="1569008"/>
            <a:ext cx="3088998" cy="1800622"/>
          </a:xfrm>
          <a:prstGeom prst="rect">
            <a:avLst/>
          </a:prstGeom>
        </p:spPr>
      </p:pic>
      <p:grpSp>
        <p:nvGrpSpPr>
          <p:cNvPr id="32" name="Group 31">
            <a:extLst>
              <a:ext uri="{FF2B5EF4-FFF2-40B4-BE49-F238E27FC236}">
                <a16:creationId xmlns:a16="http://schemas.microsoft.com/office/drawing/2014/main" id="{7E4757DC-167B-5A40-BE94-5905A505C7F3}"/>
              </a:ext>
            </a:extLst>
          </p:cNvPr>
          <p:cNvGrpSpPr/>
          <p:nvPr/>
        </p:nvGrpSpPr>
        <p:grpSpPr>
          <a:xfrm>
            <a:off x="7433860" y="4027682"/>
            <a:ext cx="3088998" cy="1800622"/>
            <a:chOff x="7733218" y="4202182"/>
            <a:chExt cx="2490281" cy="1451621"/>
          </a:xfrm>
        </p:grpSpPr>
        <p:pic>
          <p:nvPicPr>
            <p:cNvPr id="33" name="Picture 32">
              <a:extLst>
                <a:ext uri="{FF2B5EF4-FFF2-40B4-BE49-F238E27FC236}">
                  <a16:creationId xmlns:a16="http://schemas.microsoft.com/office/drawing/2014/main" id="{01C317E9-5FEA-5D40-AAF8-4B14352A9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3218" y="4202182"/>
              <a:ext cx="2490281" cy="1451621"/>
            </a:xfrm>
            <a:prstGeom prst="rect">
              <a:avLst/>
            </a:prstGeom>
          </p:spPr>
        </p:pic>
        <p:sp>
          <p:nvSpPr>
            <p:cNvPr id="34" name="Rectangle 33">
              <a:extLst>
                <a:ext uri="{FF2B5EF4-FFF2-40B4-BE49-F238E27FC236}">
                  <a16:creationId xmlns:a16="http://schemas.microsoft.com/office/drawing/2014/main" id="{584FF4D5-2C23-524C-927B-A56104FAD9CA}"/>
                </a:ext>
              </a:extLst>
            </p:cNvPr>
            <p:cNvSpPr/>
            <p:nvPr/>
          </p:nvSpPr>
          <p:spPr>
            <a:xfrm>
              <a:off x="8587740" y="4303172"/>
              <a:ext cx="1028700" cy="1114648"/>
            </a:xfrm>
            <a:prstGeom prst="rect">
              <a:avLst/>
            </a:prstGeom>
            <a:solidFill>
              <a:srgbClr val="EBEAEB"/>
            </a:solidFill>
          </p:spPr>
          <p:txBody>
            <a:bodyPr wrap="square" lIns="0" tIns="0" rIns="0" bIns="0" rtlCol="0" anchor="ctr">
              <a:noAutofit/>
            </a:bodyPr>
            <a:lstStyle/>
            <a:p>
              <a:pPr algn="l"/>
              <a:endParaRPr lang="en-US" dirty="0">
                <a:latin typeface="+mn-lt"/>
              </a:endParaRPr>
            </a:p>
          </p:txBody>
        </p:sp>
        <p:pic>
          <p:nvPicPr>
            <p:cNvPr id="35" name="Picture 34">
              <a:extLst>
                <a:ext uri="{FF2B5EF4-FFF2-40B4-BE49-F238E27FC236}">
                  <a16:creationId xmlns:a16="http://schemas.microsoft.com/office/drawing/2014/main" id="{6AAF0443-331C-F048-898A-39C1500DF27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224191" y="4295776"/>
              <a:ext cx="1725318" cy="1143000"/>
            </a:xfrm>
            <a:prstGeom prst="rect">
              <a:avLst/>
            </a:prstGeom>
          </p:spPr>
        </p:pic>
      </p:grpSp>
      <p:sp>
        <p:nvSpPr>
          <p:cNvPr id="38" name="Rectangle 37">
            <a:extLst>
              <a:ext uri="{FF2B5EF4-FFF2-40B4-BE49-F238E27FC236}">
                <a16:creationId xmlns:a16="http://schemas.microsoft.com/office/drawing/2014/main" id="{C113454A-7171-7846-B104-B63AE41C12F6}"/>
              </a:ext>
            </a:extLst>
          </p:cNvPr>
          <p:cNvSpPr/>
          <p:nvPr/>
        </p:nvSpPr>
        <p:spPr>
          <a:xfrm>
            <a:off x="434354" y="1275911"/>
            <a:ext cx="5577840" cy="877163"/>
          </a:xfrm>
          <a:prstGeom prst="rect">
            <a:avLst/>
          </a:prstGeom>
          <a:solidFill>
            <a:schemeClr val="accent3">
              <a:alpha val="15000"/>
            </a:schemeClr>
          </a:solidFill>
        </p:spPr>
        <p:txBody>
          <a:bodyPr wrap="square" lIns="91440" tIns="91440" rIns="91440" bIns="91440" rtlCol="0" anchor="t">
            <a:spAutoFit/>
          </a:bodyPr>
          <a:lstStyle/>
          <a:p>
            <a:pPr marL="635000"/>
            <a:r>
              <a:rPr lang="en-US" sz="1500" b="1" dirty="0">
                <a:latin typeface="+mn-lt"/>
              </a:rPr>
              <a:t>Always share your video</a:t>
            </a:r>
            <a:br>
              <a:rPr lang="en-US" sz="1500" dirty="0">
                <a:latin typeface="+mn-lt"/>
              </a:rPr>
            </a:br>
            <a:r>
              <a:rPr lang="en-US" i="1" dirty="0">
                <a:latin typeface="+mn-lt"/>
              </a:rPr>
              <a:t>It is perceived as rude to not share the video when other parties are on video</a:t>
            </a:r>
            <a:endParaRPr lang="en-US" sz="1500" i="1" dirty="0">
              <a:latin typeface="+mn-lt"/>
            </a:endParaRPr>
          </a:p>
        </p:txBody>
      </p:sp>
      <p:sp>
        <p:nvSpPr>
          <p:cNvPr id="40" name="Rectangle 39">
            <a:extLst>
              <a:ext uri="{FF2B5EF4-FFF2-40B4-BE49-F238E27FC236}">
                <a16:creationId xmlns:a16="http://schemas.microsoft.com/office/drawing/2014/main" id="{45B993D7-3732-E740-9078-DCDE85A36929}"/>
              </a:ext>
            </a:extLst>
          </p:cNvPr>
          <p:cNvSpPr/>
          <p:nvPr/>
        </p:nvSpPr>
        <p:spPr>
          <a:xfrm>
            <a:off x="461297" y="3193539"/>
            <a:ext cx="5577840" cy="1082091"/>
          </a:xfrm>
          <a:prstGeom prst="rect">
            <a:avLst/>
          </a:prstGeom>
          <a:ln>
            <a:solidFill>
              <a:schemeClr val="accent1"/>
            </a:solidFill>
          </a:ln>
        </p:spPr>
        <p:txBody>
          <a:bodyPr wrap="square" lIns="91440" tIns="91440" rIns="91440" bIns="91440">
            <a:spAutoFit/>
          </a:bodyPr>
          <a:lstStyle/>
          <a:p>
            <a:pPr marL="285750" indent="-285750" fontAlgn="base">
              <a:lnSpc>
                <a:spcPct val="113000"/>
              </a:lnSpc>
              <a:spcBef>
                <a:spcPts val="300"/>
              </a:spcBef>
              <a:spcAft>
                <a:spcPts val="300"/>
              </a:spcAft>
              <a:buBlip>
                <a:blip r:embed="rId6"/>
              </a:buBlip>
            </a:pPr>
            <a:r>
              <a:rPr lang="en-US" sz="1200" dirty="0">
                <a:solidFill>
                  <a:srgbClr val="212121"/>
                </a:solidFill>
                <a:latin typeface="+mn-lt"/>
              </a:rPr>
              <a:t>Use Gallery Mode in meetings with less than 10 attendees </a:t>
            </a:r>
            <a:br>
              <a:rPr lang="en-US" sz="1200" dirty="0">
                <a:solidFill>
                  <a:srgbClr val="212121"/>
                </a:solidFill>
                <a:latin typeface="+mn-lt"/>
              </a:rPr>
            </a:br>
            <a:r>
              <a:rPr lang="en-US" sz="1100" i="1" dirty="0">
                <a:solidFill>
                  <a:srgbClr val="212121"/>
                </a:solidFill>
                <a:latin typeface="+mn-lt"/>
              </a:rPr>
              <a:t>This allows you to view everybody’s face, responses and reactions</a:t>
            </a:r>
            <a:endParaRPr lang="en-US" sz="1200" i="1" dirty="0">
              <a:solidFill>
                <a:srgbClr val="212121"/>
              </a:solidFill>
              <a:latin typeface="+mn-lt"/>
            </a:endParaRPr>
          </a:p>
          <a:p>
            <a:pPr marL="285750" indent="-285750" fontAlgn="base">
              <a:lnSpc>
                <a:spcPct val="113000"/>
              </a:lnSpc>
              <a:spcBef>
                <a:spcPts val="300"/>
              </a:spcBef>
              <a:spcAft>
                <a:spcPts val="300"/>
              </a:spcAft>
              <a:buBlip>
                <a:blip r:embed="rId6"/>
              </a:buBlip>
            </a:pPr>
            <a:r>
              <a:rPr lang="en-US" sz="1200" dirty="0">
                <a:solidFill>
                  <a:srgbClr val="212121"/>
                </a:solidFill>
                <a:latin typeface="+mn-lt"/>
              </a:rPr>
              <a:t>Use Speaker View in meetings with more than 10 attendees</a:t>
            </a:r>
            <a:br>
              <a:rPr lang="en-US" sz="1200" dirty="0">
                <a:solidFill>
                  <a:srgbClr val="212121"/>
                </a:solidFill>
                <a:latin typeface="+mn-lt"/>
              </a:rPr>
            </a:br>
            <a:r>
              <a:rPr lang="en-US" sz="1100" i="1" dirty="0">
                <a:solidFill>
                  <a:srgbClr val="212121"/>
                </a:solidFill>
                <a:latin typeface="+mn-lt"/>
              </a:rPr>
              <a:t>This allows to focus on the speaker without distraction</a:t>
            </a:r>
            <a:endParaRPr lang="en-US" sz="1200" i="1" dirty="0">
              <a:solidFill>
                <a:srgbClr val="212121"/>
              </a:solidFill>
              <a:latin typeface="+mn-lt"/>
            </a:endParaRPr>
          </a:p>
        </p:txBody>
      </p:sp>
      <p:grpSp>
        <p:nvGrpSpPr>
          <p:cNvPr id="2" name="Group 1">
            <a:extLst>
              <a:ext uri="{FF2B5EF4-FFF2-40B4-BE49-F238E27FC236}">
                <a16:creationId xmlns:a16="http://schemas.microsoft.com/office/drawing/2014/main" id="{1D870356-0FA7-0245-88DA-BE5FA28C54D5}"/>
              </a:ext>
            </a:extLst>
          </p:cNvPr>
          <p:cNvGrpSpPr/>
          <p:nvPr/>
        </p:nvGrpSpPr>
        <p:grpSpPr>
          <a:xfrm>
            <a:off x="434354" y="2202613"/>
            <a:ext cx="5577840" cy="846386"/>
            <a:chOff x="434354" y="2261563"/>
            <a:chExt cx="5577840" cy="846386"/>
          </a:xfrm>
        </p:grpSpPr>
        <p:sp>
          <p:nvSpPr>
            <p:cNvPr id="39" name="Rectangle 38">
              <a:extLst>
                <a:ext uri="{FF2B5EF4-FFF2-40B4-BE49-F238E27FC236}">
                  <a16:creationId xmlns:a16="http://schemas.microsoft.com/office/drawing/2014/main" id="{15D78DA5-7863-A745-AC26-92CE6BCF3466}"/>
                </a:ext>
              </a:extLst>
            </p:cNvPr>
            <p:cNvSpPr/>
            <p:nvPr/>
          </p:nvSpPr>
          <p:spPr>
            <a:xfrm>
              <a:off x="434354" y="2261563"/>
              <a:ext cx="5577840" cy="846386"/>
            </a:xfrm>
            <a:prstGeom prst="rect">
              <a:avLst/>
            </a:prstGeom>
            <a:solidFill>
              <a:schemeClr val="accent3">
                <a:alpha val="15000"/>
              </a:schemeClr>
            </a:solidFill>
          </p:spPr>
          <p:txBody>
            <a:bodyPr wrap="square" lIns="91440" tIns="91440" rIns="91440" bIns="91440" rtlCol="0" anchor="t">
              <a:spAutoFit/>
            </a:bodyPr>
            <a:lstStyle/>
            <a:p>
              <a:pPr marL="635000"/>
              <a:r>
                <a:rPr lang="en-US" sz="1500" b="1" dirty="0">
                  <a:latin typeface="+mn-lt"/>
                </a:rPr>
                <a:t>Be present</a:t>
              </a:r>
              <a:br>
                <a:rPr lang="en-US" sz="1500" b="1" dirty="0">
                  <a:latin typeface="+mn-lt"/>
                </a:rPr>
              </a:br>
              <a:r>
                <a:rPr lang="en-US" i="1" dirty="0">
                  <a:latin typeface="+mn-lt"/>
                </a:rPr>
                <a:t>Show that you are paying attention. Don’t multitask. Focus on the person on the other side of the screen </a:t>
              </a:r>
              <a:endParaRPr lang="en-US" sz="1500" i="1" dirty="0">
                <a:latin typeface="+mn-lt"/>
              </a:endParaRPr>
            </a:p>
          </p:txBody>
        </p:sp>
        <p:sp>
          <p:nvSpPr>
            <p:cNvPr id="41" name="Oval 40">
              <a:extLst>
                <a:ext uri="{FF2B5EF4-FFF2-40B4-BE49-F238E27FC236}">
                  <a16:creationId xmlns:a16="http://schemas.microsoft.com/office/drawing/2014/main" id="{127E9598-BE2E-2446-A32E-3AAC54D2A38C}"/>
                </a:ext>
              </a:extLst>
            </p:cNvPr>
            <p:cNvSpPr/>
            <p:nvPr/>
          </p:nvSpPr>
          <p:spPr>
            <a:xfrm>
              <a:off x="579656" y="2474448"/>
              <a:ext cx="420616" cy="420616"/>
            </a:xfrm>
            <a:prstGeom prst="ellipse">
              <a:avLst/>
            </a:prstGeom>
            <a:solidFill>
              <a:schemeClr val="accent3"/>
            </a:solidFill>
          </p:spPr>
          <p:txBody>
            <a:bodyPr wrap="square" lIns="0" tIns="0" rIns="0" bIns="0" rtlCol="0" anchor="ctr">
              <a:noAutofit/>
            </a:bodyPr>
            <a:lstStyle/>
            <a:p>
              <a:pPr algn="ctr"/>
              <a:r>
                <a:rPr lang="en-US" dirty="0">
                  <a:solidFill>
                    <a:schemeClr val="bg1"/>
                  </a:solidFill>
                  <a:latin typeface="+mn-lt"/>
                </a:rPr>
                <a:t>2</a:t>
              </a:r>
            </a:p>
          </p:txBody>
        </p:sp>
      </p:grpSp>
      <p:sp>
        <p:nvSpPr>
          <p:cNvPr id="42" name="Oval 41">
            <a:extLst>
              <a:ext uri="{FF2B5EF4-FFF2-40B4-BE49-F238E27FC236}">
                <a16:creationId xmlns:a16="http://schemas.microsoft.com/office/drawing/2014/main" id="{2F2C8426-8243-014C-AD86-2349AA259554}"/>
              </a:ext>
            </a:extLst>
          </p:cNvPr>
          <p:cNvSpPr/>
          <p:nvPr/>
        </p:nvSpPr>
        <p:spPr>
          <a:xfrm>
            <a:off x="579656" y="1504184"/>
            <a:ext cx="420616" cy="420616"/>
          </a:xfrm>
          <a:prstGeom prst="ellipse">
            <a:avLst/>
          </a:prstGeom>
          <a:solidFill>
            <a:schemeClr val="accent3"/>
          </a:solidFill>
        </p:spPr>
        <p:txBody>
          <a:bodyPr wrap="square" lIns="0" tIns="0" rIns="0" bIns="0" rtlCol="0" anchor="ctr">
            <a:noAutofit/>
          </a:bodyPr>
          <a:lstStyle/>
          <a:p>
            <a:pPr algn="ctr"/>
            <a:r>
              <a:rPr lang="en-US" dirty="0">
                <a:solidFill>
                  <a:schemeClr val="bg1"/>
                </a:solidFill>
                <a:latin typeface="+mn-lt"/>
              </a:rPr>
              <a:t>1</a:t>
            </a:r>
          </a:p>
        </p:txBody>
      </p:sp>
    </p:spTree>
    <p:extLst>
      <p:ext uri="{BB962C8B-B14F-4D97-AF65-F5344CB8AC3E}">
        <p14:creationId xmlns:p14="http://schemas.microsoft.com/office/powerpoint/2010/main" val="2150990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hlinkClick r:id="rId2"/>
            <a:extLst>
              <a:ext uri="{FF2B5EF4-FFF2-40B4-BE49-F238E27FC236}">
                <a16:creationId xmlns:a16="http://schemas.microsoft.com/office/drawing/2014/main" id="{0B498497-12C9-413A-8F07-8020211DF482}"/>
              </a:ext>
            </a:extLst>
          </p:cNvPr>
          <p:cNvPicPr>
            <a:picLocks noChangeAspect="1"/>
          </p:cNvPicPr>
          <p:nvPr/>
        </p:nvPicPr>
        <p:blipFill>
          <a:blip r:embed="rId3"/>
          <a:stretch>
            <a:fillRect/>
          </a:stretch>
        </p:blipFill>
        <p:spPr>
          <a:xfrm>
            <a:off x="7074138" y="1242116"/>
            <a:ext cx="3721642" cy="4796200"/>
          </a:xfrm>
          <a:prstGeom prst="rect">
            <a:avLst/>
          </a:prstGeom>
        </p:spPr>
      </p:pic>
      <p:sp>
        <p:nvSpPr>
          <p:cNvPr id="2" name="Title 1">
            <a:extLst>
              <a:ext uri="{FF2B5EF4-FFF2-40B4-BE49-F238E27FC236}">
                <a16:creationId xmlns:a16="http://schemas.microsoft.com/office/drawing/2014/main" id="{82D5C976-0192-FA4D-BEB5-86EA3F8F1B50}"/>
              </a:ext>
            </a:extLst>
          </p:cNvPr>
          <p:cNvSpPr>
            <a:spLocks noGrp="1"/>
          </p:cNvSpPr>
          <p:nvPr>
            <p:ph type="title"/>
          </p:nvPr>
        </p:nvSpPr>
        <p:spPr/>
        <p:txBody>
          <a:bodyPr/>
          <a:lstStyle/>
          <a:p>
            <a:r>
              <a:rPr lang="en-US" dirty="0"/>
              <a:t>Meetings Expectations - Be effective</a:t>
            </a:r>
          </a:p>
        </p:txBody>
      </p:sp>
      <p:sp>
        <p:nvSpPr>
          <p:cNvPr id="4" name="Google Shape;223;p4">
            <a:extLst>
              <a:ext uri="{FF2B5EF4-FFF2-40B4-BE49-F238E27FC236}">
                <a16:creationId xmlns:a16="http://schemas.microsoft.com/office/drawing/2014/main" id="{79B84F62-4BDF-9B4C-BD61-34A8F8646937}"/>
              </a:ext>
            </a:extLst>
          </p:cNvPr>
          <p:cNvSpPr/>
          <p:nvPr/>
        </p:nvSpPr>
        <p:spPr>
          <a:xfrm>
            <a:off x="12146281"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7" name="Rectangle 6">
            <a:extLst>
              <a:ext uri="{FF2B5EF4-FFF2-40B4-BE49-F238E27FC236}">
                <a16:creationId xmlns:a16="http://schemas.microsoft.com/office/drawing/2014/main" id="{00F7092B-8EB5-3942-817B-669FA5C4D70B}"/>
              </a:ext>
            </a:extLst>
          </p:cNvPr>
          <p:cNvSpPr/>
          <p:nvPr/>
        </p:nvSpPr>
        <p:spPr>
          <a:xfrm>
            <a:off x="434354" y="3561281"/>
            <a:ext cx="5577840" cy="1159035"/>
          </a:xfrm>
          <a:prstGeom prst="rect">
            <a:avLst/>
          </a:prstGeom>
          <a:ln>
            <a:solidFill>
              <a:schemeClr val="accent1"/>
            </a:solidFill>
          </a:ln>
        </p:spPr>
        <p:txBody>
          <a:bodyPr wrap="square" lIns="91440" tIns="91440" rIns="91440" bIns="91440">
            <a:spAutoFit/>
          </a:bodyPr>
          <a:lstStyle/>
          <a:p>
            <a:pPr marL="285750" indent="-285750" fontAlgn="base">
              <a:lnSpc>
                <a:spcPct val="113000"/>
              </a:lnSpc>
              <a:spcBef>
                <a:spcPts val="300"/>
              </a:spcBef>
              <a:spcAft>
                <a:spcPts val="300"/>
              </a:spcAft>
              <a:buBlip>
                <a:blip r:embed="rId4"/>
              </a:buBlip>
            </a:pPr>
            <a:r>
              <a:rPr lang="en-US" sz="1200" dirty="0">
                <a:solidFill>
                  <a:srgbClr val="212121"/>
                </a:solidFill>
                <a:latin typeface="+mn-lt"/>
              </a:rPr>
              <a:t>Send a recap</a:t>
            </a:r>
          </a:p>
          <a:p>
            <a:pPr marL="285750" indent="-285750" fontAlgn="base">
              <a:lnSpc>
                <a:spcPct val="113000"/>
              </a:lnSpc>
              <a:spcBef>
                <a:spcPts val="300"/>
              </a:spcBef>
              <a:spcAft>
                <a:spcPts val="300"/>
              </a:spcAft>
              <a:buBlip>
                <a:blip r:embed="rId4"/>
              </a:buBlip>
            </a:pPr>
            <a:r>
              <a:rPr lang="en-US" sz="1200" dirty="0">
                <a:solidFill>
                  <a:srgbClr val="212121"/>
                </a:solidFill>
                <a:latin typeface="+mn-lt"/>
              </a:rPr>
              <a:t>Send a follow-up email recapping what you discussed and any decisions that were made</a:t>
            </a:r>
          </a:p>
          <a:p>
            <a:pPr marL="285750" indent="-285750" fontAlgn="base">
              <a:lnSpc>
                <a:spcPct val="113000"/>
              </a:lnSpc>
              <a:spcBef>
                <a:spcPts val="300"/>
              </a:spcBef>
              <a:spcAft>
                <a:spcPts val="300"/>
              </a:spcAft>
              <a:buBlip>
                <a:blip r:embed="rId4"/>
              </a:buBlip>
            </a:pPr>
            <a:r>
              <a:rPr lang="en-US" sz="1200" dirty="0">
                <a:solidFill>
                  <a:srgbClr val="212121"/>
                </a:solidFill>
                <a:latin typeface="+mn-lt"/>
              </a:rPr>
              <a:t>Assign action items and deadlines</a:t>
            </a:r>
          </a:p>
        </p:txBody>
      </p:sp>
      <p:sp>
        <p:nvSpPr>
          <p:cNvPr id="8" name="Rectangle 7">
            <a:extLst>
              <a:ext uri="{FF2B5EF4-FFF2-40B4-BE49-F238E27FC236}">
                <a16:creationId xmlns:a16="http://schemas.microsoft.com/office/drawing/2014/main" id="{44780165-E5AB-2E41-8702-0C35DCF773C1}"/>
              </a:ext>
            </a:extLst>
          </p:cNvPr>
          <p:cNvSpPr/>
          <p:nvPr/>
        </p:nvSpPr>
        <p:spPr>
          <a:xfrm>
            <a:off x="434354" y="1275911"/>
            <a:ext cx="5577840" cy="861774"/>
          </a:xfrm>
          <a:prstGeom prst="rect">
            <a:avLst/>
          </a:prstGeom>
          <a:solidFill>
            <a:schemeClr val="accent3">
              <a:alpha val="15000"/>
            </a:schemeClr>
          </a:solidFill>
        </p:spPr>
        <p:txBody>
          <a:bodyPr wrap="square" lIns="91440" tIns="91440" rIns="182880" bIns="91440" rtlCol="0" anchor="t">
            <a:spAutoFit/>
          </a:bodyPr>
          <a:lstStyle/>
          <a:p>
            <a:pPr marL="635000"/>
            <a:r>
              <a:rPr lang="en-US" sz="1500" b="1" dirty="0">
                <a:latin typeface="+mn-lt"/>
              </a:rPr>
              <a:t>Decide the proper channel to achieve your goal</a:t>
            </a:r>
            <a:br>
              <a:rPr lang="en-US" sz="1500" b="1" dirty="0">
                <a:latin typeface="+mn-lt"/>
              </a:rPr>
            </a:br>
            <a:r>
              <a:rPr lang="en-US" i="1" dirty="0">
                <a:latin typeface="+mn-lt"/>
              </a:rPr>
              <a:t>Is a meeting necessary or will an email suffice?</a:t>
            </a:r>
            <a:endParaRPr lang="en-US" sz="1500" i="1" dirty="0">
              <a:latin typeface="+mn-lt"/>
            </a:endParaRPr>
          </a:p>
        </p:txBody>
      </p:sp>
      <p:sp>
        <p:nvSpPr>
          <p:cNvPr id="9" name="Oval 8">
            <a:extLst>
              <a:ext uri="{FF2B5EF4-FFF2-40B4-BE49-F238E27FC236}">
                <a16:creationId xmlns:a16="http://schemas.microsoft.com/office/drawing/2014/main" id="{ACA3BB5E-3662-FA4F-90C0-165A40C3CC4E}"/>
              </a:ext>
            </a:extLst>
          </p:cNvPr>
          <p:cNvSpPr/>
          <p:nvPr/>
        </p:nvSpPr>
        <p:spPr>
          <a:xfrm>
            <a:off x="579656" y="1496490"/>
            <a:ext cx="420616" cy="420616"/>
          </a:xfrm>
          <a:prstGeom prst="ellipse">
            <a:avLst/>
          </a:prstGeom>
          <a:solidFill>
            <a:schemeClr val="accent3"/>
          </a:solidFill>
        </p:spPr>
        <p:txBody>
          <a:bodyPr wrap="square" lIns="0" tIns="0" rIns="0" bIns="0" rtlCol="0" anchor="ctr">
            <a:noAutofit/>
          </a:bodyPr>
          <a:lstStyle/>
          <a:p>
            <a:pPr algn="ctr"/>
            <a:r>
              <a:rPr lang="en-US" dirty="0">
                <a:solidFill>
                  <a:schemeClr val="bg1"/>
                </a:solidFill>
                <a:latin typeface="+mn-lt"/>
              </a:rPr>
              <a:t>1</a:t>
            </a:r>
          </a:p>
        </p:txBody>
      </p:sp>
      <p:sp>
        <p:nvSpPr>
          <p:cNvPr id="10" name="Rectangle 9">
            <a:extLst>
              <a:ext uri="{FF2B5EF4-FFF2-40B4-BE49-F238E27FC236}">
                <a16:creationId xmlns:a16="http://schemas.microsoft.com/office/drawing/2014/main" id="{312B524E-2165-D846-BAA5-6BA78E44C5D0}"/>
              </a:ext>
            </a:extLst>
          </p:cNvPr>
          <p:cNvSpPr/>
          <p:nvPr/>
        </p:nvSpPr>
        <p:spPr>
          <a:xfrm>
            <a:off x="434354" y="2194234"/>
            <a:ext cx="5577840" cy="1277273"/>
          </a:xfrm>
          <a:prstGeom prst="rect">
            <a:avLst/>
          </a:prstGeom>
          <a:solidFill>
            <a:schemeClr val="accent3">
              <a:alpha val="15000"/>
            </a:schemeClr>
          </a:solidFill>
        </p:spPr>
        <p:txBody>
          <a:bodyPr wrap="square" lIns="91440" tIns="91440" rIns="182880" bIns="91440" rtlCol="0" anchor="t">
            <a:spAutoFit/>
          </a:bodyPr>
          <a:lstStyle/>
          <a:p>
            <a:pPr marL="635000"/>
            <a:r>
              <a:rPr lang="en-US" sz="1500" b="1" dirty="0">
                <a:latin typeface="+mn-lt"/>
              </a:rPr>
              <a:t>Set an agenda</a:t>
            </a:r>
          </a:p>
          <a:p>
            <a:pPr marL="811213" indent="-176213">
              <a:buFont typeface="Arial" panose="020B0604020202020204" pitchFamily="34" charset="0"/>
              <a:buChar char="•"/>
            </a:pPr>
            <a:r>
              <a:rPr lang="en-US" i="1" dirty="0">
                <a:latin typeface="+mn-lt"/>
              </a:rPr>
              <a:t>Be respectful of your colleagues’ time by setting a clear agenda and goals when you schedule a meeting</a:t>
            </a:r>
          </a:p>
          <a:p>
            <a:pPr marL="811213" indent="-176213">
              <a:buFont typeface="Arial" panose="020B0604020202020204" pitchFamily="34" charset="0"/>
              <a:buChar char="•"/>
            </a:pPr>
            <a:r>
              <a:rPr lang="en-US" i="1" dirty="0">
                <a:latin typeface="+mn-lt"/>
              </a:rPr>
              <a:t>Use only the time allotted – start and end</a:t>
            </a:r>
          </a:p>
        </p:txBody>
      </p:sp>
      <p:sp>
        <p:nvSpPr>
          <p:cNvPr id="11" name="Oval 10">
            <a:extLst>
              <a:ext uri="{FF2B5EF4-FFF2-40B4-BE49-F238E27FC236}">
                <a16:creationId xmlns:a16="http://schemas.microsoft.com/office/drawing/2014/main" id="{5D7138EC-ACF5-5841-B092-6AD4C3A276DF}"/>
              </a:ext>
            </a:extLst>
          </p:cNvPr>
          <p:cNvSpPr/>
          <p:nvPr/>
        </p:nvSpPr>
        <p:spPr>
          <a:xfrm>
            <a:off x="579656" y="2622562"/>
            <a:ext cx="420616" cy="420616"/>
          </a:xfrm>
          <a:prstGeom prst="ellipse">
            <a:avLst/>
          </a:prstGeom>
          <a:solidFill>
            <a:schemeClr val="accent3"/>
          </a:solidFill>
        </p:spPr>
        <p:txBody>
          <a:bodyPr wrap="square" lIns="0" tIns="0" rIns="0" bIns="0" rtlCol="0" anchor="ctr">
            <a:noAutofit/>
          </a:bodyPr>
          <a:lstStyle/>
          <a:p>
            <a:pPr algn="ctr"/>
            <a:r>
              <a:rPr lang="en-US" dirty="0">
                <a:solidFill>
                  <a:schemeClr val="bg1"/>
                </a:solidFill>
                <a:latin typeface="+mn-lt"/>
              </a:rPr>
              <a:t>2</a:t>
            </a:r>
          </a:p>
        </p:txBody>
      </p:sp>
      <p:grpSp>
        <p:nvGrpSpPr>
          <p:cNvPr id="17" name="Group 16">
            <a:extLst>
              <a:ext uri="{FF2B5EF4-FFF2-40B4-BE49-F238E27FC236}">
                <a16:creationId xmlns:a16="http://schemas.microsoft.com/office/drawing/2014/main" id="{2D9573CB-C0AB-1E41-90FD-098F8487E529}"/>
              </a:ext>
            </a:extLst>
          </p:cNvPr>
          <p:cNvGrpSpPr/>
          <p:nvPr/>
        </p:nvGrpSpPr>
        <p:grpSpPr>
          <a:xfrm>
            <a:off x="10493574" y="1421961"/>
            <a:ext cx="604412" cy="604412"/>
            <a:chOff x="10570956" y="1397299"/>
            <a:chExt cx="1050074" cy="1050074"/>
          </a:xfrm>
        </p:grpSpPr>
        <p:sp>
          <p:nvSpPr>
            <p:cNvPr id="18" name="Oval 17">
              <a:extLst>
                <a:ext uri="{FF2B5EF4-FFF2-40B4-BE49-F238E27FC236}">
                  <a16:creationId xmlns:a16="http://schemas.microsoft.com/office/drawing/2014/main" id="{8C1B9C5A-F527-B94E-AA70-4CEBD5E4D308}"/>
                </a:ext>
              </a:extLst>
            </p:cNvPr>
            <p:cNvSpPr/>
            <p:nvPr/>
          </p:nvSpPr>
          <p:spPr>
            <a:xfrm>
              <a:off x="10570956" y="1397299"/>
              <a:ext cx="1050074" cy="1050074"/>
            </a:xfrm>
            <a:prstGeom prst="ellipse">
              <a:avLst/>
            </a:prstGeom>
            <a:solidFill>
              <a:srgbClr val="92B35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9" name="Freeform: Shape 9">
              <a:extLst>
                <a:ext uri="{FF2B5EF4-FFF2-40B4-BE49-F238E27FC236}">
                  <a16:creationId xmlns:a16="http://schemas.microsoft.com/office/drawing/2014/main" id="{F20A0FEC-38AF-5F45-B31B-DC52264E9F85}"/>
                </a:ext>
              </a:extLst>
            </p:cNvPr>
            <p:cNvSpPr/>
            <p:nvPr/>
          </p:nvSpPr>
          <p:spPr>
            <a:xfrm>
              <a:off x="10861108" y="1739647"/>
              <a:ext cx="469770" cy="365378"/>
            </a:xfrm>
            <a:custGeom>
              <a:avLst/>
              <a:gdLst>
                <a:gd name="connsiteX0" fmla="*/ 84988 w 85725"/>
                <a:gd name="connsiteY0" fmla="*/ 2325 h 66675"/>
                <a:gd name="connsiteX1" fmla="*/ 84988 w 85725"/>
                <a:gd name="connsiteY1" fmla="*/ 13550 h 66675"/>
                <a:gd name="connsiteX2" fmla="*/ 31750 w 85725"/>
                <a:gd name="connsiteY2" fmla="*/ 66787 h 66675"/>
                <a:gd name="connsiteX3" fmla="*/ 2325 w 85725"/>
                <a:gd name="connsiteY3" fmla="*/ 37363 h 66675"/>
                <a:gd name="connsiteX4" fmla="*/ 2325 w 85725"/>
                <a:gd name="connsiteY4" fmla="*/ 26138 h 66675"/>
                <a:gd name="connsiteX5" fmla="*/ 13550 w 85725"/>
                <a:gd name="connsiteY5" fmla="*/ 26138 h 66675"/>
                <a:gd name="connsiteX6" fmla="*/ 31750 w 85725"/>
                <a:gd name="connsiteY6" fmla="*/ 44337 h 66675"/>
                <a:gd name="connsiteX7" fmla="*/ 73763 w 85725"/>
                <a:gd name="connsiteY7" fmla="*/ 2325 h 66675"/>
                <a:gd name="connsiteX8" fmla="*/ 84988 w 85725"/>
                <a:gd name="connsiteY8" fmla="*/ 23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66675">
                  <a:moveTo>
                    <a:pt x="84988" y="2325"/>
                  </a:moveTo>
                  <a:cubicBezTo>
                    <a:pt x="88087" y="5425"/>
                    <a:pt x="88087" y="10451"/>
                    <a:pt x="84988" y="13550"/>
                  </a:cubicBezTo>
                  <a:lnTo>
                    <a:pt x="31750" y="66787"/>
                  </a:lnTo>
                  <a:lnTo>
                    <a:pt x="2325" y="37363"/>
                  </a:lnTo>
                  <a:cubicBezTo>
                    <a:pt x="-775" y="34263"/>
                    <a:pt x="-775" y="29237"/>
                    <a:pt x="2325" y="26138"/>
                  </a:cubicBezTo>
                  <a:cubicBezTo>
                    <a:pt x="5425" y="23037"/>
                    <a:pt x="10450" y="23037"/>
                    <a:pt x="13550" y="26138"/>
                  </a:cubicBezTo>
                  <a:lnTo>
                    <a:pt x="31750" y="44337"/>
                  </a:lnTo>
                  <a:lnTo>
                    <a:pt x="73763" y="2325"/>
                  </a:lnTo>
                  <a:cubicBezTo>
                    <a:pt x="76862" y="-775"/>
                    <a:pt x="81888" y="-775"/>
                    <a:pt x="84988" y="2325"/>
                  </a:cubicBezTo>
                  <a:close/>
                </a:path>
              </a:pathLst>
            </a:custGeom>
            <a:solidFill>
              <a:schemeClr val="bg1"/>
            </a:solidFill>
            <a:ln w="9525" cap="flat">
              <a:noFill/>
              <a:prstDash val="solid"/>
              <a:miter/>
            </a:ln>
          </p:spPr>
          <p:txBody>
            <a:bodyPr rtlCol="0" anchor="ctr"/>
            <a:lstStyle/>
            <a:p>
              <a:endParaRPr lang="en-US">
                <a:latin typeface="+mn-lt"/>
              </a:endParaRPr>
            </a:p>
          </p:txBody>
        </p:sp>
      </p:grpSp>
      <p:sp>
        <p:nvSpPr>
          <p:cNvPr id="13" name="TextBox 12">
            <a:extLst>
              <a:ext uri="{FF2B5EF4-FFF2-40B4-BE49-F238E27FC236}">
                <a16:creationId xmlns:a16="http://schemas.microsoft.com/office/drawing/2014/main" id="{C8CDEB88-230B-4365-B76C-118CD18108C5}"/>
              </a:ext>
            </a:extLst>
          </p:cNvPr>
          <p:cNvSpPr txBox="1"/>
          <p:nvPr/>
        </p:nvSpPr>
        <p:spPr>
          <a:xfrm>
            <a:off x="8934959" y="6184968"/>
            <a:ext cx="1893147" cy="184666"/>
          </a:xfrm>
          <a:prstGeom prst="rect">
            <a:avLst/>
          </a:prstGeom>
          <a:noFill/>
        </p:spPr>
        <p:txBody>
          <a:bodyPr wrap="none" lIns="0" tIns="0" rIns="0" bIns="0" rtlCol="0" anchor="ctr">
            <a:spAutoFit/>
          </a:bodyPr>
          <a:lstStyle/>
          <a:p>
            <a:r>
              <a:rPr lang="en-US" sz="1200" dirty="0">
                <a:latin typeface="+mn-lt"/>
              </a:rPr>
              <a:t>Click for linked template</a:t>
            </a:r>
          </a:p>
        </p:txBody>
      </p:sp>
      <p:grpSp>
        <p:nvGrpSpPr>
          <p:cNvPr id="21" name="Group 4">
            <a:extLst>
              <a:ext uri="{FF2B5EF4-FFF2-40B4-BE49-F238E27FC236}">
                <a16:creationId xmlns:a16="http://schemas.microsoft.com/office/drawing/2014/main" id="{20541F51-7655-45D2-90D3-66177DBFCD8B}"/>
              </a:ext>
            </a:extLst>
          </p:cNvPr>
          <p:cNvGrpSpPr>
            <a:grpSpLocks noChangeAspect="1"/>
          </p:cNvGrpSpPr>
          <p:nvPr/>
        </p:nvGrpSpPr>
        <p:grpSpPr bwMode="auto">
          <a:xfrm>
            <a:off x="9957303" y="5782429"/>
            <a:ext cx="268464" cy="332436"/>
            <a:chOff x="2828" y="1221"/>
            <a:chExt cx="2413" cy="2988"/>
          </a:xfrm>
          <a:solidFill>
            <a:srgbClr val="1D2331"/>
          </a:solidFill>
        </p:grpSpPr>
        <p:sp>
          <p:nvSpPr>
            <p:cNvPr id="22" name="Freeform 10">
              <a:extLst>
                <a:ext uri="{FF2B5EF4-FFF2-40B4-BE49-F238E27FC236}">
                  <a16:creationId xmlns:a16="http://schemas.microsoft.com/office/drawing/2014/main" id="{57493A02-D6EA-4DEF-9CD9-4F7EC0F3D880}"/>
                </a:ext>
              </a:extLst>
            </p:cNvPr>
            <p:cNvSpPr>
              <a:spLocks/>
            </p:cNvSpPr>
            <p:nvPr/>
          </p:nvSpPr>
          <p:spPr bwMode="auto">
            <a:xfrm>
              <a:off x="2913" y="1307"/>
              <a:ext cx="2242" cy="2816"/>
            </a:xfrm>
            <a:custGeom>
              <a:avLst/>
              <a:gdLst>
                <a:gd name="T0" fmla="*/ 818 w 2242"/>
                <a:gd name="T1" fmla="*/ 11 h 2816"/>
                <a:gd name="T2" fmla="*/ 905 w 2242"/>
                <a:gd name="T3" fmla="*/ 68 h 2816"/>
                <a:gd name="T4" fmla="*/ 952 w 2242"/>
                <a:gd name="T5" fmla="*/ 158 h 2816"/>
                <a:gd name="T6" fmla="*/ 959 w 2242"/>
                <a:gd name="T7" fmla="*/ 888 h 2816"/>
                <a:gd name="T8" fmla="*/ 1010 w 2242"/>
                <a:gd name="T9" fmla="*/ 798 h 2816"/>
                <a:gd name="T10" fmla="*/ 1101 w 2242"/>
                <a:gd name="T11" fmla="*/ 741 h 2816"/>
                <a:gd name="T12" fmla="*/ 1178 w 2242"/>
                <a:gd name="T13" fmla="*/ 730 h 2816"/>
                <a:gd name="T14" fmla="*/ 1253 w 2242"/>
                <a:gd name="T15" fmla="*/ 744 h 2816"/>
                <a:gd name="T16" fmla="*/ 1343 w 2242"/>
                <a:gd name="T17" fmla="*/ 800 h 2816"/>
                <a:gd name="T18" fmla="*/ 1394 w 2242"/>
                <a:gd name="T19" fmla="*/ 889 h 2816"/>
                <a:gd name="T20" fmla="*/ 1401 w 2242"/>
                <a:gd name="T21" fmla="*/ 1032 h 2816"/>
                <a:gd name="T22" fmla="*/ 1452 w 2242"/>
                <a:gd name="T23" fmla="*/ 942 h 2816"/>
                <a:gd name="T24" fmla="*/ 1542 w 2242"/>
                <a:gd name="T25" fmla="*/ 885 h 2816"/>
                <a:gd name="T26" fmla="*/ 1648 w 2242"/>
                <a:gd name="T27" fmla="*/ 877 h 2816"/>
                <a:gd name="T28" fmla="*/ 1747 w 2242"/>
                <a:gd name="T29" fmla="*/ 919 h 2816"/>
                <a:gd name="T30" fmla="*/ 1813 w 2242"/>
                <a:gd name="T31" fmla="*/ 1000 h 2816"/>
                <a:gd name="T32" fmla="*/ 1828 w 2242"/>
                <a:gd name="T33" fmla="*/ 1161 h 2816"/>
                <a:gd name="T34" fmla="*/ 1858 w 2242"/>
                <a:gd name="T35" fmla="*/ 1073 h 2816"/>
                <a:gd name="T36" fmla="*/ 1931 w 2242"/>
                <a:gd name="T37" fmla="*/ 1006 h 2816"/>
                <a:gd name="T38" fmla="*/ 2025 w 2242"/>
                <a:gd name="T39" fmla="*/ 971 h 2816"/>
                <a:gd name="T40" fmla="*/ 2123 w 2242"/>
                <a:gd name="T41" fmla="*/ 980 h 2816"/>
                <a:gd name="T42" fmla="*/ 2199 w 2242"/>
                <a:gd name="T43" fmla="*/ 1037 h 2816"/>
                <a:gd name="T44" fmla="*/ 2237 w 2242"/>
                <a:gd name="T45" fmla="*/ 1126 h 2816"/>
                <a:gd name="T46" fmla="*/ 2241 w 2242"/>
                <a:gd name="T47" fmla="*/ 1170 h 2816"/>
                <a:gd name="T48" fmla="*/ 2242 w 2242"/>
                <a:gd name="T49" fmla="*/ 1216 h 2816"/>
                <a:gd name="T50" fmla="*/ 2241 w 2242"/>
                <a:gd name="T51" fmla="*/ 1304 h 2816"/>
                <a:gd name="T52" fmla="*/ 2235 w 2242"/>
                <a:gd name="T53" fmla="*/ 1438 h 2816"/>
                <a:gd name="T54" fmla="*/ 2217 w 2242"/>
                <a:gd name="T55" fmla="*/ 1619 h 2816"/>
                <a:gd name="T56" fmla="*/ 2186 w 2242"/>
                <a:gd name="T57" fmla="*/ 1851 h 2816"/>
                <a:gd name="T58" fmla="*/ 2137 w 2242"/>
                <a:gd name="T59" fmla="*/ 2137 h 2816"/>
                <a:gd name="T60" fmla="*/ 2066 w 2242"/>
                <a:gd name="T61" fmla="*/ 2477 h 2816"/>
                <a:gd name="T62" fmla="*/ 2005 w 2242"/>
                <a:gd name="T63" fmla="*/ 2738 h 2816"/>
                <a:gd name="T64" fmla="*/ 1977 w 2242"/>
                <a:gd name="T65" fmla="*/ 2787 h 2816"/>
                <a:gd name="T66" fmla="*/ 1901 w 2242"/>
                <a:gd name="T67" fmla="*/ 2816 h 2816"/>
                <a:gd name="T68" fmla="*/ 853 w 2242"/>
                <a:gd name="T69" fmla="*/ 2816 h 2816"/>
                <a:gd name="T70" fmla="*/ 786 w 2242"/>
                <a:gd name="T71" fmla="*/ 2793 h 2816"/>
                <a:gd name="T72" fmla="*/ 748 w 2242"/>
                <a:gd name="T73" fmla="*/ 2733 h 2816"/>
                <a:gd name="T74" fmla="*/ 26 w 2242"/>
                <a:gd name="T75" fmla="*/ 1716 h 2816"/>
                <a:gd name="T76" fmla="*/ 0 w 2242"/>
                <a:gd name="T77" fmla="*/ 1615 h 2816"/>
                <a:gd name="T78" fmla="*/ 21 w 2242"/>
                <a:gd name="T79" fmla="*/ 1516 h 2816"/>
                <a:gd name="T80" fmla="*/ 88 w 2242"/>
                <a:gd name="T81" fmla="*/ 1435 h 2816"/>
                <a:gd name="T82" fmla="*/ 185 w 2242"/>
                <a:gd name="T83" fmla="*/ 1393 h 2816"/>
                <a:gd name="T84" fmla="*/ 287 w 2242"/>
                <a:gd name="T85" fmla="*/ 1398 h 2816"/>
                <a:gd name="T86" fmla="*/ 377 w 2242"/>
                <a:gd name="T87" fmla="*/ 1450 h 2816"/>
                <a:gd name="T88" fmla="*/ 544 w 2242"/>
                <a:gd name="T89" fmla="*/ 192 h 2816"/>
                <a:gd name="T90" fmla="*/ 572 w 2242"/>
                <a:gd name="T91" fmla="*/ 94 h 2816"/>
                <a:gd name="T92" fmla="*/ 648 w 2242"/>
                <a:gd name="T93" fmla="*/ 26 h 2816"/>
                <a:gd name="T94" fmla="*/ 748 w 2242"/>
                <a:gd name="T95" fmla="*/ 0 h 2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2" h="2816">
                  <a:moveTo>
                    <a:pt x="748" y="0"/>
                  </a:moveTo>
                  <a:lnTo>
                    <a:pt x="783" y="2"/>
                  </a:lnTo>
                  <a:lnTo>
                    <a:pt x="818" y="11"/>
                  </a:lnTo>
                  <a:lnTo>
                    <a:pt x="849" y="26"/>
                  </a:lnTo>
                  <a:lnTo>
                    <a:pt x="879" y="45"/>
                  </a:lnTo>
                  <a:lnTo>
                    <a:pt x="905" y="68"/>
                  </a:lnTo>
                  <a:lnTo>
                    <a:pt x="926" y="94"/>
                  </a:lnTo>
                  <a:lnTo>
                    <a:pt x="942" y="125"/>
                  </a:lnTo>
                  <a:lnTo>
                    <a:pt x="952" y="158"/>
                  </a:lnTo>
                  <a:lnTo>
                    <a:pt x="956" y="192"/>
                  </a:lnTo>
                  <a:lnTo>
                    <a:pt x="956" y="923"/>
                  </a:lnTo>
                  <a:lnTo>
                    <a:pt x="959" y="888"/>
                  </a:lnTo>
                  <a:lnTo>
                    <a:pt x="970" y="855"/>
                  </a:lnTo>
                  <a:lnTo>
                    <a:pt x="988" y="826"/>
                  </a:lnTo>
                  <a:lnTo>
                    <a:pt x="1010" y="798"/>
                  </a:lnTo>
                  <a:lnTo>
                    <a:pt x="1037" y="775"/>
                  </a:lnTo>
                  <a:lnTo>
                    <a:pt x="1067" y="756"/>
                  </a:lnTo>
                  <a:lnTo>
                    <a:pt x="1101" y="741"/>
                  </a:lnTo>
                  <a:lnTo>
                    <a:pt x="1134" y="733"/>
                  </a:lnTo>
                  <a:lnTo>
                    <a:pt x="1170" y="730"/>
                  </a:lnTo>
                  <a:lnTo>
                    <a:pt x="1178" y="730"/>
                  </a:lnTo>
                  <a:lnTo>
                    <a:pt x="1185" y="730"/>
                  </a:lnTo>
                  <a:lnTo>
                    <a:pt x="1220" y="734"/>
                  </a:lnTo>
                  <a:lnTo>
                    <a:pt x="1253" y="744"/>
                  </a:lnTo>
                  <a:lnTo>
                    <a:pt x="1287" y="757"/>
                  </a:lnTo>
                  <a:lnTo>
                    <a:pt x="1317" y="777"/>
                  </a:lnTo>
                  <a:lnTo>
                    <a:pt x="1343" y="800"/>
                  </a:lnTo>
                  <a:lnTo>
                    <a:pt x="1365" y="827"/>
                  </a:lnTo>
                  <a:lnTo>
                    <a:pt x="1382" y="857"/>
                  </a:lnTo>
                  <a:lnTo>
                    <a:pt x="1394" y="889"/>
                  </a:lnTo>
                  <a:lnTo>
                    <a:pt x="1397" y="923"/>
                  </a:lnTo>
                  <a:lnTo>
                    <a:pt x="1397" y="1067"/>
                  </a:lnTo>
                  <a:lnTo>
                    <a:pt x="1401" y="1032"/>
                  </a:lnTo>
                  <a:lnTo>
                    <a:pt x="1412" y="1000"/>
                  </a:lnTo>
                  <a:lnTo>
                    <a:pt x="1430" y="968"/>
                  </a:lnTo>
                  <a:lnTo>
                    <a:pt x="1452" y="942"/>
                  </a:lnTo>
                  <a:lnTo>
                    <a:pt x="1479" y="919"/>
                  </a:lnTo>
                  <a:lnTo>
                    <a:pt x="1509" y="900"/>
                  </a:lnTo>
                  <a:lnTo>
                    <a:pt x="1542" y="885"/>
                  </a:lnTo>
                  <a:lnTo>
                    <a:pt x="1577" y="877"/>
                  </a:lnTo>
                  <a:lnTo>
                    <a:pt x="1613" y="874"/>
                  </a:lnTo>
                  <a:lnTo>
                    <a:pt x="1648" y="877"/>
                  </a:lnTo>
                  <a:lnTo>
                    <a:pt x="1683" y="885"/>
                  </a:lnTo>
                  <a:lnTo>
                    <a:pt x="1716" y="900"/>
                  </a:lnTo>
                  <a:lnTo>
                    <a:pt x="1747" y="919"/>
                  </a:lnTo>
                  <a:lnTo>
                    <a:pt x="1773" y="942"/>
                  </a:lnTo>
                  <a:lnTo>
                    <a:pt x="1797" y="968"/>
                  </a:lnTo>
                  <a:lnTo>
                    <a:pt x="1813" y="1000"/>
                  </a:lnTo>
                  <a:lnTo>
                    <a:pt x="1824" y="1032"/>
                  </a:lnTo>
                  <a:lnTo>
                    <a:pt x="1828" y="1067"/>
                  </a:lnTo>
                  <a:lnTo>
                    <a:pt x="1828" y="1161"/>
                  </a:lnTo>
                  <a:lnTo>
                    <a:pt x="1832" y="1130"/>
                  </a:lnTo>
                  <a:lnTo>
                    <a:pt x="1841" y="1100"/>
                  </a:lnTo>
                  <a:lnTo>
                    <a:pt x="1858" y="1073"/>
                  </a:lnTo>
                  <a:lnTo>
                    <a:pt x="1879" y="1047"/>
                  </a:lnTo>
                  <a:lnTo>
                    <a:pt x="1902" y="1024"/>
                  </a:lnTo>
                  <a:lnTo>
                    <a:pt x="1931" y="1006"/>
                  </a:lnTo>
                  <a:lnTo>
                    <a:pt x="1961" y="990"/>
                  </a:lnTo>
                  <a:lnTo>
                    <a:pt x="1993" y="978"/>
                  </a:lnTo>
                  <a:lnTo>
                    <a:pt x="2025" y="971"/>
                  </a:lnTo>
                  <a:lnTo>
                    <a:pt x="2057" y="968"/>
                  </a:lnTo>
                  <a:lnTo>
                    <a:pt x="2092" y="971"/>
                  </a:lnTo>
                  <a:lnTo>
                    <a:pt x="2123" y="980"/>
                  </a:lnTo>
                  <a:lnTo>
                    <a:pt x="2152" y="995"/>
                  </a:lnTo>
                  <a:lnTo>
                    <a:pt x="2178" y="1013"/>
                  </a:lnTo>
                  <a:lnTo>
                    <a:pt x="2199" y="1037"/>
                  </a:lnTo>
                  <a:lnTo>
                    <a:pt x="2216" y="1064"/>
                  </a:lnTo>
                  <a:lnTo>
                    <a:pt x="2229" y="1094"/>
                  </a:lnTo>
                  <a:lnTo>
                    <a:pt x="2237" y="1126"/>
                  </a:lnTo>
                  <a:lnTo>
                    <a:pt x="2240" y="1161"/>
                  </a:lnTo>
                  <a:lnTo>
                    <a:pt x="2240" y="1162"/>
                  </a:lnTo>
                  <a:lnTo>
                    <a:pt x="2241" y="1170"/>
                  </a:lnTo>
                  <a:lnTo>
                    <a:pt x="2241" y="1180"/>
                  </a:lnTo>
                  <a:lnTo>
                    <a:pt x="2242" y="1196"/>
                  </a:lnTo>
                  <a:lnTo>
                    <a:pt x="2242" y="1216"/>
                  </a:lnTo>
                  <a:lnTo>
                    <a:pt x="2242" y="1240"/>
                  </a:lnTo>
                  <a:lnTo>
                    <a:pt x="2242" y="1269"/>
                  </a:lnTo>
                  <a:lnTo>
                    <a:pt x="2241" y="1304"/>
                  </a:lnTo>
                  <a:lnTo>
                    <a:pt x="2240" y="1344"/>
                  </a:lnTo>
                  <a:lnTo>
                    <a:pt x="2237" y="1388"/>
                  </a:lnTo>
                  <a:lnTo>
                    <a:pt x="2235" y="1438"/>
                  </a:lnTo>
                  <a:lnTo>
                    <a:pt x="2230" y="1493"/>
                  </a:lnTo>
                  <a:lnTo>
                    <a:pt x="2224" y="1553"/>
                  </a:lnTo>
                  <a:lnTo>
                    <a:pt x="2217" y="1619"/>
                  </a:lnTo>
                  <a:lnTo>
                    <a:pt x="2209" y="1691"/>
                  </a:lnTo>
                  <a:lnTo>
                    <a:pt x="2198" y="1768"/>
                  </a:lnTo>
                  <a:lnTo>
                    <a:pt x="2186" y="1851"/>
                  </a:lnTo>
                  <a:lnTo>
                    <a:pt x="2171" y="1941"/>
                  </a:lnTo>
                  <a:lnTo>
                    <a:pt x="2155" y="2035"/>
                  </a:lnTo>
                  <a:lnTo>
                    <a:pt x="2137" y="2137"/>
                  </a:lnTo>
                  <a:lnTo>
                    <a:pt x="2116" y="2244"/>
                  </a:lnTo>
                  <a:lnTo>
                    <a:pt x="2092" y="2358"/>
                  </a:lnTo>
                  <a:lnTo>
                    <a:pt x="2066" y="2477"/>
                  </a:lnTo>
                  <a:lnTo>
                    <a:pt x="2037" y="2604"/>
                  </a:lnTo>
                  <a:lnTo>
                    <a:pt x="2005" y="2738"/>
                  </a:lnTo>
                  <a:lnTo>
                    <a:pt x="2005" y="2738"/>
                  </a:lnTo>
                  <a:lnTo>
                    <a:pt x="2005" y="2739"/>
                  </a:lnTo>
                  <a:lnTo>
                    <a:pt x="1994" y="2765"/>
                  </a:lnTo>
                  <a:lnTo>
                    <a:pt x="1977" y="2787"/>
                  </a:lnTo>
                  <a:lnTo>
                    <a:pt x="1956" y="2803"/>
                  </a:lnTo>
                  <a:lnTo>
                    <a:pt x="1930" y="2813"/>
                  </a:lnTo>
                  <a:lnTo>
                    <a:pt x="1901" y="2816"/>
                  </a:lnTo>
                  <a:lnTo>
                    <a:pt x="1899" y="2816"/>
                  </a:lnTo>
                  <a:lnTo>
                    <a:pt x="1899" y="2816"/>
                  </a:lnTo>
                  <a:lnTo>
                    <a:pt x="853" y="2816"/>
                  </a:lnTo>
                  <a:lnTo>
                    <a:pt x="828" y="2814"/>
                  </a:lnTo>
                  <a:lnTo>
                    <a:pt x="805" y="2806"/>
                  </a:lnTo>
                  <a:lnTo>
                    <a:pt x="786" y="2793"/>
                  </a:lnTo>
                  <a:lnTo>
                    <a:pt x="769" y="2777"/>
                  </a:lnTo>
                  <a:lnTo>
                    <a:pt x="756" y="2757"/>
                  </a:lnTo>
                  <a:lnTo>
                    <a:pt x="748" y="2733"/>
                  </a:lnTo>
                  <a:lnTo>
                    <a:pt x="709" y="2613"/>
                  </a:lnTo>
                  <a:lnTo>
                    <a:pt x="46" y="1746"/>
                  </a:lnTo>
                  <a:lnTo>
                    <a:pt x="26" y="1716"/>
                  </a:lnTo>
                  <a:lnTo>
                    <a:pt x="13" y="1684"/>
                  </a:lnTo>
                  <a:lnTo>
                    <a:pt x="4" y="1650"/>
                  </a:lnTo>
                  <a:lnTo>
                    <a:pt x="0" y="1615"/>
                  </a:lnTo>
                  <a:lnTo>
                    <a:pt x="1" y="1582"/>
                  </a:lnTo>
                  <a:lnTo>
                    <a:pt x="9" y="1548"/>
                  </a:lnTo>
                  <a:lnTo>
                    <a:pt x="21" y="1516"/>
                  </a:lnTo>
                  <a:lnTo>
                    <a:pt x="39" y="1486"/>
                  </a:lnTo>
                  <a:lnTo>
                    <a:pt x="61" y="1459"/>
                  </a:lnTo>
                  <a:lnTo>
                    <a:pt x="88" y="1435"/>
                  </a:lnTo>
                  <a:lnTo>
                    <a:pt x="119" y="1416"/>
                  </a:lnTo>
                  <a:lnTo>
                    <a:pt x="152" y="1402"/>
                  </a:lnTo>
                  <a:lnTo>
                    <a:pt x="185" y="1393"/>
                  </a:lnTo>
                  <a:lnTo>
                    <a:pt x="220" y="1389"/>
                  </a:lnTo>
                  <a:lnTo>
                    <a:pt x="253" y="1392"/>
                  </a:lnTo>
                  <a:lnTo>
                    <a:pt x="287" y="1398"/>
                  </a:lnTo>
                  <a:lnTo>
                    <a:pt x="319" y="1411"/>
                  </a:lnTo>
                  <a:lnTo>
                    <a:pt x="350" y="1428"/>
                  </a:lnTo>
                  <a:lnTo>
                    <a:pt x="377" y="1450"/>
                  </a:lnTo>
                  <a:lnTo>
                    <a:pt x="402" y="1478"/>
                  </a:lnTo>
                  <a:lnTo>
                    <a:pt x="544" y="1663"/>
                  </a:lnTo>
                  <a:lnTo>
                    <a:pt x="544" y="192"/>
                  </a:lnTo>
                  <a:lnTo>
                    <a:pt x="547" y="158"/>
                  </a:lnTo>
                  <a:lnTo>
                    <a:pt x="557" y="125"/>
                  </a:lnTo>
                  <a:lnTo>
                    <a:pt x="572" y="94"/>
                  </a:lnTo>
                  <a:lnTo>
                    <a:pt x="593" y="68"/>
                  </a:lnTo>
                  <a:lnTo>
                    <a:pt x="618" y="45"/>
                  </a:lnTo>
                  <a:lnTo>
                    <a:pt x="648" y="26"/>
                  </a:lnTo>
                  <a:lnTo>
                    <a:pt x="679" y="11"/>
                  </a:lnTo>
                  <a:lnTo>
                    <a:pt x="712" y="2"/>
                  </a:lnTo>
                  <a:lnTo>
                    <a:pt x="748" y="0"/>
                  </a:lnTo>
                  <a:close/>
                </a:path>
              </a:pathLst>
            </a:custGeom>
            <a:solidFill>
              <a:schemeClr val="bg1"/>
            </a:solidFill>
            <a:ln w="22225">
              <a:no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600">
                <a:latin typeface="+mn-lt"/>
                <a:cs typeface="Arial" panose="020B0604020202020204" pitchFamily="34" charset="0"/>
              </a:endParaRPr>
            </a:p>
          </p:txBody>
        </p:sp>
        <p:sp>
          <p:nvSpPr>
            <p:cNvPr id="23" name="Freeform 11">
              <a:extLst>
                <a:ext uri="{FF2B5EF4-FFF2-40B4-BE49-F238E27FC236}">
                  <a16:creationId xmlns:a16="http://schemas.microsoft.com/office/drawing/2014/main" id="{6F4CD205-3FF2-478E-ADE8-05AC75C5F6EF}"/>
                </a:ext>
              </a:extLst>
            </p:cNvPr>
            <p:cNvSpPr>
              <a:spLocks noEditPoints="1"/>
            </p:cNvSpPr>
            <p:nvPr/>
          </p:nvSpPr>
          <p:spPr bwMode="auto">
            <a:xfrm>
              <a:off x="2828" y="1221"/>
              <a:ext cx="2413" cy="2988"/>
            </a:xfrm>
            <a:custGeom>
              <a:avLst/>
              <a:gdLst>
                <a:gd name="T0" fmla="*/ 740 w 2413"/>
                <a:gd name="T1" fmla="*/ 213 h 2988"/>
                <a:gd name="T2" fmla="*/ 419 w 2413"/>
                <a:gd name="T3" fmla="*/ 1615 h 2988"/>
                <a:gd name="T4" fmla="*/ 309 w 2413"/>
                <a:gd name="T5" fmla="*/ 1561 h 2988"/>
                <a:gd name="T6" fmla="*/ 189 w 2413"/>
                <a:gd name="T7" fmla="*/ 1629 h 2988"/>
                <a:gd name="T8" fmla="*/ 184 w 2413"/>
                <a:gd name="T9" fmla="*/ 1757 h 2988"/>
                <a:gd name="T10" fmla="*/ 920 w 2413"/>
                <a:gd name="T11" fmla="*/ 2808 h 2988"/>
                <a:gd name="T12" fmla="*/ 1984 w 2413"/>
                <a:gd name="T13" fmla="*/ 2817 h 2988"/>
                <a:gd name="T14" fmla="*/ 2006 w 2413"/>
                <a:gd name="T15" fmla="*/ 2805 h 2988"/>
                <a:gd name="T16" fmla="*/ 2093 w 2413"/>
                <a:gd name="T17" fmla="*/ 2432 h 2988"/>
                <a:gd name="T18" fmla="*/ 2185 w 2413"/>
                <a:gd name="T19" fmla="*/ 1939 h 2988"/>
                <a:gd name="T20" fmla="*/ 2228 w 2413"/>
                <a:gd name="T21" fmla="*/ 1587 h 2988"/>
                <a:gd name="T22" fmla="*/ 2242 w 2413"/>
                <a:gd name="T23" fmla="*/ 1366 h 2988"/>
                <a:gd name="T24" fmla="*/ 2240 w 2413"/>
                <a:gd name="T25" fmla="*/ 1264 h 2988"/>
                <a:gd name="T26" fmla="*/ 2238 w 2413"/>
                <a:gd name="T27" fmla="*/ 1227 h 2988"/>
                <a:gd name="T28" fmla="*/ 2185 w 2413"/>
                <a:gd name="T29" fmla="*/ 1149 h 2988"/>
                <a:gd name="T30" fmla="*/ 2057 w 2413"/>
                <a:gd name="T31" fmla="*/ 1166 h 2988"/>
                <a:gd name="T32" fmla="*/ 1998 w 2413"/>
                <a:gd name="T33" fmla="*/ 1365 h 2988"/>
                <a:gd name="T34" fmla="*/ 1974 w 2413"/>
                <a:gd name="T35" fmla="*/ 1426 h 2988"/>
                <a:gd name="T36" fmla="*/ 1871 w 2413"/>
                <a:gd name="T37" fmla="*/ 1439 h 2988"/>
                <a:gd name="T38" fmla="*/ 1828 w 2413"/>
                <a:gd name="T39" fmla="*/ 1365 h 2988"/>
                <a:gd name="T40" fmla="*/ 1797 w 2413"/>
                <a:gd name="T41" fmla="*/ 1088 h 2988"/>
                <a:gd name="T42" fmla="*/ 1670 w 2413"/>
                <a:gd name="T43" fmla="*/ 1048 h 2988"/>
                <a:gd name="T44" fmla="*/ 1572 w 2413"/>
                <a:gd name="T45" fmla="*/ 1129 h 2988"/>
                <a:gd name="T46" fmla="*/ 1564 w 2413"/>
                <a:gd name="T47" fmla="*/ 1389 h 2988"/>
                <a:gd name="T48" fmla="*/ 1482 w 2413"/>
                <a:gd name="T49" fmla="*/ 1452 h 2988"/>
                <a:gd name="T50" fmla="*/ 1400 w 2413"/>
                <a:gd name="T51" fmla="*/ 1389 h 2988"/>
                <a:gd name="T52" fmla="*/ 1367 w 2413"/>
                <a:gd name="T53" fmla="*/ 945 h 2988"/>
                <a:gd name="T54" fmla="*/ 1263 w 2413"/>
                <a:gd name="T55" fmla="*/ 902 h 2988"/>
                <a:gd name="T56" fmla="*/ 1156 w 2413"/>
                <a:gd name="T57" fmla="*/ 943 h 2988"/>
                <a:gd name="T58" fmla="*/ 1122 w 2413"/>
                <a:gd name="T59" fmla="*/ 1389 h 2988"/>
                <a:gd name="T60" fmla="*/ 1041 w 2413"/>
                <a:gd name="T61" fmla="*/ 1452 h 2988"/>
                <a:gd name="T62" fmla="*/ 959 w 2413"/>
                <a:gd name="T63" fmla="*/ 1389 h 2988"/>
                <a:gd name="T64" fmla="*/ 952 w 2413"/>
                <a:gd name="T65" fmla="*/ 255 h 2988"/>
                <a:gd name="T66" fmla="*/ 859 w 2413"/>
                <a:gd name="T67" fmla="*/ 174 h 2988"/>
                <a:gd name="T68" fmla="*/ 966 w 2413"/>
                <a:gd name="T69" fmla="*/ 31 h 2988"/>
                <a:gd name="T70" fmla="*/ 1111 w 2413"/>
                <a:gd name="T71" fmla="*/ 191 h 2988"/>
                <a:gd name="T72" fmla="*/ 1211 w 2413"/>
                <a:gd name="T73" fmla="*/ 734 h 2988"/>
                <a:gd name="T74" fmla="*/ 1357 w 2413"/>
                <a:gd name="T75" fmla="*/ 745 h 2988"/>
                <a:gd name="T76" fmla="*/ 1529 w 2413"/>
                <a:gd name="T77" fmla="*/ 876 h 2988"/>
                <a:gd name="T78" fmla="*/ 1698 w 2413"/>
                <a:gd name="T79" fmla="*/ 874 h 2988"/>
                <a:gd name="T80" fmla="*/ 1907 w 2413"/>
                <a:gd name="T81" fmla="*/ 956 h 2988"/>
                <a:gd name="T82" fmla="*/ 2096 w 2413"/>
                <a:gd name="T83" fmla="*/ 973 h 2988"/>
                <a:gd name="T84" fmla="*/ 2300 w 2413"/>
                <a:gd name="T85" fmla="*/ 1021 h 2988"/>
                <a:gd name="T86" fmla="*/ 2407 w 2413"/>
                <a:gd name="T87" fmla="*/ 1197 h 2988"/>
                <a:gd name="T88" fmla="*/ 2413 w 2413"/>
                <a:gd name="T89" fmla="*/ 1304 h 2988"/>
                <a:gd name="T90" fmla="*/ 2408 w 2413"/>
                <a:gd name="T91" fmla="*/ 1484 h 2988"/>
                <a:gd name="T92" fmla="*/ 2377 w 2413"/>
                <a:gd name="T93" fmla="*/ 1793 h 2988"/>
                <a:gd name="T94" fmla="*/ 2305 w 2413"/>
                <a:gd name="T95" fmla="*/ 2242 h 2988"/>
                <a:gd name="T96" fmla="*/ 2173 w 2413"/>
                <a:gd name="T97" fmla="*/ 2844 h 2988"/>
                <a:gd name="T98" fmla="*/ 2118 w 2413"/>
                <a:gd name="T99" fmla="*/ 2937 h 2988"/>
                <a:gd name="T100" fmla="*/ 1996 w 2413"/>
                <a:gd name="T101" fmla="*/ 2988 h 2988"/>
                <a:gd name="T102" fmla="*/ 806 w 2413"/>
                <a:gd name="T103" fmla="*/ 2936 h 2988"/>
                <a:gd name="T104" fmla="*/ 63 w 2413"/>
                <a:gd name="T105" fmla="*/ 1884 h 2988"/>
                <a:gd name="T106" fmla="*/ 0 w 2413"/>
                <a:gd name="T107" fmla="*/ 1698 h 2988"/>
                <a:gd name="T108" fmla="*/ 64 w 2413"/>
                <a:gd name="T109" fmla="*/ 1510 h 2988"/>
                <a:gd name="T110" fmla="*/ 229 w 2413"/>
                <a:gd name="T111" fmla="*/ 1400 h 2988"/>
                <a:gd name="T112" fmla="*/ 438 w 2413"/>
                <a:gd name="T113" fmla="*/ 1418 h 2988"/>
                <a:gd name="T114" fmla="*/ 547 w 2413"/>
                <a:gd name="T115" fmla="*/ 234 h 2988"/>
                <a:gd name="T116" fmla="*/ 663 w 2413"/>
                <a:gd name="T117" fmla="*/ 55 h 2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13" h="2988">
                  <a:moveTo>
                    <a:pt x="833" y="170"/>
                  </a:moveTo>
                  <a:lnTo>
                    <a:pt x="806" y="174"/>
                  </a:lnTo>
                  <a:lnTo>
                    <a:pt x="782" y="183"/>
                  </a:lnTo>
                  <a:lnTo>
                    <a:pt x="760" y="195"/>
                  </a:lnTo>
                  <a:lnTo>
                    <a:pt x="740" y="213"/>
                  </a:lnTo>
                  <a:lnTo>
                    <a:pt x="727" y="232"/>
                  </a:lnTo>
                  <a:lnTo>
                    <a:pt x="717" y="255"/>
                  </a:lnTo>
                  <a:lnTo>
                    <a:pt x="713" y="278"/>
                  </a:lnTo>
                  <a:lnTo>
                    <a:pt x="713" y="2000"/>
                  </a:lnTo>
                  <a:lnTo>
                    <a:pt x="419" y="1615"/>
                  </a:lnTo>
                  <a:lnTo>
                    <a:pt x="402" y="1596"/>
                  </a:lnTo>
                  <a:lnTo>
                    <a:pt x="382" y="1581"/>
                  </a:lnTo>
                  <a:lnTo>
                    <a:pt x="358" y="1570"/>
                  </a:lnTo>
                  <a:lnTo>
                    <a:pt x="335" y="1564"/>
                  </a:lnTo>
                  <a:lnTo>
                    <a:pt x="309" y="1561"/>
                  </a:lnTo>
                  <a:lnTo>
                    <a:pt x="279" y="1564"/>
                  </a:lnTo>
                  <a:lnTo>
                    <a:pt x="250" y="1574"/>
                  </a:lnTo>
                  <a:lnTo>
                    <a:pt x="224" y="1588"/>
                  </a:lnTo>
                  <a:lnTo>
                    <a:pt x="204" y="1607"/>
                  </a:lnTo>
                  <a:lnTo>
                    <a:pt x="189" y="1629"/>
                  </a:lnTo>
                  <a:lnTo>
                    <a:pt x="178" y="1653"/>
                  </a:lnTo>
                  <a:lnTo>
                    <a:pt x="172" y="1679"/>
                  </a:lnTo>
                  <a:lnTo>
                    <a:pt x="171" y="1706"/>
                  </a:lnTo>
                  <a:lnTo>
                    <a:pt x="175" y="1733"/>
                  </a:lnTo>
                  <a:lnTo>
                    <a:pt x="184" y="1757"/>
                  </a:lnTo>
                  <a:lnTo>
                    <a:pt x="198" y="1781"/>
                  </a:lnTo>
                  <a:lnTo>
                    <a:pt x="871" y="2659"/>
                  </a:lnTo>
                  <a:lnTo>
                    <a:pt x="915" y="2797"/>
                  </a:lnTo>
                  <a:lnTo>
                    <a:pt x="916" y="2800"/>
                  </a:lnTo>
                  <a:lnTo>
                    <a:pt x="920" y="2808"/>
                  </a:lnTo>
                  <a:lnTo>
                    <a:pt x="928" y="2814"/>
                  </a:lnTo>
                  <a:lnTo>
                    <a:pt x="938" y="2817"/>
                  </a:lnTo>
                  <a:lnTo>
                    <a:pt x="1956" y="2817"/>
                  </a:lnTo>
                  <a:lnTo>
                    <a:pt x="1956" y="2817"/>
                  </a:lnTo>
                  <a:lnTo>
                    <a:pt x="1984" y="2817"/>
                  </a:lnTo>
                  <a:lnTo>
                    <a:pt x="1988" y="2817"/>
                  </a:lnTo>
                  <a:lnTo>
                    <a:pt x="1995" y="2815"/>
                  </a:lnTo>
                  <a:lnTo>
                    <a:pt x="2000" y="2813"/>
                  </a:lnTo>
                  <a:lnTo>
                    <a:pt x="2003" y="2810"/>
                  </a:lnTo>
                  <a:lnTo>
                    <a:pt x="2006" y="2805"/>
                  </a:lnTo>
                  <a:lnTo>
                    <a:pt x="2008" y="2802"/>
                  </a:lnTo>
                  <a:lnTo>
                    <a:pt x="2008" y="2799"/>
                  </a:lnTo>
                  <a:lnTo>
                    <a:pt x="2039" y="2670"/>
                  </a:lnTo>
                  <a:lnTo>
                    <a:pt x="2068" y="2548"/>
                  </a:lnTo>
                  <a:lnTo>
                    <a:pt x="2093" y="2432"/>
                  </a:lnTo>
                  <a:lnTo>
                    <a:pt x="2115" y="2321"/>
                  </a:lnTo>
                  <a:lnTo>
                    <a:pt x="2136" y="2217"/>
                  </a:lnTo>
                  <a:lnTo>
                    <a:pt x="2153" y="2119"/>
                  </a:lnTo>
                  <a:lnTo>
                    <a:pt x="2170" y="2026"/>
                  </a:lnTo>
                  <a:lnTo>
                    <a:pt x="2185" y="1939"/>
                  </a:lnTo>
                  <a:lnTo>
                    <a:pt x="2196" y="1858"/>
                  </a:lnTo>
                  <a:lnTo>
                    <a:pt x="2207" y="1782"/>
                  </a:lnTo>
                  <a:lnTo>
                    <a:pt x="2216" y="1711"/>
                  </a:lnTo>
                  <a:lnTo>
                    <a:pt x="2222" y="1647"/>
                  </a:lnTo>
                  <a:lnTo>
                    <a:pt x="2228" y="1587"/>
                  </a:lnTo>
                  <a:lnTo>
                    <a:pt x="2233" y="1533"/>
                  </a:lnTo>
                  <a:lnTo>
                    <a:pt x="2237" y="1484"/>
                  </a:lnTo>
                  <a:lnTo>
                    <a:pt x="2239" y="1439"/>
                  </a:lnTo>
                  <a:lnTo>
                    <a:pt x="2240" y="1401"/>
                  </a:lnTo>
                  <a:lnTo>
                    <a:pt x="2242" y="1366"/>
                  </a:lnTo>
                  <a:lnTo>
                    <a:pt x="2242" y="1336"/>
                  </a:lnTo>
                  <a:lnTo>
                    <a:pt x="2242" y="1312"/>
                  </a:lnTo>
                  <a:lnTo>
                    <a:pt x="2242" y="1292"/>
                  </a:lnTo>
                  <a:lnTo>
                    <a:pt x="2242" y="1276"/>
                  </a:lnTo>
                  <a:lnTo>
                    <a:pt x="2240" y="1264"/>
                  </a:lnTo>
                  <a:lnTo>
                    <a:pt x="2240" y="1258"/>
                  </a:lnTo>
                  <a:lnTo>
                    <a:pt x="2240" y="1256"/>
                  </a:lnTo>
                  <a:lnTo>
                    <a:pt x="2239" y="1251"/>
                  </a:lnTo>
                  <a:lnTo>
                    <a:pt x="2239" y="1247"/>
                  </a:lnTo>
                  <a:lnTo>
                    <a:pt x="2238" y="1227"/>
                  </a:lnTo>
                  <a:lnTo>
                    <a:pt x="2233" y="1207"/>
                  </a:lnTo>
                  <a:lnTo>
                    <a:pt x="2225" y="1190"/>
                  </a:lnTo>
                  <a:lnTo>
                    <a:pt x="2214" y="1174"/>
                  </a:lnTo>
                  <a:lnTo>
                    <a:pt x="2201" y="1160"/>
                  </a:lnTo>
                  <a:lnTo>
                    <a:pt x="2185" y="1149"/>
                  </a:lnTo>
                  <a:lnTo>
                    <a:pt x="2165" y="1143"/>
                  </a:lnTo>
                  <a:lnTo>
                    <a:pt x="2142" y="1140"/>
                  </a:lnTo>
                  <a:lnTo>
                    <a:pt x="2113" y="1143"/>
                  </a:lnTo>
                  <a:lnTo>
                    <a:pt x="2084" y="1151"/>
                  </a:lnTo>
                  <a:lnTo>
                    <a:pt x="2057" y="1166"/>
                  </a:lnTo>
                  <a:lnTo>
                    <a:pt x="2033" y="1184"/>
                  </a:lnTo>
                  <a:lnTo>
                    <a:pt x="2016" y="1204"/>
                  </a:lnTo>
                  <a:lnTo>
                    <a:pt x="2003" y="1225"/>
                  </a:lnTo>
                  <a:lnTo>
                    <a:pt x="1998" y="1247"/>
                  </a:lnTo>
                  <a:lnTo>
                    <a:pt x="1998" y="1365"/>
                  </a:lnTo>
                  <a:lnTo>
                    <a:pt x="1998" y="1365"/>
                  </a:lnTo>
                  <a:lnTo>
                    <a:pt x="1998" y="1366"/>
                  </a:lnTo>
                  <a:lnTo>
                    <a:pt x="1996" y="1389"/>
                  </a:lnTo>
                  <a:lnTo>
                    <a:pt x="1987" y="1408"/>
                  </a:lnTo>
                  <a:lnTo>
                    <a:pt x="1974" y="1426"/>
                  </a:lnTo>
                  <a:lnTo>
                    <a:pt x="1956" y="1439"/>
                  </a:lnTo>
                  <a:lnTo>
                    <a:pt x="1936" y="1448"/>
                  </a:lnTo>
                  <a:lnTo>
                    <a:pt x="1913" y="1452"/>
                  </a:lnTo>
                  <a:lnTo>
                    <a:pt x="1890" y="1448"/>
                  </a:lnTo>
                  <a:lnTo>
                    <a:pt x="1871" y="1439"/>
                  </a:lnTo>
                  <a:lnTo>
                    <a:pt x="1853" y="1426"/>
                  </a:lnTo>
                  <a:lnTo>
                    <a:pt x="1840" y="1408"/>
                  </a:lnTo>
                  <a:lnTo>
                    <a:pt x="1831" y="1389"/>
                  </a:lnTo>
                  <a:lnTo>
                    <a:pt x="1828" y="1366"/>
                  </a:lnTo>
                  <a:lnTo>
                    <a:pt x="1828" y="1365"/>
                  </a:lnTo>
                  <a:lnTo>
                    <a:pt x="1828" y="1365"/>
                  </a:lnTo>
                  <a:lnTo>
                    <a:pt x="1828" y="1153"/>
                  </a:lnTo>
                  <a:lnTo>
                    <a:pt x="1825" y="1129"/>
                  </a:lnTo>
                  <a:lnTo>
                    <a:pt x="1814" y="1108"/>
                  </a:lnTo>
                  <a:lnTo>
                    <a:pt x="1797" y="1088"/>
                  </a:lnTo>
                  <a:lnTo>
                    <a:pt x="1776" y="1071"/>
                  </a:lnTo>
                  <a:lnTo>
                    <a:pt x="1751" y="1057"/>
                  </a:lnTo>
                  <a:lnTo>
                    <a:pt x="1725" y="1048"/>
                  </a:lnTo>
                  <a:lnTo>
                    <a:pt x="1698" y="1045"/>
                  </a:lnTo>
                  <a:lnTo>
                    <a:pt x="1670" y="1048"/>
                  </a:lnTo>
                  <a:lnTo>
                    <a:pt x="1644" y="1057"/>
                  </a:lnTo>
                  <a:lnTo>
                    <a:pt x="1619" y="1071"/>
                  </a:lnTo>
                  <a:lnTo>
                    <a:pt x="1598" y="1087"/>
                  </a:lnTo>
                  <a:lnTo>
                    <a:pt x="1582" y="1108"/>
                  </a:lnTo>
                  <a:lnTo>
                    <a:pt x="1572" y="1129"/>
                  </a:lnTo>
                  <a:lnTo>
                    <a:pt x="1568" y="1153"/>
                  </a:lnTo>
                  <a:lnTo>
                    <a:pt x="1568" y="1365"/>
                  </a:lnTo>
                  <a:lnTo>
                    <a:pt x="1568" y="1365"/>
                  </a:lnTo>
                  <a:lnTo>
                    <a:pt x="1568" y="1366"/>
                  </a:lnTo>
                  <a:lnTo>
                    <a:pt x="1564" y="1389"/>
                  </a:lnTo>
                  <a:lnTo>
                    <a:pt x="1555" y="1408"/>
                  </a:lnTo>
                  <a:lnTo>
                    <a:pt x="1543" y="1426"/>
                  </a:lnTo>
                  <a:lnTo>
                    <a:pt x="1526" y="1439"/>
                  </a:lnTo>
                  <a:lnTo>
                    <a:pt x="1505" y="1448"/>
                  </a:lnTo>
                  <a:lnTo>
                    <a:pt x="1482" y="1452"/>
                  </a:lnTo>
                  <a:lnTo>
                    <a:pt x="1460" y="1448"/>
                  </a:lnTo>
                  <a:lnTo>
                    <a:pt x="1439" y="1439"/>
                  </a:lnTo>
                  <a:lnTo>
                    <a:pt x="1421" y="1426"/>
                  </a:lnTo>
                  <a:lnTo>
                    <a:pt x="1409" y="1408"/>
                  </a:lnTo>
                  <a:lnTo>
                    <a:pt x="1400" y="1389"/>
                  </a:lnTo>
                  <a:lnTo>
                    <a:pt x="1397" y="1366"/>
                  </a:lnTo>
                  <a:lnTo>
                    <a:pt x="1397" y="1009"/>
                  </a:lnTo>
                  <a:lnTo>
                    <a:pt x="1393" y="986"/>
                  </a:lnTo>
                  <a:lnTo>
                    <a:pt x="1383" y="965"/>
                  </a:lnTo>
                  <a:lnTo>
                    <a:pt x="1367" y="945"/>
                  </a:lnTo>
                  <a:lnTo>
                    <a:pt x="1346" y="928"/>
                  </a:lnTo>
                  <a:lnTo>
                    <a:pt x="1322" y="914"/>
                  </a:lnTo>
                  <a:lnTo>
                    <a:pt x="1295" y="905"/>
                  </a:lnTo>
                  <a:lnTo>
                    <a:pt x="1268" y="902"/>
                  </a:lnTo>
                  <a:lnTo>
                    <a:pt x="1263" y="902"/>
                  </a:lnTo>
                  <a:lnTo>
                    <a:pt x="1255" y="901"/>
                  </a:lnTo>
                  <a:lnTo>
                    <a:pt x="1228" y="904"/>
                  </a:lnTo>
                  <a:lnTo>
                    <a:pt x="1201" y="913"/>
                  </a:lnTo>
                  <a:lnTo>
                    <a:pt x="1177" y="927"/>
                  </a:lnTo>
                  <a:lnTo>
                    <a:pt x="1156" y="943"/>
                  </a:lnTo>
                  <a:lnTo>
                    <a:pt x="1140" y="964"/>
                  </a:lnTo>
                  <a:lnTo>
                    <a:pt x="1130" y="985"/>
                  </a:lnTo>
                  <a:lnTo>
                    <a:pt x="1126" y="1009"/>
                  </a:lnTo>
                  <a:lnTo>
                    <a:pt x="1126" y="1366"/>
                  </a:lnTo>
                  <a:lnTo>
                    <a:pt x="1122" y="1389"/>
                  </a:lnTo>
                  <a:lnTo>
                    <a:pt x="1115" y="1408"/>
                  </a:lnTo>
                  <a:lnTo>
                    <a:pt x="1101" y="1426"/>
                  </a:lnTo>
                  <a:lnTo>
                    <a:pt x="1084" y="1439"/>
                  </a:lnTo>
                  <a:lnTo>
                    <a:pt x="1063" y="1448"/>
                  </a:lnTo>
                  <a:lnTo>
                    <a:pt x="1041" y="1452"/>
                  </a:lnTo>
                  <a:lnTo>
                    <a:pt x="1018" y="1448"/>
                  </a:lnTo>
                  <a:lnTo>
                    <a:pt x="998" y="1439"/>
                  </a:lnTo>
                  <a:lnTo>
                    <a:pt x="981" y="1426"/>
                  </a:lnTo>
                  <a:lnTo>
                    <a:pt x="967" y="1408"/>
                  </a:lnTo>
                  <a:lnTo>
                    <a:pt x="959" y="1389"/>
                  </a:lnTo>
                  <a:lnTo>
                    <a:pt x="955" y="1366"/>
                  </a:lnTo>
                  <a:lnTo>
                    <a:pt x="956" y="1365"/>
                  </a:lnTo>
                  <a:lnTo>
                    <a:pt x="955" y="1365"/>
                  </a:lnTo>
                  <a:lnTo>
                    <a:pt x="955" y="278"/>
                  </a:lnTo>
                  <a:lnTo>
                    <a:pt x="952" y="255"/>
                  </a:lnTo>
                  <a:lnTo>
                    <a:pt x="943" y="232"/>
                  </a:lnTo>
                  <a:lnTo>
                    <a:pt x="928" y="213"/>
                  </a:lnTo>
                  <a:lnTo>
                    <a:pt x="908" y="195"/>
                  </a:lnTo>
                  <a:lnTo>
                    <a:pt x="884" y="183"/>
                  </a:lnTo>
                  <a:lnTo>
                    <a:pt x="859" y="174"/>
                  </a:lnTo>
                  <a:lnTo>
                    <a:pt x="833" y="170"/>
                  </a:lnTo>
                  <a:close/>
                  <a:moveTo>
                    <a:pt x="833" y="0"/>
                  </a:moveTo>
                  <a:lnTo>
                    <a:pt x="879" y="4"/>
                  </a:lnTo>
                  <a:lnTo>
                    <a:pt x="924" y="14"/>
                  </a:lnTo>
                  <a:lnTo>
                    <a:pt x="966" y="31"/>
                  </a:lnTo>
                  <a:lnTo>
                    <a:pt x="1005" y="55"/>
                  </a:lnTo>
                  <a:lnTo>
                    <a:pt x="1039" y="82"/>
                  </a:lnTo>
                  <a:lnTo>
                    <a:pt x="1069" y="114"/>
                  </a:lnTo>
                  <a:lnTo>
                    <a:pt x="1093" y="152"/>
                  </a:lnTo>
                  <a:lnTo>
                    <a:pt x="1111" y="191"/>
                  </a:lnTo>
                  <a:lnTo>
                    <a:pt x="1122" y="234"/>
                  </a:lnTo>
                  <a:lnTo>
                    <a:pt x="1126" y="278"/>
                  </a:lnTo>
                  <a:lnTo>
                    <a:pt x="1126" y="759"/>
                  </a:lnTo>
                  <a:lnTo>
                    <a:pt x="1167" y="744"/>
                  </a:lnTo>
                  <a:lnTo>
                    <a:pt x="1211" y="734"/>
                  </a:lnTo>
                  <a:lnTo>
                    <a:pt x="1255" y="730"/>
                  </a:lnTo>
                  <a:lnTo>
                    <a:pt x="1265" y="730"/>
                  </a:lnTo>
                  <a:lnTo>
                    <a:pt x="1273" y="730"/>
                  </a:lnTo>
                  <a:lnTo>
                    <a:pt x="1315" y="735"/>
                  </a:lnTo>
                  <a:lnTo>
                    <a:pt x="1357" y="745"/>
                  </a:lnTo>
                  <a:lnTo>
                    <a:pt x="1398" y="761"/>
                  </a:lnTo>
                  <a:lnTo>
                    <a:pt x="1436" y="783"/>
                  </a:lnTo>
                  <a:lnTo>
                    <a:pt x="1471" y="810"/>
                  </a:lnTo>
                  <a:lnTo>
                    <a:pt x="1503" y="841"/>
                  </a:lnTo>
                  <a:lnTo>
                    <a:pt x="1529" y="876"/>
                  </a:lnTo>
                  <a:lnTo>
                    <a:pt x="1548" y="914"/>
                  </a:lnTo>
                  <a:lnTo>
                    <a:pt x="1583" y="897"/>
                  </a:lnTo>
                  <a:lnTo>
                    <a:pt x="1620" y="884"/>
                  </a:lnTo>
                  <a:lnTo>
                    <a:pt x="1658" y="877"/>
                  </a:lnTo>
                  <a:lnTo>
                    <a:pt x="1698" y="874"/>
                  </a:lnTo>
                  <a:lnTo>
                    <a:pt x="1745" y="878"/>
                  </a:lnTo>
                  <a:lnTo>
                    <a:pt x="1790" y="888"/>
                  </a:lnTo>
                  <a:lnTo>
                    <a:pt x="1832" y="905"/>
                  </a:lnTo>
                  <a:lnTo>
                    <a:pt x="1872" y="928"/>
                  </a:lnTo>
                  <a:lnTo>
                    <a:pt x="1907" y="956"/>
                  </a:lnTo>
                  <a:lnTo>
                    <a:pt x="1938" y="989"/>
                  </a:lnTo>
                  <a:lnTo>
                    <a:pt x="1962" y="1025"/>
                  </a:lnTo>
                  <a:lnTo>
                    <a:pt x="2005" y="1001"/>
                  </a:lnTo>
                  <a:lnTo>
                    <a:pt x="2049" y="984"/>
                  </a:lnTo>
                  <a:lnTo>
                    <a:pt x="2096" y="973"/>
                  </a:lnTo>
                  <a:lnTo>
                    <a:pt x="2142" y="969"/>
                  </a:lnTo>
                  <a:lnTo>
                    <a:pt x="2186" y="973"/>
                  </a:lnTo>
                  <a:lnTo>
                    <a:pt x="2227" y="982"/>
                  </a:lnTo>
                  <a:lnTo>
                    <a:pt x="2265" y="999"/>
                  </a:lnTo>
                  <a:lnTo>
                    <a:pt x="2300" y="1021"/>
                  </a:lnTo>
                  <a:lnTo>
                    <a:pt x="2331" y="1048"/>
                  </a:lnTo>
                  <a:lnTo>
                    <a:pt x="2358" y="1079"/>
                  </a:lnTo>
                  <a:lnTo>
                    <a:pt x="2379" y="1115"/>
                  </a:lnTo>
                  <a:lnTo>
                    <a:pt x="2395" y="1155"/>
                  </a:lnTo>
                  <a:lnTo>
                    <a:pt x="2407" y="1197"/>
                  </a:lnTo>
                  <a:lnTo>
                    <a:pt x="2410" y="1243"/>
                  </a:lnTo>
                  <a:lnTo>
                    <a:pt x="2410" y="1252"/>
                  </a:lnTo>
                  <a:lnTo>
                    <a:pt x="2412" y="1264"/>
                  </a:lnTo>
                  <a:lnTo>
                    <a:pt x="2412" y="1282"/>
                  </a:lnTo>
                  <a:lnTo>
                    <a:pt x="2413" y="1304"/>
                  </a:lnTo>
                  <a:lnTo>
                    <a:pt x="2413" y="1330"/>
                  </a:lnTo>
                  <a:lnTo>
                    <a:pt x="2413" y="1361"/>
                  </a:lnTo>
                  <a:lnTo>
                    <a:pt x="2412" y="1397"/>
                  </a:lnTo>
                  <a:lnTo>
                    <a:pt x="2410" y="1438"/>
                  </a:lnTo>
                  <a:lnTo>
                    <a:pt x="2408" y="1484"/>
                  </a:lnTo>
                  <a:lnTo>
                    <a:pt x="2404" y="1535"/>
                  </a:lnTo>
                  <a:lnTo>
                    <a:pt x="2399" y="1592"/>
                  </a:lnTo>
                  <a:lnTo>
                    <a:pt x="2393" y="1653"/>
                  </a:lnTo>
                  <a:lnTo>
                    <a:pt x="2387" y="1720"/>
                  </a:lnTo>
                  <a:lnTo>
                    <a:pt x="2377" y="1793"/>
                  </a:lnTo>
                  <a:lnTo>
                    <a:pt x="2367" y="1870"/>
                  </a:lnTo>
                  <a:lnTo>
                    <a:pt x="2354" y="1955"/>
                  </a:lnTo>
                  <a:lnTo>
                    <a:pt x="2340" y="2044"/>
                  </a:lnTo>
                  <a:lnTo>
                    <a:pt x="2323" y="2140"/>
                  </a:lnTo>
                  <a:lnTo>
                    <a:pt x="2305" y="2242"/>
                  </a:lnTo>
                  <a:lnTo>
                    <a:pt x="2284" y="2350"/>
                  </a:lnTo>
                  <a:lnTo>
                    <a:pt x="2260" y="2464"/>
                  </a:lnTo>
                  <a:lnTo>
                    <a:pt x="2234" y="2583"/>
                  </a:lnTo>
                  <a:lnTo>
                    <a:pt x="2206" y="2710"/>
                  </a:lnTo>
                  <a:lnTo>
                    <a:pt x="2173" y="2844"/>
                  </a:lnTo>
                  <a:lnTo>
                    <a:pt x="2172" y="2849"/>
                  </a:lnTo>
                  <a:lnTo>
                    <a:pt x="2171" y="2853"/>
                  </a:lnTo>
                  <a:lnTo>
                    <a:pt x="2157" y="2885"/>
                  </a:lnTo>
                  <a:lnTo>
                    <a:pt x="2140" y="2912"/>
                  </a:lnTo>
                  <a:lnTo>
                    <a:pt x="2118" y="2937"/>
                  </a:lnTo>
                  <a:lnTo>
                    <a:pt x="2091" y="2957"/>
                  </a:lnTo>
                  <a:lnTo>
                    <a:pt x="2062" y="2972"/>
                  </a:lnTo>
                  <a:lnTo>
                    <a:pt x="2031" y="2983"/>
                  </a:lnTo>
                  <a:lnTo>
                    <a:pt x="1997" y="2988"/>
                  </a:lnTo>
                  <a:lnTo>
                    <a:pt x="1996" y="2988"/>
                  </a:lnTo>
                  <a:lnTo>
                    <a:pt x="938" y="2988"/>
                  </a:lnTo>
                  <a:lnTo>
                    <a:pt x="900" y="2984"/>
                  </a:lnTo>
                  <a:lnTo>
                    <a:pt x="866" y="2974"/>
                  </a:lnTo>
                  <a:lnTo>
                    <a:pt x="835" y="2958"/>
                  </a:lnTo>
                  <a:lnTo>
                    <a:pt x="806" y="2936"/>
                  </a:lnTo>
                  <a:lnTo>
                    <a:pt x="782" y="2910"/>
                  </a:lnTo>
                  <a:lnTo>
                    <a:pt x="764" y="2879"/>
                  </a:lnTo>
                  <a:lnTo>
                    <a:pt x="751" y="2843"/>
                  </a:lnTo>
                  <a:lnTo>
                    <a:pt x="718" y="2738"/>
                  </a:lnTo>
                  <a:lnTo>
                    <a:pt x="63" y="1884"/>
                  </a:lnTo>
                  <a:lnTo>
                    <a:pt x="41" y="1850"/>
                  </a:lnTo>
                  <a:lnTo>
                    <a:pt x="23" y="1814"/>
                  </a:lnTo>
                  <a:lnTo>
                    <a:pt x="9" y="1776"/>
                  </a:lnTo>
                  <a:lnTo>
                    <a:pt x="2" y="1737"/>
                  </a:lnTo>
                  <a:lnTo>
                    <a:pt x="0" y="1698"/>
                  </a:lnTo>
                  <a:lnTo>
                    <a:pt x="2" y="1657"/>
                  </a:lnTo>
                  <a:lnTo>
                    <a:pt x="11" y="1617"/>
                  </a:lnTo>
                  <a:lnTo>
                    <a:pt x="23" y="1579"/>
                  </a:lnTo>
                  <a:lnTo>
                    <a:pt x="42" y="1543"/>
                  </a:lnTo>
                  <a:lnTo>
                    <a:pt x="64" y="1510"/>
                  </a:lnTo>
                  <a:lnTo>
                    <a:pt x="91" y="1479"/>
                  </a:lnTo>
                  <a:lnTo>
                    <a:pt x="122" y="1453"/>
                  </a:lnTo>
                  <a:lnTo>
                    <a:pt x="156" y="1431"/>
                  </a:lnTo>
                  <a:lnTo>
                    <a:pt x="192" y="1413"/>
                  </a:lnTo>
                  <a:lnTo>
                    <a:pt x="229" y="1400"/>
                  </a:lnTo>
                  <a:lnTo>
                    <a:pt x="268" y="1392"/>
                  </a:lnTo>
                  <a:lnTo>
                    <a:pt x="309" y="1390"/>
                  </a:lnTo>
                  <a:lnTo>
                    <a:pt x="353" y="1394"/>
                  </a:lnTo>
                  <a:lnTo>
                    <a:pt x="397" y="1402"/>
                  </a:lnTo>
                  <a:lnTo>
                    <a:pt x="438" y="1418"/>
                  </a:lnTo>
                  <a:lnTo>
                    <a:pt x="476" y="1439"/>
                  </a:lnTo>
                  <a:lnTo>
                    <a:pt x="512" y="1466"/>
                  </a:lnTo>
                  <a:lnTo>
                    <a:pt x="543" y="1497"/>
                  </a:lnTo>
                  <a:lnTo>
                    <a:pt x="543" y="278"/>
                  </a:lnTo>
                  <a:lnTo>
                    <a:pt x="547" y="234"/>
                  </a:lnTo>
                  <a:lnTo>
                    <a:pt x="558" y="191"/>
                  </a:lnTo>
                  <a:lnTo>
                    <a:pt x="575" y="152"/>
                  </a:lnTo>
                  <a:lnTo>
                    <a:pt x="600" y="114"/>
                  </a:lnTo>
                  <a:lnTo>
                    <a:pt x="629" y="82"/>
                  </a:lnTo>
                  <a:lnTo>
                    <a:pt x="663" y="55"/>
                  </a:lnTo>
                  <a:lnTo>
                    <a:pt x="701" y="31"/>
                  </a:lnTo>
                  <a:lnTo>
                    <a:pt x="743" y="14"/>
                  </a:lnTo>
                  <a:lnTo>
                    <a:pt x="786" y="4"/>
                  </a:lnTo>
                  <a:lnTo>
                    <a:pt x="833" y="0"/>
                  </a:lnTo>
                  <a:close/>
                </a:path>
              </a:pathLst>
            </a:custGeom>
            <a:grpFill/>
            <a:ln w="6350">
              <a:no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600">
                <a:latin typeface="+mn-lt"/>
                <a:cs typeface="Arial" panose="020B0604020202020204" pitchFamily="34" charset="0"/>
              </a:endParaRPr>
            </a:p>
          </p:txBody>
        </p:sp>
      </p:grpSp>
      <p:sp>
        <p:nvSpPr>
          <p:cNvPr id="24" name="Rectangle 23">
            <a:hlinkClick r:id="rId5"/>
            <a:extLst>
              <a:ext uri="{FF2B5EF4-FFF2-40B4-BE49-F238E27FC236}">
                <a16:creationId xmlns:a16="http://schemas.microsoft.com/office/drawing/2014/main" id="{5C88A157-7D6B-421E-B431-E4E09EC8F64E}"/>
              </a:ext>
            </a:extLst>
          </p:cNvPr>
          <p:cNvSpPr/>
          <p:nvPr/>
        </p:nvSpPr>
        <p:spPr>
          <a:xfrm>
            <a:off x="2678877" y="4661380"/>
            <a:ext cx="4829175" cy="68631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Tree>
    <p:extLst>
      <p:ext uri="{BB962C8B-B14F-4D97-AF65-F5344CB8AC3E}">
        <p14:creationId xmlns:p14="http://schemas.microsoft.com/office/powerpoint/2010/main" val="3990114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D27C49-47B1-1649-938E-F97D40D9416C}"/>
              </a:ext>
            </a:extLst>
          </p:cNvPr>
          <p:cNvSpPr/>
          <p:nvPr/>
        </p:nvSpPr>
        <p:spPr>
          <a:xfrm>
            <a:off x="434355" y="1512605"/>
            <a:ext cx="11322050" cy="1077218"/>
          </a:xfrm>
          <a:prstGeom prst="rect">
            <a:avLst/>
          </a:prstGeom>
          <a:solidFill>
            <a:schemeClr val="accent3">
              <a:alpha val="14000"/>
            </a:schemeClr>
          </a:solidFill>
        </p:spPr>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a:spcBef>
                <a:spcPts val="200"/>
              </a:spcBef>
              <a:spcAft>
                <a:spcPts val="200"/>
              </a:spcAft>
            </a:pPr>
            <a:r>
              <a:rPr lang="en-US" sz="1200" b="1" dirty="0">
                <a:latin typeface="+mn-lt"/>
              </a:rPr>
              <a:t>Set the right expectations</a:t>
            </a:r>
          </a:p>
          <a:p>
            <a:pPr marL="119063" indent="-119063">
              <a:spcBef>
                <a:spcPts val="200"/>
              </a:spcBef>
              <a:spcAft>
                <a:spcPts val="200"/>
              </a:spcAft>
              <a:buFont typeface="Arial" panose="020B0604020202020204" pitchFamily="34" charset="0"/>
              <a:buChar char="•"/>
            </a:pPr>
            <a:r>
              <a:rPr lang="en-US" sz="1200" dirty="0">
                <a:latin typeface="+mn-lt"/>
              </a:rPr>
              <a:t>Set your working hours in Slack and Google Calendar</a:t>
            </a:r>
          </a:p>
          <a:p>
            <a:pPr marL="119063" indent="-119063">
              <a:spcBef>
                <a:spcPts val="200"/>
              </a:spcBef>
              <a:spcAft>
                <a:spcPts val="200"/>
              </a:spcAft>
              <a:buFont typeface="Arial" panose="020B0604020202020204" pitchFamily="34" charset="0"/>
              <a:buChar char="•"/>
            </a:pPr>
            <a:r>
              <a:rPr lang="en-US" sz="1200" dirty="0">
                <a:latin typeface="+mn-lt"/>
              </a:rPr>
              <a:t>Write a status if you’re sick, on holiday, or PTO</a:t>
            </a:r>
          </a:p>
          <a:p>
            <a:pPr marL="119063" indent="-119063">
              <a:spcBef>
                <a:spcPts val="200"/>
              </a:spcBef>
              <a:spcAft>
                <a:spcPts val="200"/>
              </a:spcAft>
              <a:buFont typeface="Arial" panose="020B0604020202020204" pitchFamily="34" charset="0"/>
              <a:buChar char="•"/>
            </a:pPr>
            <a:r>
              <a:rPr lang="en-US" sz="1200" dirty="0">
                <a:latin typeface="+mn-lt"/>
              </a:rPr>
              <a:t>Create a shared team Google Calendar </a:t>
            </a:r>
          </a:p>
        </p:txBody>
      </p:sp>
      <p:sp>
        <p:nvSpPr>
          <p:cNvPr id="11" name="Rectangle 10">
            <a:extLst>
              <a:ext uri="{FF2B5EF4-FFF2-40B4-BE49-F238E27FC236}">
                <a16:creationId xmlns:a16="http://schemas.microsoft.com/office/drawing/2014/main" id="{49B56AFA-9203-D046-BB63-EC68C9540FD7}"/>
              </a:ext>
            </a:extLst>
          </p:cNvPr>
          <p:cNvSpPr/>
          <p:nvPr/>
        </p:nvSpPr>
        <p:spPr>
          <a:xfrm>
            <a:off x="434355" y="2624874"/>
            <a:ext cx="11322050" cy="841256"/>
          </a:xfrm>
          <a:prstGeom prst="rect">
            <a:avLst/>
          </a:prstGeom>
          <a:solidFill>
            <a:schemeClr val="accent3">
              <a:alpha val="14000"/>
            </a:schemeClr>
          </a:solidFill>
        </p:spPr>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a:spcBef>
                <a:spcPts val="200"/>
              </a:spcBef>
              <a:spcAft>
                <a:spcPts val="200"/>
              </a:spcAft>
            </a:pPr>
            <a:r>
              <a:rPr lang="en-US" sz="1200" b="1" dirty="0">
                <a:latin typeface="+mn-lt"/>
              </a:rPr>
              <a:t>Use it to your advantage </a:t>
            </a:r>
          </a:p>
          <a:p>
            <a:pPr marL="119063" indent="-119063">
              <a:spcBef>
                <a:spcPts val="200"/>
              </a:spcBef>
              <a:spcAft>
                <a:spcPts val="200"/>
              </a:spcAft>
              <a:buFont typeface="Arial" panose="020B0604020202020204" pitchFamily="34" charset="0"/>
              <a:buChar char="•"/>
            </a:pPr>
            <a:r>
              <a:rPr lang="en-US" sz="1200" dirty="0">
                <a:latin typeface="+mn-lt"/>
              </a:rPr>
              <a:t>Use collaboration tools like Google Drive, team Slack channels, Jira, and Confluence to work on team projects around the clock</a:t>
            </a:r>
          </a:p>
          <a:p>
            <a:pPr marL="119063" indent="-119063">
              <a:spcBef>
                <a:spcPts val="200"/>
              </a:spcBef>
              <a:spcAft>
                <a:spcPts val="200"/>
              </a:spcAft>
              <a:buFont typeface="Arial" panose="020B0604020202020204" pitchFamily="34" charset="0"/>
              <a:buChar char="•"/>
            </a:pPr>
            <a:r>
              <a:rPr lang="en-US" sz="1200" dirty="0">
                <a:latin typeface="+mn-lt"/>
              </a:rPr>
              <a:t>Make your work accessible to your team, add comments, and assign tasks to receive input from colleagues when they become available</a:t>
            </a:r>
          </a:p>
        </p:txBody>
      </p:sp>
      <p:sp>
        <p:nvSpPr>
          <p:cNvPr id="12" name="Rectangle 11">
            <a:extLst>
              <a:ext uri="{FF2B5EF4-FFF2-40B4-BE49-F238E27FC236}">
                <a16:creationId xmlns:a16="http://schemas.microsoft.com/office/drawing/2014/main" id="{F19C86D9-0EF1-E648-960A-D4BFFFD37CE4}"/>
              </a:ext>
            </a:extLst>
          </p:cNvPr>
          <p:cNvSpPr/>
          <p:nvPr/>
        </p:nvSpPr>
        <p:spPr>
          <a:xfrm>
            <a:off x="434355" y="3501181"/>
            <a:ext cx="11322050" cy="841256"/>
          </a:xfrm>
          <a:prstGeom prst="rect">
            <a:avLst/>
          </a:prstGeom>
          <a:solidFill>
            <a:schemeClr val="accent3">
              <a:alpha val="14000"/>
            </a:schemeClr>
          </a:solidFill>
        </p:spPr>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a:spcBef>
                <a:spcPts val="200"/>
              </a:spcBef>
              <a:spcAft>
                <a:spcPts val="200"/>
              </a:spcAft>
            </a:pPr>
            <a:r>
              <a:rPr lang="en-US" sz="1200" b="1" dirty="0">
                <a:latin typeface="+mn-lt"/>
              </a:rPr>
              <a:t>Be flexible and reasonable</a:t>
            </a:r>
          </a:p>
          <a:p>
            <a:pPr marL="119063" indent="-119063">
              <a:spcBef>
                <a:spcPts val="200"/>
              </a:spcBef>
              <a:spcAft>
                <a:spcPts val="200"/>
              </a:spcAft>
              <a:buFont typeface="Arial" panose="020B0604020202020204" pitchFamily="34" charset="0"/>
              <a:buChar char="•"/>
            </a:pPr>
            <a:r>
              <a:rPr lang="en-US" sz="1200" dirty="0">
                <a:latin typeface="+mn-lt"/>
              </a:rPr>
              <a:t>Meet at least once a week for a live Zoom meeting with your whole team, which could mean a time outside of your normal working hours</a:t>
            </a:r>
          </a:p>
          <a:p>
            <a:pPr marL="119063" indent="-119063">
              <a:spcBef>
                <a:spcPts val="200"/>
              </a:spcBef>
              <a:spcAft>
                <a:spcPts val="200"/>
              </a:spcAft>
              <a:buFont typeface="Arial" panose="020B0604020202020204" pitchFamily="34" charset="0"/>
              <a:buChar char="•"/>
            </a:pPr>
            <a:r>
              <a:rPr lang="en-US" sz="1200" dirty="0">
                <a:latin typeface="+mn-lt"/>
              </a:rPr>
              <a:t>Be fair when selecting the time for this meeting, avoiding middle of the night hours </a:t>
            </a:r>
          </a:p>
        </p:txBody>
      </p:sp>
      <p:sp>
        <p:nvSpPr>
          <p:cNvPr id="13" name="Rectangle 12">
            <a:extLst>
              <a:ext uri="{FF2B5EF4-FFF2-40B4-BE49-F238E27FC236}">
                <a16:creationId xmlns:a16="http://schemas.microsoft.com/office/drawing/2014/main" id="{83CC2BDE-6820-0245-AE76-2A2672701959}"/>
              </a:ext>
            </a:extLst>
          </p:cNvPr>
          <p:cNvSpPr/>
          <p:nvPr/>
        </p:nvSpPr>
        <p:spPr>
          <a:xfrm>
            <a:off x="434355" y="4377488"/>
            <a:ext cx="11322050" cy="605294"/>
          </a:xfrm>
          <a:prstGeom prst="rect">
            <a:avLst/>
          </a:prstGeom>
          <a:solidFill>
            <a:schemeClr val="accent3">
              <a:alpha val="14000"/>
            </a:schemeClr>
          </a:solidFill>
        </p:spPr>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a:spcBef>
                <a:spcPts val="200"/>
              </a:spcBef>
              <a:spcAft>
                <a:spcPts val="200"/>
              </a:spcAft>
            </a:pPr>
            <a:r>
              <a:rPr lang="en-US" sz="1200" b="1" dirty="0">
                <a:latin typeface="+mn-lt"/>
              </a:rPr>
              <a:t>Be precise</a:t>
            </a:r>
          </a:p>
          <a:p>
            <a:pPr marL="119063" indent="-119063">
              <a:spcBef>
                <a:spcPts val="200"/>
              </a:spcBef>
              <a:spcAft>
                <a:spcPts val="200"/>
              </a:spcAft>
              <a:buFont typeface="Arial" panose="020B0604020202020204" pitchFamily="34" charset="0"/>
              <a:buChar char="•"/>
            </a:pPr>
            <a:r>
              <a:rPr lang="en-US" sz="1200" dirty="0">
                <a:latin typeface="+mn-lt"/>
              </a:rPr>
              <a:t>When setting a deadline, be explicit about the day and time in GMT you are referring to</a:t>
            </a:r>
          </a:p>
        </p:txBody>
      </p:sp>
      <p:sp>
        <p:nvSpPr>
          <p:cNvPr id="14" name="Rectangle 13">
            <a:extLst>
              <a:ext uri="{FF2B5EF4-FFF2-40B4-BE49-F238E27FC236}">
                <a16:creationId xmlns:a16="http://schemas.microsoft.com/office/drawing/2014/main" id="{F72D2BAF-6C56-714D-A5E6-DF70A84E3C6A}"/>
              </a:ext>
            </a:extLst>
          </p:cNvPr>
          <p:cNvSpPr/>
          <p:nvPr/>
        </p:nvSpPr>
        <p:spPr>
          <a:xfrm>
            <a:off x="434355" y="5017832"/>
            <a:ext cx="11322050" cy="841256"/>
          </a:xfrm>
          <a:prstGeom prst="rect">
            <a:avLst/>
          </a:prstGeom>
          <a:solidFill>
            <a:schemeClr val="accent3">
              <a:alpha val="14000"/>
            </a:schemeClr>
          </a:solidFill>
        </p:spPr>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a:spcBef>
                <a:spcPts val="200"/>
              </a:spcBef>
              <a:spcAft>
                <a:spcPts val="200"/>
              </a:spcAft>
            </a:pPr>
            <a:r>
              <a:rPr lang="en-US" sz="1200" b="1" dirty="0">
                <a:latin typeface="+mn-lt"/>
              </a:rPr>
              <a:t>Get to know your colleagues</a:t>
            </a:r>
          </a:p>
          <a:p>
            <a:pPr marL="119063" indent="-119063">
              <a:spcBef>
                <a:spcPts val="200"/>
              </a:spcBef>
              <a:spcAft>
                <a:spcPts val="200"/>
              </a:spcAft>
              <a:buFont typeface="Arial" panose="020B0604020202020204" pitchFamily="34" charset="0"/>
              <a:buChar char="•"/>
            </a:pPr>
            <a:r>
              <a:rPr lang="en-US" sz="1200" dirty="0">
                <a:latin typeface="+mn-lt"/>
              </a:rPr>
              <a:t>Learn your teammates’ schedules and be respectful of their time</a:t>
            </a:r>
          </a:p>
          <a:p>
            <a:pPr marL="119063" indent="-119063">
              <a:spcBef>
                <a:spcPts val="200"/>
              </a:spcBef>
              <a:spcAft>
                <a:spcPts val="200"/>
              </a:spcAft>
              <a:buFont typeface="Arial" panose="020B0604020202020204" pitchFamily="34" charset="0"/>
              <a:buChar char="•"/>
            </a:pPr>
            <a:r>
              <a:rPr lang="en-US" sz="1200" dirty="0">
                <a:latin typeface="+mn-lt"/>
              </a:rPr>
              <a:t>Pay attention to cultural norms and regional holidays</a:t>
            </a:r>
          </a:p>
        </p:txBody>
      </p:sp>
      <p:sp>
        <p:nvSpPr>
          <p:cNvPr id="2" name="Title 1">
            <a:extLst>
              <a:ext uri="{FF2B5EF4-FFF2-40B4-BE49-F238E27FC236}">
                <a16:creationId xmlns:a16="http://schemas.microsoft.com/office/drawing/2014/main" id="{58808778-8919-5A40-85A5-567F1275F17F}"/>
              </a:ext>
            </a:extLst>
          </p:cNvPr>
          <p:cNvSpPr>
            <a:spLocks noGrp="1"/>
          </p:cNvSpPr>
          <p:nvPr>
            <p:ph type="title"/>
          </p:nvPr>
        </p:nvSpPr>
        <p:spPr/>
        <p:txBody>
          <a:bodyPr/>
          <a:lstStyle/>
          <a:p>
            <a:r>
              <a:rPr lang="en-US" dirty="0"/>
              <a:t>Working Across Time Zones</a:t>
            </a:r>
          </a:p>
        </p:txBody>
      </p:sp>
      <p:sp>
        <p:nvSpPr>
          <p:cNvPr id="3" name="Text Placeholder 2">
            <a:extLst>
              <a:ext uri="{FF2B5EF4-FFF2-40B4-BE49-F238E27FC236}">
                <a16:creationId xmlns:a16="http://schemas.microsoft.com/office/drawing/2014/main" id="{D3643A18-6DCB-B144-882E-41D9CF2D0C5A}"/>
              </a:ext>
            </a:extLst>
          </p:cNvPr>
          <p:cNvSpPr>
            <a:spLocks noGrp="1"/>
          </p:cNvSpPr>
          <p:nvPr>
            <p:ph type="body" idx="1"/>
          </p:nvPr>
        </p:nvSpPr>
        <p:spPr/>
        <p:txBody>
          <a:bodyPr/>
          <a:lstStyle/>
          <a:p>
            <a:pPr marL="7938" indent="-7938"/>
            <a:r>
              <a:rPr lang="en-US" dirty="0"/>
              <a:t>Etiquette and best practices</a:t>
            </a:r>
          </a:p>
        </p:txBody>
      </p:sp>
      <p:sp>
        <p:nvSpPr>
          <p:cNvPr id="9" name="Google Shape;223;p4">
            <a:extLst>
              <a:ext uri="{FF2B5EF4-FFF2-40B4-BE49-F238E27FC236}">
                <a16:creationId xmlns:a16="http://schemas.microsoft.com/office/drawing/2014/main" id="{94D3234D-3756-E743-AC33-6644480E2A85}"/>
              </a:ext>
            </a:extLst>
          </p:cNvPr>
          <p:cNvSpPr/>
          <p:nvPr/>
        </p:nvSpPr>
        <p:spPr>
          <a:xfrm>
            <a:off x="12146281"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Tree>
    <p:extLst>
      <p:ext uri="{BB962C8B-B14F-4D97-AF65-F5344CB8AC3E}">
        <p14:creationId xmlns:p14="http://schemas.microsoft.com/office/powerpoint/2010/main" val="882664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AC811E-B19D-4A42-953B-53AC7644F14D}"/>
              </a:ext>
            </a:extLst>
          </p:cNvPr>
          <p:cNvSpPr>
            <a:spLocks noGrp="1"/>
          </p:cNvSpPr>
          <p:nvPr>
            <p:ph type="title"/>
          </p:nvPr>
        </p:nvSpPr>
        <p:spPr>
          <a:xfrm>
            <a:off x="434355" y="3167390"/>
            <a:ext cx="11323290" cy="523220"/>
          </a:xfrm>
        </p:spPr>
        <p:txBody>
          <a:bodyPr/>
          <a:lstStyle/>
          <a:p>
            <a:r>
              <a:rPr lang="en-US" dirty="0">
                <a:solidFill>
                  <a:schemeClr val="bg1"/>
                </a:solidFill>
              </a:rPr>
              <a:t>Challenges</a:t>
            </a:r>
          </a:p>
        </p:txBody>
      </p:sp>
      <p:sp>
        <p:nvSpPr>
          <p:cNvPr id="15" name="Text Placeholder 1">
            <a:extLst>
              <a:ext uri="{FF2B5EF4-FFF2-40B4-BE49-F238E27FC236}">
                <a16:creationId xmlns:a16="http://schemas.microsoft.com/office/drawing/2014/main" id="{8EB2D90E-D548-B74F-A3F5-F0587A307E49}"/>
              </a:ext>
            </a:extLst>
          </p:cNvPr>
          <p:cNvSpPr txBox="1">
            <a:spLocks/>
          </p:cNvSpPr>
          <p:nvPr/>
        </p:nvSpPr>
        <p:spPr>
          <a:xfrm>
            <a:off x="434975" y="3813574"/>
            <a:ext cx="6309774" cy="276999"/>
          </a:xfrm>
          <a:prstGeom prst="rect">
            <a:avLst/>
          </a:prstGeom>
        </p:spPr>
        <p:txBody>
          <a:bodyPr lIns="0" rIns="0"/>
          <a:lstStyle>
            <a:defPPr marR="0" lvl="0" algn="l" rtl="0">
              <a:lnSpc>
                <a:spcPct val="100000"/>
              </a:lnSpc>
              <a:spcBef>
                <a:spcPts val="0"/>
              </a:spcBef>
              <a:spcAft>
                <a:spcPts val="0"/>
              </a:spcAft>
              <a:defRPr/>
            </a:defPPr>
            <a:lvl1pPr marL="7938" indent="-7938">
              <a:defRPr>
                <a:solidFill>
                  <a:schemeClr val="accent3"/>
                </a:solidFill>
                <a:latin typeface="+mn-lt"/>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Remote work is the future, and we are aware that introduces new challenges. The following guidelines are to share our experience and help you navigate those challenges in a healthy and productive way.</a:t>
            </a:r>
          </a:p>
        </p:txBody>
      </p:sp>
    </p:spTree>
    <p:extLst>
      <p:ext uri="{BB962C8B-B14F-4D97-AF65-F5344CB8AC3E}">
        <p14:creationId xmlns:p14="http://schemas.microsoft.com/office/powerpoint/2010/main" val="2849318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2" name="Rectangle 1">
            <a:extLst>
              <a:ext uri="{FF2B5EF4-FFF2-40B4-BE49-F238E27FC236}">
                <a16:creationId xmlns:a16="http://schemas.microsoft.com/office/drawing/2014/main" id="{E4AD0A7F-D95D-4D4C-8768-4962782FABC4}"/>
              </a:ext>
            </a:extLst>
          </p:cNvPr>
          <p:cNvSpPr/>
          <p:nvPr/>
        </p:nvSpPr>
        <p:spPr>
          <a:xfrm>
            <a:off x="434355" y="1409700"/>
            <a:ext cx="3736859" cy="2829125"/>
          </a:xfrm>
          <a:prstGeom prst="rect">
            <a:avLst/>
          </a:prstGeom>
          <a:solidFill>
            <a:schemeClr val="accent1">
              <a:alpha val="5000"/>
            </a:schemeClr>
          </a:solidFill>
        </p:spPr>
        <p:txBody>
          <a:bodyPr wrap="square" lIns="0" tIns="216000" rIns="0" bIns="0" rtlCol="0" anchor="t">
            <a:noAutofit/>
          </a:bodyPr>
          <a:lstStyle/>
          <a:p>
            <a:pPr algn="ctr">
              <a:lnSpc>
                <a:spcPct val="115000"/>
              </a:lnSpc>
              <a:buClr>
                <a:schemeClr val="dk1"/>
              </a:buClr>
              <a:buSzPts val="1100"/>
            </a:pPr>
            <a:r>
              <a:rPr lang="en-US" sz="1600" b="1" dirty="0">
                <a:solidFill>
                  <a:schemeClr val="accent1"/>
                </a:solidFill>
                <a:latin typeface="Montserrat"/>
                <a:sym typeface="Montserrat"/>
              </a:rPr>
              <a:t>BURNOUT</a:t>
            </a:r>
          </a:p>
        </p:txBody>
      </p:sp>
      <p:sp>
        <p:nvSpPr>
          <p:cNvPr id="1483" name="Rectangle 1482">
            <a:extLst>
              <a:ext uri="{FF2B5EF4-FFF2-40B4-BE49-F238E27FC236}">
                <a16:creationId xmlns:a16="http://schemas.microsoft.com/office/drawing/2014/main" id="{94BC7F3F-2042-411F-A98A-1EF04319DEBF}"/>
              </a:ext>
            </a:extLst>
          </p:cNvPr>
          <p:cNvSpPr/>
          <p:nvPr/>
        </p:nvSpPr>
        <p:spPr>
          <a:xfrm>
            <a:off x="621423" y="2118166"/>
            <a:ext cx="1648222" cy="1976689"/>
          </a:xfrm>
          <a:prstGeom prst="rect">
            <a:avLst/>
          </a:prstGeom>
          <a:solidFill>
            <a:schemeClr val="bg1">
              <a:alpha val="25000"/>
            </a:schemeClr>
          </a:solidFill>
        </p:spPr>
        <p:txBody>
          <a:bodyPr wrap="square" lIns="0" tIns="0" rIns="0" bIns="0" rtlCol="0" anchor="ctr">
            <a:noAutofit/>
          </a:bodyPr>
          <a:lstStyle/>
          <a:p>
            <a:pPr algn="l"/>
            <a:endParaRPr lang="en-US" dirty="0">
              <a:latin typeface="+mn-lt"/>
            </a:endParaRPr>
          </a:p>
        </p:txBody>
      </p:sp>
      <p:sp>
        <p:nvSpPr>
          <p:cNvPr id="45" name="Rectangle 44">
            <a:extLst>
              <a:ext uri="{FF2B5EF4-FFF2-40B4-BE49-F238E27FC236}">
                <a16:creationId xmlns:a16="http://schemas.microsoft.com/office/drawing/2014/main" id="{2C717754-88FD-4C74-9F32-3F1B01A90762}"/>
              </a:ext>
            </a:extLst>
          </p:cNvPr>
          <p:cNvSpPr/>
          <p:nvPr/>
        </p:nvSpPr>
        <p:spPr>
          <a:xfrm>
            <a:off x="2335923" y="2118166"/>
            <a:ext cx="1648222" cy="1976689"/>
          </a:xfrm>
          <a:prstGeom prst="rect">
            <a:avLst/>
          </a:prstGeom>
          <a:solidFill>
            <a:schemeClr val="bg1"/>
          </a:solidFill>
        </p:spPr>
        <p:txBody>
          <a:bodyPr wrap="square" lIns="0" tIns="0" rIns="0" bIns="0" rtlCol="0" anchor="ctr">
            <a:noAutofit/>
          </a:bodyPr>
          <a:lstStyle/>
          <a:p>
            <a:pPr algn="l"/>
            <a:endParaRPr lang="en-US" dirty="0">
              <a:latin typeface="+mn-lt"/>
            </a:endParaRPr>
          </a:p>
        </p:txBody>
      </p:sp>
      <p:sp>
        <p:nvSpPr>
          <p:cNvPr id="1487" name="Google Shape;1487;g5c0a60a49f_0_19"/>
          <p:cNvSpPr txBox="1">
            <a:spLocks noGrp="1"/>
          </p:cNvSpPr>
          <p:nvPr>
            <p:ph type="title"/>
          </p:nvPr>
        </p:nvSpPr>
        <p:spPr>
          <a:prstGeom prst="rect">
            <a:avLst/>
          </a:prstGeom>
          <a:noFill/>
          <a:ln>
            <a:noFill/>
          </a:ln>
        </p:spPr>
        <p:txBody>
          <a:bodyPr spcFirstLastPara="1" wrap="square" lIns="0" tIns="0" rIns="0" bIns="0" anchor="t" anchorCtr="0">
            <a:noAutofit/>
          </a:bodyPr>
          <a:lstStyle/>
          <a:p>
            <a:pPr lvl="0"/>
            <a:r>
              <a:rPr lang="en-US" dirty="0"/>
              <a:t>Working Remotely Challenges</a:t>
            </a:r>
            <a:endParaRPr dirty="0"/>
          </a:p>
        </p:txBody>
      </p:sp>
      <p:sp>
        <p:nvSpPr>
          <p:cNvPr id="8" name="Rectangle 7">
            <a:extLst>
              <a:ext uri="{FF2B5EF4-FFF2-40B4-BE49-F238E27FC236}">
                <a16:creationId xmlns:a16="http://schemas.microsoft.com/office/drawing/2014/main" id="{4D050005-0933-477A-BE6C-C947BA928AEE}"/>
              </a:ext>
            </a:extLst>
          </p:cNvPr>
          <p:cNvSpPr/>
          <p:nvPr/>
        </p:nvSpPr>
        <p:spPr>
          <a:xfrm>
            <a:off x="434355" y="4446665"/>
            <a:ext cx="3736800" cy="1145680"/>
          </a:xfrm>
          <a:prstGeom prst="rect">
            <a:avLst/>
          </a:prstGeom>
        </p:spPr>
        <p:txBody>
          <a:bodyPr lIns="108000" tIns="72000" rIns="108000" bIns="72000" anchor="t">
            <a:spAutoFit/>
          </a:bodyPr>
          <a:lstStyle/>
          <a:p>
            <a:pPr lvl="1">
              <a:buSzPts val="1800"/>
            </a:pPr>
            <a:r>
              <a:rPr lang="en-US" sz="1300" dirty="0">
                <a:solidFill>
                  <a:schemeClr val="bg2"/>
                </a:solidFill>
                <a:latin typeface="Montserrat"/>
                <a:sym typeface="Montserrat"/>
              </a:rPr>
              <a:t>Designate a place where you work and hours when you work. Make sure your manager knows your schedule. Set expectations with your team through Google calendar and Slack statuses. </a:t>
            </a:r>
            <a:r>
              <a:rPr lang="en-US" sz="1300" b="1" dirty="0">
                <a:solidFill>
                  <a:schemeClr val="accent3"/>
                </a:solidFill>
                <a:latin typeface="Montserrat"/>
                <a:sym typeface="Montserrat"/>
              </a:rPr>
              <a:t>Disconnect at the end of the day.</a:t>
            </a:r>
            <a:endParaRPr lang="en-US" sz="1300" dirty="0">
              <a:solidFill>
                <a:schemeClr val="accent3"/>
              </a:solidFill>
              <a:latin typeface="Montserrat"/>
              <a:sym typeface="Montserrat"/>
            </a:endParaRPr>
          </a:p>
        </p:txBody>
      </p:sp>
      <p:grpSp>
        <p:nvGrpSpPr>
          <p:cNvPr id="1488" name="Group 1487">
            <a:extLst>
              <a:ext uri="{FF2B5EF4-FFF2-40B4-BE49-F238E27FC236}">
                <a16:creationId xmlns:a16="http://schemas.microsoft.com/office/drawing/2014/main" id="{91313A54-7E20-40C5-8D3A-5C9C752C358D}"/>
              </a:ext>
            </a:extLst>
          </p:cNvPr>
          <p:cNvGrpSpPr/>
          <p:nvPr/>
        </p:nvGrpSpPr>
        <p:grpSpPr>
          <a:xfrm>
            <a:off x="1192122" y="2303756"/>
            <a:ext cx="506824" cy="1605508"/>
            <a:chOff x="1029876" y="2484610"/>
            <a:chExt cx="506824" cy="1605508"/>
          </a:xfrm>
        </p:grpSpPr>
        <p:sp>
          <p:nvSpPr>
            <p:cNvPr id="1480" name="Freeform: Shape 1479">
              <a:extLst>
                <a:ext uri="{FF2B5EF4-FFF2-40B4-BE49-F238E27FC236}">
                  <a16:creationId xmlns:a16="http://schemas.microsoft.com/office/drawing/2014/main" id="{0F419C40-1302-44A8-833B-DF4B5E98632F}"/>
                </a:ext>
              </a:extLst>
            </p:cNvPr>
            <p:cNvSpPr/>
            <p:nvPr/>
          </p:nvSpPr>
          <p:spPr>
            <a:xfrm>
              <a:off x="1029876" y="3221277"/>
              <a:ext cx="506824" cy="868841"/>
            </a:xfrm>
            <a:custGeom>
              <a:avLst/>
              <a:gdLst>
                <a:gd name="connsiteX0" fmla="*/ 269910 w 266700"/>
                <a:gd name="connsiteY0" fmla="*/ 205118 h 457200"/>
                <a:gd name="connsiteX1" fmla="*/ 269910 w 266700"/>
                <a:gd name="connsiteY1" fmla="*/ 65111 h 457200"/>
                <a:gd name="connsiteX2" fmla="*/ 204816 w 266700"/>
                <a:gd name="connsiteY2" fmla="*/ 26 h 457200"/>
                <a:gd name="connsiteX3" fmla="*/ 195615 w 266700"/>
                <a:gd name="connsiteY3" fmla="*/ 26 h 457200"/>
                <a:gd name="connsiteX4" fmla="*/ 181185 w 266700"/>
                <a:gd name="connsiteY4" fmla="*/ 5579 h 457200"/>
                <a:gd name="connsiteX5" fmla="*/ 134950 w 266700"/>
                <a:gd name="connsiteY5" fmla="*/ 51814 h 457200"/>
                <a:gd name="connsiteX6" fmla="*/ 88716 w 266700"/>
                <a:gd name="connsiteY6" fmla="*/ 5579 h 457200"/>
                <a:gd name="connsiteX7" fmla="*/ 74466 w 266700"/>
                <a:gd name="connsiteY7" fmla="*/ 26 h 457200"/>
                <a:gd name="connsiteX8" fmla="*/ 65094 w 266700"/>
                <a:gd name="connsiteY8" fmla="*/ 26 h 457200"/>
                <a:gd name="connsiteX9" fmla="*/ 0 w 266700"/>
                <a:gd name="connsiteY9" fmla="*/ 65111 h 457200"/>
                <a:gd name="connsiteX10" fmla="*/ 0 w 266700"/>
                <a:gd name="connsiteY10" fmla="*/ 205118 h 457200"/>
                <a:gd name="connsiteX11" fmla="*/ 41243 w 266700"/>
                <a:gd name="connsiteY11" fmla="*/ 265812 h 457200"/>
                <a:gd name="connsiteX12" fmla="*/ 41243 w 266700"/>
                <a:gd name="connsiteY12" fmla="*/ 399638 h 457200"/>
                <a:gd name="connsiteX13" fmla="*/ 105766 w 266700"/>
                <a:gd name="connsiteY13" fmla="*/ 463979 h 457200"/>
                <a:gd name="connsiteX14" fmla="*/ 164144 w 266700"/>
                <a:gd name="connsiteY14" fmla="*/ 463979 h 457200"/>
                <a:gd name="connsiteX15" fmla="*/ 228667 w 266700"/>
                <a:gd name="connsiteY15" fmla="*/ 399638 h 457200"/>
                <a:gd name="connsiteX16" fmla="*/ 228667 w 266700"/>
                <a:gd name="connsiteY16" fmla="*/ 265812 h 457200"/>
                <a:gd name="connsiteX17" fmla="*/ 269910 w 266700"/>
                <a:gd name="connsiteY17" fmla="*/ 205118 h 457200"/>
                <a:gd name="connsiteX18" fmla="*/ 231810 w 266700"/>
                <a:gd name="connsiteY18" fmla="*/ 205118 h 457200"/>
                <a:gd name="connsiteX19" fmla="*/ 207702 w 266700"/>
                <a:gd name="connsiteY19" fmla="*/ 232017 h 457200"/>
                <a:gd name="connsiteX20" fmla="*/ 190567 w 266700"/>
                <a:gd name="connsiteY20" fmla="*/ 250972 h 457200"/>
                <a:gd name="connsiteX21" fmla="*/ 190567 w 266700"/>
                <a:gd name="connsiteY21" fmla="*/ 399638 h 457200"/>
                <a:gd name="connsiteX22" fmla="*/ 164144 w 266700"/>
                <a:gd name="connsiteY22" fmla="*/ 425879 h 457200"/>
                <a:gd name="connsiteX23" fmla="*/ 105766 w 266700"/>
                <a:gd name="connsiteY23" fmla="*/ 425879 h 457200"/>
                <a:gd name="connsiteX24" fmla="*/ 79343 w 266700"/>
                <a:gd name="connsiteY24" fmla="*/ 399638 h 457200"/>
                <a:gd name="connsiteX25" fmla="*/ 79343 w 266700"/>
                <a:gd name="connsiteY25" fmla="*/ 250972 h 457200"/>
                <a:gd name="connsiteX26" fmla="*/ 62208 w 266700"/>
                <a:gd name="connsiteY26" fmla="*/ 232017 h 457200"/>
                <a:gd name="connsiteX27" fmla="*/ 38100 w 266700"/>
                <a:gd name="connsiteY27" fmla="*/ 205118 h 457200"/>
                <a:gd name="connsiteX28" fmla="*/ 38100 w 266700"/>
                <a:gd name="connsiteY28" fmla="*/ 65111 h 457200"/>
                <a:gd name="connsiteX29" fmla="*/ 65094 w 266700"/>
                <a:gd name="connsiteY29" fmla="*/ 38126 h 457200"/>
                <a:gd name="connsiteX30" fmla="*/ 67380 w 266700"/>
                <a:gd name="connsiteY30" fmla="*/ 38126 h 457200"/>
                <a:gd name="connsiteX31" fmla="*/ 121491 w 266700"/>
                <a:gd name="connsiteY31" fmla="*/ 92238 h 457200"/>
                <a:gd name="connsiteX32" fmla="*/ 148428 w 266700"/>
                <a:gd name="connsiteY32" fmla="*/ 92238 h 457200"/>
                <a:gd name="connsiteX33" fmla="*/ 202540 w 266700"/>
                <a:gd name="connsiteY33" fmla="*/ 38126 h 457200"/>
                <a:gd name="connsiteX34" fmla="*/ 204826 w 266700"/>
                <a:gd name="connsiteY34" fmla="*/ 38126 h 457200"/>
                <a:gd name="connsiteX35" fmla="*/ 231819 w 266700"/>
                <a:gd name="connsiteY35" fmla="*/ 65111 h 457200"/>
                <a:gd name="connsiteX36" fmla="*/ 231819 w 266700"/>
                <a:gd name="connsiteY36" fmla="*/ 20511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6700" h="457200">
                  <a:moveTo>
                    <a:pt x="269910" y="205118"/>
                  </a:moveTo>
                  <a:lnTo>
                    <a:pt x="269910" y="65111"/>
                  </a:lnTo>
                  <a:cubicBezTo>
                    <a:pt x="269910" y="29220"/>
                    <a:pt x="240716" y="26"/>
                    <a:pt x="204816" y="26"/>
                  </a:cubicBezTo>
                  <a:lnTo>
                    <a:pt x="195615" y="26"/>
                  </a:lnTo>
                  <a:cubicBezTo>
                    <a:pt x="190357" y="-250"/>
                    <a:pt x="185099" y="1664"/>
                    <a:pt x="181185" y="5579"/>
                  </a:cubicBezTo>
                  <a:lnTo>
                    <a:pt x="134950" y="51814"/>
                  </a:lnTo>
                  <a:lnTo>
                    <a:pt x="88716" y="5579"/>
                  </a:lnTo>
                  <a:cubicBezTo>
                    <a:pt x="84849" y="1703"/>
                    <a:pt x="79677" y="-155"/>
                    <a:pt x="74466" y="26"/>
                  </a:cubicBezTo>
                  <a:lnTo>
                    <a:pt x="65094" y="26"/>
                  </a:lnTo>
                  <a:cubicBezTo>
                    <a:pt x="29194" y="26"/>
                    <a:pt x="0" y="29220"/>
                    <a:pt x="0" y="65111"/>
                  </a:cubicBezTo>
                  <a:lnTo>
                    <a:pt x="0" y="205118"/>
                  </a:lnTo>
                  <a:cubicBezTo>
                    <a:pt x="0" y="232636"/>
                    <a:pt x="16850" y="256306"/>
                    <a:pt x="41243" y="265812"/>
                  </a:cubicBezTo>
                  <a:lnTo>
                    <a:pt x="41243" y="399638"/>
                  </a:lnTo>
                  <a:cubicBezTo>
                    <a:pt x="41243" y="435119"/>
                    <a:pt x="70190" y="463979"/>
                    <a:pt x="105766" y="463979"/>
                  </a:cubicBezTo>
                  <a:lnTo>
                    <a:pt x="164144" y="463979"/>
                  </a:lnTo>
                  <a:cubicBezTo>
                    <a:pt x="199720" y="463979"/>
                    <a:pt x="228667" y="435119"/>
                    <a:pt x="228667" y="399638"/>
                  </a:cubicBezTo>
                  <a:lnTo>
                    <a:pt x="228667" y="265812"/>
                  </a:lnTo>
                  <a:cubicBezTo>
                    <a:pt x="253060" y="256306"/>
                    <a:pt x="269910" y="232627"/>
                    <a:pt x="269910" y="205118"/>
                  </a:cubicBezTo>
                  <a:close/>
                  <a:moveTo>
                    <a:pt x="231810" y="205118"/>
                  </a:moveTo>
                  <a:cubicBezTo>
                    <a:pt x="231810" y="219063"/>
                    <a:pt x="221447" y="230626"/>
                    <a:pt x="207702" y="232017"/>
                  </a:cubicBezTo>
                  <a:cubicBezTo>
                    <a:pt x="197977" y="232998"/>
                    <a:pt x="190567" y="241190"/>
                    <a:pt x="190567" y="250972"/>
                  </a:cubicBezTo>
                  <a:lnTo>
                    <a:pt x="190567" y="399638"/>
                  </a:lnTo>
                  <a:cubicBezTo>
                    <a:pt x="190567" y="414106"/>
                    <a:pt x="178718" y="425879"/>
                    <a:pt x="164144" y="425879"/>
                  </a:cubicBezTo>
                  <a:lnTo>
                    <a:pt x="105766" y="425879"/>
                  </a:lnTo>
                  <a:cubicBezTo>
                    <a:pt x="91192" y="425879"/>
                    <a:pt x="79343" y="414106"/>
                    <a:pt x="79343" y="399638"/>
                  </a:cubicBezTo>
                  <a:lnTo>
                    <a:pt x="79343" y="250972"/>
                  </a:lnTo>
                  <a:cubicBezTo>
                    <a:pt x="79343" y="241199"/>
                    <a:pt x="71942" y="232998"/>
                    <a:pt x="62208" y="232017"/>
                  </a:cubicBezTo>
                  <a:cubicBezTo>
                    <a:pt x="48463" y="230626"/>
                    <a:pt x="38100" y="219063"/>
                    <a:pt x="38100" y="205118"/>
                  </a:cubicBezTo>
                  <a:lnTo>
                    <a:pt x="38100" y="65111"/>
                  </a:lnTo>
                  <a:cubicBezTo>
                    <a:pt x="38100" y="50223"/>
                    <a:pt x="50206" y="38126"/>
                    <a:pt x="65094" y="38126"/>
                  </a:cubicBezTo>
                  <a:lnTo>
                    <a:pt x="67380" y="38126"/>
                  </a:lnTo>
                  <a:lnTo>
                    <a:pt x="121491" y="92238"/>
                  </a:lnTo>
                  <a:cubicBezTo>
                    <a:pt x="128635" y="99381"/>
                    <a:pt x="141284" y="99381"/>
                    <a:pt x="148428" y="92238"/>
                  </a:cubicBezTo>
                  <a:lnTo>
                    <a:pt x="202540" y="38126"/>
                  </a:lnTo>
                  <a:lnTo>
                    <a:pt x="204826" y="38126"/>
                  </a:lnTo>
                  <a:cubicBezTo>
                    <a:pt x="219713" y="38126"/>
                    <a:pt x="231819" y="50232"/>
                    <a:pt x="231819" y="65111"/>
                  </a:cubicBezTo>
                  <a:lnTo>
                    <a:pt x="231819" y="205118"/>
                  </a:lnTo>
                  <a:close/>
                </a:path>
              </a:pathLst>
            </a:custGeom>
            <a:solidFill>
              <a:schemeClr val="accent1">
                <a:alpha val="50000"/>
              </a:schemeClr>
            </a:solidFill>
            <a:ln w="9525" cap="flat">
              <a:noFill/>
              <a:prstDash val="solid"/>
              <a:miter/>
            </a:ln>
          </p:spPr>
          <p:txBody>
            <a:bodyPr rtlCol="0" anchor="ctr"/>
            <a:lstStyle/>
            <a:p>
              <a:endParaRPr lang="en-US"/>
            </a:p>
          </p:txBody>
        </p:sp>
        <p:sp>
          <p:nvSpPr>
            <p:cNvPr id="1485" name="Graphic 3">
              <a:extLst>
                <a:ext uri="{FF2B5EF4-FFF2-40B4-BE49-F238E27FC236}">
                  <a16:creationId xmlns:a16="http://schemas.microsoft.com/office/drawing/2014/main" id="{F4AA3ED7-D599-4B51-8778-14EC5E1FA788}"/>
                </a:ext>
              </a:extLst>
            </p:cNvPr>
            <p:cNvSpPr/>
            <p:nvPr/>
          </p:nvSpPr>
          <p:spPr>
            <a:xfrm>
              <a:off x="1060548" y="2484610"/>
              <a:ext cx="445480" cy="638522"/>
            </a:xfrm>
            <a:custGeom>
              <a:avLst/>
              <a:gdLst>
                <a:gd name="connsiteX0" fmla="*/ 573584 w 571500"/>
                <a:gd name="connsiteY0" fmla="*/ 453933 h 819150"/>
                <a:gd name="connsiteX1" fmla="*/ 518968 w 571500"/>
                <a:gd name="connsiteY1" fmla="*/ 528685 h 819150"/>
                <a:gd name="connsiteX2" fmla="*/ 422203 w 571500"/>
                <a:gd name="connsiteY2" fmla="*/ 159382 h 819150"/>
                <a:gd name="connsiteX3" fmla="*/ 382236 w 571500"/>
                <a:gd name="connsiteY3" fmla="*/ 370761 h 819150"/>
                <a:gd name="connsiteX4" fmla="*/ 449712 w 571500"/>
                <a:gd name="connsiteY4" fmla="*/ 0 h 819150"/>
                <a:gd name="connsiteX5" fmla="*/ 155951 w 571500"/>
                <a:gd name="connsiteY5" fmla="*/ 374914 h 819150"/>
                <a:gd name="connsiteX6" fmla="*/ 149064 w 571500"/>
                <a:gd name="connsiteY6" fmla="*/ 232267 h 819150"/>
                <a:gd name="connsiteX7" fmla="*/ 61920 w 571500"/>
                <a:gd name="connsiteY7" fmla="*/ 536238 h 819150"/>
                <a:gd name="connsiteX8" fmla="*/ 3208 w 571500"/>
                <a:gd name="connsiteY8" fmla="*/ 465191 h 819150"/>
                <a:gd name="connsiteX9" fmla="*/ 78722 w 571500"/>
                <a:gd name="connsiteY9" fmla="*/ 764267 h 819150"/>
                <a:gd name="connsiteX10" fmla="*/ 164095 w 571500"/>
                <a:gd name="connsiteY10" fmla="*/ 827961 h 819150"/>
                <a:gd name="connsiteX11" fmla="*/ 216978 w 571500"/>
                <a:gd name="connsiteY11" fmla="*/ 609943 h 819150"/>
                <a:gd name="connsiteX12" fmla="*/ 295978 w 571500"/>
                <a:gd name="connsiteY12" fmla="*/ 734482 h 819150"/>
                <a:gd name="connsiteX13" fmla="*/ 313695 w 571500"/>
                <a:gd name="connsiteY13" fmla="*/ 521865 h 819150"/>
                <a:gd name="connsiteX14" fmla="*/ 404639 w 571500"/>
                <a:gd name="connsiteY14" fmla="*/ 823265 h 819150"/>
                <a:gd name="connsiteX15" fmla="*/ 515177 w 571500"/>
                <a:gd name="connsiteY15" fmla="*/ 735863 h 819150"/>
                <a:gd name="connsiteX16" fmla="*/ 573584 w 571500"/>
                <a:gd name="connsiteY16" fmla="*/ 453933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1500" h="819150">
                  <a:moveTo>
                    <a:pt x="573584" y="453933"/>
                  </a:moveTo>
                  <a:cubicBezTo>
                    <a:pt x="565421" y="488747"/>
                    <a:pt x="547190" y="513636"/>
                    <a:pt x="518968" y="528685"/>
                  </a:cubicBezTo>
                  <a:cubicBezTo>
                    <a:pt x="542847" y="398793"/>
                    <a:pt x="502490" y="276673"/>
                    <a:pt x="422203" y="159382"/>
                  </a:cubicBezTo>
                  <a:cubicBezTo>
                    <a:pt x="444635" y="240840"/>
                    <a:pt x="431347" y="311658"/>
                    <a:pt x="382236" y="370761"/>
                  </a:cubicBezTo>
                  <a:cubicBezTo>
                    <a:pt x="310094" y="213855"/>
                    <a:pt x="375674" y="99793"/>
                    <a:pt x="449712" y="0"/>
                  </a:cubicBezTo>
                  <a:cubicBezTo>
                    <a:pt x="297026" y="73876"/>
                    <a:pt x="192317" y="193929"/>
                    <a:pt x="155951" y="374914"/>
                  </a:cubicBezTo>
                  <a:cubicBezTo>
                    <a:pt x="127862" y="326393"/>
                    <a:pt x="126700" y="278892"/>
                    <a:pt x="149064" y="232267"/>
                  </a:cubicBezTo>
                  <a:cubicBezTo>
                    <a:pt x="45528" y="314125"/>
                    <a:pt x="28021" y="418462"/>
                    <a:pt x="61920" y="536238"/>
                  </a:cubicBezTo>
                  <a:cubicBezTo>
                    <a:pt x="33202" y="523494"/>
                    <a:pt x="14581" y="498681"/>
                    <a:pt x="3208" y="465191"/>
                  </a:cubicBezTo>
                  <a:cubicBezTo>
                    <a:pt x="3208" y="465191"/>
                    <a:pt x="-23767" y="644176"/>
                    <a:pt x="78722" y="764267"/>
                  </a:cubicBezTo>
                  <a:cubicBezTo>
                    <a:pt x="102792" y="792461"/>
                    <a:pt x="132081" y="813483"/>
                    <a:pt x="164095" y="827961"/>
                  </a:cubicBezTo>
                  <a:cubicBezTo>
                    <a:pt x="206233" y="761867"/>
                    <a:pt x="232656" y="686772"/>
                    <a:pt x="216978" y="609943"/>
                  </a:cubicBezTo>
                  <a:cubicBezTo>
                    <a:pt x="261488" y="647462"/>
                    <a:pt x="285281" y="690639"/>
                    <a:pt x="295978" y="734482"/>
                  </a:cubicBezTo>
                  <a:cubicBezTo>
                    <a:pt x="324715" y="676189"/>
                    <a:pt x="339650" y="603904"/>
                    <a:pt x="313695" y="521865"/>
                  </a:cubicBezTo>
                  <a:cubicBezTo>
                    <a:pt x="415488" y="628126"/>
                    <a:pt x="416984" y="749227"/>
                    <a:pt x="404639" y="823265"/>
                  </a:cubicBezTo>
                  <a:cubicBezTo>
                    <a:pt x="447483" y="803139"/>
                    <a:pt x="486478" y="772992"/>
                    <a:pt x="515177" y="735863"/>
                  </a:cubicBezTo>
                  <a:cubicBezTo>
                    <a:pt x="603083" y="622164"/>
                    <a:pt x="573584" y="453933"/>
                    <a:pt x="573584" y="453933"/>
                  </a:cubicBezTo>
                  <a:close/>
                </a:path>
              </a:pathLst>
            </a:custGeom>
            <a:solidFill>
              <a:schemeClr val="accent1"/>
            </a:solidFill>
            <a:ln w="9525" cap="flat">
              <a:noFill/>
              <a:prstDash val="solid"/>
              <a:miter/>
            </a:ln>
          </p:spPr>
          <p:txBody>
            <a:bodyPr rtlCol="0" anchor="ctr"/>
            <a:lstStyle/>
            <a:p>
              <a:endParaRPr lang="en-US"/>
            </a:p>
          </p:txBody>
        </p:sp>
      </p:grpSp>
      <p:grpSp>
        <p:nvGrpSpPr>
          <p:cNvPr id="1499" name="Group 1498">
            <a:extLst>
              <a:ext uri="{FF2B5EF4-FFF2-40B4-BE49-F238E27FC236}">
                <a16:creationId xmlns:a16="http://schemas.microsoft.com/office/drawing/2014/main" id="{E19CDDF9-A45B-494E-94F5-F228E3DFFCC7}"/>
              </a:ext>
            </a:extLst>
          </p:cNvPr>
          <p:cNvGrpSpPr/>
          <p:nvPr/>
        </p:nvGrpSpPr>
        <p:grpSpPr>
          <a:xfrm>
            <a:off x="3440314" y="2267617"/>
            <a:ext cx="424890" cy="424890"/>
            <a:chOff x="3158565" y="2103790"/>
            <a:chExt cx="857250" cy="857250"/>
          </a:xfrm>
          <a:solidFill>
            <a:schemeClr val="accent3"/>
          </a:solidFill>
        </p:grpSpPr>
        <p:sp>
          <p:nvSpPr>
            <p:cNvPr id="1497" name="Freeform: Shape 1496">
              <a:extLst>
                <a:ext uri="{FF2B5EF4-FFF2-40B4-BE49-F238E27FC236}">
                  <a16:creationId xmlns:a16="http://schemas.microsoft.com/office/drawing/2014/main" id="{5CF22598-C5F1-434B-9037-E1632EADA4B7}"/>
                </a:ext>
              </a:extLst>
            </p:cNvPr>
            <p:cNvSpPr/>
            <p:nvPr/>
          </p:nvSpPr>
          <p:spPr>
            <a:xfrm>
              <a:off x="3158565" y="2103790"/>
              <a:ext cx="857250" cy="857250"/>
            </a:xfrm>
            <a:custGeom>
              <a:avLst/>
              <a:gdLst>
                <a:gd name="connsiteX0" fmla="*/ 428625 w 857250"/>
                <a:gd name="connsiteY0" fmla="*/ 34290 h 857250"/>
                <a:gd name="connsiteX1" fmla="*/ 822960 w 857250"/>
                <a:gd name="connsiteY1" fmla="*/ 428625 h 857250"/>
                <a:gd name="connsiteX2" fmla="*/ 428625 w 857250"/>
                <a:gd name="connsiteY2" fmla="*/ 822960 h 857250"/>
                <a:gd name="connsiteX3" fmla="*/ 34290 w 857250"/>
                <a:gd name="connsiteY3" fmla="*/ 428625 h 857250"/>
                <a:gd name="connsiteX4" fmla="*/ 428625 w 857250"/>
                <a:gd name="connsiteY4" fmla="*/ 34290 h 857250"/>
                <a:gd name="connsiteX5" fmla="*/ 428625 w 857250"/>
                <a:gd name="connsiteY5" fmla="*/ 0 h 857250"/>
                <a:gd name="connsiteX6" fmla="*/ 0 w 857250"/>
                <a:gd name="connsiteY6" fmla="*/ 428625 h 857250"/>
                <a:gd name="connsiteX7" fmla="*/ 428625 w 857250"/>
                <a:gd name="connsiteY7" fmla="*/ 857250 h 857250"/>
                <a:gd name="connsiteX8" fmla="*/ 857250 w 857250"/>
                <a:gd name="connsiteY8" fmla="*/ 428625 h 857250"/>
                <a:gd name="connsiteX9" fmla="*/ 428625 w 857250"/>
                <a:gd name="connsiteY9"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857250">
                  <a:moveTo>
                    <a:pt x="428625" y="34290"/>
                  </a:moveTo>
                  <a:cubicBezTo>
                    <a:pt x="646052" y="34290"/>
                    <a:pt x="822960" y="211198"/>
                    <a:pt x="822960" y="428625"/>
                  </a:cubicBezTo>
                  <a:cubicBezTo>
                    <a:pt x="822960" y="646071"/>
                    <a:pt x="646052" y="822960"/>
                    <a:pt x="428625" y="822960"/>
                  </a:cubicBezTo>
                  <a:cubicBezTo>
                    <a:pt x="211198" y="822960"/>
                    <a:pt x="34290" y="646071"/>
                    <a:pt x="34290" y="428625"/>
                  </a:cubicBezTo>
                  <a:cubicBezTo>
                    <a:pt x="34290" y="211198"/>
                    <a:pt x="211198" y="34290"/>
                    <a:pt x="428625" y="34290"/>
                  </a:cubicBezTo>
                  <a:moveTo>
                    <a:pt x="428625" y="0"/>
                  </a:moveTo>
                  <a:cubicBezTo>
                    <a:pt x="191910" y="0"/>
                    <a:pt x="0" y="191910"/>
                    <a:pt x="0" y="428625"/>
                  </a:cubicBezTo>
                  <a:cubicBezTo>
                    <a:pt x="0" y="665359"/>
                    <a:pt x="191910" y="857250"/>
                    <a:pt x="428625" y="857250"/>
                  </a:cubicBezTo>
                  <a:cubicBezTo>
                    <a:pt x="665340" y="857250"/>
                    <a:pt x="857250" y="665359"/>
                    <a:pt x="857250" y="428625"/>
                  </a:cubicBezTo>
                  <a:cubicBezTo>
                    <a:pt x="857250" y="191910"/>
                    <a:pt x="665340" y="0"/>
                    <a:pt x="428625" y="0"/>
                  </a:cubicBezTo>
                </a:path>
              </a:pathLst>
            </a:custGeom>
            <a:grpFill/>
            <a:ln w="15875" cap="rnd">
              <a:solidFill>
                <a:schemeClr val="accent3"/>
              </a:solidFill>
              <a:prstDash val="solid"/>
              <a:round/>
            </a:ln>
          </p:spPr>
          <p:txBody>
            <a:bodyPr rtlCol="0" anchor="ctr"/>
            <a:lstStyle/>
            <a:p>
              <a:endParaRPr lang="en-US"/>
            </a:p>
          </p:txBody>
        </p:sp>
        <p:sp>
          <p:nvSpPr>
            <p:cNvPr id="1498" name="Freeform: Shape 1497">
              <a:extLst>
                <a:ext uri="{FF2B5EF4-FFF2-40B4-BE49-F238E27FC236}">
                  <a16:creationId xmlns:a16="http://schemas.microsoft.com/office/drawing/2014/main" id="{3273C996-A672-4906-B9D5-EFADA7783C3E}"/>
                </a:ext>
              </a:extLst>
            </p:cNvPr>
            <p:cNvSpPr/>
            <p:nvPr/>
          </p:nvSpPr>
          <p:spPr>
            <a:xfrm>
              <a:off x="3364305" y="2240950"/>
              <a:ext cx="238125" cy="342900"/>
            </a:xfrm>
            <a:custGeom>
              <a:avLst/>
              <a:gdLst>
                <a:gd name="connsiteX0" fmla="*/ 205740 w 238125"/>
                <a:gd name="connsiteY0" fmla="*/ 0 h 342900"/>
                <a:gd name="connsiteX1" fmla="*/ 205740 w 238125"/>
                <a:gd name="connsiteY1" fmla="*/ 308610 h 342900"/>
                <a:gd name="connsiteX2" fmla="*/ 0 w 238125"/>
                <a:gd name="connsiteY2" fmla="*/ 308610 h 342900"/>
                <a:gd name="connsiteX3" fmla="*/ 0 w 238125"/>
                <a:gd name="connsiteY3" fmla="*/ 342900 h 342900"/>
                <a:gd name="connsiteX4" fmla="*/ 240030 w 238125"/>
                <a:gd name="connsiteY4" fmla="*/ 342900 h 342900"/>
                <a:gd name="connsiteX5" fmla="*/ 240030 w 238125"/>
                <a:gd name="connsiteY5"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25" h="342900">
                  <a:moveTo>
                    <a:pt x="205740" y="0"/>
                  </a:moveTo>
                  <a:lnTo>
                    <a:pt x="205740" y="308610"/>
                  </a:lnTo>
                  <a:lnTo>
                    <a:pt x="0" y="308610"/>
                  </a:lnTo>
                  <a:lnTo>
                    <a:pt x="0" y="342900"/>
                  </a:lnTo>
                  <a:lnTo>
                    <a:pt x="240030" y="342900"/>
                  </a:lnTo>
                  <a:lnTo>
                    <a:pt x="240030" y="0"/>
                  </a:lnTo>
                  <a:close/>
                </a:path>
              </a:pathLst>
            </a:custGeom>
            <a:grpFill/>
            <a:ln w="15875" cap="rnd">
              <a:solidFill>
                <a:schemeClr val="accent3"/>
              </a:solidFill>
              <a:prstDash val="solid"/>
              <a:round/>
            </a:ln>
          </p:spPr>
          <p:txBody>
            <a:bodyPr rtlCol="0" anchor="ctr"/>
            <a:lstStyle/>
            <a:p>
              <a:endParaRPr lang="en-US"/>
            </a:p>
          </p:txBody>
        </p:sp>
      </p:grpSp>
      <p:grpSp>
        <p:nvGrpSpPr>
          <p:cNvPr id="76" name="Group 75">
            <a:extLst>
              <a:ext uri="{FF2B5EF4-FFF2-40B4-BE49-F238E27FC236}">
                <a16:creationId xmlns:a16="http://schemas.microsoft.com/office/drawing/2014/main" id="{B5396E00-6FDB-455B-8F22-A2E7D996BD74}"/>
              </a:ext>
            </a:extLst>
          </p:cNvPr>
          <p:cNvGrpSpPr/>
          <p:nvPr/>
        </p:nvGrpSpPr>
        <p:grpSpPr>
          <a:xfrm>
            <a:off x="2657023" y="2893671"/>
            <a:ext cx="834676" cy="842862"/>
            <a:chOff x="2657023" y="3020398"/>
            <a:chExt cx="995736" cy="1005502"/>
          </a:xfrm>
        </p:grpSpPr>
        <p:sp>
          <p:nvSpPr>
            <p:cNvPr id="1494" name="Freeform: Shape 1493">
              <a:extLst>
                <a:ext uri="{FF2B5EF4-FFF2-40B4-BE49-F238E27FC236}">
                  <a16:creationId xmlns:a16="http://schemas.microsoft.com/office/drawing/2014/main" id="{E8AB410C-CF33-4AA8-A3BB-46F67DA041D8}"/>
                </a:ext>
              </a:extLst>
            </p:cNvPr>
            <p:cNvSpPr/>
            <p:nvPr/>
          </p:nvSpPr>
          <p:spPr>
            <a:xfrm>
              <a:off x="2657023" y="3370203"/>
              <a:ext cx="552450" cy="552450"/>
            </a:xfrm>
            <a:custGeom>
              <a:avLst/>
              <a:gdLst>
                <a:gd name="connsiteX0" fmla="*/ 543878 w 552450"/>
                <a:gd name="connsiteY0" fmla="*/ 145256 h 552450"/>
                <a:gd name="connsiteX1" fmla="*/ 494348 w 552450"/>
                <a:gd name="connsiteY1" fmla="*/ 145256 h 552450"/>
                <a:gd name="connsiteX2" fmla="*/ 413385 w 552450"/>
                <a:gd name="connsiteY2" fmla="*/ 226219 h 552450"/>
                <a:gd name="connsiteX3" fmla="*/ 327660 w 552450"/>
                <a:gd name="connsiteY3" fmla="*/ 140494 h 552450"/>
                <a:gd name="connsiteX4" fmla="*/ 408623 w 552450"/>
                <a:gd name="connsiteY4" fmla="*/ 59531 h 552450"/>
                <a:gd name="connsiteX5" fmla="*/ 408623 w 552450"/>
                <a:gd name="connsiteY5" fmla="*/ 10001 h 552450"/>
                <a:gd name="connsiteX6" fmla="*/ 359093 w 552450"/>
                <a:gd name="connsiteY6" fmla="*/ 10001 h 552450"/>
                <a:gd name="connsiteX7" fmla="*/ 278130 w 552450"/>
                <a:gd name="connsiteY7" fmla="*/ 90964 h 552450"/>
                <a:gd name="connsiteX8" fmla="*/ 206693 w 552450"/>
                <a:gd name="connsiteY8" fmla="*/ 19526 h 552450"/>
                <a:gd name="connsiteX9" fmla="*/ 149543 w 552450"/>
                <a:gd name="connsiteY9" fmla="*/ 19526 h 552450"/>
                <a:gd name="connsiteX10" fmla="*/ 149543 w 552450"/>
                <a:gd name="connsiteY10" fmla="*/ 76676 h 552450"/>
                <a:gd name="connsiteX11" fmla="*/ 161925 w 552450"/>
                <a:gd name="connsiteY11" fmla="*/ 89059 h 552450"/>
                <a:gd name="connsiteX12" fmla="*/ 120968 w 552450"/>
                <a:gd name="connsiteY12" fmla="*/ 130016 h 552450"/>
                <a:gd name="connsiteX13" fmla="*/ 95250 w 552450"/>
                <a:gd name="connsiteY13" fmla="*/ 401479 h 552450"/>
                <a:gd name="connsiteX14" fmla="*/ 11430 w 552450"/>
                <a:gd name="connsiteY14" fmla="*/ 485299 h 552450"/>
                <a:gd name="connsiteX15" fmla="*/ 11430 w 552450"/>
                <a:gd name="connsiteY15" fmla="*/ 542449 h 552450"/>
                <a:gd name="connsiteX16" fmla="*/ 40005 w 552450"/>
                <a:gd name="connsiteY16" fmla="*/ 553879 h 552450"/>
                <a:gd name="connsiteX17" fmla="*/ 68580 w 552450"/>
                <a:gd name="connsiteY17" fmla="*/ 542449 h 552450"/>
                <a:gd name="connsiteX18" fmla="*/ 152400 w 552450"/>
                <a:gd name="connsiteY18" fmla="*/ 458629 h 552450"/>
                <a:gd name="connsiteX19" fmla="*/ 272415 w 552450"/>
                <a:gd name="connsiteY19" fmla="*/ 495776 h 552450"/>
                <a:gd name="connsiteX20" fmla="*/ 423863 w 552450"/>
                <a:gd name="connsiteY20" fmla="*/ 432911 h 552450"/>
                <a:gd name="connsiteX21" fmla="*/ 464820 w 552450"/>
                <a:gd name="connsiteY21" fmla="*/ 391954 h 552450"/>
                <a:gd name="connsiteX22" fmla="*/ 477203 w 552450"/>
                <a:gd name="connsiteY22" fmla="*/ 404336 h 552450"/>
                <a:gd name="connsiteX23" fmla="*/ 505778 w 552450"/>
                <a:gd name="connsiteY23" fmla="*/ 415766 h 552450"/>
                <a:gd name="connsiteX24" fmla="*/ 534353 w 552450"/>
                <a:gd name="connsiteY24" fmla="*/ 404336 h 552450"/>
                <a:gd name="connsiteX25" fmla="*/ 534353 w 552450"/>
                <a:gd name="connsiteY25" fmla="*/ 347186 h 552450"/>
                <a:gd name="connsiteX26" fmla="*/ 463868 w 552450"/>
                <a:gd name="connsiteY26" fmla="*/ 276701 h 552450"/>
                <a:gd name="connsiteX27" fmla="*/ 544830 w 552450"/>
                <a:gd name="connsiteY27" fmla="*/ 195739 h 552450"/>
                <a:gd name="connsiteX28" fmla="*/ 543878 w 552450"/>
                <a:gd name="connsiteY28" fmla="*/ 145256 h 552450"/>
                <a:gd name="connsiteX29" fmla="*/ 366713 w 552450"/>
                <a:gd name="connsiteY29" fmla="*/ 375761 h 552450"/>
                <a:gd name="connsiteX30" fmla="*/ 178118 w 552450"/>
                <a:gd name="connsiteY30" fmla="*/ 375761 h 552450"/>
                <a:gd name="connsiteX31" fmla="*/ 178118 w 552450"/>
                <a:gd name="connsiteY31" fmla="*/ 187166 h 552450"/>
                <a:gd name="connsiteX32" fmla="*/ 219075 w 552450"/>
                <a:gd name="connsiteY32" fmla="*/ 146209 h 552450"/>
                <a:gd name="connsiteX33" fmla="*/ 407670 w 552450"/>
                <a:gd name="connsiteY33" fmla="*/ 334804 h 552450"/>
                <a:gd name="connsiteX34" fmla="*/ 366713 w 552450"/>
                <a:gd name="connsiteY34" fmla="*/ 375761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2450" h="552450">
                  <a:moveTo>
                    <a:pt x="543878" y="145256"/>
                  </a:moveTo>
                  <a:cubicBezTo>
                    <a:pt x="529590" y="130969"/>
                    <a:pt x="507683" y="130969"/>
                    <a:pt x="494348" y="145256"/>
                  </a:cubicBezTo>
                  <a:lnTo>
                    <a:pt x="413385" y="226219"/>
                  </a:lnTo>
                  <a:lnTo>
                    <a:pt x="327660" y="140494"/>
                  </a:lnTo>
                  <a:lnTo>
                    <a:pt x="408623" y="59531"/>
                  </a:lnTo>
                  <a:cubicBezTo>
                    <a:pt x="421958" y="45244"/>
                    <a:pt x="421958" y="23336"/>
                    <a:pt x="408623" y="10001"/>
                  </a:cubicBezTo>
                  <a:cubicBezTo>
                    <a:pt x="394335" y="-3334"/>
                    <a:pt x="372428" y="-3334"/>
                    <a:pt x="359093" y="10001"/>
                  </a:cubicBezTo>
                  <a:lnTo>
                    <a:pt x="278130" y="90964"/>
                  </a:lnTo>
                  <a:lnTo>
                    <a:pt x="206693" y="19526"/>
                  </a:lnTo>
                  <a:cubicBezTo>
                    <a:pt x="190500" y="3334"/>
                    <a:pt x="165735" y="3334"/>
                    <a:pt x="149543" y="19526"/>
                  </a:cubicBezTo>
                  <a:cubicBezTo>
                    <a:pt x="133350" y="35719"/>
                    <a:pt x="133350" y="61436"/>
                    <a:pt x="149543" y="76676"/>
                  </a:cubicBezTo>
                  <a:lnTo>
                    <a:pt x="161925" y="89059"/>
                  </a:lnTo>
                  <a:lnTo>
                    <a:pt x="120968" y="130016"/>
                  </a:lnTo>
                  <a:cubicBezTo>
                    <a:pt x="47625" y="203359"/>
                    <a:pt x="39052" y="318611"/>
                    <a:pt x="95250" y="401479"/>
                  </a:cubicBezTo>
                  <a:lnTo>
                    <a:pt x="11430" y="485299"/>
                  </a:lnTo>
                  <a:cubicBezTo>
                    <a:pt x="-3810" y="500539"/>
                    <a:pt x="-3810" y="527209"/>
                    <a:pt x="11430" y="542449"/>
                  </a:cubicBezTo>
                  <a:cubicBezTo>
                    <a:pt x="20002" y="551021"/>
                    <a:pt x="29527" y="553879"/>
                    <a:pt x="40005" y="553879"/>
                  </a:cubicBezTo>
                  <a:cubicBezTo>
                    <a:pt x="50483" y="553879"/>
                    <a:pt x="60960" y="550069"/>
                    <a:pt x="68580" y="542449"/>
                  </a:cubicBezTo>
                  <a:lnTo>
                    <a:pt x="152400" y="458629"/>
                  </a:lnTo>
                  <a:cubicBezTo>
                    <a:pt x="188595" y="483394"/>
                    <a:pt x="230505" y="495776"/>
                    <a:pt x="272415" y="495776"/>
                  </a:cubicBezTo>
                  <a:cubicBezTo>
                    <a:pt x="327660" y="495776"/>
                    <a:pt x="381953" y="474821"/>
                    <a:pt x="423863" y="432911"/>
                  </a:cubicBezTo>
                  <a:lnTo>
                    <a:pt x="464820" y="391954"/>
                  </a:lnTo>
                  <a:lnTo>
                    <a:pt x="477203" y="404336"/>
                  </a:lnTo>
                  <a:cubicBezTo>
                    <a:pt x="484823" y="411956"/>
                    <a:pt x="495300" y="415766"/>
                    <a:pt x="505778" y="415766"/>
                  </a:cubicBezTo>
                  <a:cubicBezTo>
                    <a:pt x="516255" y="415766"/>
                    <a:pt x="526733" y="411956"/>
                    <a:pt x="534353" y="404336"/>
                  </a:cubicBezTo>
                  <a:cubicBezTo>
                    <a:pt x="550545" y="388144"/>
                    <a:pt x="550545" y="362426"/>
                    <a:pt x="534353" y="347186"/>
                  </a:cubicBezTo>
                  <a:lnTo>
                    <a:pt x="463868" y="276701"/>
                  </a:lnTo>
                  <a:lnTo>
                    <a:pt x="544830" y="195739"/>
                  </a:lnTo>
                  <a:cubicBezTo>
                    <a:pt x="557213" y="181451"/>
                    <a:pt x="557213" y="159544"/>
                    <a:pt x="543878" y="145256"/>
                  </a:cubicBezTo>
                  <a:close/>
                  <a:moveTo>
                    <a:pt x="366713" y="375761"/>
                  </a:moveTo>
                  <a:cubicBezTo>
                    <a:pt x="314325" y="428149"/>
                    <a:pt x="230505" y="428149"/>
                    <a:pt x="178118" y="375761"/>
                  </a:cubicBezTo>
                  <a:cubicBezTo>
                    <a:pt x="125730" y="323374"/>
                    <a:pt x="125730" y="239554"/>
                    <a:pt x="178118" y="187166"/>
                  </a:cubicBezTo>
                  <a:lnTo>
                    <a:pt x="219075" y="146209"/>
                  </a:lnTo>
                  <a:lnTo>
                    <a:pt x="407670" y="334804"/>
                  </a:lnTo>
                  <a:lnTo>
                    <a:pt x="366713" y="375761"/>
                  </a:lnTo>
                  <a:close/>
                </a:path>
              </a:pathLst>
            </a:custGeom>
            <a:solidFill>
              <a:schemeClr val="accent3"/>
            </a:solidFill>
            <a:ln w="9525" cap="flat">
              <a:noFill/>
              <a:prstDash val="solid"/>
              <a:miter/>
            </a:ln>
          </p:spPr>
          <p:txBody>
            <a:bodyPr rtlCol="0" anchor="ctr"/>
            <a:lstStyle/>
            <a:p>
              <a:endParaRPr lang="en-US"/>
            </a:p>
          </p:txBody>
        </p:sp>
        <p:sp>
          <p:nvSpPr>
            <p:cNvPr id="1495" name="Freeform: Shape 1494">
              <a:extLst>
                <a:ext uri="{FF2B5EF4-FFF2-40B4-BE49-F238E27FC236}">
                  <a16:creationId xmlns:a16="http://schemas.microsoft.com/office/drawing/2014/main" id="{D63FDAFD-BF6F-4F0A-8EB4-5DDFA2C21BB3}"/>
                </a:ext>
              </a:extLst>
            </p:cNvPr>
            <p:cNvSpPr/>
            <p:nvPr/>
          </p:nvSpPr>
          <p:spPr>
            <a:xfrm>
              <a:off x="3014449" y="3020398"/>
              <a:ext cx="542925" cy="542925"/>
            </a:xfrm>
            <a:custGeom>
              <a:avLst/>
              <a:gdLst>
                <a:gd name="connsiteX0" fmla="*/ 535067 w 542925"/>
                <a:gd name="connsiteY0" fmla="*/ 12144 h 542925"/>
                <a:gd name="connsiteX1" fmla="*/ 477917 w 542925"/>
                <a:gd name="connsiteY1" fmla="*/ 12144 h 542925"/>
                <a:gd name="connsiteX2" fmla="*/ 394097 w 542925"/>
                <a:gd name="connsiteY2" fmla="*/ 95964 h 542925"/>
                <a:gd name="connsiteX3" fmla="*/ 122634 w 542925"/>
                <a:gd name="connsiteY3" fmla="*/ 121682 h 542925"/>
                <a:gd name="connsiteX4" fmla="*/ 81677 w 542925"/>
                <a:gd name="connsiteY4" fmla="*/ 162639 h 542925"/>
                <a:gd name="connsiteX5" fmla="*/ 69294 w 542925"/>
                <a:gd name="connsiteY5" fmla="*/ 150257 h 542925"/>
                <a:gd name="connsiteX6" fmla="*/ 12144 w 542925"/>
                <a:gd name="connsiteY6" fmla="*/ 150257 h 542925"/>
                <a:gd name="connsiteX7" fmla="*/ 12144 w 542925"/>
                <a:gd name="connsiteY7" fmla="*/ 207407 h 542925"/>
                <a:gd name="connsiteX8" fmla="*/ 338852 w 542925"/>
                <a:gd name="connsiteY8" fmla="*/ 534114 h 542925"/>
                <a:gd name="connsiteX9" fmla="*/ 367427 w 542925"/>
                <a:gd name="connsiteY9" fmla="*/ 545544 h 542925"/>
                <a:gd name="connsiteX10" fmla="*/ 396002 w 542925"/>
                <a:gd name="connsiteY10" fmla="*/ 534114 h 542925"/>
                <a:gd name="connsiteX11" fmla="*/ 396002 w 542925"/>
                <a:gd name="connsiteY11" fmla="*/ 476964 h 542925"/>
                <a:gd name="connsiteX12" fmla="*/ 383619 w 542925"/>
                <a:gd name="connsiteY12" fmla="*/ 464582 h 542925"/>
                <a:gd name="connsiteX13" fmla="*/ 424577 w 542925"/>
                <a:gd name="connsiteY13" fmla="*/ 423624 h 542925"/>
                <a:gd name="connsiteX14" fmla="*/ 487442 w 542925"/>
                <a:gd name="connsiteY14" fmla="*/ 272177 h 542925"/>
                <a:gd name="connsiteX15" fmla="*/ 450294 w 542925"/>
                <a:gd name="connsiteY15" fmla="*/ 152162 h 542925"/>
                <a:gd name="connsiteX16" fmla="*/ 534114 w 542925"/>
                <a:gd name="connsiteY16" fmla="*/ 68342 h 542925"/>
                <a:gd name="connsiteX17" fmla="*/ 535067 w 542925"/>
                <a:gd name="connsiteY17" fmla="*/ 12144 h 542925"/>
                <a:gd name="connsiteX18" fmla="*/ 367427 w 542925"/>
                <a:gd name="connsiteY18" fmla="*/ 367427 h 542925"/>
                <a:gd name="connsiteX19" fmla="*/ 326469 w 542925"/>
                <a:gd name="connsiteY19" fmla="*/ 408384 h 542925"/>
                <a:gd name="connsiteX20" fmla="*/ 137874 w 542925"/>
                <a:gd name="connsiteY20" fmla="*/ 219789 h 542925"/>
                <a:gd name="connsiteX21" fmla="*/ 178832 w 542925"/>
                <a:gd name="connsiteY21" fmla="*/ 178832 h 542925"/>
                <a:gd name="connsiteX22" fmla="*/ 367427 w 542925"/>
                <a:gd name="connsiteY22" fmla="*/ 178832 h 542925"/>
                <a:gd name="connsiteX23" fmla="*/ 406479 w 542925"/>
                <a:gd name="connsiteY23" fmla="*/ 273129 h 542925"/>
                <a:gd name="connsiteX24" fmla="*/ 367427 w 542925"/>
                <a:gd name="connsiteY24" fmla="*/ 367427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2925" h="542925">
                  <a:moveTo>
                    <a:pt x="535067" y="12144"/>
                  </a:moveTo>
                  <a:cubicBezTo>
                    <a:pt x="518874" y="-4048"/>
                    <a:pt x="493157" y="-4048"/>
                    <a:pt x="477917" y="12144"/>
                  </a:cubicBezTo>
                  <a:lnTo>
                    <a:pt x="394097" y="95964"/>
                  </a:lnTo>
                  <a:cubicBezTo>
                    <a:pt x="311229" y="41672"/>
                    <a:pt x="194072" y="50244"/>
                    <a:pt x="122634" y="121682"/>
                  </a:cubicBezTo>
                  <a:lnTo>
                    <a:pt x="81677" y="162639"/>
                  </a:lnTo>
                  <a:lnTo>
                    <a:pt x="69294" y="150257"/>
                  </a:lnTo>
                  <a:cubicBezTo>
                    <a:pt x="53102" y="134064"/>
                    <a:pt x="28337" y="134064"/>
                    <a:pt x="12144" y="150257"/>
                  </a:cubicBezTo>
                  <a:cubicBezTo>
                    <a:pt x="-4048" y="166449"/>
                    <a:pt x="-4048" y="192167"/>
                    <a:pt x="12144" y="207407"/>
                  </a:cubicBezTo>
                  <a:lnTo>
                    <a:pt x="338852" y="534114"/>
                  </a:lnTo>
                  <a:cubicBezTo>
                    <a:pt x="346472" y="541734"/>
                    <a:pt x="356949" y="545544"/>
                    <a:pt x="367427" y="545544"/>
                  </a:cubicBezTo>
                  <a:cubicBezTo>
                    <a:pt x="377904" y="545544"/>
                    <a:pt x="388382" y="541734"/>
                    <a:pt x="396002" y="534114"/>
                  </a:cubicBezTo>
                  <a:cubicBezTo>
                    <a:pt x="412194" y="517922"/>
                    <a:pt x="412194" y="492204"/>
                    <a:pt x="396002" y="476964"/>
                  </a:cubicBezTo>
                  <a:lnTo>
                    <a:pt x="383619" y="464582"/>
                  </a:lnTo>
                  <a:lnTo>
                    <a:pt x="424577" y="423624"/>
                  </a:lnTo>
                  <a:cubicBezTo>
                    <a:pt x="464582" y="383619"/>
                    <a:pt x="487442" y="329327"/>
                    <a:pt x="487442" y="272177"/>
                  </a:cubicBezTo>
                  <a:cubicBezTo>
                    <a:pt x="487442" y="228362"/>
                    <a:pt x="474107" y="187404"/>
                    <a:pt x="450294" y="152162"/>
                  </a:cubicBezTo>
                  <a:lnTo>
                    <a:pt x="534114" y="68342"/>
                  </a:lnTo>
                  <a:cubicBezTo>
                    <a:pt x="550307" y="53102"/>
                    <a:pt x="550307" y="27384"/>
                    <a:pt x="535067" y="12144"/>
                  </a:cubicBezTo>
                  <a:close/>
                  <a:moveTo>
                    <a:pt x="367427" y="367427"/>
                  </a:moveTo>
                  <a:lnTo>
                    <a:pt x="326469" y="408384"/>
                  </a:lnTo>
                  <a:lnTo>
                    <a:pt x="137874" y="219789"/>
                  </a:lnTo>
                  <a:lnTo>
                    <a:pt x="178832" y="178832"/>
                  </a:lnTo>
                  <a:cubicBezTo>
                    <a:pt x="229314" y="128349"/>
                    <a:pt x="316944" y="128349"/>
                    <a:pt x="367427" y="178832"/>
                  </a:cubicBezTo>
                  <a:cubicBezTo>
                    <a:pt x="392192" y="203597"/>
                    <a:pt x="406479" y="237887"/>
                    <a:pt x="406479" y="273129"/>
                  </a:cubicBezTo>
                  <a:cubicBezTo>
                    <a:pt x="406479" y="308372"/>
                    <a:pt x="393144" y="342662"/>
                    <a:pt x="367427" y="367427"/>
                  </a:cubicBezTo>
                  <a:close/>
                </a:path>
              </a:pathLst>
            </a:custGeom>
            <a:solidFill>
              <a:schemeClr val="accent3"/>
            </a:solidFill>
            <a:ln w="9525" cap="flat">
              <a:noFill/>
              <a:prstDash val="solid"/>
              <a:miter/>
            </a:ln>
          </p:spPr>
          <p:txBody>
            <a:bodyPr rtlCol="0" anchor="ctr"/>
            <a:lstStyle/>
            <a:p>
              <a:endParaRPr lang="en-US"/>
            </a:p>
          </p:txBody>
        </p:sp>
        <p:cxnSp>
          <p:nvCxnSpPr>
            <p:cNvPr id="1501" name="Straight Arrow Connector 1500">
              <a:extLst>
                <a:ext uri="{FF2B5EF4-FFF2-40B4-BE49-F238E27FC236}">
                  <a16:creationId xmlns:a16="http://schemas.microsoft.com/office/drawing/2014/main" id="{23CC77F8-4128-4638-BA3A-237CA777262A}"/>
                </a:ext>
              </a:extLst>
            </p:cNvPr>
            <p:cNvCxnSpPr>
              <a:cxnSpLocks/>
            </p:cNvCxnSpPr>
            <p:nvPr/>
          </p:nvCxnSpPr>
          <p:spPr>
            <a:xfrm flipH="1">
              <a:off x="2997200" y="3794125"/>
              <a:ext cx="238125" cy="231775"/>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70686ED-F078-4849-8F76-EE4DE4ADB813}"/>
                </a:ext>
              </a:extLst>
            </p:cNvPr>
            <p:cNvCxnSpPr>
              <a:cxnSpLocks/>
            </p:cNvCxnSpPr>
            <p:nvPr/>
          </p:nvCxnSpPr>
          <p:spPr>
            <a:xfrm rot="16200000">
              <a:off x="3417809" y="3411478"/>
              <a:ext cx="238125" cy="231775"/>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4BE1836A-F2FD-471A-9BCB-B9AFD2254D1E}"/>
              </a:ext>
            </a:extLst>
          </p:cNvPr>
          <p:cNvGrpSpPr/>
          <p:nvPr/>
        </p:nvGrpSpPr>
        <p:grpSpPr>
          <a:xfrm>
            <a:off x="493545" y="4094855"/>
            <a:ext cx="3608556" cy="345335"/>
            <a:chOff x="493545" y="4094855"/>
            <a:chExt cx="3608556" cy="345335"/>
          </a:xfrm>
        </p:grpSpPr>
        <p:cxnSp>
          <p:nvCxnSpPr>
            <p:cNvPr id="116" name="Straight Connector 115">
              <a:extLst>
                <a:ext uri="{FF2B5EF4-FFF2-40B4-BE49-F238E27FC236}">
                  <a16:creationId xmlns:a16="http://schemas.microsoft.com/office/drawing/2014/main" id="{6F3CCB6A-519B-4EA4-9714-CC62F7A99F1D}"/>
                </a:ext>
              </a:extLst>
            </p:cNvPr>
            <p:cNvCxnSpPr>
              <a:cxnSpLocks/>
            </p:cNvCxnSpPr>
            <p:nvPr/>
          </p:nvCxnSpPr>
          <p:spPr>
            <a:xfrm>
              <a:off x="493545" y="4440190"/>
              <a:ext cx="3608556"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7E3FE8B-F516-41D6-A218-CB6A0BE3224D}"/>
                </a:ext>
              </a:extLst>
            </p:cNvPr>
            <p:cNvCxnSpPr>
              <a:cxnSpLocks/>
            </p:cNvCxnSpPr>
            <p:nvPr/>
          </p:nvCxnSpPr>
          <p:spPr>
            <a:xfrm>
              <a:off x="3160034" y="4094855"/>
              <a:ext cx="0" cy="345335"/>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9826601-8D4B-6046-AAD7-4D68E539DC6A}"/>
              </a:ext>
            </a:extLst>
          </p:cNvPr>
          <p:cNvGrpSpPr/>
          <p:nvPr/>
        </p:nvGrpSpPr>
        <p:grpSpPr>
          <a:xfrm>
            <a:off x="4227570" y="1409700"/>
            <a:ext cx="3736859" cy="4582755"/>
            <a:chOff x="8020786" y="1409700"/>
            <a:chExt cx="3736859" cy="4582755"/>
          </a:xfrm>
        </p:grpSpPr>
        <p:sp>
          <p:nvSpPr>
            <p:cNvPr id="7" name="Rectangle 6">
              <a:extLst>
                <a:ext uri="{FF2B5EF4-FFF2-40B4-BE49-F238E27FC236}">
                  <a16:creationId xmlns:a16="http://schemas.microsoft.com/office/drawing/2014/main" id="{0EFDD2EC-E945-4B9B-98E1-57A5FA252F93}"/>
                </a:ext>
              </a:extLst>
            </p:cNvPr>
            <p:cNvSpPr/>
            <p:nvPr/>
          </p:nvSpPr>
          <p:spPr>
            <a:xfrm>
              <a:off x="8020786" y="1409700"/>
              <a:ext cx="3736859" cy="2829125"/>
            </a:xfrm>
            <a:prstGeom prst="rect">
              <a:avLst/>
            </a:prstGeom>
            <a:solidFill>
              <a:schemeClr val="accent1">
                <a:alpha val="5000"/>
              </a:schemeClr>
            </a:solidFill>
          </p:spPr>
          <p:txBody>
            <a:bodyPr wrap="square" lIns="0" tIns="216000" rIns="0" bIns="0" rtlCol="0" anchor="t">
              <a:noAutofit/>
            </a:bodyPr>
            <a:lstStyle/>
            <a:p>
              <a:pPr algn="ctr">
                <a:lnSpc>
                  <a:spcPct val="115000"/>
                </a:lnSpc>
                <a:buClr>
                  <a:schemeClr val="dk1"/>
                </a:buClr>
                <a:buSzPts val="1100"/>
              </a:pPr>
              <a:r>
                <a:rPr lang="en-US" sz="1600" b="1">
                  <a:solidFill>
                    <a:schemeClr val="accent1"/>
                  </a:solidFill>
                  <a:latin typeface="Montserrat"/>
                  <a:sym typeface="Montserrat"/>
                </a:rPr>
                <a:t>LONELINESS</a:t>
              </a:r>
              <a:endParaRPr lang="en-US" sz="1600" b="1" dirty="0">
                <a:solidFill>
                  <a:schemeClr val="accent1"/>
                </a:solidFill>
                <a:latin typeface="Montserrat"/>
                <a:sym typeface="Montserrat"/>
              </a:endParaRPr>
            </a:p>
          </p:txBody>
        </p:sp>
        <p:sp>
          <p:nvSpPr>
            <p:cNvPr id="89" name="Rectangle 88">
              <a:extLst>
                <a:ext uri="{FF2B5EF4-FFF2-40B4-BE49-F238E27FC236}">
                  <a16:creationId xmlns:a16="http://schemas.microsoft.com/office/drawing/2014/main" id="{D9430B7A-96C3-4E34-85C4-CC9A2E45DF57}"/>
                </a:ext>
              </a:extLst>
            </p:cNvPr>
            <p:cNvSpPr/>
            <p:nvPr/>
          </p:nvSpPr>
          <p:spPr>
            <a:xfrm>
              <a:off x="8207854" y="2118166"/>
              <a:ext cx="1648222" cy="1976689"/>
            </a:xfrm>
            <a:prstGeom prst="rect">
              <a:avLst/>
            </a:prstGeom>
            <a:solidFill>
              <a:schemeClr val="bg1">
                <a:alpha val="25000"/>
              </a:schemeClr>
            </a:solidFill>
          </p:spPr>
          <p:txBody>
            <a:bodyPr wrap="square" lIns="0" tIns="0" rIns="0" bIns="0" rtlCol="0" anchor="ctr">
              <a:noAutofit/>
            </a:bodyPr>
            <a:lstStyle/>
            <a:p>
              <a:pPr algn="l"/>
              <a:endParaRPr lang="en-US" dirty="0">
                <a:latin typeface="+mn-lt"/>
              </a:endParaRPr>
            </a:p>
          </p:txBody>
        </p:sp>
        <p:sp>
          <p:nvSpPr>
            <p:cNvPr id="90" name="Rectangle 89">
              <a:extLst>
                <a:ext uri="{FF2B5EF4-FFF2-40B4-BE49-F238E27FC236}">
                  <a16:creationId xmlns:a16="http://schemas.microsoft.com/office/drawing/2014/main" id="{20F4CE46-2183-4973-B036-8128C831837B}"/>
                </a:ext>
              </a:extLst>
            </p:cNvPr>
            <p:cNvSpPr/>
            <p:nvPr/>
          </p:nvSpPr>
          <p:spPr>
            <a:xfrm>
              <a:off x="9922354" y="2118166"/>
              <a:ext cx="1648222" cy="1976689"/>
            </a:xfrm>
            <a:prstGeom prst="rect">
              <a:avLst/>
            </a:prstGeom>
            <a:solidFill>
              <a:schemeClr val="bg1"/>
            </a:solidFill>
          </p:spPr>
          <p:txBody>
            <a:bodyPr wrap="square" lIns="0" tIns="0" rIns="0" bIns="0" rtlCol="0" anchor="ctr">
              <a:noAutofit/>
            </a:bodyPr>
            <a:lstStyle/>
            <a:p>
              <a:pPr algn="l"/>
              <a:endParaRPr lang="en-US" dirty="0">
                <a:latin typeface="+mn-lt"/>
              </a:endParaRPr>
            </a:p>
          </p:txBody>
        </p:sp>
        <p:sp>
          <p:nvSpPr>
            <p:cNvPr id="18" name="Rectangle 17">
              <a:extLst>
                <a:ext uri="{FF2B5EF4-FFF2-40B4-BE49-F238E27FC236}">
                  <a16:creationId xmlns:a16="http://schemas.microsoft.com/office/drawing/2014/main" id="{3357C0C0-C758-411F-AB43-BF0109F0FF15}"/>
                </a:ext>
              </a:extLst>
            </p:cNvPr>
            <p:cNvSpPr/>
            <p:nvPr/>
          </p:nvSpPr>
          <p:spPr>
            <a:xfrm>
              <a:off x="8020845" y="4446665"/>
              <a:ext cx="3736800" cy="1545790"/>
            </a:xfrm>
            <a:prstGeom prst="rect">
              <a:avLst/>
            </a:prstGeom>
          </p:spPr>
          <p:txBody>
            <a:bodyPr lIns="108000" tIns="72000" rIns="108000" bIns="72000" anchor="t">
              <a:spAutoFit/>
            </a:bodyPr>
            <a:lstStyle/>
            <a:p>
              <a:pPr lvl="1">
                <a:buSzPts val="1800"/>
              </a:pPr>
              <a:r>
                <a:rPr lang="en-US" sz="1300" b="1" dirty="0">
                  <a:solidFill>
                    <a:schemeClr val="accent3"/>
                  </a:solidFill>
                  <a:latin typeface="Montserrat"/>
                  <a:sym typeface="Montserrat"/>
                </a:rPr>
                <a:t>Over-communicate with your team. </a:t>
              </a:r>
              <a:r>
                <a:rPr lang="en-US" sz="1300" dirty="0">
                  <a:solidFill>
                    <a:schemeClr val="bg2"/>
                  </a:solidFill>
                  <a:latin typeface="Montserrat"/>
                  <a:sym typeface="Montserrat"/>
                </a:rPr>
                <a:t>Always share your video in Zoom calls and expect the same from colleagues. Have regular team calls, </a:t>
              </a:r>
              <a:r>
                <a:rPr lang="en-US" sz="1300" b="1" dirty="0">
                  <a:solidFill>
                    <a:schemeClr val="accent3"/>
                  </a:solidFill>
                  <a:latin typeface="Montserrat"/>
                  <a:sym typeface="Montserrat"/>
                </a:rPr>
                <a:t>actively participate in Slack channels</a:t>
              </a:r>
              <a:r>
                <a:rPr lang="en-US" sz="1300" dirty="0">
                  <a:solidFill>
                    <a:schemeClr val="bg2"/>
                  </a:solidFill>
                  <a:latin typeface="Montserrat"/>
                  <a:sym typeface="Montserrat"/>
                </a:rPr>
                <a:t>, join Xapo Buddies, and schedule Donut Chats. Build networks inside and outside of Xapo (enjoy a hobby, spend time with family and friends, go to networking events). </a:t>
              </a:r>
            </a:p>
          </p:txBody>
        </p:sp>
        <p:grpSp>
          <p:nvGrpSpPr>
            <p:cNvPr id="62" name="Group 61">
              <a:extLst>
                <a:ext uri="{FF2B5EF4-FFF2-40B4-BE49-F238E27FC236}">
                  <a16:creationId xmlns:a16="http://schemas.microsoft.com/office/drawing/2014/main" id="{E374EA6B-BD09-4A59-B303-5600D9D99365}"/>
                </a:ext>
              </a:extLst>
            </p:cNvPr>
            <p:cNvGrpSpPr/>
            <p:nvPr/>
          </p:nvGrpSpPr>
          <p:grpSpPr>
            <a:xfrm>
              <a:off x="8833954" y="2762578"/>
              <a:ext cx="396022" cy="975179"/>
              <a:chOff x="9760099" y="3239027"/>
              <a:chExt cx="266700" cy="656732"/>
            </a:xfrm>
            <a:solidFill>
              <a:schemeClr val="accent1"/>
            </a:solidFill>
          </p:grpSpPr>
          <p:sp>
            <p:nvSpPr>
              <p:cNvPr id="101" name="Freeform: Shape 100">
                <a:extLst>
                  <a:ext uri="{FF2B5EF4-FFF2-40B4-BE49-F238E27FC236}">
                    <a16:creationId xmlns:a16="http://schemas.microsoft.com/office/drawing/2014/main" id="{11AAD121-C5A2-4DA0-9739-09ADA71D69A3}"/>
                  </a:ext>
                </a:extLst>
              </p:cNvPr>
              <p:cNvSpPr/>
              <p:nvPr/>
            </p:nvSpPr>
            <p:spPr>
              <a:xfrm>
                <a:off x="9798789" y="3239027"/>
                <a:ext cx="190500" cy="190500"/>
              </a:xfrm>
              <a:custGeom>
                <a:avLst/>
                <a:gdLst>
                  <a:gd name="connsiteX0" fmla="*/ 96260 w 190500"/>
                  <a:gd name="connsiteY0" fmla="*/ 192529 h 190500"/>
                  <a:gd name="connsiteX1" fmla="*/ 192519 w 190500"/>
                  <a:gd name="connsiteY1" fmla="*/ 96269 h 190500"/>
                  <a:gd name="connsiteX2" fmla="*/ 96260 w 190500"/>
                  <a:gd name="connsiteY2" fmla="*/ 0 h 190500"/>
                  <a:gd name="connsiteX3" fmla="*/ 0 w 190500"/>
                  <a:gd name="connsiteY3" fmla="*/ 96269 h 190500"/>
                  <a:gd name="connsiteX4" fmla="*/ 96260 w 190500"/>
                  <a:gd name="connsiteY4" fmla="*/ 192529 h 190500"/>
                  <a:gd name="connsiteX5" fmla="*/ 96260 w 190500"/>
                  <a:gd name="connsiteY5" fmla="*/ 38100 h 190500"/>
                  <a:gd name="connsiteX6" fmla="*/ 154419 w 190500"/>
                  <a:gd name="connsiteY6" fmla="*/ 96269 h 190500"/>
                  <a:gd name="connsiteX7" fmla="*/ 96260 w 190500"/>
                  <a:gd name="connsiteY7" fmla="*/ 154429 h 190500"/>
                  <a:gd name="connsiteX8" fmla="*/ 38100 w 190500"/>
                  <a:gd name="connsiteY8" fmla="*/ 96269 h 190500"/>
                  <a:gd name="connsiteX9" fmla="*/ 96260 w 190500"/>
                  <a:gd name="connsiteY9" fmla="*/ 381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90500">
                    <a:moveTo>
                      <a:pt x="96260" y="192529"/>
                    </a:moveTo>
                    <a:cubicBezTo>
                      <a:pt x="149333" y="192529"/>
                      <a:pt x="192519" y="149342"/>
                      <a:pt x="192519" y="96269"/>
                    </a:cubicBezTo>
                    <a:cubicBezTo>
                      <a:pt x="192519" y="43196"/>
                      <a:pt x="149333" y="0"/>
                      <a:pt x="96260" y="0"/>
                    </a:cubicBezTo>
                    <a:cubicBezTo>
                      <a:pt x="43186" y="0"/>
                      <a:pt x="0" y="43186"/>
                      <a:pt x="0" y="96269"/>
                    </a:cubicBezTo>
                    <a:cubicBezTo>
                      <a:pt x="0" y="149352"/>
                      <a:pt x="43186" y="192529"/>
                      <a:pt x="96260" y="192529"/>
                    </a:cubicBezTo>
                    <a:close/>
                    <a:moveTo>
                      <a:pt x="96260" y="38100"/>
                    </a:moveTo>
                    <a:cubicBezTo>
                      <a:pt x="128330" y="38100"/>
                      <a:pt x="154419" y="64199"/>
                      <a:pt x="154419" y="96269"/>
                    </a:cubicBezTo>
                    <a:cubicBezTo>
                      <a:pt x="154419" y="128340"/>
                      <a:pt x="128330" y="154429"/>
                      <a:pt x="96260" y="154429"/>
                    </a:cubicBezTo>
                    <a:cubicBezTo>
                      <a:pt x="64189" y="154429"/>
                      <a:pt x="38100" y="128340"/>
                      <a:pt x="38100" y="96269"/>
                    </a:cubicBezTo>
                    <a:cubicBezTo>
                      <a:pt x="38100" y="64199"/>
                      <a:pt x="64189" y="38100"/>
                      <a:pt x="96260" y="38100"/>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F9E2C014-3F65-494E-BDA3-B3F523C7071F}"/>
                  </a:ext>
                </a:extLst>
              </p:cNvPr>
              <p:cNvSpPr/>
              <p:nvPr/>
            </p:nvSpPr>
            <p:spPr>
              <a:xfrm>
                <a:off x="9760099" y="3438559"/>
                <a:ext cx="266700" cy="457200"/>
              </a:xfrm>
              <a:custGeom>
                <a:avLst/>
                <a:gdLst>
                  <a:gd name="connsiteX0" fmla="*/ 269910 w 266700"/>
                  <a:gd name="connsiteY0" fmla="*/ 205118 h 457200"/>
                  <a:gd name="connsiteX1" fmla="*/ 269910 w 266700"/>
                  <a:gd name="connsiteY1" fmla="*/ 65111 h 457200"/>
                  <a:gd name="connsiteX2" fmla="*/ 204816 w 266700"/>
                  <a:gd name="connsiteY2" fmla="*/ 26 h 457200"/>
                  <a:gd name="connsiteX3" fmla="*/ 195615 w 266700"/>
                  <a:gd name="connsiteY3" fmla="*/ 26 h 457200"/>
                  <a:gd name="connsiteX4" fmla="*/ 181185 w 266700"/>
                  <a:gd name="connsiteY4" fmla="*/ 5579 h 457200"/>
                  <a:gd name="connsiteX5" fmla="*/ 134950 w 266700"/>
                  <a:gd name="connsiteY5" fmla="*/ 51814 h 457200"/>
                  <a:gd name="connsiteX6" fmla="*/ 88716 w 266700"/>
                  <a:gd name="connsiteY6" fmla="*/ 5579 h 457200"/>
                  <a:gd name="connsiteX7" fmla="*/ 74466 w 266700"/>
                  <a:gd name="connsiteY7" fmla="*/ 26 h 457200"/>
                  <a:gd name="connsiteX8" fmla="*/ 65094 w 266700"/>
                  <a:gd name="connsiteY8" fmla="*/ 26 h 457200"/>
                  <a:gd name="connsiteX9" fmla="*/ 0 w 266700"/>
                  <a:gd name="connsiteY9" fmla="*/ 65111 h 457200"/>
                  <a:gd name="connsiteX10" fmla="*/ 0 w 266700"/>
                  <a:gd name="connsiteY10" fmla="*/ 205118 h 457200"/>
                  <a:gd name="connsiteX11" fmla="*/ 41243 w 266700"/>
                  <a:gd name="connsiteY11" fmla="*/ 265812 h 457200"/>
                  <a:gd name="connsiteX12" fmla="*/ 41243 w 266700"/>
                  <a:gd name="connsiteY12" fmla="*/ 399638 h 457200"/>
                  <a:gd name="connsiteX13" fmla="*/ 105766 w 266700"/>
                  <a:gd name="connsiteY13" fmla="*/ 463979 h 457200"/>
                  <a:gd name="connsiteX14" fmla="*/ 164144 w 266700"/>
                  <a:gd name="connsiteY14" fmla="*/ 463979 h 457200"/>
                  <a:gd name="connsiteX15" fmla="*/ 228667 w 266700"/>
                  <a:gd name="connsiteY15" fmla="*/ 399638 h 457200"/>
                  <a:gd name="connsiteX16" fmla="*/ 228667 w 266700"/>
                  <a:gd name="connsiteY16" fmla="*/ 265812 h 457200"/>
                  <a:gd name="connsiteX17" fmla="*/ 269910 w 266700"/>
                  <a:gd name="connsiteY17" fmla="*/ 205118 h 457200"/>
                  <a:gd name="connsiteX18" fmla="*/ 231810 w 266700"/>
                  <a:gd name="connsiteY18" fmla="*/ 205118 h 457200"/>
                  <a:gd name="connsiteX19" fmla="*/ 207702 w 266700"/>
                  <a:gd name="connsiteY19" fmla="*/ 232017 h 457200"/>
                  <a:gd name="connsiteX20" fmla="*/ 190567 w 266700"/>
                  <a:gd name="connsiteY20" fmla="*/ 250972 h 457200"/>
                  <a:gd name="connsiteX21" fmla="*/ 190567 w 266700"/>
                  <a:gd name="connsiteY21" fmla="*/ 399638 h 457200"/>
                  <a:gd name="connsiteX22" fmla="*/ 164144 w 266700"/>
                  <a:gd name="connsiteY22" fmla="*/ 425879 h 457200"/>
                  <a:gd name="connsiteX23" fmla="*/ 105766 w 266700"/>
                  <a:gd name="connsiteY23" fmla="*/ 425879 h 457200"/>
                  <a:gd name="connsiteX24" fmla="*/ 79343 w 266700"/>
                  <a:gd name="connsiteY24" fmla="*/ 399638 h 457200"/>
                  <a:gd name="connsiteX25" fmla="*/ 79343 w 266700"/>
                  <a:gd name="connsiteY25" fmla="*/ 250972 h 457200"/>
                  <a:gd name="connsiteX26" fmla="*/ 62208 w 266700"/>
                  <a:gd name="connsiteY26" fmla="*/ 232017 h 457200"/>
                  <a:gd name="connsiteX27" fmla="*/ 38100 w 266700"/>
                  <a:gd name="connsiteY27" fmla="*/ 205118 h 457200"/>
                  <a:gd name="connsiteX28" fmla="*/ 38100 w 266700"/>
                  <a:gd name="connsiteY28" fmla="*/ 65111 h 457200"/>
                  <a:gd name="connsiteX29" fmla="*/ 65094 w 266700"/>
                  <a:gd name="connsiteY29" fmla="*/ 38126 h 457200"/>
                  <a:gd name="connsiteX30" fmla="*/ 67380 w 266700"/>
                  <a:gd name="connsiteY30" fmla="*/ 38126 h 457200"/>
                  <a:gd name="connsiteX31" fmla="*/ 121491 w 266700"/>
                  <a:gd name="connsiteY31" fmla="*/ 92238 h 457200"/>
                  <a:gd name="connsiteX32" fmla="*/ 148428 w 266700"/>
                  <a:gd name="connsiteY32" fmla="*/ 92238 h 457200"/>
                  <a:gd name="connsiteX33" fmla="*/ 202540 w 266700"/>
                  <a:gd name="connsiteY33" fmla="*/ 38126 h 457200"/>
                  <a:gd name="connsiteX34" fmla="*/ 204826 w 266700"/>
                  <a:gd name="connsiteY34" fmla="*/ 38126 h 457200"/>
                  <a:gd name="connsiteX35" fmla="*/ 231819 w 266700"/>
                  <a:gd name="connsiteY35" fmla="*/ 65111 h 457200"/>
                  <a:gd name="connsiteX36" fmla="*/ 231819 w 266700"/>
                  <a:gd name="connsiteY36" fmla="*/ 20511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6700" h="457200">
                    <a:moveTo>
                      <a:pt x="269910" y="205118"/>
                    </a:moveTo>
                    <a:lnTo>
                      <a:pt x="269910" y="65111"/>
                    </a:lnTo>
                    <a:cubicBezTo>
                      <a:pt x="269910" y="29220"/>
                      <a:pt x="240716" y="26"/>
                      <a:pt x="204816" y="26"/>
                    </a:cubicBezTo>
                    <a:lnTo>
                      <a:pt x="195615" y="26"/>
                    </a:lnTo>
                    <a:cubicBezTo>
                      <a:pt x="190357" y="-250"/>
                      <a:pt x="185099" y="1664"/>
                      <a:pt x="181185" y="5579"/>
                    </a:cubicBezTo>
                    <a:lnTo>
                      <a:pt x="134950" y="51814"/>
                    </a:lnTo>
                    <a:lnTo>
                      <a:pt x="88716" y="5579"/>
                    </a:lnTo>
                    <a:cubicBezTo>
                      <a:pt x="84849" y="1703"/>
                      <a:pt x="79677" y="-155"/>
                      <a:pt x="74466" y="26"/>
                    </a:cubicBezTo>
                    <a:lnTo>
                      <a:pt x="65094" y="26"/>
                    </a:lnTo>
                    <a:cubicBezTo>
                      <a:pt x="29194" y="26"/>
                      <a:pt x="0" y="29220"/>
                      <a:pt x="0" y="65111"/>
                    </a:cubicBezTo>
                    <a:lnTo>
                      <a:pt x="0" y="205118"/>
                    </a:lnTo>
                    <a:cubicBezTo>
                      <a:pt x="0" y="232636"/>
                      <a:pt x="16850" y="256306"/>
                      <a:pt x="41243" y="265812"/>
                    </a:cubicBezTo>
                    <a:lnTo>
                      <a:pt x="41243" y="399638"/>
                    </a:lnTo>
                    <a:cubicBezTo>
                      <a:pt x="41243" y="435119"/>
                      <a:pt x="70190" y="463979"/>
                      <a:pt x="105766" y="463979"/>
                    </a:cubicBezTo>
                    <a:lnTo>
                      <a:pt x="164144" y="463979"/>
                    </a:lnTo>
                    <a:cubicBezTo>
                      <a:pt x="199720" y="463979"/>
                      <a:pt x="228667" y="435119"/>
                      <a:pt x="228667" y="399638"/>
                    </a:cubicBezTo>
                    <a:lnTo>
                      <a:pt x="228667" y="265812"/>
                    </a:lnTo>
                    <a:cubicBezTo>
                      <a:pt x="253060" y="256306"/>
                      <a:pt x="269910" y="232627"/>
                      <a:pt x="269910" y="205118"/>
                    </a:cubicBezTo>
                    <a:close/>
                    <a:moveTo>
                      <a:pt x="231810" y="205118"/>
                    </a:moveTo>
                    <a:cubicBezTo>
                      <a:pt x="231810" y="219063"/>
                      <a:pt x="221447" y="230626"/>
                      <a:pt x="207702" y="232017"/>
                    </a:cubicBezTo>
                    <a:cubicBezTo>
                      <a:pt x="197977" y="232998"/>
                      <a:pt x="190567" y="241190"/>
                      <a:pt x="190567" y="250972"/>
                    </a:cubicBezTo>
                    <a:lnTo>
                      <a:pt x="190567" y="399638"/>
                    </a:lnTo>
                    <a:cubicBezTo>
                      <a:pt x="190567" y="414106"/>
                      <a:pt x="178718" y="425879"/>
                      <a:pt x="164144" y="425879"/>
                    </a:cubicBezTo>
                    <a:lnTo>
                      <a:pt x="105766" y="425879"/>
                    </a:lnTo>
                    <a:cubicBezTo>
                      <a:pt x="91192" y="425879"/>
                      <a:pt x="79343" y="414106"/>
                      <a:pt x="79343" y="399638"/>
                    </a:cubicBezTo>
                    <a:lnTo>
                      <a:pt x="79343" y="250972"/>
                    </a:lnTo>
                    <a:cubicBezTo>
                      <a:pt x="79343" y="241199"/>
                      <a:pt x="71942" y="232998"/>
                      <a:pt x="62208" y="232017"/>
                    </a:cubicBezTo>
                    <a:cubicBezTo>
                      <a:pt x="48463" y="230626"/>
                      <a:pt x="38100" y="219063"/>
                      <a:pt x="38100" y="205118"/>
                    </a:cubicBezTo>
                    <a:lnTo>
                      <a:pt x="38100" y="65111"/>
                    </a:lnTo>
                    <a:cubicBezTo>
                      <a:pt x="38100" y="50223"/>
                      <a:pt x="50206" y="38126"/>
                      <a:pt x="65094" y="38126"/>
                    </a:cubicBezTo>
                    <a:lnTo>
                      <a:pt x="67380" y="38126"/>
                    </a:lnTo>
                    <a:lnTo>
                      <a:pt x="121491" y="92238"/>
                    </a:lnTo>
                    <a:cubicBezTo>
                      <a:pt x="128635" y="99381"/>
                      <a:pt x="141284" y="99381"/>
                      <a:pt x="148428" y="92238"/>
                    </a:cubicBezTo>
                    <a:lnTo>
                      <a:pt x="202540" y="38126"/>
                    </a:lnTo>
                    <a:lnTo>
                      <a:pt x="204826" y="38126"/>
                    </a:lnTo>
                    <a:cubicBezTo>
                      <a:pt x="219713" y="38126"/>
                      <a:pt x="231819" y="50232"/>
                      <a:pt x="231819" y="65111"/>
                    </a:cubicBezTo>
                    <a:lnTo>
                      <a:pt x="231819" y="205118"/>
                    </a:lnTo>
                    <a:close/>
                  </a:path>
                </a:pathLst>
              </a:custGeom>
              <a:grpFill/>
              <a:ln w="9525" cap="flat">
                <a:noFill/>
                <a:prstDash val="solid"/>
                <a:miter/>
              </a:ln>
            </p:spPr>
            <p:txBody>
              <a:bodyPr rtlCol="0" anchor="ctr"/>
              <a:lstStyle/>
              <a:p>
                <a:endParaRPr lang="en-US"/>
              </a:p>
            </p:txBody>
          </p:sp>
        </p:grpSp>
        <p:grpSp>
          <p:nvGrpSpPr>
            <p:cNvPr id="73" name="Group 72">
              <a:extLst>
                <a:ext uri="{FF2B5EF4-FFF2-40B4-BE49-F238E27FC236}">
                  <a16:creationId xmlns:a16="http://schemas.microsoft.com/office/drawing/2014/main" id="{BFC54FF6-E13C-4970-BE2F-1310FAFE6389}"/>
                </a:ext>
              </a:extLst>
            </p:cNvPr>
            <p:cNvGrpSpPr/>
            <p:nvPr/>
          </p:nvGrpSpPr>
          <p:grpSpPr>
            <a:xfrm>
              <a:off x="10211864" y="2506192"/>
              <a:ext cx="1069202" cy="1047236"/>
              <a:chOff x="10305517" y="2899358"/>
              <a:chExt cx="857250" cy="839638"/>
            </a:xfrm>
            <a:solidFill>
              <a:schemeClr val="accent3"/>
            </a:solidFill>
          </p:grpSpPr>
          <p:sp>
            <p:nvSpPr>
              <p:cNvPr id="65" name="Freeform: Shape 64">
                <a:extLst>
                  <a:ext uri="{FF2B5EF4-FFF2-40B4-BE49-F238E27FC236}">
                    <a16:creationId xmlns:a16="http://schemas.microsoft.com/office/drawing/2014/main" id="{423ECFC1-FF24-4FBD-A84F-F108BC56DCCC}"/>
                  </a:ext>
                </a:extLst>
              </p:cNvPr>
              <p:cNvSpPr/>
              <p:nvPr/>
            </p:nvSpPr>
            <p:spPr>
              <a:xfrm>
                <a:off x="10624281" y="3246106"/>
                <a:ext cx="219075" cy="219075"/>
              </a:xfrm>
              <a:custGeom>
                <a:avLst/>
                <a:gdLst>
                  <a:gd name="connsiteX0" fmla="*/ 110290 w 219075"/>
                  <a:gd name="connsiteY0" fmla="*/ 220580 h 219075"/>
                  <a:gd name="connsiteX1" fmla="*/ 220580 w 219075"/>
                  <a:gd name="connsiteY1" fmla="*/ 110290 h 219075"/>
                  <a:gd name="connsiteX2" fmla="*/ 110290 w 219075"/>
                  <a:gd name="connsiteY2" fmla="*/ 0 h 219075"/>
                  <a:gd name="connsiteX3" fmla="*/ 0 w 219075"/>
                  <a:gd name="connsiteY3" fmla="*/ 110290 h 219075"/>
                  <a:gd name="connsiteX4" fmla="*/ 110290 w 219075"/>
                  <a:gd name="connsiteY4" fmla="*/ 220580 h 219075"/>
                  <a:gd name="connsiteX5" fmla="*/ 110290 w 219075"/>
                  <a:gd name="connsiteY5" fmla="*/ 38100 h 219075"/>
                  <a:gd name="connsiteX6" fmla="*/ 182480 w 219075"/>
                  <a:gd name="connsiteY6" fmla="*/ 110290 h 219075"/>
                  <a:gd name="connsiteX7" fmla="*/ 110290 w 219075"/>
                  <a:gd name="connsiteY7" fmla="*/ 182480 h 219075"/>
                  <a:gd name="connsiteX8" fmla="*/ 38100 w 219075"/>
                  <a:gd name="connsiteY8" fmla="*/ 110290 h 219075"/>
                  <a:gd name="connsiteX9" fmla="*/ 110290 w 219075"/>
                  <a:gd name="connsiteY9" fmla="*/ 3810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075" h="219075">
                    <a:moveTo>
                      <a:pt x="110290" y="220580"/>
                    </a:moveTo>
                    <a:cubicBezTo>
                      <a:pt x="171098" y="220580"/>
                      <a:pt x="220580" y="171107"/>
                      <a:pt x="220580" y="110290"/>
                    </a:cubicBezTo>
                    <a:cubicBezTo>
                      <a:pt x="220580" y="49473"/>
                      <a:pt x="171107" y="0"/>
                      <a:pt x="110290" y="0"/>
                    </a:cubicBezTo>
                    <a:cubicBezTo>
                      <a:pt x="49473" y="0"/>
                      <a:pt x="0" y="49473"/>
                      <a:pt x="0" y="110290"/>
                    </a:cubicBezTo>
                    <a:cubicBezTo>
                      <a:pt x="0" y="171107"/>
                      <a:pt x="49482" y="220580"/>
                      <a:pt x="110290" y="220580"/>
                    </a:cubicBezTo>
                    <a:close/>
                    <a:moveTo>
                      <a:pt x="110290" y="38100"/>
                    </a:moveTo>
                    <a:cubicBezTo>
                      <a:pt x="150095" y="38100"/>
                      <a:pt x="182480" y="70485"/>
                      <a:pt x="182480" y="110290"/>
                    </a:cubicBezTo>
                    <a:cubicBezTo>
                      <a:pt x="182480" y="150095"/>
                      <a:pt x="150095" y="182480"/>
                      <a:pt x="110290" y="182480"/>
                    </a:cubicBezTo>
                    <a:cubicBezTo>
                      <a:pt x="70485" y="182480"/>
                      <a:pt x="38100" y="150095"/>
                      <a:pt x="38100" y="110290"/>
                    </a:cubicBezTo>
                    <a:cubicBezTo>
                      <a:pt x="38100" y="70485"/>
                      <a:pt x="70495" y="38100"/>
                      <a:pt x="110290" y="38100"/>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D10E8500-84B9-498F-A12B-FB9E270DB2F3}"/>
                  </a:ext>
                </a:extLst>
              </p:cNvPr>
              <p:cNvSpPr/>
              <p:nvPr/>
            </p:nvSpPr>
            <p:spPr>
              <a:xfrm>
                <a:off x="10942158" y="3246106"/>
                <a:ext cx="219075" cy="219075"/>
              </a:xfrm>
              <a:custGeom>
                <a:avLst/>
                <a:gdLst>
                  <a:gd name="connsiteX0" fmla="*/ 110290 w 219075"/>
                  <a:gd name="connsiteY0" fmla="*/ 220580 h 219075"/>
                  <a:gd name="connsiteX1" fmla="*/ 220580 w 219075"/>
                  <a:gd name="connsiteY1" fmla="*/ 110290 h 219075"/>
                  <a:gd name="connsiteX2" fmla="*/ 110290 w 219075"/>
                  <a:gd name="connsiteY2" fmla="*/ 0 h 219075"/>
                  <a:gd name="connsiteX3" fmla="*/ 0 w 219075"/>
                  <a:gd name="connsiteY3" fmla="*/ 110290 h 219075"/>
                  <a:gd name="connsiteX4" fmla="*/ 110290 w 219075"/>
                  <a:gd name="connsiteY4" fmla="*/ 220580 h 219075"/>
                  <a:gd name="connsiteX5" fmla="*/ 110290 w 219075"/>
                  <a:gd name="connsiteY5" fmla="*/ 38100 h 219075"/>
                  <a:gd name="connsiteX6" fmla="*/ 182480 w 219075"/>
                  <a:gd name="connsiteY6" fmla="*/ 110290 h 219075"/>
                  <a:gd name="connsiteX7" fmla="*/ 110290 w 219075"/>
                  <a:gd name="connsiteY7" fmla="*/ 182480 h 219075"/>
                  <a:gd name="connsiteX8" fmla="*/ 38100 w 219075"/>
                  <a:gd name="connsiteY8" fmla="*/ 110290 h 219075"/>
                  <a:gd name="connsiteX9" fmla="*/ 110290 w 219075"/>
                  <a:gd name="connsiteY9" fmla="*/ 3810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075" h="219075">
                    <a:moveTo>
                      <a:pt x="110290" y="220580"/>
                    </a:moveTo>
                    <a:cubicBezTo>
                      <a:pt x="171098" y="220580"/>
                      <a:pt x="220580" y="171107"/>
                      <a:pt x="220580" y="110290"/>
                    </a:cubicBezTo>
                    <a:cubicBezTo>
                      <a:pt x="220580" y="49473"/>
                      <a:pt x="171107" y="0"/>
                      <a:pt x="110290" y="0"/>
                    </a:cubicBezTo>
                    <a:cubicBezTo>
                      <a:pt x="49473" y="0"/>
                      <a:pt x="0" y="49473"/>
                      <a:pt x="0" y="110290"/>
                    </a:cubicBezTo>
                    <a:cubicBezTo>
                      <a:pt x="0" y="171107"/>
                      <a:pt x="49482" y="220580"/>
                      <a:pt x="110290" y="220580"/>
                    </a:cubicBezTo>
                    <a:close/>
                    <a:moveTo>
                      <a:pt x="110290" y="38100"/>
                    </a:moveTo>
                    <a:cubicBezTo>
                      <a:pt x="150095" y="38100"/>
                      <a:pt x="182480" y="70485"/>
                      <a:pt x="182480" y="110290"/>
                    </a:cubicBezTo>
                    <a:cubicBezTo>
                      <a:pt x="182480" y="150095"/>
                      <a:pt x="150095" y="182480"/>
                      <a:pt x="110290" y="182480"/>
                    </a:cubicBezTo>
                    <a:cubicBezTo>
                      <a:pt x="70485" y="182480"/>
                      <a:pt x="38100" y="150095"/>
                      <a:pt x="38100" y="110290"/>
                    </a:cubicBezTo>
                    <a:cubicBezTo>
                      <a:pt x="38100" y="70485"/>
                      <a:pt x="70485" y="38100"/>
                      <a:pt x="110290" y="38100"/>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C88B61AF-D0BD-4563-91E3-F635D01A84DF}"/>
                  </a:ext>
                </a:extLst>
              </p:cNvPr>
              <p:cNvSpPr/>
              <p:nvPr/>
            </p:nvSpPr>
            <p:spPr>
              <a:xfrm>
                <a:off x="10305517" y="3481821"/>
                <a:ext cx="857250" cy="257175"/>
              </a:xfrm>
              <a:custGeom>
                <a:avLst/>
                <a:gdLst>
                  <a:gd name="connsiteX0" fmla="*/ 792080 w 857250"/>
                  <a:gd name="connsiteY0" fmla="*/ 19 h 257175"/>
                  <a:gd name="connsiteX1" fmla="*/ 731634 w 857250"/>
                  <a:gd name="connsiteY1" fmla="*/ 0 h 257175"/>
                  <a:gd name="connsiteX2" fmla="*/ 660949 w 857250"/>
                  <a:gd name="connsiteY2" fmla="*/ 32090 h 257175"/>
                  <a:gd name="connsiteX3" fmla="*/ 611057 w 857250"/>
                  <a:gd name="connsiteY3" fmla="*/ 89192 h 257175"/>
                  <a:gd name="connsiteX4" fmla="*/ 585130 w 857250"/>
                  <a:gd name="connsiteY4" fmla="*/ 102441 h 257175"/>
                  <a:gd name="connsiteX5" fmla="*/ 585130 w 857250"/>
                  <a:gd name="connsiteY5" fmla="*/ 73514 h 257175"/>
                  <a:gd name="connsiteX6" fmla="*/ 511550 w 857250"/>
                  <a:gd name="connsiteY6" fmla="*/ 105 h 257175"/>
                  <a:gd name="connsiteX7" fmla="*/ 499653 w 857250"/>
                  <a:gd name="connsiteY7" fmla="*/ 105 h 257175"/>
                  <a:gd name="connsiteX8" fmla="*/ 432368 w 857250"/>
                  <a:gd name="connsiteY8" fmla="*/ 51740 h 257175"/>
                  <a:gd name="connsiteX9" fmla="*/ 370094 w 857250"/>
                  <a:gd name="connsiteY9" fmla="*/ 3953 h 257175"/>
                  <a:gd name="connsiteX10" fmla="*/ 357264 w 857250"/>
                  <a:gd name="connsiteY10" fmla="*/ 57 h 257175"/>
                  <a:gd name="connsiteX11" fmla="*/ 346424 w 857250"/>
                  <a:gd name="connsiteY11" fmla="*/ 105 h 257175"/>
                  <a:gd name="connsiteX12" fmla="*/ 273025 w 857250"/>
                  <a:gd name="connsiteY12" fmla="*/ 73514 h 257175"/>
                  <a:gd name="connsiteX13" fmla="*/ 273025 w 857250"/>
                  <a:gd name="connsiteY13" fmla="*/ 102546 h 257175"/>
                  <a:gd name="connsiteX14" fmla="*/ 246174 w 857250"/>
                  <a:gd name="connsiteY14" fmla="*/ 89183 h 257175"/>
                  <a:gd name="connsiteX15" fmla="*/ 196291 w 857250"/>
                  <a:gd name="connsiteY15" fmla="*/ 32090 h 257175"/>
                  <a:gd name="connsiteX16" fmla="*/ 125606 w 857250"/>
                  <a:gd name="connsiteY16" fmla="*/ 0 h 257175"/>
                  <a:gd name="connsiteX17" fmla="*/ 65170 w 857250"/>
                  <a:gd name="connsiteY17" fmla="*/ 19 h 257175"/>
                  <a:gd name="connsiteX18" fmla="*/ 0 w 857250"/>
                  <a:gd name="connsiteY18" fmla="*/ 65103 h 257175"/>
                  <a:gd name="connsiteX19" fmla="*/ 0 w 857250"/>
                  <a:gd name="connsiteY19" fmla="*/ 238754 h 257175"/>
                  <a:gd name="connsiteX20" fmla="*/ 19050 w 857250"/>
                  <a:gd name="connsiteY20" fmla="*/ 257804 h 257175"/>
                  <a:gd name="connsiteX21" fmla="*/ 38100 w 857250"/>
                  <a:gd name="connsiteY21" fmla="*/ 238754 h 257175"/>
                  <a:gd name="connsiteX22" fmla="*/ 38100 w 857250"/>
                  <a:gd name="connsiteY22" fmla="*/ 65103 h 257175"/>
                  <a:gd name="connsiteX23" fmla="*/ 65180 w 857250"/>
                  <a:gd name="connsiteY23" fmla="*/ 38119 h 257175"/>
                  <a:gd name="connsiteX24" fmla="*/ 125616 w 857250"/>
                  <a:gd name="connsiteY24" fmla="*/ 38100 h 257175"/>
                  <a:gd name="connsiteX25" fmla="*/ 167611 w 857250"/>
                  <a:gd name="connsiteY25" fmla="*/ 57169 h 257175"/>
                  <a:gd name="connsiteX26" fmla="*/ 217494 w 857250"/>
                  <a:gd name="connsiteY26" fmla="*/ 114252 h 257175"/>
                  <a:gd name="connsiteX27" fmla="*/ 276368 w 857250"/>
                  <a:gd name="connsiteY27" fmla="*/ 141008 h 257175"/>
                  <a:gd name="connsiteX28" fmla="*/ 291998 w 857250"/>
                  <a:gd name="connsiteY28" fmla="*/ 141008 h 257175"/>
                  <a:gd name="connsiteX29" fmla="*/ 292094 w 857250"/>
                  <a:gd name="connsiteY29" fmla="*/ 141018 h 257175"/>
                  <a:gd name="connsiteX30" fmla="*/ 292189 w 857250"/>
                  <a:gd name="connsiteY30" fmla="*/ 141008 h 257175"/>
                  <a:gd name="connsiteX31" fmla="*/ 323221 w 857250"/>
                  <a:gd name="connsiteY31" fmla="*/ 141008 h 257175"/>
                  <a:gd name="connsiteX32" fmla="*/ 337747 w 857250"/>
                  <a:gd name="connsiteY32" fmla="*/ 155524 h 257175"/>
                  <a:gd name="connsiteX33" fmla="*/ 323221 w 857250"/>
                  <a:gd name="connsiteY33" fmla="*/ 170050 h 257175"/>
                  <a:gd name="connsiteX34" fmla="*/ 242821 w 857250"/>
                  <a:gd name="connsiteY34" fmla="*/ 170050 h 257175"/>
                  <a:gd name="connsiteX35" fmla="*/ 228324 w 857250"/>
                  <a:gd name="connsiteY35" fmla="*/ 164468 h 257175"/>
                  <a:gd name="connsiteX36" fmla="*/ 172364 w 857250"/>
                  <a:gd name="connsiteY36" fmla="*/ 113976 h 257175"/>
                  <a:gd name="connsiteX37" fmla="*/ 145456 w 857250"/>
                  <a:gd name="connsiteY37" fmla="*/ 115367 h 257175"/>
                  <a:gd name="connsiteX38" fmla="*/ 146837 w 857250"/>
                  <a:gd name="connsiteY38" fmla="*/ 142275 h 257175"/>
                  <a:gd name="connsiteX39" fmla="*/ 163420 w 857250"/>
                  <a:gd name="connsiteY39" fmla="*/ 157239 h 257175"/>
                  <a:gd name="connsiteX40" fmla="*/ 163420 w 857250"/>
                  <a:gd name="connsiteY40" fmla="*/ 238754 h 257175"/>
                  <a:gd name="connsiteX41" fmla="*/ 182470 w 857250"/>
                  <a:gd name="connsiteY41" fmla="*/ 257804 h 257175"/>
                  <a:gd name="connsiteX42" fmla="*/ 201520 w 857250"/>
                  <a:gd name="connsiteY42" fmla="*/ 238754 h 257175"/>
                  <a:gd name="connsiteX43" fmla="*/ 201520 w 857250"/>
                  <a:gd name="connsiteY43" fmla="*/ 191624 h 257175"/>
                  <a:gd name="connsiteX44" fmla="*/ 202797 w 857250"/>
                  <a:gd name="connsiteY44" fmla="*/ 192776 h 257175"/>
                  <a:gd name="connsiteX45" fmla="*/ 223771 w 857250"/>
                  <a:gd name="connsiteY45" fmla="*/ 204864 h 257175"/>
                  <a:gd name="connsiteX46" fmla="*/ 223771 w 857250"/>
                  <a:gd name="connsiteY46" fmla="*/ 238763 h 257175"/>
                  <a:gd name="connsiteX47" fmla="*/ 242821 w 857250"/>
                  <a:gd name="connsiteY47" fmla="*/ 257813 h 257175"/>
                  <a:gd name="connsiteX48" fmla="*/ 261871 w 857250"/>
                  <a:gd name="connsiteY48" fmla="*/ 238763 h 257175"/>
                  <a:gd name="connsiteX49" fmla="*/ 261871 w 857250"/>
                  <a:gd name="connsiteY49" fmla="*/ 208159 h 257175"/>
                  <a:gd name="connsiteX50" fmla="*/ 323221 w 857250"/>
                  <a:gd name="connsiteY50" fmla="*/ 208159 h 257175"/>
                  <a:gd name="connsiteX51" fmla="*/ 326346 w 857250"/>
                  <a:gd name="connsiteY51" fmla="*/ 207997 h 257175"/>
                  <a:gd name="connsiteX52" fmla="*/ 328746 w 857250"/>
                  <a:gd name="connsiteY52" fmla="*/ 208150 h 257175"/>
                  <a:gd name="connsiteX53" fmla="*/ 529438 w 857250"/>
                  <a:gd name="connsiteY53" fmla="*/ 208150 h 257175"/>
                  <a:gd name="connsiteX54" fmla="*/ 531847 w 857250"/>
                  <a:gd name="connsiteY54" fmla="*/ 208045 h 257175"/>
                  <a:gd name="connsiteX55" fmla="*/ 534048 w 857250"/>
                  <a:gd name="connsiteY55" fmla="*/ 208159 h 257175"/>
                  <a:gd name="connsiteX56" fmla="*/ 595398 w 857250"/>
                  <a:gd name="connsiteY56" fmla="*/ 208159 h 257175"/>
                  <a:gd name="connsiteX57" fmla="*/ 595398 w 857250"/>
                  <a:gd name="connsiteY57" fmla="*/ 238763 h 257175"/>
                  <a:gd name="connsiteX58" fmla="*/ 614448 w 857250"/>
                  <a:gd name="connsiteY58" fmla="*/ 257813 h 257175"/>
                  <a:gd name="connsiteX59" fmla="*/ 633498 w 857250"/>
                  <a:gd name="connsiteY59" fmla="*/ 238763 h 257175"/>
                  <a:gd name="connsiteX60" fmla="*/ 633498 w 857250"/>
                  <a:gd name="connsiteY60" fmla="*/ 204864 h 257175"/>
                  <a:gd name="connsiteX61" fmla="*/ 654472 w 857250"/>
                  <a:gd name="connsiteY61" fmla="*/ 192776 h 257175"/>
                  <a:gd name="connsiteX62" fmla="*/ 655749 w 857250"/>
                  <a:gd name="connsiteY62" fmla="*/ 191624 h 257175"/>
                  <a:gd name="connsiteX63" fmla="*/ 655749 w 857250"/>
                  <a:gd name="connsiteY63" fmla="*/ 238763 h 257175"/>
                  <a:gd name="connsiteX64" fmla="*/ 674799 w 857250"/>
                  <a:gd name="connsiteY64" fmla="*/ 257813 h 257175"/>
                  <a:gd name="connsiteX65" fmla="*/ 693849 w 857250"/>
                  <a:gd name="connsiteY65" fmla="*/ 238763 h 257175"/>
                  <a:gd name="connsiteX66" fmla="*/ 693849 w 857250"/>
                  <a:gd name="connsiteY66" fmla="*/ 157239 h 257175"/>
                  <a:gd name="connsiteX67" fmla="*/ 710432 w 857250"/>
                  <a:gd name="connsiteY67" fmla="*/ 142275 h 257175"/>
                  <a:gd name="connsiteX68" fmla="*/ 711813 w 857250"/>
                  <a:gd name="connsiteY68" fmla="*/ 115367 h 257175"/>
                  <a:gd name="connsiteX69" fmla="*/ 684905 w 857250"/>
                  <a:gd name="connsiteY69" fmla="*/ 113976 h 257175"/>
                  <a:gd name="connsiteX70" fmla="*/ 628936 w 857250"/>
                  <a:gd name="connsiteY70" fmla="*/ 164478 h 257175"/>
                  <a:gd name="connsiteX71" fmla="*/ 614439 w 857250"/>
                  <a:gd name="connsiteY71" fmla="*/ 170059 h 257175"/>
                  <a:gd name="connsiteX72" fmla="*/ 534038 w 857250"/>
                  <a:gd name="connsiteY72" fmla="*/ 170059 h 257175"/>
                  <a:gd name="connsiteX73" fmla="*/ 519513 w 857250"/>
                  <a:gd name="connsiteY73" fmla="*/ 155534 h 257175"/>
                  <a:gd name="connsiteX74" fmla="*/ 534038 w 857250"/>
                  <a:gd name="connsiteY74" fmla="*/ 141018 h 257175"/>
                  <a:gd name="connsiteX75" fmla="*/ 565995 w 857250"/>
                  <a:gd name="connsiteY75" fmla="*/ 141018 h 257175"/>
                  <a:gd name="connsiteX76" fmla="*/ 566090 w 857250"/>
                  <a:gd name="connsiteY76" fmla="*/ 141027 h 257175"/>
                  <a:gd name="connsiteX77" fmla="*/ 566185 w 857250"/>
                  <a:gd name="connsiteY77" fmla="*/ 141018 h 257175"/>
                  <a:gd name="connsiteX78" fmla="*/ 580892 w 857250"/>
                  <a:gd name="connsiteY78" fmla="*/ 141018 h 257175"/>
                  <a:gd name="connsiteX79" fmla="*/ 639756 w 857250"/>
                  <a:gd name="connsiteY79" fmla="*/ 114271 h 257175"/>
                  <a:gd name="connsiteX80" fmla="*/ 689639 w 857250"/>
                  <a:gd name="connsiteY80" fmla="*/ 57179 h 257175"/>
                  <a:gd name="connsiteX81" fmla="*/ 731634 w 857250"/>
                  <a:gd name="connsiteY81" fmla="*/ 38110 h 257175"/>
                  <a:gd name="connsiteX82" fmla="*/ 792080 w 857250"/>
                  <a:gd name="connsiteY82" fmla="*/ 38129 h 257175"/>
                  <a:gd name="connsiteX83" fmla="*/ 819160 w 857250"/>
                  <a:gd name="connsiteY83" fmla="*/ 65113 h 257175"/>
                  <a:gd name="connsiteX84" fmla="*/ 819160 w 857250"/>
                  <a:gd name="connsiteY84" fmla="*/ 238763 h 257175"/>
                  <a:gd name="connsiteX85" fmla="*/ 838210 w 857250"/>
                  <a:gd name="connsiteY85" fmla="*/ 257813 h 257175"/>
                  <a:gd name="connsiteX86" fmla="*/ 857260 w 857250"/>
                  <a:gd name="connsiteY86" fmla="*/ 238763 h 257175"/>
                  <a:gd name="connsiteX87" fmla="*/ 857260 w 857250"/>
                  <a:gd name="connsiteY87" fmla="*/ 65103 h 257175"/>
                  <a:gd name="connsiteX88" fmla="*/ 792080 w 857250"/>
                  <a:gd name="connsiteY88" fmla="*/ 19 h 257175"/>
                  <a:gd name="connsiteX89" fmla="*/ 481413 w 857250"/>
                  <a:gd name="connsiteY89" fmla="*/ 155524 h 257175"/>
                  <a:gd name="connsiteX90" fmla="*/ 483499 w 857250"/>
                  <a:gd name="connsiteY90" fmla="*/ 170040 h 257175"/>
                  <a:gd name="connsiteX91" fmla="*/ 373751 w 857250"/>
                  <a:gd name="connsiteY91" fmla="*/ 170040 h 257175"/>
                  <a:gd name="connsiteX92" fmla="*/ 375837 w 857250"/>
                  <a:gd name="connsiteY92" fmla="*/ 155524 h 257175"/>
                  <a:gd name="connsiteX93" fmla="*/ 323212 w 857250"/>
                  <a:gd name="connsiteY93" fmla="*/ 102908 h 257175"/>
                  <a:gd name="connsiteX94" fmla="*/ 311134 w 857250"/>
                  <a:gd name="connsiteY94" fmla="*/ 102908 h 257175"/>
                  <a:gd name="connsiteX95" fmla="*/ 311134 w 857250"/>
                  <a:gd name="connsiteY95" fmla="*/ 73514 h 257175"/>
                  <a:gd name="connsiteX96" fmla="*/ 346434 w 857250"/>
                  <a:gd name="connsiteY96" fmla="*/ 38205 h 257175"/>
                  <a:gd name="connsiteX97" fmla="*/ 352082 w 857250"/>
                  <a:gd name="connsiteY97" fmla="*/ 38157 h 257175"/>
                  <a:gd name="connsiteX98" fmla="*/ 421453 w 857250"/>
                  <a:gd name="connsiteY98" fmla="*/ 91383 h 257175"/>
                  <a:gd name="connsiteX99" fmla="*/ 445456 w 857250"/>
                  <a:gd name="connsiteY99" fmla="*/ 90726 h 257175"/>
                  <a:gd name="connsiteX100" fmla="*/ 506682 w 857250"/>
                  <a:gd name="connsiteY100" fmla="*/ 38205 h 257175"/>
                  <a:gd name="connsiteX101" fmla="*/ 511559 w 857250"/>
                  <a:gd name="connsiteY101" fmla="*/ 38205 h 257175"/>
                  <a:gd name="connsiteX102" fmla="*/ 547040 w 857250"/>
                  <a:gd name="connsiteY102" fmla="*/ 73514 h 257175"/>
                  <a:gd name="connsiteX103" fmla="*/ 547040 w 857250"/>
                  <a:gd name="connsiteY103" fmla="*/ 102908 h 257175"/>
                  <a:gd name="connsiteX104" fmla="*/ 534048 w 857250"/>
                  <a:gd name="connsiteY104" fmla="*/ 102908 h 257175"/>
                  <a:gd name="connsiteX105" fmla="*/ 481413 w 857250"/>
                  <a:gd name="connsiteY105" fmla="*/ 155524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57250" h="257175">
                    <a:moveTo>
                      <a:pt x="792080" y="19"/>
                    </a:moveTo>
                    <a:lnTo>
                      <a:pt x="731634" y="0"/>
                    </a:lnTo>
                    <a:cubicBezTo>
                      <a:pt x="704536" y="0"/>
                      <a:pt x="678771" y="11706"/>
                      <a:pt x="660949" y="32090"/>
                    </a:cubicBezTo>
                    <a:lnTo>
                      <a:pt x="611057" y="89192"/>
                    </a:lnTo>
                    <a:cubicBezTo>
                      <a:pt x="604390" y="96822"/>
                      <a:pt x="595093" y="101375"/>
                      <a:pt x="585130" y="102441"/>
                    </a:cubicBezTo>
                    <a:lnTo>
                      <a:pt x="585130" y="73514"/>
                    </a:lnTo>
                    <a:cubicBezTo>
                      <a:pt x="585130" y="33033"/>
                      <a:pt x="552126" y="105"/>
                      <a:pt x="511550" y="105"/>
                    </a:cubicBezTo>
                    <a:lnTo>
                      <a:pt x="499653" y="105"/>
                    </a:lnTo>
                    <a:cubicBezTo>
                      <a:pt x="492928" y="105"/>
                      <a:pt x="492538" y="105"/>
                      <a:pt x="432368" y="51740"/>
                    </a:cubicBezTo>
                    <a:lnTo>
                      <a:pt x="370094" y="3953"/>
                    </a:lnTo>
                    <a:cubicBezTo>
                      <a:pt x="366370" y="1086"/>
                      <a:pt x="361779" y="-257"/>
                      <a:pt x="357264" y="57"/>
                    </a:cubicBezTo>
                    <a:cubicBezTo>
                      <a:pt x="354882" y="114"/>
                      <a:pt x="346462" y="105"/>
                      <a:pt x="346424" y="105"/>
                    </a:cubicBezTo>
                    <a:cubicBezTo>
                      <a:pt x="305953" y="105"/>
                      <a:pt x="273025" y="33033"/>
                      <a:pt x="273025" y="73514"/>
                    </a:cubicBezTo>
                    <a:lnTo>
                      <a:pt x="273025" y="102546"/>
                    </a:lnTo>
                    <a:cubicBezTo>
                      <a:pt x="262709" y="101679"/>
                      <a:pt x="253051" y="97060"/>
                      <a:pt x="246174" y="89183"/>
                    </a:cubicBezTo>
                    <a:lnTo>
                      <a:pt x="196291" y="32090"/>
                    </a:lnTo>
                    <a:cubicBezTo>
                      <a:pt x="178470" y="11697"/>
                      <a:pt x="152705" y="0"/>
                      <a:pt x="125606" y="0"/>
                    </a:cubicBezTo>
                    <a:lnTo>
                      <a:pt x="65170" y="19"/>
                    </a:lnTo>
                    <a:cubicBezTo>
                      <a:pt x="29242" y="19"/>
                      <a:pt x="0" y="29213"/>
                      <a:pt x="0" y="65103"/>
                    </a:cubicBezTo>
                    <a:lnTo>
                      <a:pt x="0" y="238754"/>
                    </a:lnTo>
                    <a:cubicBezTo>
                      <a:pt x="0" y="249269"/>
                      <a:pt x="8534" y="257804"/>
                      <a:pt x="19050" y="257804"/>
                    </a:cubicBezTo>
                    <a:cubicBezTo>
                      <a:pt x="29566" y="257804"/>
                      <a:pt x="38100" y="249269"/>
                      <a:pt x="38100" y="238754"/>
                    </a:cubicBezTo>
                    <a:lnTo>
                      <a:pt x="38100" y="65103"/>
                    </a:lnTo>
                    <a:cubicBezTo>
                      <a:pt x="38100" y="50216"/>
                      <a:pt x="50244" y="38119"/>
                      <a:pt x="65180" y="38119"/>
                    </a:cubicBezTo>
                    <a:lnTo>
                      <a:pt x="125616" y="38100"/>
                    </a:lnTo>
                    <a:cubicBezTo>
                      <a:pt x="141713" y="38100"/>
                      <a:pt x="157020" y="45044"/>
                      <a:pt x="167611" y="57169"/>
                    </a:cubicBezTo>
                    <a:lnTo>
                      <a:pt x="217494" y="114252"/>
                    </a:lnTo>
                    <a:cubicBezTo>
                      <a:pt x="232343" y="131254"/>
                      <a:pt x="253803" y="141008"/>
                      <a:pt x="276368" y="141008"/>
                    </a:cubicBezTo>
                    <a:lnTo>
                      <a:pt x="291998" y="141008"/>
                    </a:lnTo>
                    <a:cubicBezTo>
                      <a:pt x="292027" y="141008"/>
                      <a:pt x="292056" y="141018"/>
                      <a:pt x="292094" y="141018"/>
                    </a:cubicBezTo>
                    <a:cubicBezTo>
                      <a:pt x="292132" y="141018"/>
                      <a:pt x="292151" y="141008"/>
                      <a:pt x="292189" y="141008"/>
                    </a:cubicBezTo>
                    <a:lnTo>
                      <a:pt x="323221" y="141008"/>
                    </a:lnTo>
                    <a:cubicBezTo>
                      <a:pt x="331232" y="141008"/>
                      <a:pt x="337747" y="147523"/>
                      <a:pt x="337747" y="155524"/>
                    </a:cubicBezTo>
                    <a:cubicBezTo>
                      <a:pt x="337747" y="163525"/>
                      <a:pt x="331232" y="170050"/>
                      <a:pt x="323221" y="170050"/>
                    </a:cubicBezTo>
                    <a:lnTo>
                      <a:pt x="242821" y="170050"/>
                    </a:lnTo>
                    <a:cubicBezTo>
                      <a:pt x="237458" y="170050"/>
                      <a:pt x="232305" y="168069"/>
                      <a:pt x="228324" y="164468"/>
                    </a:cubicBezTo>
                    <a:lnTo>
                      <a:pt x="172364" y="113976"/>
                    </a:lnTo>
                    <a:cubicBezTo>
                      <a:pt x="164563" y="106937"/>
                      <a:pt x="152514" y="107556"/>
                      <a:pt x="145456" y="115367"/>
                    </a:cubicBezTo>
                    <a:cubicBezTo>
                      <a:pt x="138408" y="123177"/>
                      <a:pt x="139027" y="135226"/>
                      <a:pt x="146837" y="142275"/>
                    </a:cubicBezTo>
                    <a:lnTo>
                      <a:pt x="163420" y="157239"/>
                    </a:lnTo>
                    <a:lnTo>
                      <a:pt x="163420" y="238754"/>
                    </a:lnTo>
                    <a:cubicBezTo>
                      <a:pt x="163420" y="249269"/>
                      <a:pt x="171955" y="257804"/>
                      <a:pt x="182470" y="257804"/>
                    </a:cubicBezTo>
                    <a:cubicBezTo>
                      <a:pt x="192986" y="257804"/>
                      <a:pt x="201520" y="249269"/>
                      <a:pt x="201520" y="238754"/>
                    </a:cubicBezTo>
                    <a:lnTo>
                      <a:pt x="201520" y="191624"/>
                    </a:lnTo>
                    <a:lnTo>
                      <a:pt x="202797" y="192776"/>
                    </a:lnTo>
                    <a:cubicBezTo>
                      <a:pt x="208921" y="198301"/>
                      <a:pt x="216103" y="202273"/>
                      <a:pt x="223771" y="204864"/>
                    </a:cubicBezTo>
                    <a:lnTo>
                      <a:pt x="223771" y="238763"/>
                    </a:lnTo>
                    <a:cubicBezTo>
                      <a:pt x="223771" y="249279"/>
                      <a:pt x="232305" y="257813"/>
                      <a:pt x="242821" y="257813"/>
                    </a:cubicBezTo>
                    <a:cubicBezTo>
                      <a:pt x="253336" y="257813"/>
                      <a:pt x="261871" y="249279"/>
                      <a:pt x="261871" y="238763"/>
                    </a:cubicBezTo>
                    <a:lnTo>
                      <a:pt x="261871" y="208159"/>
                    </a:lnTo>
                    <a:lnTo>
                      <a:pt x="323221" y="208159"/>
                    </a:lnTo>
                    <a:cubicBezTo>
                      <a:pt x="324279" y="208159"/>
                      <a:pt x="325307" y="208064"/>
                      <a:pt x="326346" y="207997"/>
                    </a:cubicBezTo>
                    <a:cubicBezTo>
                      <a:pt x="327127" y="208045"/>
                      <a:pt x="327879" y="208150"/>
                      <a:pt x="328746" y="208150"/>
                    </a:cubicBezTo>
                    <a:lnTo>
                      <a:pt x="529438" y="208150"/>
                    </a:lnTo>
                    <a:cubicBezTo>
                      <a:pt x="530238" y="208150"/>
                      <a:pt x="531047" y="208083"/>
                      <a:pt x="531847" y="208045"/>
                    </a:cubicBezTo>
                    <a:cubicBezTo>
                      <a:pt x="532581" y="208074"/>
                      <a:pt x="533305" y="208159"/>
                      <a:pt x="534048" y="208159"/>
                    </a:cubicBezTo>
                    <a:lnTo>
                      <a:pt x="595398" y="208159"/>
                    </a:lnTo>
                    <a:lnTo>
                      <a:pt x="595398" y="238763"/>
                    </a:lnTo>
                    <a:cubicBezTo>
                      <a:pt x="595398" y="249279"/>
                      <a:pt x="603933" y="257813"/>
                      <a:pt x="614448" y="257813"/>
                    </a:cubicBezTo>
                    <a:cubicBezTo>
                      <a:pt x="624964" y="257813"/>
                      <a:pt x="633498" y="249279"/>
                      <a:pt x="633498" y="238763"/>
                    </a:cubicBezTo>
                    <a:lnTo>
                      <a:pt x="633498" y="204864"/>
                    </a:lnTo>
                    <a:cubicBezTo>
                      <a:pt x="641166" y="202273"/>
                      <a:pt x="648338" y="198301"/>
                      <a:pt x="654472" y="192776"/>
                    </a:cubicBezTo>
                    <a:lnTo>
                      <a:pt x="655749" y="191624"/>
                    </a:lnTo>
                    <a:lnTo>
                      <a:pt x="655749" y="238763"/>
                    </a:lnTo>
                    <a:cubicBezTo>
                      <a:pt x="655749" y="249279"/>
                      <a:pt x="664283" y="257813"/>
                      <a:pt x="674799" y="257813"/>
                    </a:cubicBezTo>
                    <a:cubicBezTo>
                      <a:pt x="685314" y="257813"/>
                      <a:pt x="693849" y="249279"/>
                      <a:pt x="693849" y="238763"/>
                    </a:cubicBezTo>
                    <a:lnTo>
                      <a:pt x="693849" y="157239"/>
                    </a:lnTo>
                    <a:lnTo>
                      <a:pt x="710432" y="142275"/>
                    </a:lnTo>
                    <a:cubicBezTo>
                      <a:pt x="718242" y="135226"/>
                      <a:pt x="718861" y="123177"/>
                      <a:pt x="711813" y="115367"/>
                    </a:cubicBezTo>
                    <a:cubicBezTo>
                      <a:pt x="704764" y="107566"/>
                      <a:pt x="692725" y="106937"/>
                      <a:pt x="684905" y="113976"/>
                    </a:cubicBezTo>
                    <a:lnTo>
                      <a:pt x="628936" y="164478"/>
                    </a:lnTo>
                    <a:cubicBezTo>
                      <a:pt x="624954" y="168078"/>
                      <a:pt x="619801" y="170059"/>
                      <a:pt x="614439" y="170059"/>
                    </a:cubicBezTo>
                    <a:lnTo>
                      <a:pt x="534038" y="170059"/>
                    </a:lnTo>
                    <a:cubicBezTo>
                      <a:pt x="526028" y="170059"/>
                      <a:pt x="519513" y="163535"/>
                      <a:pt x="519513" y="155534"/>
                    </a:cubicBezTo>
                    <a:cubicBezTo>
                      <a:pt x="519513" y="147533"/>
                      <a:pt x="526028" y="141018"/>
                      <a:pt x="534038" y="141018"/>
                    </a:cubicBezTo>
                    <a:lnTo>
                      <a:pt x="565995" y="141018"/>
                    </a:lnTo>
                    <a:cubicBezTo>
                      <a:pt x="566023" y="141018"/>
                      <a:pt x="566052" y="141027"/>
                      <a:pt x="566090" y="141027"/>
                    </a:cubicBezTo>
                    <a:cubicBezTo>
                      <a:pt x="566128" y="141027"/>
                      <a:pt x="566147" y="141018"/>
                      <a:pt x="566185" y="141018"/>
                    </a:cubicBezTo>
                    <a:lnTo>
                      <a:pt x="580892" y="141018"/>
                    </a:lnTo>
                    <a:cubicBezTo>
                      <a:pt x="603456" y="141018"/>
                      <a:pt x="624916" y="131274"/>
                      <a:pt x="639756" y="114271"/>
                    </a:cubicBezTo>
                    <a:lnTo>
                      <a:pt x="689639" y="57179"/>
                    </a:lnTo>
                    <a:cubicBezTo>
                      <a:pt x="700230" y="45063"/>
                      <a:pt x="715537" y="38110"/>
                      <a:pt x="731634" y="38110"/>
                    </a:cubicBezTo>
                    <a:lnTo>
                      <a:pt x="792080" y="38129"/>
                    </a:lnTo>
                    <a:cubicBezTo>
                      <a:pt x="807006" y="38129"/>
                      <a:pt x="819160" y="50235"/>
                      <a:pt x="819160" y="65113"/>
                    </a:cubicBezTo>
                    <a:lnTo>
                      <a:pt x="819160" y="238763"/>
                    </a:lnTo>
                    <a:cubicBezTo>
                      <a:pt x="819160" y="249279"/>
                      <a:pt x="827694" y="257813"/>
                      <a:pt x="838210" y="257813"/>
                    </a:cubicBezTo>
                    <a:cubicBezTo>
                      <a:pt x="848725" y="257813"/>
                      <a:pt x="857260" y="249279"/>
                      <a:pt x="857260" y="238763"/>
                    </a:cubicBezTo>
                    <a:lnTo>
                      <a:pt x="857260" y="65103"/>
                    </a:lnTo>
                    <a:cubicBezTo>
                      <a:pt x="857250" y="29213"/>
                      <a:pt x="828008" y="19"/>
                      <a:pt x="792080" y="19"/>
                    </a:cubicBezTo>
                    <a:close/>
                    <a:moveTo>
                      <a:pt x="481413" y="155524"/>
                    </a:moveTo>
                    <a:cubicBezTo>
                      <a:pt x="481413" y="160563"/>
                      <a:pt x="482165" y="165430"/>
                      <a:pt x="483499" y="170040"/>
                    </a:cubicBezTo>
                    <a:lnTo>
                      <a:pt x="373751" y="170040"/>
                    </a:lnTo>
                    <a:cubicBezTo>
                      <a:pt x="375085" y="165421"/>
                      <a:pt x="375837" y="160563"/>
                      <a:pt x="375837" y="155524"/>
                    </a:cubicBezTo>
                    <a:cubicBezTo>
                      <a:pt x="375837" y="126511"/>
                      <a:pt x="352225" y="102908"/>
                      <a:pt x="323212" y="102908"/>
                    </a:cubicBezTo>
                    <a:lnTo>
                      <a:pt x="311134" y="102908"/>
                    </a:lnTo>
                    <a:lnTo>
                      <a:pt x="311134" y="73514"/>
                    </a:lnTo>
                    <a:cubicBezTo>
                      <a:pt x="311134" y="54045"/>
                      <a:pt x="326974" y="38205"/>
                      <a:pt x="346434" y="38205"/>
                    </a:cubicBezTo>
                    <a:cubicBezTo>
                      <a:pt x="348244" y="38205"/>
                      <a:pt x="350149" y="38205"/>
                      <a:pt x="352082" y="38157"/>
                    </a:cubicBezTo>
                    <a:lnTo>
                      <a:pt x="421453" y="91383"/>
                    </a:lnTo>
                    <a:cubicBezTo>
                      <a:pt x="428587" y="96860"/>
                      <a:pt x="438617" y="96583"/>
                      <a:pt x="445456" y="90726"/>
                    </a:cubicBezTo>
                    <a:cubicBezTo>
                      <a:pt x="445456" y="90726"/>
                      <a:pt x="491033" y="51597"/>
                      <a:pt x="506682" y="38205"/>
                    </a:cubicBezTo>
                    <a:lnTo>
                      <a:pt x="511559" y="38205"/>
                    </a:lnTo>
                    <a:cubicBezTo>
                      <a:pt x="531124" y="38205"/>
                      <a:pt x="547040" y="54045"/>
                      <a:pt x="547040" y="73514"/>
                    </a:cubicBezTo>
                    <a:lnTo>
                      <a:pt x="547040" y="102908"/>
                    </a:lnTo>
                    <a:lnTo>
                      <a:pt x="534048" y="102908"/>
                    </a:lnTo>
                    <a:cubicBezTo>
                      <a:pt x="505025" y="102908"/>
                      <a:pt x="481413" y="126511"/>
                      <a:pt x="481413" y="155524"/>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C580C60-85E6-49BA-BFC9-2D50A0788DB0}"/>
                  </a:ext>
                </a:extLst>
              </p:cNvPr>
              <p:cNvSpPr/>
              <p:nvPr/>
            </p:nvSpPr>
            <p:spPr>
              <a:xfrm>
                <a:off x="10305546" y="3246106"/>
                <a:ext cx="219075" cy="219075"/>
              </a:xfrm>
              <a:custGeom>
                <a:avLst/>
                <a:gdLst>
                  <a:gd name="connsiteX0" fmla="*/ 110290 w 219075"/>
                  <a:gd name="connsiteY0" fmla="*/ 220580 h 219075"/>
                  <a:gd name="connsiteX1" fmla="*/ 220580 w 219075"/>
                  <a:gd name="connsiteY1" fmla="*/ 110290 h 219075"/>
                  <a:gd name="connsiteX2" fmla="*/ 110290 w 219075"/>
                  <a:gd name="connsiteY2" fmla="*/ 0 h 219075"/>
                  <a:gd name="connsiteX3" fmla="*/ 0 w 219075"/>
                  <a:gd name="connsiteY3" fmla="*/ 110290 h 219075"/>
                  <a:gd name="connsiteX4" fmla="*/ 110290 w 219075"/>
                  <a:gd name="connsiteY4" fmla="*/ 220580 h 219075"/>
                  <a:gd name="connsiteX5" fmla="*/ 110290 w 219075"/>
                  <a:gd name="connsiteY5" fmla="*/ 38100 h 219075"/>
                  <a:gd name="connsiteX6" fmla="*/ 182480 w 219075"/>
                  <a:gd name="connsiteY6" fmla="*/ 110290 h 219075"/>
                  <a:gd name="connsiteX7" fmla="*/ 110290 w 219075"/>
                  <a:gd name="connsiteY7" fmla="*/ 182480 h 219075"/>
                  <a:gd name="connsiteX8" fmla="*/ 38100 w 219075"/>
                  <a:gd name="connsiteY8" fmla="*/ 110290 h 219075"/>
                  <a:gd name="connsiteX9" fmla="*/ 110290 w 219075"/>
                  <a:gd name="connsiteY9" fmla="*/ 3810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075" h="219075">
                    <a:moveTo>
                      <a:pt x="110290" y="220580"/>
                    </a:moveTo>
                    <a:cubicBezTo>
                      <a:pt x="171098" y="220580"/>
                      <a:pt x="220580" y="171107"/>
                      <a:pt x="220580" y="110290"/>
                    </a:cubicBezTo>
                    <a:cubicBezTo>
                      <a:pt x="220580" y="49473"/>
                      <a:pt x="171107" y="0"/>
                      <a:pt x="110290" y="0"/>
                    </a:cubicBezTo>
                    <a:cubicBezTo>
                      <a:pt x="49473" y="0"/>
                      <a:pt x="0" y="49473"/>
                      <a:pt x="0" y="110290"/>
                    </a:cubicBezTo>
                    <a:cubicBezTo>
                      <a:pt x="0" y="171107"/>
                      <a:pt x="49482" y="220580"/>
                      <a:pt x="110290" y="220580"/>
                    </a:cubicBezTo>
                    <a:close/>
                    <a:moveTo>
                      <a:pt x="110290" y="38100"/>
                    </a:moveTo>
                    <a:cubicBezTo>
                      <a:pt x="150095" y="38100"/>
                      <a:pt x="182480" y="70485"/>
                      <a:pt x="182480" y="110290"/>
                    </a:cubicBezTo>
                    <a:cubicBezTo>
                      <a:pt x="182480" y="150095"/>
                      <a:pt x="150095" y="182480"/>
                      <a:pt x="110290" y="182480"/>
                    </a:cubicBezTo>
                    <a:cubicBezTo>
                      <a:pt x="70485" y="182480"/>
                      <a:pt x="38100" y="150095"/>
                      <a:pt x="38100" y="110290"/>
                    </a:cubicBezTo>
                    <a:cubicBezTo>
                      <a:pt x="38100" y="70485"/>
                      <a:pt x="70485" y="38100"/>
                      <a:pt x="110290" y="38100"/>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612C2F4-EB45-4307-8EE5-E50AB16EB8F5}"/>
                  </a:ext>
                </a:extLst>
              </p:cNvPr>
              <p:cNvSpPr/>
              <p:nvPr/>
            </p:nvSpPr>
            <p:spPr>
              <a:xfrm>
                <a:off x="10425341" y="2899358"/>
                <a:ext cx="381000" cy="342900"/>
              </a:xfrm>
              <a:custGeom>
                <a:avLst/>
                <a:gdLst>
                  <a:gd name="connsiteX0" fmla="*/ 82972 w 381000"/>
                  <a:gd name="connsiteY0" fmla="*/ 347424 h 342900"/>
                  <a:gd name="connsiteX1" fmla="*/ 95069 w 381000"/>
                  <a:gd name="connsiteY1" fmla="*/ 351758 h 342900"/>
                  <a:gd name="connsiteX2" fmla="*/ 103661 w 381000"/>
                  <a:gd name="connsiteY2" fmla="*/ 349701 h 342900"/>
                  <a:gd name="connsiteX3" fmla="*/ 204273 w 381000"/>
                  <a:gd name="connsiteY3" fmla="*/ 298799 h 342900"/>
                  <a:gd name="connsiteX4" fmla="*/ 237935 w 381000"/>
                  <a:gd name="connsiteY4" fmla="*/ 298799 h 342900"/>
                  <a:gd name="connsiteX5" fmla="*/ 387287 w 381000"/>
                  <a:gd name="connsiteY5" fmla="*/ 149352 h 342900"/>
                  <a:gd name="connsiteX6" fmla="*/ 237935 w 381000"/>
                  <a:gd name="connsiteY6" fmla="*/ 0 h 342900"/>
                  <a:gd name="connsiteX7" fmla="*/ 149352 w 381000"/>
                  <a:gd name="connsiteY7" fmla="*/ 0 h 342900"/>
                  <a:gd name="connsiteX8" fmla="*/ 0 w 381000"/>
                  <a:gd name="connsiteY8" fmla="*/ 149447 h 342900"/>
                  <a:gd name="connsiteX9" fmla="*/ 88411 w 381000"/>
                  <a:gd name="connsiteY9" fmla="*/ 285798 h 342900"/>
                  <a:gd name="connsiteX10" fmla="*/ 76714 w 381000"/>
                  <a:gd name="connsiteY10" fmla="*/ 327565 h 342900"/>
                  <a:gd name="connsiteX11" fmla="*/ 82972 w 381000"/>
                  <a:gd name="connsiteY11" fmla="*/ 347424 h 342900"/>
                  <a:gd name="connsiteX12" fmla="*/ 38100 w 381000"/>
                  <a:gd name="connsiteY12" fmla="*/ 149352 h 342900"/>
                  <a:gd name="connsiteX13" fmla="*/ 149352 w 381000"/>
                  <a:gd name="connsiteY13" fmla="*/ 38100 h 342900"/>
                  <a:gd name="connsiteX14" fmla="*/ 237935 w 381000"/>
                  <a:gd name="connsiteY14" fmla="*/ 38100 h 342900"/>
                  <a:gd name="connsiteX15" fmla="*/ 349187 w 381000"/>
                  <a:gd name="connsiteY15" fmla="*/ 149447 h 342900"/>
                  <a:gd name="connsiteX16" fmla="*/ 237935 w 381000"/>
                  <a:gd name="connsiteY16" fmla="*/ 260699 h 342900"/>
                  <a:gd name="connsiteX17" fmla="*/ 199739 w 381000"/>
                  <a:gd name="connsiteY17" fmla="*/ 260699 h 342900"/>
                  <a:gd name="connsiteX18" fmla="*/ 199130 w 381000"/>
                  <a:gd name="connsiteY18" fmla="*/ 260756 h 342900"/>
                  <a:gd name="connsiteX19" fmla="*/ 197110 w 381000"/>
                  <a:gd name="connsiteY19" fmla="*/ 260956 h 342900"/>
                  <a:gd name="connsiteX20" fmla="*/ 195310 w 381000"/>
                  <a:gd name="connsiteY20" fmla="*/ 261261 h 342900"/>
                  <a:gd name="connsiteX21" fmla="*/ 193662 w 381000"/>
                  <a:gd name="connsiteY21" fmla="*/ 261776 h 342900"/>
                  <a:gd name="connsiteX22" fmla="*/ 191672 w 381000"/>
                  <a:gd name="connsiteY22" fmla="*/ 262547 h 342900"/>
                  <a:gd name="connsiteX23" fmla="*/ 191129 w 381000"/>
                  <a:gd name="connsiteY23" fmla="*/ 262757 h 342900"/>
                  <a:gd name="connsiteX24" fmla="*/ 125063 w 381000"/>
                  <a:gd name="connsiteY24" fmla="*/ 296170 h 342900"/>
                  <a:gd name="connsiteX25" fmla="*/ 129769 w 381000"/>
                  <a:gd name="connsiteY25" fmla="*/ 279359 h 342900"/>
                  <a:gd name="connsiteX26" fmla="*/ 130045 w 381000"/>
                  <a:gd name="connsiteY26" fmla="*/ 277759 h 342900"/>
                  <a:gd name="connsiteX27" fmla="*/ 130397 w 381000"/>
                  <a:gd name="connsiteY27" fmla="*/ 275758 h 342900"/>
                  <a:gd name="connsiteX28" fmla="*/ 130388 w 381000"/>
                  <a:gd name="connsiteY28" fmla="*/ 273987 h 342900"/>
                  <a:gd name="connsiteX29" fmla="*/ 130331 w 381000"/>
                  <a:gd name="connsiteY29" fmla="*/ 272024 h 342900"/>
                  <a:gd name="connsiteX30" fmla="*/ 129969 w 381000"/>
                  <a:gd name="connsiteY30" fmla="*/ 270272 h 342900"/>
                  <a:gd name="connsiteX31" fmla="*/ 129550 w 381000"/>
                  <a:gd name="connsiteY31" fmla="*/ 268434 h 342900"/>
                  <a:gd name="connsiteX32" fmla="*/ 128854 w 381000"/>
                  <a:gd name="connsiteY32" fmla="*/ 266767 h 342900"/>
                  <a:gd name="connsiteX33" fmla="*/ 128111 w 381000"/>
                  <a:gd name="connsiteY33" fmla="*/ 265081 h 342900"/>
                  <a:gd name="connsiteX34" fmla="*/ 127111 w 381000"/>
                  <a:gd name="connsiteY34" fmla="*/ 263566 h 342900"/>
                  <a:gd name="connsiteX35" fmla="*/ 126063 w 381000"/>
                  <a:gd name="connsiteY35" fmla="*/ 262061 h 342900"/>
                  <a:gd name="connsiteX36" fmla="*/ 124758 w 381000"/>
                  <a:gd name="connsiteY36" fmla="*/ 260737 h 342900"/>
                  <a:gd name="connsiteX37" fmla="*/ 123454 w 381000"/>
                  <a:gd name="connsiteY37" fmla="*/ 259471 h 342900"/>
                  <a:gd name="connsiteX38" fmla="*/ 121863 w 381000"/>
                  <a:gd name="connsiteY38" fmla="*/ 258385 h 342900"/>
                  <a:gd name="connsiteX39" fmla="*/ 120339 w 381000"/>
                  <a:gd name="connsiteY39" fmla="*/ 257404 h 342900"/>
                  <a:gd name="connsiteX40" fmla="*/ 118520 w 381000"/>
                  <a:gd name="connsiteY40" fmla="*/ 256642 h 342900"/>
                  <a:gd name="connsiteX41" fmla="*/ 116967 w 381000"/>
                  <a:gd name="connsiteY41" fmla="*/ 255994 h 342900"/>
                  <a:gd name="connsiteX42" fmla="*/ 38100 w 381000"/>
                  <a:gd name="connsiteY42" fmla="*/ 149352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1000" h="342900">
                    <a:moveTo>
                      <a:pt x="82972" y="347424"/>
                    </a:moveTo>
                    <a:cubicBezTo>
                      <a:pt x="86449" y="350291"/>
                      <a:pt x="90735" y="351758"/>
                      <a:pt x="95069" y="351758"/>
                    </a:cubicBezTo>
                    <a:cubicBezTo>
                      <a:pt x="97993" y="351758"/>
                      <a:pt x="100946" y="351082"/>
                      <a:pt x="103661" y="349701"/>
                    </a:cubicBezTo>
                    <a:lnTo>
                      <a:pt x="204273" y="298799"/>
                    </a:lnTo>
                    <a:lnTo>
                      <a:pt x="237935" y="298799"/>
                    </a:lnTo>
                    <a:cubicBezTo>
                      <a:pt x="320288" y="298799"/>
                      <a:pt x="387287" y="231800"/>
                      <a:pt x="387287" y="149352"/>
                    </a:cubicBezTo>
                    <a:cubicBezTo>
                      <a:pt x="387287" y="66999"/>
                      <a:pt x="320288" y="0"/>
                      <a:pt x="237935" y="0"/>
                    </a:cubicBezTo>
                    <a:lnTo>
                      <a:pt x="149352" y="0"/>
                    </a:lnTo>
                    <a:cubicBezTo>
                      <a:pt x="66999" y="0"/>
                      <a:pt x="0" y="66999"/>
                      <a:pt x="0" y="149447"/>
                    </a:cubicBezTo>
                    <a:cubicBezTo>
                      <a:pt x="0" y="209360"/>
                      <a:pt x="34890" y="261995"/>
                      <a:pt x="88411" y="285798"/>
                    </a:cubicBezTo>
                    <a:lnTo>
                      <a:pt x="76714" y="327565"/>
                    </a:lnTo>
                    <a:cubicBezTo>
                      <a:pt x="74676" y="334851"/>
                      <a:pt x="77133" y="342633"/>
                      <a:pt x="82972" y="347424"/>
                    </a:cubicBezTo>
                    <a:close/>
                    <a:moveTo>
                      <a:pt x="38100" y="149352"/>
                    </a:moveTo>
                    <a:cubicBezTo>
                      <a:pt x="38100" y="88011"/>
                      <a:pt x="88001" y="38100"/>
                      <a:pt x="149352" y="38100"/>
                    </a:cubicBezTo>
                    <a:lnTo>
                      <a:pt x="237935" y="38100"/>
                    </a:lnTo>
                    <a:cubicBezTo>
                      <a:pt x="299276" y="38100"/>
                      <a:pt x="349187" y="88001"/>
                      <a:pt x="349187" y="149447"/>
                    </a:cubicBezTo>
                    <a:cubicBezTo>
                      <a:pt x="349187" y="210788"/>
                      <a:pt x="299276" y="260699"/>
                      <a:pt x="237935" y="260699"/>
                    </a:cubicBezTo>
                    <a:lnTo>
                      <a:pt x="199739" y="260699"/>
                    </a:lnTo>
                    <a:cubicBezTo>
                      <a:pt x="199530" y="260699"/>
                      <a:pt x="199330" y="260756"/>
                      <a:pt x="199130" y="260756"/>
                    </a:cubicBezTo>
                    <a:cubicBezTo>
                      <a:pt x="198453" y="260775"/>
                      <a:pt x="197787" y="260861"/>
                      <a:pt x="197110" y="260956"/>
                    </a:cubicBezTo>
                    <a:cubicBezTo>
                      <a:pt x="196501" y="261042"/>
                      <a:pt x="195901" y="261118"/>
                      <a:pt x="195310" y="261261"/>
                    </a:cubicBezTo>
                    <a:cubicBezTo>
                      <a:pt x="194758" y="261395"/>
                      <a:pt x="194215" y="261585"/>
                      <a:pt x="193662" y="261776"/>
                    </a:cubicBezTo>
                    <a:cubicBezTo>
                      <a:pt x="192986" y="262004"/>
                      <a:pt x="192319" y="262242"/>
                      <a:pt x="191672" y="262547"/>
                    </a:cubicBezTo>
                    <a:cubicBezTo>
                      <a:pt x="191491" y="262633"/>
                      <a:pt x="191310" y="262671"/>
                      <a:pt x="191129" y="262757"/>
                    </a:cubicBezTo>
                    <a:lnTo>
                      <a:pt x="125063" y="296170"/>
                    </a:lnTo>
                    <a:lnTo>
                      <a:pt x="129769" y="279359"/>
                    </a:lnTo>
                    <a:cubicBezTo>
                      <a:pt x="129921" y="278825"/>
                      <a:pt x="129950" y="278292"/>
                      <a:pt x="130045" y="277759"/>
                    </a:cubicBezTo>
                    <a:cubicBezTo>
                      <a:pt x="130169" y="277092"/>
                      <a:pt x="130340" y="276425"/>
                      <a:pt x="130397" y="275758"/>
                    </a:cubicBezTo>
                    <a:cubicBezTo>
                      <a:pt x="130445" y="275158"/>
                      <a:pt x="130397" y="274577"/>
                      <a:pt x="130388" y="273987"/>
                    </a:cubicBezTo>
                    <a:cubicBezTo>
                      <a:pt x="130378" y="273329"/>
                      <a:pt x="130407" y="272672"/>
                      <a:pt x="130331" y="272024"/>
                    </a:cubicBezTo>
                    <a:cubicBezTo>
                      <a:pt x="130264" y="271424"/>
                      <a:pt x="130102" y="270862"/>
                      <a:pt x="129969" y="270272"/>
                    </a:cubicBezTo>
                    <a:cubicBezTo>
                      <a:pt x="129835" y="269653"/>
                      <a:pt x="129740" y="269034"/>
                      <a:pt x="129550" y="268434"/>
                    </a:cubicBezTo>
                    <a:cubicBezTo>
                      <a:pt x="129369" y="267862"/>
                      <a:pt x="129092" y="267319"/>
                      <a:pt x="128854" y="266767"/>
                    </a:cubicBezTo>
                    <a:cubicBezTo>
                      <a:pt x="128607" y="266205"/>
                      <a:pt x="128407" y="265624"/>
                      <a:pt x="128111" y="265081"/>
                    </a:cubicBezTo>
                    <a:cubicBezTo>
                      <a:pt x="127816" y="264547"/>
                      <a:pt x="127454" y="264071"/>
                      <a:pt x="127111" y="263566"/>
                    </a:cubicBezTo>
                    <a:cubicBezTo>
                      <a:pt x="126768" y="263061"/>
                      <a:pt x="126454" y="262538"/>
                      <a:pt x="126063" y="262061"/>
                    </a:cubicBezTo>
                    <a:cubicBezTo>
                      <a:pt x="125673" y="261585"/>
                      <a:pt x="125206" y="261176"/>
                      <a:pt x="124758" y="260737"/>
                    </a:cubicBezTo>
                    <a:cubicBezTo>
                      <a:pt x="124330" y="260309"/>
                      <a:pt x="123930" y="259861"/>
                      <a:pt x="123454" y="259471"/>
                    </a:cubicBezTo>
                    <a:cubicBezTo>
                      <a:pt x="122958" y="259070"/>
                      <a:pt x="122396" y="258747"/>
                      <a:pt x="121863" y="258385"/>
                    </a:cubicBezTo>
                    <a:cubicBezTo>
                      <a:pt x="121358" y="258051"/>
                      <a:pt x="120882" y="257689"/>
                      <a:pt x="120339" y="257404"/>
                    </a:cubicBezTo>
                    <a:cubicBezTo>
                      <a:pt x="119767" y="257099"/>
                      <a:pt x="119139" y="256889"/>
                      <a:pt x="118520" y="256642"/>
                    </a:cubicBezTo>
                    <a:cubicBezTo>
                      <a:pt x="117996" y="256432"/>
                      <a:pt x="117519" y="256156"/>
                      <a:pt x="116967" y="255994"/>
                    </a:cubicBezTo>
                    <a:cubicBezTo>
                      <a:pt x="70542" y="241849"/>
                      <a:pt x="38100" y="198034"/>
                      <a:pt x="38100" y="149352"/>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27FE850-00AA-44CC-A7FD-C4DA6C438A0D}"/>
                  </a:ext>
                </a:extLst>
              </p:cNvPr>
              <p:cNvSpPr/>
              <p:nvPr/>
            </p:nvSpPr>
            <p:spPr>
              <a:xfrm>
                <a:off x="10538196" y="2981354"/>
                <a:ext cx="152400" cy="133350"/>
              </a:xfrm>
              <a:custGeom>
                <a:avLst/>
                <a:gdLst>
                  <a:gd name="connsiteX0" fmla="*/ 59986 w 152400"/>
                  <a:gd name="connsiteY0" fmla="*/ 129230 h 133350"/>
                  <a:gd name="connsiteX1" fmla="*/ 73454 w 152400"/>
                  <a:gd name="connsiteY1" fmla="*/ 134812 h 133350"/>
                  <a:gd name="connsiteX2" fmla="*/ 75026 w 152400"/>
                  <a:gd name="connsiteY2" fmla="*/ 134745 h 133350"/>
                  <a:gd name="connsiteX3" fmla="*/ 88952 w 152400"/>
                  <a:gd name="connsiteY3" fmla="*/ 126830 h 133350"/>
                  <a:gd name="connsiteX4" fmla="*/ 158027 w 152400"/>
                  <a:gd name="connsiteY4" fmla="*/ 30122 h 133350"/>
                  <a:gd name="connsiteX5" fmla="*/ 153598 w 152400"/>
                  <a:gd name="connsiteY5" fmla="*/ 3557 h 133350"/>
                  <a:gd name="connsiteX6" fmla="*/ 127023 w 152400"/>
                  <a:gd name="connsiteY6" fmla="*/ 7986 h 133350"/>
                  <a:gd name="connsiteX7" fmla="*/ 71016 w 152400"/>
                  <a:gd name="connsiteY7" fmla="*/ 86386 h 133350"/>
                  <a:gd name="connsiteX8" fmla="*/ 32516 w 152400"/>
                  <a:gd name="connsiteY8" fmla="*/ 47896 h 133350"/>
                  <a:gd name="connsiteX9" fmla="*/ 5579 w 152400"/>
                  <a:gd name="connsiteY9" fmla="*/ 47896 h 133350"/>
                  <a:gd name="connsiteX10" fmla="*/ 5579 w 152400"/>
                  <a:gd name="connsiteY10" fmla="*/ 74833 h 133350"/>
                  <a:gd name="connsiteX11" fmla="*/ 59986 w 152400"/>
                  <a:gd name="connsiteY11" fmla="*/ 12923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133350">
                    <a:moveTo>
                      <a:pt x="59986" y="129230"/>
                    </a:moveTo>
                    <a:cubicBezTo>
                      <a:pt x="63567" y="132821"/>
                      <a:pt x="68425" y="134812"/>
                      <a:pt x="73454" y="134812"/>
                    </a:cubicBezTo>
                    <a:cubicBezTo>
                      <a:pt x="73978" y="134812"/>
                      <a:pt x="74502" y="134792"/>
                      <a:pt x="75026" y="134745"/>
                    </a:cubicBezTo>
                    <a:cubicBezTo>
                      <a:pt x="80608" y="134278"/>
                      <a:pt x="85704" y="131383"/>
                      <a:pt x="88952" y="126830"/>
                    </a:cubicBezTo>
                    <a:lnTo>
                      <a:pt x="158027" y="30122"/>
                    </a:lnTo>
                    <a:cubicBezTo>
                      <a:pt x="164142" y="21569"/>
                      <a:pt x="162161" y="9672"/>
                      <a:pt x="153598" y="3557"/>
                    </a:cubicBezTo>
                    <a:cubicBezTo>
                      <a:pt x="145035" y="-2568"/>
                      <a:pt x="133148" y="-586"/>
                      <a:pt x="127023" y="7986"/>
                    </a:cubicBezTo>
                    <a:lnTo>
                      <a:pt x="71016" y="86386"/>
                    </a:lnTo>
                    <a:lnTo>
                      <a:pt x="32516" y="47896"/>
                    </a:lnTo>
                    <a:cubicBezTo>
                      <a:pt x="25077" y="40457"/>
                      <a:pt x="13009" y="40457"/>
                      <a:pt x="5579" y="47896"/>
                    </a:cubicBezTo>
                    <a:cubicBezTo>
                      <a:pt x="-1860" y="55335"/>
                      <a:pt x="-1860" y="67394"/>
                      <a:pt x="5579" y="74833"/>
                    </a:cubicBezTo>
                    <a:lnTo>
                      <a:pt x="59986" y="129230"/>
                    </a:lnTo>
                    <a:close/>
                  </a:path>
                </a:pathLst>
              </a:custGeom>
              <a:grpFill/>
              <a:ln w="9525" cap="flat">
                <a:noFill/>
                <a:prstDash val="solid"/>
                <a:miter/>
              </a:ln>
            </p:spPr>
            <p:txBody>
              <a:bodyPr rtlCol="0" anchor="ctr"/>
              <a:lstStyle/>
              <a:p>
                <a:endParaRPr lang="en-US"/>
              </a:p>
            </p:txBody>
          </p:sp>
        </p:grpSp>
        <p:sp>
          <p:nvSpPr>
            <p:cNvPr id="74" name="Rectangle: Rounded Corners 73">
              <a:extLst>
                <a:ext uri="{FF2B5EF4-FFF2-40B4-BE49-F238E27FC236}">
                  <a16:creationId xmlns:a16="http://schemas.microsoft.com/office/drawing/2014/main" id="{51C707FC-4D99-4562-9E1D-535AE54AD513}"/>
                </a:ext>
              </a:extLst>
            </p:cNvPr>
            <p:cNvSpPr/>
            <p:nvPr/>
          </p:nvSpPr>
          <p:spPr>
            <a:xfrm>
              <a:off x="8471447" y="2540077"/>
              <a:ext cx="1121037" cy="1197680"/>
            </a:xfrm>
            <a:custGeom>
              <a:avLst/>
              <a:gdLst>
                <a:gd name="connsiteX0" fmla="*/ 0 w 1401274"/>
                <a:gd name="connsiteY0" fmla="*/ 233550 h 1730626"/>
                <a:gd name="connsiteX1" fmla="*/ 233550 w 1401274"/>
                <a:gd name="connsiteY1" fmla="*/ 0 h 1730626"/>
                <a:gd name="connsiteX2" fmla="*/ 1167724 w 1401274"/>
                <a:gd name="connsiteY2" fmla="*/ 0 h 1730626"/>
                <a:gd name="connsiteX3" fmla="*/ 1401274 w 1401274"/>
                <a:gd name="connsiteY3" fmla="*/ 233550 h 1730626"/>
                <a:gd name="connsiteX4" fmla="*/ 1401274 w 1401274"/>
                <a:gd name="connsiteY4" fmla="*/ 1497076 h 1730626"/>
                <a:gd name="connsiteX5" fmla="*/ 1167724 w 1401274"/>
                <a:gd name="connsiteY5" fmla="*/ 1730626 h 1730626"/>
                <a:gd name="connsiteX6" fmla="*/ 233550 w 1401274"/>
                <a:gd name="connsiteY6" fmla="*/ 1730626 h 1730626"/>
                <a:gd name="connsiteX7" fmla="*/ 0 w 1401274"/>
                <a:gd name="connsiteY7" fmla="*/ 1497076 h 1730626"/>
                <a:gd name="connsiteX8" fmla="*/ 0 w 1401274"/>
                <a:gd name="connsiteY8" fmla="*/ 233550 h 1730626"/>
                <a:gd name="connsiteX0" fmla="*/ 1167724 w 1401274"/>
                <a:gd name="connsiteY0" fmla="*/ 1730626 h 1822066"/>
                <a:gd name="connsiteX1" fmla="*/ 233550 w 1401274"/>
                <a:gd name="connsiteY1" fmla="*/ 1730626 h 1822066"/>
                <a:gd name="connsiteX2" fmla="*/ 0 w 1401274"/>
                <a:gd name="connsiteY2" fmla="*/ 1497076 h 1822066"/>
                <a:gd name="connsiteX3" fmla="*/ 0 w 1401274"/>
                <a:gd name="connsiteY3" fmla="*/ 233550 h 1822066"/>
                <a:gd name="connsiteX4" fmla="*/ 233550 w 1401274"/>
                <a:gd name="connsiteY4" fmla="*/ 0 h 1822066"/>
                <a:gd name="connsiteX5" fmla="*/ 1167724 w 1401274"/>
                <a:gd name="connsiteY5" fmla="*/ 0 h 1822066"/>
                <a:gd name="connsiteX6" fmla="*/ 1401274 w 1401274"/>
                <a:gd name="connsiteY6" fmla="*/ 233550 h 1822066"/>
                <a:gd name="connsiteX7" fmla="*/ 1401274 w 1401274"/>
                <a:gd name="connsiteY7" fmla="*/ 1497076 h 1822066"/>
                <a:gd name="connsiteX8" fmla="*/ 1259164 w 1401274"/>
                <a:gd name="connsiteY8" fmla="*/ 1822066 h 1822066"/>
                <a:gd name="connsiteX0" fmla="*/ 1167724 w 1401274"/>
                <a:gd name="connsiteY0" fmla="*/ 1730626 h 1730626"/>
                <a:gd name="connsiteX1" fmla="*/ 233550 w 1401274"/>
                <a:gd name="connsiteY1" fmla="*/ 1730626 h 1730626"/>
                <a:gd name="connsiteX2" fmla="*/ 0 w 1401274"/>
                <a:gd name="connsiteY2" fmla="*/ 1497076 h 1730626"/>
                <a:gd name="connsiteX3" fmla="*/ 0 w 1401274"/>
                <a:gd name="connsiteY3" fmla="*/ 233550 h 1730626"/>
                <a:gd name="connsiteX4" fmla="*/ 233550 w 1401274"/>
                <a:gd name="connsiteY4" fmla="*/ 0 h 1730626"/>
                <a:gd name="connsiteX5" fmla="*/ 1167724 w 1401274"/>
                <a:gd name="connsiteY5" fmla="*/ 0 h 1730626"/>
                <a:gd name="connsiteX6" fmla="*/ 1401274 w 1401274"/>
                <a:gd name="connsiteY6" fmla="*/ 233550 h 1730626"/>
                <a:gd name="connsiteX7" fmla="*/ 1401274 w 1401274"/>
                <a:gd name="connsiteY7" fmla="*/ 1497076 h 1730626"/>
                <a:gd name="connsiteX0" fmla="*/ 233550 w 1401274"/>
                <a:gd name="connsiteY0" fmla="*/ 1730626 h 1730626"/>
                <a:gd name="connsiteX1" fmla="*/ 0 w 1401274"/>
                <a:gd name="connsiteY1" fmla="*/ 1497076 h 1730626"/>
                <a:gd name="connsiteX2" fmla="*/ 0 w 1401274"/>
                <a:gd name="connsiteY2" fmla="*/ 233550 h 1730626"/>
                <a:gd name="connsiteX3" fmla="*/ 233550 w 1401274"/>
                <a:gd name="connsiteY3" fmla="*/ 0 h 1730626"/>
                <a:gd name="connsiteX4" fmla="*/ 1167724 w 1401274"/>
                <a:gd name="connsiteY4" fmla="*/ 0 h 1730626"/>
                <a:gd name="connsiteX5" fmla="*/ 1401274 w 1401274"/>
                <a:gd name="connsiteY5" fmla="*/ 233550 h 1730626"/>
                <a:gd name="connsiteX6" fmla="*/ 1401274 w 1401274"/>
                <a:gd name="connsiteY6" fmla="*/ 1497076 h 1730626"/>
                <a:gd name="connsiteX0" fmla="*/ 0 w 1401274"/>
                <a:gd name="connsiteY0" fmla="*/ 1497076 h 1497076"/>
                <a:gd name="connsiteX1" fmla="*/ 0 w 1401274"/>
                <a:gd name="connsiteY1" fmla="*/ 233550 h 1497076"/>
                <a:gd name="connsiteX2" fmla="*/ 233550 w 1401274"/>
                <a:gd name="connsiteY2" fmla="*/ 0 h 1497076"/>
                <a:gd name="connsiteX3" fmla="*/ 1167724 w 1401274"/>
                <a:gd name="connsiteY3" fmla="*/ 0 h 1497076"/>
                <a:gd name="connsiteX4" fmla="*/ 1401274 w 1401274"/>
                <a:gd name="connsiteY4" fmla="*/ 233550 h 1497076"/>
                <a:gd name="connsiteX5" fmla="*/ 1401274 w 1401274"/>
                <a:gd name="connsiteY5" fmla="*/ 1497076 h 149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1274" h="1497076">
                  <a:moveTo>
                    <a:pt x="0" y="1497076"/>
                  </a:moveTo>
                  <a:lnTo>
                    <a:pt x="0" y="233550"/>
                  </a:lnTo>
                  <a:cubicBezTo>
                    <a:pt x="0" y="104564"/>
                    <a:pt x="104564" y="0"/>
                    <a:pt x="233550" y="0"/>
                  </a:cubicBezTo>
                  <a:lnTo>
                    <a:pt x="1167724" y="0"/>
                  </a:lnTo>
                  <a:cubicBezTo>
                    <a:pt x="1296710" y="0"/>
                    <a:pt x="1401274" y="104564"/>
                    <a:pt x="1401274" y="233550"/>
                  </a:cubicBezTo>
                  <a:lnTo>
                    <a:pt x="1401274" y="1497076"/>
                  </a:lnTo>
                </a:path>
              </a:pathLst>
            </a:custGeom>
            <a:ln w="76200" cap="rnd">
              <a:solidFill>
                <a:schemeClr val="accent1"/>
              </a:solidFill>
            </a:ln>
          </p:spPr>
          <p:style>
            <a:lnRef idx="1">
              <a:schemeClr val="accent1"/>
            </a:lnRef>
            <a:fillRef idx="0">
              <a:schemeClr val="accent1"/>
            </a:fillRef>
            <a:effectRef idx="0">
              <a:schemeClr val="accent1"/>
            </a:effectRef>
            <a:fontRef idx="minor">
              <a:schemeClr val="tx1"/>
            </a:fontRef>
          </p:style>
          <p:txBody>
            <a:bodyPr wrap="square" lIns="0" tIns="0" rIns="0" bIns="0" rtlCol="0" anchor="ctr">
              <a:noAutofit/>
            </a:bodyPr>
            <a:lstStyle/>
            <a:p>
              <a:pPr algn="l"/>
              <a:endParaRPr lang="en-US" dirty="0">
                <a:latin typeface="+mn-lt"/>
              </a:endParaRPr>
            </a:p>
          </p:txBody>
        </p:sp>
        <p:grpSp>
          <p:nvGrpSpPr>
            <p:cNvPr id="126" name="Group 125">
              <a:extLst>
                <a:ext uri="{FF2B5EF4-FFF2-40B4-BE49-F238E27FC236}">
                  <a16:creationId xmlns:a16="http://schemas.microsoft.com/office/drawing/2014/main" id="{F3623476-5F73-4017-AFB1-EFBBAA5EB586}"/>
                </a:ext>
              </a:extLst>
            </p:cNvPr>
            <p:cNvGrpSpPr/>
            <p:nvPr/>
          </p:nvGrpSpPr>
          <p:grpSpPr>
            <a:xfrm>
              <a:off x="8084967" y="4094855"/>
              <a:ext cx="3608556" cy="345335"/>
              <a:chOff x="493545" y="4094855"/>
              <a:chExt cx="3608556" cy="345335"/>
            </a:xfrm>
          </p:grpSpPr>
          <p:cxnSp>
            <p:nvCxnSpPr>
              <p:cNvPr id="127" name="Straight Connector 126">
                <a:extLst>
                  <a:ext uri="{FF2B5EF4-FFF2-40B4-BE49-F238E27FC236}">
                    <a16:creationId xmlns:a16="http://schemas.microsoft.com/office/drawing/2014/main" id="{F7852255-3C45-4A7F-A139-70867309BEDB}"/>
                  </a:ext>
                </a:extLst>
              </p:cNvPr>
              <p:cNvCxnSpPr>
                <a:cxnSpLocks/>
              </p:cNvCxnSpPr>
              <p:nvPr/>
            </p:nvCxnSpPr>
            <p:spPr>
              <a:xfrm>
                <a:off x="493545" y="4440190"/>
                <a:ext cx="3608556"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4927BA77-B9C6-4309-90E8-69D673C21FC6}"/>
                  </a:ext>
                </a:extLst>
              </p:cNvPr>
              <p:cNvCxnSpPr>
                <a:cxnSpLocks/>
              </p:cNvCxnSpPr>
              <p:nvPr/>
            </p:nvCxnSpPr>
            <p:spPr>
              <a:xfrm>
                <a:off x="3160034" y="4094855"/>
                <a:ext cx="0" cy="345335"/>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63" name="Google Shape;223;p4">
            <a:extLst>
              <a:ext uri="{FF2B5EF4-FFF2-40B4-BE49-F238E27FC236}">
                <a16:creationId xmlns:a16="http://schemas.microsoft.com/office/drawing/2014/main" id="{6D7A05C4-2741-C84A-BD9A-F0E2F27BF22B}"/>
              </a:ext>
            </a:extLst>
          </p:cNvPr>
          <p:cNvSpPr/>
          <p:nvPr/>
        </p:nvSpPr>
        <p:spPr>
          <a:xfrm>
            <a:off x="12146281" y="0"/>
            <a:ext cx="4571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grpSp>
        <p:nvGrpSpPr>
          <p:cNvPr id="97" name="Group 96">
            <a:extLst>
              <a:ext uri="{FF2B5EF4-FFF2-40B4-BE49-F238E27FC236}">
                <a16:creationId xmlns:a16="http://schemas.microsoft.com/office/drawing/2014/main" id="{02D99031-5614-7B45-9FAA-9D8BB9FAE471}"/>
              </a:ext>
            </a:extLst>
          </p:cNvPr>
          <p:cNvGrpSpPr/>
          <p:nvPr/>
        </p:nvGrpSpPr>
        <p:grpSpPr>
          <a:xfrm>
            <a:off x="8020786" y="1409700"/>
            <a:ext cx="3736859" cy="4028757"/>
            <a:chOff x="8020786" y="1409700"/>
            <a:chExt cx="3736859" cy="4028757"/>
          </a:xfrm>
        </p:grpSpPr>
        <p:sp>
          <p:nvSpPr>
            <p:cNvPr id="98" name="Rectangle 97">
              <a:extLst>
                <a:ext uri="{FF2B5EF4-FFF2-40B4-BE49-F238E27FC236}">
                  <a16:creationId xmlns:a16="http://schemas.microsoft.com/office/drawing/2014/main" id="{BCDF5451-8EC7-784C-BD73-09F9FE45807F}"/>
                </a:ext>
              </a:extLst>
            </p:cNvPr>
            <p:cNvSpPr/>
            <p:nvPr/>
          </p:nvSpPr>
          <p:spPr>
            <a:xfrm>
              <a:off x="8020786" y="1409700"/>
              <a:ext cx="3736859" cy="2829126"/>
            </a:xfrm>
            <a:prstGeom prst="rect">
              <a:avLst/>
            </a:prstGeom>
            <a:solidFill>
              <a:schemeClr val="accent1">
                <a:alpha val="10000"/>
              </a:schemeClr>
            </a:solidFill>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p>
              <a:pPr algn="ctr">
                <a:lnSpc>
                  <a:spcPct val="115000"/>
                </a:lnSpc>
                <a:buClr>
                  <a:schemeClr val="dk1"/>
                </a:buClr>
                <a:buSzPts val="1100"/>
              </a:pPr>
              <a:r>
                <a:rPr lang="en-US" sz="1600" b="1" dirty="0">
                  <a:solidFill>
                    <a:schemeClr val="accent1"/>
                  </a:solidFill>
                  <a:latin typeface="Montserrat"/>
                  <a:sym typeface="Montserrat"/>
                </a:rPr>
                <a:t>SECURITY</a:t>
              </a:r>
            </a:p>
          </p:txBody>
        </p:sp>
        <p:sp>
          <p:nvSpPr>
            <p:cNvPr id="99" name="Rectangle 98">
              <a:extLst>
                <a:ext uri="{FF2B5EF4-FFF2-40B4-BE49-F238E27FC236}">
                  <a16:creationId xmlns:a16="http://schemas.microsoft.com/office/drawing/2014/main" id="{39E220B1-61D6-6344-B288-71324E2F9AF8}"/>
                </a:ext>
              </a:extLst>
            </p:cNvPr>
            <p:cNvSpPr/>
            <p:nvPr/>
          </p:nvSpPr>
          <p:spPr>
            <a:xfrm>
              <a:off x="8020845" y="4492832"/>
              <a:ext cx="3736800" cy="945625"/>
            </a:xfrm>
            <a:prstGeom prst="rect">
              <a:avLst/>
            </a:prstGeom>
          </p:spPr>
          <p:txBody>
            <a:bodyPr lIns="108000" tIns="72000" rIns="108000" bIns="72000" anchor="t">
              <a:spAutoFit/>
            </a:bodyPr>
            <a:lstStyle/>
            <a:p>
              <a:pPr lvl="1">
                <a:buSzPts val="1800"/>
              </a:pPr>
              <a:r>
                <a:rPr lang="en-US" sz="1300" b="1" dirty="0">
                  <a:solidFill>
                    <a:schemeClr val="accent3"/>
                  </a:solidFill>
                  <a:latin typeface="Montserrat"/>
                  <a:sym typeface="Montserrat"/>
                </a:rPr>
                <a:t>Follow security guidelines </a:t>
              </a:r>
              <a:r>
                <a:rPr lang="en-US" sz="1300" dirty="0">
                  <a:solidFill>
                    <a:schemeClr val="bg2"/>
                  </a:solidFill>
                  <a:latin typeface="Montserrat"/>
                  <a:sym typeface="Montserrat"/>
                </a:rPr>
                <a:t>for your devices, connection, and communication. Use Amazon Workspaces, 2FA when possible, and </a:t>
              </a:r>
              <a:r>
                <a:rPr lang="en-US" sz="1300" b="1" dirty="0">
                  <a:solidFill>
                    <a:schemeClr val="accent3"/>
                  </a:solidFill>
                  <a:latin typeface="Montserrat"/>
                  <a:sym typeface="Montserrat"/>
                </a:rPr>
                <a:t>be vigilant </a:t>
              </a:r>
              <a:r>
                <a:rPr lang="en-US" sz="1300" dirty="0">
                  <a:solidFill>
                    <a:schemeClr val="bg2"/>
                  </a:solidFill>
                  <a:latin typeface="Montserrat"/>
                  <a:sym typeface="Montserrat"/>
                </a:rPr>
                <a:t>with information. </a:t>
              </a:r>
            </a:p>
          </p:txBody>
        </p:sp>
        <p:sp>
          <p:nvSpPr>
            <p:cNvPr id="100" name="Rectangle 99">
              <a:extLst>
                <a:ext uri="{FF2B5EF4-FFF2-40B4-BE49-F238E27FC236}">
                  <a16:creationId xmlns:a16="http://schemas.microsoft.com/office/drawing/2014/main" id="{92C0F37C-BA47-C349-956B-B9ACB1F5E685}"/>
                </a:ext>
              </a:extLst>
            </p:cNvPr>
            <p:cNvSpPr/>
            <p:nvPr/>
          </p:nvSpPr>
          <p:spPr>
            <a:xfrm>
              <a:off x="8207854" y="2118166"/>
              <a:ext cx="1648222" cy="1976689"/>
            </a:xfrm>
            <a:prstGeom prst="rect">
              <a:avLst/>
            </a:prstGeom>
            <a:solidFill>
              <a:schemeClr val="bg1">
                <a:alpha val="25000"/>
              </a:schemeClr>
            </a:solidFill>
          </p:spPr>
          <p:txBody>
            <a:bodyPr wrap="square" lIns="0" tIns="0" rIns="0" bIns="0" rtlCol="0" anchor="ctr">
              <a:noAutofit/>
            </a:bodyPr>
            <a:lstStyle/>
            <a:p>
              <a:pPr algn="l"/>
              <a:endParaRPr lang="en-US" dirty="0">
                <a:latin typeface="+mn-lt"/>
              </a:endParaRPr>
            </a:p>
          </p:txBody>
        </p:sp>
        <p:sp>
          <p:nvSpPr>
            <p:cNvPr id="103" name="Rectangle 102">
              <a:extLst>
                <a:ext uri="{FF2B5EF4-FFF2-40B4-BE49-F238E27FC236}">
                  <a16:creationId xmlns:a16="http://schemas.microsoft.com/office/drawing/2014/main" id="{1B8BBFF7-535D-4E49-8966-F75551A11603}"/>
                </a:ext>
              </a:extLst>
            </p:cNvPr>
            <p:cNvSpPr/>
            <p:nvPr/>
          </p:nvSpPr>
          <p:spPr>
            <a:xfrm>
              <a:off x="9922354" y="2118166"/>
              <a:ext cx="1648222" cy="1976689"/>
            </a:xfrm>
            <a:prstGeom prst="rect">
              <a:avLst/>
            </a:prstGeom>
            <a:solidFill>
              <a:schemeClr val="bg1"/>
            </a:solidFill>
          </p:spPr>
          <p:txBody>
            <a:bodyPr wrap="square" lIns="0" tIns="0" rIns="0" bIns="0" rtlCol="0" anchor="ctr">
              <a:noAutofit/>
            </a:bodyPr>
            <a:lstStyle/>
            <a:p>
              <a:pPr algn="l"/>
              <a:endParaRPr lang="en-US" dirty="0">
                <a:latin typeface="+mn-lt"/>
              </a:endParaRPr>
            </a:p>
          </p:txBody>
        </p:sp>
        <p:grpSp>
          <p:nvGrpSpPr>
            <p:cNvPr id="104" name="Group 103">
              <a:extLst>
                <a:ext uri="{FF2B5EF4-FFF2-40B4-BE49-F238E27FC236}">
                  <a16:creationId xmlns:a16="http://schemas.microsoft.com/office/drawing/2014/main" id="{E7B45AFB-2B31-1145-A9A0-E30D1C61A839}"/>
                </a:ext>
              </a:extLst>
            </p:cNvPr>
            <p:cNvGrpSpPr/>
            <p:nvPr/>
          </p:nvGrpSpPr>
          <p:grpSpPr>
            <a:xfrm>
              <a:off x="8084967" y="4094855"/>
              <a:ext cx="3608556" cy="345335"/>
              <a:chOff x="493545" y="4094855"/>
              <a:chExt cx="3608556" cy="345335"/>
            </a:xfrm>
          </p:grpSpPr>
          <p:cxnSp>
            <p:nvCxnSpPr>
              <p:cNvPr id="118" name="Straight Connector 117">
                <a:extLst>
                  <a:ext uri="{FF2B5EF4-FFF2-40B4-BE49-F238E27FC236}">
                    <a16:creationId xmlns:a16="http://schemas.microsoft.com/office/drawing/2014/main" id="{D20CA6E7-02B9-C544-90E1-6A125471BF2C}"/>
                  </a:ext>
                </a:extLst>
              </p:cNvPr>
              <p:cNvCxnSpPr>
                <a:cxnSpLocks/>
              </p:cNvCxnSpPr>
              <p:nvPr/>
            </p:nvCxnSpPr>
            <p:spPr>
              <a:xfrm>
                <a:off x="493545" y="4440190"/>
                <a:ext cx="3608556"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0E9A4BA1-0474-BC47-A70A-97A7F3E866BB}"/>
                  </a:ext>
                </a:extLst>
              </p:cNvPr>
              <p:cNvCxnSpPr>
                <a:cxnSpLocks/>
              </p:cNvCxnSpPr>
              <p:nvPr/>
            </p:nvCxnSpPr>
            <p:spPr>
              <a:xfrm>
                <a:off x="3160034" y="4094855"/>
                <a:ext cx="0" cy="345335"/>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01AC6C2C-69DA-E44C-A0A0-B50414A6DE5B}"/>
                </a:ext>
              </a:extLst>
            </p:cNvPr>
            <p:cNvGrpSpPr/>
            <p:nvPr/>
          </p:nvGrpSpPr>
          <p:grpSpPr>
            <a:xfrm>
              <a:off x="8681805" y="2575622"/>
              <a:ext cx="700320" cy="1061776"/>
              <a:chOff x="8678803" y="2590657"/>
              <a:chExt cx="590550" cy="895350"/>
            </a:xfrm>
            <a:solidFill>
              <a:schemeClr val="accent1"/>
            </a:solidFill>
          </p:grpSpPr>
          <p:sp>
            <p:nvSpPr>
              <p:cNvPr id="111" name="Freeform: Shape 1517">
                <a:extLst>
                  <a:ext uri="{FF2B5EF4-FFF2-40B4-BE49-F238E27FC236}">
                    <a16:creationId xmlns:a16="http://schemas.microsoft.com/office/drawing/2014/main" id="{4C87746C-39C2-8B4E-832D-9C7DEABBE3ED}"/>
                  </a:ext>
                </a:extLst>
              </p:cNvPr>
              <p:cNvSpPr/>
              <p:nvPr/>
            </p:nvSpPr>
            <p:spPr>
              <a:xfrm>
                <a:off x="8678803" y="2590657"/>
                <a:ext cx="590550" cy="895350"/>
              </a:xfrm>
              <a:custGeom>
                <a:avLst/>
                <a:gdLst>
                  <a:gd name="connsiteX0" fmla="*/ 595313 w 590550"/>
                  <a:gd name="connsiteY0" fmla="*/ 132398 h 895350"/>
                  <a:gd name="connsiteX1" fmla="*/ 576263 w 590550"/>
                  <a:gd name="connsiteY1" fmla="*/ 113348 h 895350"/>
                  <a:gd name="connsiteX2" fmla="*/ 471488 w 590550"/>
                  <a:gd name="connsiteY2" fmla="*/ 113348 h 895350"/>
                  <a:gd name="connsiteX3" fmla="*/ 471488 w 590550"/>
                  <a:gd name="connsiteY3" fmla="*/ 80010 h 895350"/>
                  <a:gd name="connsiteX4" fmla="*/ 456247 w 590550"/>
                  <a:gd name="connsiteY4" fmla="*/ 70485 h 895350"/>
                  <a:gd name="connsiteX5" fmla="*/ 374333 w 590550"/>
                  <a:gd name="connsiteY5" fmla="*/ 70485 h 895350"/>
                  <a:gd name="connsiteX6" fmla="*/ 299085 w 590550"/>
                  <a:gd name="connsiteY6" fmla="*/ 0 h 895350"/>
                  <a:gd name="connsiteX7" fmla="*/ 223838 w 590550"/>
                  <a:gd name="connsiteY7" fmla="*/ 70485 h 895350"/>
                  <a:gd name="connsiteX8" fmla="*/ 141923 w 590550"/>
                  <a:gd name="connsiteY8" fmla="*/ 70485 h 895350"/>
                  <a:gd name="connsiteX9" fmla="*/ 126683 w 590550"/>
                  <a:gd name="connsiteY9" fmla="*/ 78105 h 895350"/>
                  <a:gd name="connsiteX10" fmla="*/ 126683 w 590550"/>
                  <a:gd name="connsiteY10" fmla="*/ 113348 h 895350"/>
                  <a:gd name="connsiteX11" fmla="*/ 19050 w 590550"/>
                  <a:gd name="connsiteY11" fmla="*/ 113348 h 895350"/>
                  <a:gd name="connsiteX12" fmla="*/ 0 w 590550"/>
                  <a:gd name="connsiteY12" fmla="*/ 132398 h 895350"/>
                  <a:gd name="connsiteX13" fmla="*/ 0 w 590550"/>
                  <a:gd name="connsiteY13" fmla="*/ 877253 h 895350"/>
                  <a:gd name="connsiteX14" fmla="*/ 19050 w 590550"/>
                  <a:gd name="connsiteY14" fmla="*/ 896303 h 895350"/>
                  <a:gd name="connsiteX15" fmla="*/ 578168 w 590550"/>
                  <a:gd name="connsiteY15" fmla="*/ 896303 h 895350"/>
                  <a:gd name="connsiteX16" fmla="*/ 591503 w 590550"/>
                  <a:gd name="connsiteY16" fmla="*/ 890588 h 895350"/>
                  <a:gd name="connsiteX17" fmla="*/ 597218 w 590550"/>
                  <a:gd name="connsiteY17" fmla="*/ 877253 h 895350"/>
                  <a:gd name="connsiteX18" fmla="*/ 595313 w 590550"/>
                  <a:gd name="connsiteY18" fmla="*/ 132398 h 895350"/>
                  <a:gd name="connsiteX19" fmla="*/ 38100 w 590550"/>
                  <a:gd name="connsiteY19" fmla="*/ 859155 h 895350"/>
                  <a:gd name="connsiteX20" fmla="*/ 38100 w 590550"/>
                  <a:gd name="connsiteY20" fmla="*/ 151448 h 895350"/>
                  <a:gd name="connsiteX21" fmla="*/ 125730 w 590550"/>
                  <a:gd name="connsiteY21" fmla="*/ 151448 h 895350"/>
                  <a:gd name="connsiteX22" fmla="*/ 125730 w 590550"/>
                  <a:gd name="connsiteY22" fmla="*/ 199073 h 895350"/>
                  <a:gd name="connsiteX23" fmla="*/ 140970 w 590550"/>
                  <a:gd name="connsiteY23" fmla="*/ 206693 h 895350"/>
                  <a:gd name="connsiteX24" fmla="*/ 456247 w 590550"/>
                  <a:gd name="connsiteY24" fmla="*/ 206693 h 895350"/>
                  <a:gd name="connsiteX25" fmla="*/ 471488 w 590550"/>
                  <a:gd name="connsiteY25" fmla="*/ 197168 h 895350"/>
                  <a:gd name="connsiteX26" fmla="*/ 471488 w 590550"/>
                  <a:gd name="connsiteY26" fmla="*/ 151448 h 895350"/>
                  <a:gd name="connsiteX27" fmla="*/ 558165 w 590550"/>
                  <a:gd name="connsiteY27" fmla="*/ 151448 h 895350"/>
                  <a:gd name="connsiteX28" fmla="*/ 559118 w 590550"/>
                  <a:gd name="connsiteY28" fmla="*/ 859155 h 895350"/>
                  <a:gd name="connsiteX29" fmla="*/ 38100 w 590550"/>
                  <a:gd name="connsiteY29" fmla="*/ 859155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0550" h="895350">
                    <a:moveTo>
                      <a:pt x="595313" y="132398"/>
                    </a:moveTo>
                    <a:cubicBezTo>
                      <a:pt x="595313" y="121920"/>
                      <a:pt x="586740" y="113348"/>
                      <a:pt x="576263" y="113348"/>
                    </a:cubicBezTo>
                    <a:lnTo>
                      <a:pt x="471488" y="113348"/>
                    </a:lnTo>
                    <a:lnTo>
                      <a:pt x="471488" y="80010"/>
                    </a:lnTo>
                    <a:cubicBezTo>
                      <a:pt x="469583" y="74295"/>
                      <a:pt x="462915" y="70485"/>
                      <a:pt x="456247" y="70485"/>
                    </a:cubicBezTo>
                    <a:lnTo>
                      <a:pt x="374333" y="70485"/>
                    </a:lnTo>
                    <a:cubicBezTo>
                      <a:pt x="365760" y="29528"/>
                      <a:pt x="335280" y="0"/>
                      <a:pt x="299085" y="0"/>
                    </a:cubicBezTo>
                    <a:cubicBezTo>
                      <a:pt x="262890" y="0"/>
                      <a:pt x="232410" y="30480"/>
                      <a:pt x="223838" y="70485"/>
                    </a:cubicBezTo>
                    <a:lnTo>
                      <a:pt x="141923" y="70485"/>
                    </a:lnTo>
                    <a:cubicBezTo>
                      <a:pt x="135255" y="70485"/>
                      <a:pt x="129540" y="73343"/>
                      <a:pt x="126683" y="78105"/>
                    </a:cubicBezTo>
                    <a:lnTo>
                      <a:pt x="126683" y="113348"/>
                    </a:lnTo>
                    <a:lnTo>
                      <a:pt x="19050" y="113348"/>
                    </a:lnTo>
                    <a:cubicBezTo>
                      <a:pt x="8573" y="113348"/>
                      <a:pt x="0" y="121920"/>
                      <a:pt x="0" y="132398"/>
                    </a:cubicBezTo>
                    <a:lnTo>
                      <a:pt x="0" y="877253"/>
                    </a:lnTo>
                    <a:cubicBezTo>
                      <a:pt x="0" y="887730"/>
                      <a:pt x="8573" y="896303"/>
                      <a:pt x="19050" y="896303"/>
                    </a:cubicBezTo>
                    <a:lnTo>
                      <a:pt x="578168" y="896303"/>
                    </a:lnTo>
                    <a:cubicBezTo>
                      <a:pt x="582930" y="896303"/>
                      <a:pt x="587693" y="894398"/>
                      <a:pt x="591503" y="890588"/>
                    </a:cubicBezTo>
                    <a:cubicBezTo>
                      <a:pt x="595313" y="886778"/>
                      <a:pt x="597218" y="882015"/>
                      <a:pt x="597218" y="877253"/>
                    </a:cubicBezTo>
                    <a:lnTo>
                      <a:pt x="595313" y="132398"/>
                    </a:lnTo>
                    <a:close/>
                    <a:moveTo>
                      <a:pt x="38100" y="859155"/>
                    </a:moveTo>
                    <a:lnTo>
                      <a:pt x="38100" y="151448"/>
                    </a:lnTo>
                    <a:lnTo>
                      <a:pt x="125730" y="151448"/>
                    </a:lnTo>
                    <a:lnTo>
                      <a:pt x="125730" y="199073"/>
                    </a:lnTo>
                    <a:cubicBezTo>
                      <a:pt x="128588" y="203835"/>
                      <a:pt x="134303" y="206693"/>
                      <a:pt x="140970" y="206693"/>
                    </a:cubicBezTo>
                    <a:lnTo>
                      <a:pt x="456247" y="206693"/>
                    </a:lnTo>
                    <a:cubicBezTo>
                      <a:pt x="462915" y="206693"/>
                      <a:pt x="469583" y="202883"/>
                      <a:pt x="471488" y="197168"/>
                    </a:cubicBezTo>
                    <a:lnTo>
                      <a:pt x="471488" y="151448"/>
                    </a:lnTo>
                    <a:lnTo>
                      <a:pt x="558165" y="151448"/>
                    </a:lnTo>
                    <a:lnTo>
                      <a:pt x="559118" y="859155"/>
                    </a:lnTo>
                    <a:lnTo>
                      <a:pt x="38100" y="859155"/>
                    </a:lnTo>
                    <a:close/>
                  </a:path>
                </a:pathLst>
              </a:custGeom>
              <a:grpFill/>
              <a:ln w="9525" cap="flat">
                <a:noFill/>
                <a:prstDash val="solid"/>
                <a:miter/>
              </a:ln>
            </p:spPr>
            <p:txBody>
              <a:bodyPr rtlCol="0" anchor="ctr"/>
              <a:lstStyle/>
              <a:p>
                <a:endParaRPr lang="en-US"/>
              </a:p>
            </p:txBody>
          </p:sp>
          <p:sp>
            <p:nvSpPr>
              <p:cNvPr id="112" name="Freeform: Shape 1518">
                <a:extLst>
                  <a:ext uri="{FF2B5EF4-FFF2-40B4-BE49-F238E27FC236}">
                    <a16:creationId xmlns:a16="http://schemas.microsoft.com/office/drawing/2014/main" id="{0C5A04A7-03AD-5F46-BE53-7D4758192665}"/>
                  </a:ext>
                </a:extLst>
              </p:cNvPr>
              <p:cNvSpPr/>
              <p:nvPr/>
            </p:nvSpPr>
            <p:spPr>
              <a:xfrm>
                <a:off x="8959791" y="3133583"/>
                <a:ext cx="28575" cy="28575"/>
              </a:xfrm>
              <a:custGeom>
                <a:avLst/>
                <a:gdLst>
                  <a:gd name="connsiteX0" fmla="*/ 0 w 28575"/>
                  <a:gd name="connsiteY0" fmla="*/ 0 h 28575"/>
                  <a:gd name="connsiteX1" fmla="*/ 36195 w 28575"/>
                  <a:gd name="connsiteY1" fmla="*/ 0 h 28575"/>
                  <a:gd name="connsiteX2" fmla="*/ 36195 w 28575"/>
                  <a:gd name="connsiteY2" fmla="*/ 34290 h 28575"/>
                  <a:gd name="connsiteX3" fmla="*/ 0 w 28575"/>
                  <a:gd name="connsiteY3" fmla="*/ 34290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36195" y="0"/>
                    </a:lnTo>
                    <a:lnTo>
                      <a:pt x="36195" y="34290"/>
                    </a:lnTo>
                    <a:lnTo>
                      <a:pt x="0" y="34290"/>
                    </a:lnTo>
                    <a:close/>
                  </a:path>
                </a:pathLst>
              </a:custGeom>
              <a:grpFill/>
              <a:ln w="9525" cap="flat">
                <a:noFill/>
                <a:prstDash val="solid"/>
                <a:miter/>
              </a:ln>
            </p:spPr>
            <p:txBody>
              <a:bodyPr rtlCol="0" anchor="ctr"/>
              <a:lstStyle/>
              <a:p>
                <a:endParaRPr lang="en-US"/>
              </a:p>
            </p:txBody>
          </p:sp>
          <p:sp>
            <p:nvSpPr>
              <p:cNvPr id="113" name="Freeform: Shape 1519">
                <a:extLst>
                  <a:ext uri="{FF2B5EF4-FFF2-40B4-BE49-F238E27FC236}">
                    <a16:creationId xmlns:a16="http://schemas.microsoft.com/office/drawing/2014/main" id="{1859F86B-3E5A-1445-B8EB-151BFCFEA6F1}"/>
                  </a:ext>
                </a:extLst>
              </p:cNvPr>
              <p:cNvSpPr/>
              <p:nvPr/>
            </p:nvSpPr>
            <p:spPr>
              <a:xfrm>
                <a:off x="8959791" y="3014520"/>
                <a:ext cx="28575" cy="95250"/>
              </a:xfrm>
              <a:custGeom>
                <a:avLst/>
                <a:gdLst>
                  <a:gd name="connsiteX0" fmla="*/ 0 w 28575"/>
                  <a:gd name="connsiteY0" fmla="*/ 0 h 95250"/>
                  <a:gd name="connsiteX1" fmla="*/ 36195 w 28575"/>
                  <a:gd name="connsiteY1" fmla="*/ 0 h 95250"/>
                  <a:gd name="connsiteX2" fmla="*/ 36195 w 28575"/>
                  <a:gd name="connsiteY2" fmla="*/ 99060 h 95250"/>
                  <a:gd name="connsiteX3" fmla="*/ 0 w 28575"/>
                  <a:gd name="connsiteY3" fmla="*/ 99060 h 95250"/>
                </a:gdLst>
                <a:ahLst/>
                <a:cxnLst>
                  <a:cxn ang="0">
                    <a:pos x="connsiteX0" y="connsiteY0"/>
                  </a:cxn>
                  <a:cxn ang="0">
                    <a:pos x="connsiteX1" y="connsiteY1"/>
                  </a:cxn>
                  <a:cxn ang="0">
                    <a:pos x="connsiteX2" y="connsiteY2"/>
                  </a:cxn>
                  <a:cxn ang="0">
                    <a:pos x="connsiteX3" y="connsiteY3"/>
                  </a:cxn>
                </a:cxnLst>
                <a:rect l="l" t="t" r="r" b="b"/>
                <a:pathLst>
                  <a:path w="28575" h="95250">
                    <a:moveTo>
                      <a:pt x="0" y="0"/>
                    </a:moveTo>
                    <a:lnTo>
                      <a:pt x="36195" y="0"/>
                    </a:lnTo>
                    <a:lnTo>
                      <a:pt x="36195" y="99060"/>
                    </a:lnTo>
                    <a:lnTo>
                      <a:pt x="0" y="99060"/>
                    </a:lnTo>
                    <a:close/>
                  </a:path>
                </a:pathLst>
              </a:custGeom>
              <a:grpFill/>
              <a:ln w="9525" cap="flat">
                <a:noFill/>
                <a:prstDash val="solid"/>
                <a:miter/>
              </a:ln>
            </p:spPr>
            <p:txBody>
              <a:bodyPr rtlCol="0" anchor="ctr"/>
              <a:lstStyle/>
              <a:p>
                <a:endParaRPr lang="en-US"/>
              </a:p>
            </p:txBody>
          </p:sp>
          <p:sp>
            <p:nvSpPr>
              <p:cNvPr id="114" name="Freeform: Shape 1520">
                <a:extLst>
                  <a:ext uri="{FF2B5EF4-FFF2-40B4-BE49-F238E27FC236}">
                    <a16:creationId xmlns:a16="http://schemas.microsoft.com/office/drawing/2014/main" id="{9E4CE203-9E99-344F-96AB-FF001E933726}"/>
                  </a:ext>
                </a:extLst>
              </p:cNvPr>
              <p:cNvSpPr/>
              <p:nvPr/>
            </p:nvSpPr>
            <p:spPr>
              <a:xfrm>
                <a:off x="8816916" y="2927843"/>
                <a:ext cx="314325" cy="314325"/>
              </a:xfrm>
              <a:custGeom>
                <a:avLst/>
                <a:gdLst>
                  <a:gd name="connsiteX0" fmla="*/ 160973 w 314325"/>
                  <a:gd name="connsiteY0" fmla="*/ 0 h 314325"/>
                  <a:gd name="connsiteX1" fmla="*/ 0 w 314325"/>
                  <a:gd name="connsiteY1" fmla="*/ 160973 h 314325"/>
                  <a:gd name="connsiteX2" fmla="*/ 160973 w 314325"/>
                  <a:gd name="connsiteY2" fmla="*/ 321945 h 314325"/>
                  <a:gd name="connsiteX3" fmla="*/ 321945 w 314325"/>
                  <a:gd name="connsiteY3" fmla="*/ 160973 h 314325"/>
                  <a:gd name="connsiteX4" fmla="*/ 160973 w 314325"/>
                  <a:gd name="connsiteY4" fmla="*/ 0 h 314325"/>
                  <a:gd name="connsiteX5" fmla="*/ 160973 w 314325"/>
                  <a:gd name="connsiteY5" fmla="*/ 285750 h 314325"/>
                  <a:gd name="connsiteX6" fmla="*/ 35243 w 314325"/>
                  <a:gd name="connsiteY6" fmla="*/ 160020 h 314325"/>
                  <a:gd name="connsiteX7" fmla="*/ 160973 w 314325"/>
                  <a:gd name="connsiteY7" fmla="*/ 34290 h 314325"/>
                  <a:gd name="connsiteX8" fmla="*/ 286703 w 314325"/>
                  <a:gd name="connsiteY8" fmla="*/ 160020 h 314325"/>
                  <a:gd name="connsiteX9" fmla="*/ 160973 w 314325"/>
                  <a:gd name="connsiteY9" fmla="*/ 28575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25" h="314325">
                    <a:moveTo>
                      <a:pt x="160973" y="0"/>
                    </a:moveTo>
                    <a:cubicBezTo>
                      <a:pt x="72390" y="0"/>
                      <a:pt x="0" y="72390"/>
                      <a:pt x="0" y="160973"/>
                    </a:cubicBezTo>
                    <a:cubicBezTo>
                      <a:pt x="0" y="249555"/>
                      <a:pt x="72390" y="321945"/>
                      <a:pt x="160973" y="321945"/>
                    </a:cubicBezTo>
                    <a:cubicBezTo>
                      <a:pt x="249555" y="321945"/>
                      <a:pt x="321945" y="249555"/>
                      <a:pt x="321945" y="160973"/>
                    </a:cubicBezTo>
                    <a:cubicBezTo>
                      <a:pt x="321945" y="72390"/>
                      <a:pt x="249555" y="0"/>
                      <a:pt x="160973" y="0"/>
                    </a:cubicBezTo>
                    <a:close/>
                    <a:moveTo>
                      <a:pt x="160973" y="285750"/>
                    </a:moveTo>
                    <a:cubicBezTo>
                      <a:pt x="91440" y="285750"/>
                      <a:pt x="35243" y="229552"/>
                      <a:pt x="35243" y="160020"/>
                    </a:cubicBezTo>
                    <a:cubicBezTo>
                      <a:pt x="35243" y="90488"/>
                      <a:pt x="91440" y="34290"/>
                      <a:pt x="160973" y="34290"/>
                    </a:cubicBezTo>
                    <a:cubicBezTo>
                      <a:pt x="230505" y="34290"/>
                      <a:pt x="286703" y="90488"/>
                      <a:pt x="286703" y="160020"/>
                    </a:cubicBezTo>
                    <a:cubicBezTo>
                      <a:pt x="286703" y="229552"/>
                      <a:pt x="229553" y="285750"/>
                      <a:pt x="160973" y="285750"/>
                    </a:cubicBezTo>
                    <a:close/>
                  </a:path>
                </a:pathLst>
              </a:custGeom>
              <a:grpFill/>
              <a:ln w="9525" cap="flat">
                <a:noFill/>
                <a:prstDash val="solid"/>
                <a:miter/>
              </a:ln>
            </p:spPr>
            <p:txBody>
              <a:bodyPr rtlCol="0" anchor="ctr"/>
              <a:lstStyle/>
              <a:p>
                <a:endParaRPr lang="en-US"/>
              </a:p>
            </p:txBody>
          </p:sp>
        </p:grpSp>
        <p:grpSp>
          <p:nvGrpSpPr>
            <p:cNvPr id="106" name="Group 105">
              <a:extLst>
                <a:ext uri="{FF2B5EF4-FFF2-40B4-BE49-F238E27FC236}">
                  <a16:creationId xmlns:a16="http://schemas.microsoft.com/office/drawing/2014/main" id="{9085DEAF-C642-7440-A1D6-649EDBC745D2}"/>
                </a:ext>
              </a:extLst>
            </p:cNvPr>
            <p:cNvGrpSpPr/>
            <p:nvPr/>
          </p:nvGrpSpPr>
          <p:grpSpPr>
            <a:xfrm>
              <a:off x="10383022" y="2676986"/>
              <a:ext cx="726886" cy="859048"/>
              <a:chOff x="3315002" y="147637"/>
              <a:chExt cx="5553075" cy="6562725"/>
            </a:xfrm>
          </p:grpSpPr>
          <p:sp>
            <p:nvSpPr>
              <p:cNvPr id="107" name="Freeform: Shape 223">
                <a:extLst>
                  <a:ext uri="{FF2B5EF4-FFF2-40B4-BE49-F238E27FC236}">
                    <a16:creationId xmlns:a16="http://schemas.microsoft.com/office/drawing/2014/main" id="{1DB0FF90-2AA8-2444-BFD7-AEFF5FF2191A}"/>
                  </a:ext>
                </a:extLst>
              </p:cNvPr>
              <p:cNvSpPr/>
              <p:nvPr/>
            </p:nvSpPr>
            <p:spPr>
              <a:xfrm>
                <a:off x="3315002" y="147637"/>
                <a:ext cx="5553075" cy="6562725"/>
              </a:xfrm>
              <a:custGeom>
                <a:avLst/>
                <a:gdLst>
                  <a:gd name="connsiteX0" fmla="*/ 5549916 w 5553075"/>
                  <a:gd name="connsiteY0" fmla="*/ 1390650 h 6562725"/>
                  <a:gd name="connsiteX1" fmla="*/ 5540391 w 5553075"/>
                  <a:gd name="connsiteY1" fmla="*/ 1276350 h 6562725"/>
                  <a:gd name="connsiteX2" fmla="*/ 5426091 w 5553075"/>
                  <a:gd name="connsiteY2" fmla="*/ 1272540 h 6562725"/>
                  <a:gd name="connsiteX3" fmla="*/ 2881011 w 5553075"/>
                  <a:gd name="connsiteY3" fmla="*/ 127635 h 6562725"/>
                  <a:gd name="connsiteX4" fmla="*/ 2780046 w 5553075"/>
                  <a:gd name="connsiteY4" fmla="*/ 0 h 6562725"/>
                  <a:gd name="connsiteX5" fmla="*/ 2679081 w 5553075"/>
                  <a:gd name="connsiteY5" fmla="*/ 127635 h 6562725"/>
                  <a:gd name="connsiteX6" fmla="*/ 134001 w 5553075"/>
                  <a:gd name="connsiteY6" fmla="*/ 1272540 h 6562725"/>
                  <a:gd name="connsiteX7" fmla="*/ 19701 w 5553075"/>
                  <a:gd name="connsiteY7" fmla="*/ 1276350 h 6562725"/>
                  <a:gd name="connsiteX8" fmla="*/ 10176 w 5553075"/>
                  <a:gd name="connsiteY8" fmla="*/ 1390650 h 6562725"/>
                  <a:gd name="connsiteX9" fmla="*/ 227346 w 5553075"/>
                  <a:gd name="connsiteY9" fmla="*/ 3460433 h 6562725"/>
                  <a:gd name="connsiteX10" fmla="*/ 2728611 w 5553075"/>
                  <a:gd name="connsiteY10" fmla="*/ 6539865 h 6562725"/>
                  <a:gd name="connsiteX11" fmla="*/ 2780046 w 5553075"/>
                  <a:gd name="connsiteY11" fmla="*/ 6562725 h 6562725"/>
                  <a:gd name="connsiteX12" fmla="*/ 2831481 w 5553075"/>
                  <a:gd name="connsiteY12" fmla="*/ 6539865 h 6562725"/>
                  <a:gd name="connsiteX13" fmla="*/ 5332746 w 5553075"/>
                  <a:gd name="connsiteY13" fmla="*/ 3460433 h 6562725"/>
                  <a:gd name="connsiteX14" fmla="*/ 5549916 w 5553075"/>
                  <a:gd name="connsiteY14" fmla="*/ 1390650 h 6562725"/>
                  <a:gd name="connsiteX15" fmla="*/ 4993656 w 5553075"/>
                  <a:gd name="connsiteY15" fmla="*/ 1804035 h 6562725"/>
                  <a:gd name="connsiteX16" fmla="*/ 4782201 w 5553075"/>
                  <a:gd name="connsiteY16" fmla="*/ 3332798 h 6562725"/>
                  <a:gd name="connsiteX17" fmla="*/ 4080208 w 5553075"/>
                  <a:gd name="connsiteY17" fmla="*/ 4845368 h 6562725"/>
                  <a:gd name="connsiteX18" fmla="*/ 2780046 w 5553075"/>
                  <a:gd name="connsiteY18" fmla="*/ 5941695 h 6562725"/>
                  <a:gd name="connsiteX19" fmla="*/ 1479883 w 5553075"/>
                  <a:gd name="connsiteY19" fmla="*/ 4845368 h 6562725"/>
                  <a:gd name="connsiteX20" fmla="*/ 777891 w 5553075"/>
                  <a:gd name="connsiteY20" fmla="*/ 3332798 h 6562725"/>
                  <a:gd name="connsiteX21" fmla="*/ 566436 w 5553075"/>
                  <a:gd name="connsiteY21" fmla="*/ 1804035 h 6562725"/>
                  <a:gd name="connsiteX22" fmla="*/ 2780046 w 5553075"/>
                  <a:gd name="connsiteY22" fmla="*/ 824865 h 6562725"/>
                  <a:gd name="connsiteX23" fmla="*/ 4993656 w 5553075"/>
                  <a:gd name="connsiteY23" fmla="*/ 1804035 h 656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53075" h="6562725">
                    <a:moveTo>
                      <a:pt x="5549916" y="1390650"/>
                    </a:moveTo>
                    <a:lnTo>
                      <a:pt x="5540391" y="1276350"/>
                    </a:lnTo>
                    <a:lnTo>
                      <a:pt x="5426091" y="1272540"/>
                    </a:lnTo>
                    <a:cubicBezTo>
                      <a:pt x="3761121" y="1214438"/>
                      <a:pt x="2889583" y="138113"/>
                      <a:pt x="2881011" y="127635"/>
                    </a:cubicBezTo>
                    <a:lnTo>
                      <a:pt x="2780046" y="0"/>
                    </a:lnTo>
                    <a:lnTo>
                      <a:pt x="2679081" y="127635"/>
                    </a:lnTo>
                    <a:cubicBezTo>
                      <a:pt x="2670508" y="138113"/>
                      <a:pt x="1798971" y="1214438"/>
                      <a:pt x="134001" y="1272540"/>
                    </a:cubicBezTo>
                    <a:lnTo>
                      <a:pt x="19701" y="1276350"/>
                    </a:lnTo>
                    <a:lnTo>
                      <a:pt x="10176" y="1390650"/>
                    </a:lnTo>
                    <a:cubicBezTo>
                      <a:pt x="7318" y="1429703"/>
                      <a:pt x="-66024" y="2358390"/>
                      <a:pt x="227346" y="3460433"/>
                    </a:cubicBezTo>
                    <a:cubicBezTo>
                      <a:pt x="618823" y="4931093"/>
                      <a:pt x="1483693" y="5995988"/>
                      <a:pt x="2728611" y="6539865"/>
                    </a:cubicBezTo>
                    <a:lnTo>
                      <a:pt x="2780046" y="6562725"/>
                    </a:lnTo>
                    <a:lnTo>
                      <a:pt x="2831481" y="6539865"/>
                    </a:lnTo>
                    <a:cubicBezTo>
                      <a:pt x="4076398" y="5995988"/>
                      <a:pt x="4940316" y="4931093"/>
                      <a:pt x="5332746" y="3460433"/>
                    </a:cubicBezTo>
                    <a:cubicBezTo>
                      <a:pt x="5626116" y="2358390"/>
                      <a:pt x="5552774" y="1429703"/>
                      <a:pt x="5549916" y="1390650"/>
                    </a:cubicBezTo>
                    <a:close/>
                    <a:moveTo>
                      <a:pt x="4993656" y="1804035"/>
                    </a:moveTo>
                    <a:cubicBezTo>
                      <a:pt x="4987941" y="2145030"/>
                      <a:pt x="4947936" y="2715578"/>
                      <a:pt x="4782201" y="3332798"/>
                    </a:cubicBezTo>
                    <a:cubicBezTo>
                      <a:pt x="4625991" y="3911918"/>
                      <a:pt x="4389771" y="4421505"/>
                      <a:pt x="4080208" y="4845368"/>
                    </a:cubicBezTo>
                    <a:cubicBezTo>
                      <a:pt x="3738261" y="5313045"/>
                      <a:pt x="3301064" y="5681663"/>
                      <a:pt x="2780046" y="5941695"/>
                    </a:cubicBezTo>
                    <a:cubicBezTo>
                      <a:pt x="2259028" y="5681663"/>
                      <a:pt x="1822783" y="5313045"/>
                      <a:pt x="1479883" y="4845368"/>
                    </a:cubicBezTo>
                    <a:cubicBezTo>
                      <a:pt x="1170321" y="4421505"/>
                      <a:pt x="934101" y="3912870"/>
                      <a:pt x="777891" y="3332798"/>
                    </a:cubicBezTo>
                    <a:cubicBezTo>
                      <a:pt x="611203" y="2715578"/>
                      <a:pt x="572151" y="2145030"/>
                      <a:pt x="566436" y="1804035"/>
                    </a:cubicBezTo>
                    <a:cubicBezTo>
                      <a:pt x="1649428" y="1665923"/>
                      <a:pt x="2389521" y="1164908"/>
                      <a:pt x="2780046" y="824865"/>
                    </a:cubicBezTo>
                    <a:cubicBezTo>
                      <a:pt x="3170571" y="1164908"/>
                      <a:pt x="3911616" y="1665923"/>
                      <a:pt x="4993656" y="1804035"/>
                    </a:cubicBezTo>
                    <a:close/>
                  </a:path>
                </a:pathLst>
              </a:custGeom>
              <a:solidFill>
                <a:schemeClr val="accent3"/>
              </a:solidFill>
              <a:ln w="9525" cap="flat">
                <a:noFill/>
                <a:prstDash val="solid"/>
                <a:miter/>
              </a:ln>
            </p:spPr>
            <p:txBody>
              <a:bodyPr rtlCol="0" anchor="ctr"/>
              <a:lstStyle/>
              <a:p>
                <a:endParaRPr lang="en-US"/>
              </a:p>
            </p:txBody>
          </p:sp>
          <p:sp>
            <p:nvSpPr>
              <p:cNvPr id="108" name="Freeform: Shape 224">
                <a:extLst>
                  <a:ext uri="{FF2B5EF4-FFF2-40B4-BE49-F238E27FC236}">
                    <a16:creationId xmlns:a16="http://schemas.microsoft.com/office/drawing/2014/main" id="{9A6896BE-25D7-904D-BB6A-BA939D09D497}"/>
                  </a:ext>
                </a:extLst>
              </p:cNvPr>
              <p:cNvSpPr/>
              <p:nvPr/>
            </p:nvSpPr>
            <p:spPr>
              <a:xfrm>
                <a:off x="4293870" y="1496377"/>
                <a:ext cx="3571875" cy="4114800"/>
              </a:xfrm>
              <a:custGeom>
                <a:avLst/>
                <a:gdLst>
                  <a:gd name="connsiteX0" fmla="*/ 276225 w 3571875"/>
                  <a:gd name="connsiteY0" fmla="*/ 2350770 h 4114800"/>
                  <a:gd name="connsiteX1" fmla="*/ 728663 w 3571875"/>
                  <a:gd name="connsiteY1" fmla="*/ 3207067 h 4114800"/>
                  <a:gd name="connsiteX2" fmla="*/ 743902 w 3571875"/>
                  <a:gd name="connsiteY2" fmla="*/ 3228023 h 4114800"/>
                  <a:gd name="connsiteX3" fmla="*/ 1801177 w 3571875"/>
                  <a:gd name="connsiteY3" fmla="*/ 4123373 h 4114800"/>
                  <a:gd name="connsiteX4" fmla="*/ 1801177 w 3571875"/>
                  <a:gd name="connsiteY4" fmla="*/ 4122420 h 4114800"/>
                  <a:gd name="connsiteX5" fmla="*/ 1801177 w 3571875"/>
                  <a:gd name="connsiteY5" fmla="*/ 4123373 h 4114800"/>
                  <a:gd name="connsiteX6" fmla="*/ 2858453 w 3571875"/>
                  <a:gd name="connsiteY6" fmla="*/ 3228023 h 4114800"/>
                  <a:gd name="connsiteX7" fmla="*/ 3429953 w 3571875"/>
                  <a:gd name="connsiteY7" fmla="*/ 1998345 h 4114800"/>
                  <a:gd name="connsiteX8" fmla="*/ 3571875 w 3571875"/>
                  <a:gd name="connsiteY8" fmla="*/ 749618 h 4114800"/>
                  <a:gd name="connsiteX9" fmla="*/ 3574733 w 3571875"/>
                  <a:gd name="connsiteY9" fmla="*/ 749618 h 4114800"/>
                  <a:gd name="connsiteX10" fmla="*/ 1801177 w 3571875"/>
                  <a:gd name="connsiteY10" fmla="*/ 0 h 4114800"/>
                  <a:gd name="connsiteX11" fmla="*/ 0 w 3571875"/>
                  <a:gd name="connsiteY11" fmla="*/ 754380 h 4114800"/>
                  <a:gd name="connsiteX12" fmla="*/ 172402 w 3571875"/>
                  <a:gd name="connsiteY12" fmla="*/ 1998345 h 4114800"/>
                  <a:gd name="connsiteX13" fmla="*/ 280035 w 3571875"/>
                  <a:gd name="connsiteY13" fmla="*/ 2342198 h 4114800"/>
                  <a:gd name="connsiteX14" fmla="*/ 300038 w 3571875"/>
                  <a:gd name="connsiteY14" fmla="*/ 2349817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71875" h="4114800">
                    <a:moveTo>
                      <a:pt x="276225" y="2350770"/>
                    </a:moveTo>
                    <a:cubicBezTo>
                      <a:pt x="381000" y="2703195"/>
                      <a:pt x="728663" y="3207067"/>
                      <a:pt x="728663" y="3207067"/>
                    </a:cubicBezTo>
                    <a:cubicBezTo>
                      <a:pt x="733425" y="3213735"/>
                      <a:pt x="738188" y="3221355"/>
                      <a:pt x="743902" y="3228023"/>
                    </a:cubicBezTo>
                    <a:cubicBezTo>
                      <a:pt x="999172" y="3577590"/>
                      <a:pt x="1423035" y="3915728"/>
                      <a:pt x="1801177" y="4123373"/>
                    </a:cubicBezTo>
                    <a:lnTo>
                      <a:pt x="1801177" y="4122420"/>
                    </a:lnTo>
                    <a:lnTo>
                      <a:pt x="1801177" y="4123373"/>
                    </a:lnTo>
                    <a:cubicBezTo>
                      <a:pt x="2179320" y="3916680"/>
                      <a:pt x="2603183" y="3577590"/>
                      <a:pt x="2858453" y="3228023"/>
                    </a:cubicBezTo>
                    <a:cubicBezTo>
                      <a:pt x="3109912" y="2883217"/>
                      <a:pt x="3302318" y="2469833"/>
                      <a:pt x="3429953" y="1998345"/>
                    </a:cubicBezTo>
                    <a:cubicBezTo>
                      <a:pt x="3558540" y="1521142"/>
                      <a:pt x="3564255" y="1030605"/>
                      <a:pt x="3571875" y="749618"/>
                    </a:cubicBezTo>
                    <a:lnTo>
                      <a:pt x="3574733" y="749618"/>
                    </a:lnTo>
                    <a:cubicBezTo>
                      <a:pt x="2793683" y="643890"/>
                      <a:pt x="2134553" y="265747"/>
                      <a:pt x="1801177" y="0"/>
                    </a:cubicBezTo>
                    <a:cubicBezTo>
                      <a:pt x="1463993" y="268605"/>
                      <a:pt x="793433" y="653415"/>
                      <a:pt x="0" y="754380"/>
                    </a:cubicBezTo>
                    <a:cubicBezTo>
                      <a:pt x="4763" y="1031557"/>
                      <a:pt x="37147" y="1496378"/>
                      <a:pt x="172402" y="1998345"/>
                    </a:cubicBezTo>
                    <a:cubicBezTo>
                      <a:pt x="204788" y="2116455"/>
                      <a:pt x="240030" y="2231708"/>
                      <a:pt x="280035" y="2342198"/>
                    </a:cubicBezTo>
                    <a:cubicBezTo>
                      <a:pt x="286702" y="2345055"/>
                      <a:pt x="293370" y="2346960"/>
                      <a:pt x="300038" y="2349817"/>
                    </a:cubicBezTo>
                  </a:path>
                </a:pathLst>
              </a:custGeom>
              <a:solidFill>
                <a:schemeClr val="accent3"/>
              </a:solidFill>
              <a:ln w="9525" cap="flat">
                <a:noFill/>
                <a:prstDash val="solid"/>
                <a:miter/>
              </a:ln>
            </p:spPr>
            <p:txBody>
              <a:bodyPr rtlCol="0" anchor="ctr"/>
              <a:lstStyle/>
              <a:p>
                <a:endParaRPr lang="en-US"/>
              </a:p>
            </p:txBody>
          </p:sp>
          <p:sp>
            <p:nvSpPr>
              <p:cNvPr id="109" name="Freeform: Shape 225">
                <a:extLst>
                  <a:ext uri="{FF2B5EF4-FFF2-40B4-BE49-F238E27FC236}">
                    <a16:creationId xmlns:a16="http://schemas.microsoft.com/office/drawing/2014/main" id="{A6D0708D-27E9-EE40-8825-149195F4C81F}"/>
                  </a:ext>
                </a:extLst>
              </p:cNvPr>
              <p:cNvSpPr/>
              <p:nvPr/>
            </p:nvSpPr>
            <p:spPr>
              <a:xfrm>
                <a:off x="6095047" y="147637"/>
                <a:ext cx="2771775" cy="6562725"/>
              </a:xfrm>
              <a:custGeom>
                <a:avLst/>
                <a:gdLst>
                  <a:gd name="connsiteX0" fmla="*/ 2760345 w 2771775"/>
                  <a:gd name="connsiteY0" fmla="*/ 1277303 h 6562725"/>
                  <a:gd name="connsiteX1" fmla="*/ 2646045 w 2771775"/>
                  <a:gd name="connsiteY1" fmla="*/ 1273493 h 6562725"/>
                  <a:gd name="connsiteX2" fmla="*/ 100965 w 2771775"/>
                  <a:gd name="connsiteY2" fmla="*/ 127635 h 6562725"/>
                  <a:gd name="connsiteX3" fmla="*/ 0 w 2771775"/>
                  <a:gd name="connsiteY3" fmla="*/ 0 h 6562725"/>
                  <a:gd name="connsiteX4" fmla="*/ 0 w 2771775"/>
                  <a:gd name="connsiteY4" fmla="*/ 0 h 6562725"/>
                  <a:gd name="connsiteX5" fmla="*/ 0 w 2771775"/>
                  <a:gd name="connsiteY5" fmla="*/ 823913 h 6562725"/>
                  <a:gd name="connsiteX6" fmla="*/ 2213610 w 2771775"/>
                  <a:gd name="connsiteY6" fmla="*/ 1803083 h 6562725"/>
                  <a:gd name="connsiteX7" fmla="*/ 2002155 w 2771775"/>
                  <a:gd name="connsiteY7" fmla="*/ 3331845 h 6562725"/>
                  <a:gd name="connsiteX8" fmla="*/ 1300163 w 2771775"/>
                  <a:gd name="connsiteY8" fmla="*/ 4844415 h 6562725"/>
                  <a:gd name="connsiteX9" fmla="*/ 0 w 2771775"/>
                  <a:gd name="connsiteY9" fmla="*/ 5940743 h 6562725"/>
                  <a:gd name="connsiteX10" fmla="*/ 0 w 2771775"/>
                  <a:gd name="connsiteY10" fmla="*/ 6562725 h 6562725"/>
                  <a:gd name="connsiteX11" fmla="*/ 51435 w 2771775"/>
                  <a:gd name="connsiteY11" fmla="*/ 6539865 h 6562725"/>
                  <a:gd name="connsiteX12" fmla="*/ 2552700 w 2771775"/>
                  <a:gd name="connsiteY12" fmla="*/ 3460433 h 6562725"/>
                  <a:gd name="connsiteX13" fmla="*/ 2769870 w 2771775"/>
                  <a:gd name="connsiteY13" fmla="*/ 1390650 h 6562725"/>
                  <a:gd name="connsiteX14" fmla="*/ 2760345 w 2771775"/>
                  <a:gd name="connsiteY14" fmla="*/ 1277303 h 656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1775" h="6562725">
                    <a:moveTo>
                      <a:pt x="2760345" y="1277303"/>
                    </a:moveTo>
                    <a:lnTo>
                      <a:pt x="2646045" y="1273493"/>
                    </a:lnTo>
                    <a:cubicBezTo>
                      <a:pt x="981075" y="1214438"/>
                      <a:pt x="109538" y="138113"/>
                      <a:pt x="100965" y="127635"/>
                    </a:cubicBezTo>
                    <a:lnTo>
                      <a:pt x="0" y="0"/>
                    </a:lnTo>
                    <a:lnTo>
                      <a:pt x="0" y="0"/>
                    </a:lnTo>
                    <a:lnTo>
                      <a:pt x="0" y="823913"/>
                    </a:lnTo>
                    <a:cubicBezTo>
                      <a:pt x="390525" y="1163955"/>
                      <a:pt x="1131570" y="1665923"/>
                      <a:pt x="2213610" y="1803083"/>
                    </a:cubicBezTo>
                    <a:cubicBezTo>
                      <a:pt x="2207895" y="2144078"/>
                      <a:pt x="2167890" y="2714625"/>
                      <a:pt x="2002155" y="3331845"/>
                    </a:cubicBezTo>
                    <a:cubicBezTo>
                      <a:pt x="1845945" y="3910965"/>
                      <a:pt x="1609725" y="4420553"/>
                      <a:pt x="1300163" y="4844415"/>
                    </a:cubicBezTo>
                    <a:cubicBezTo>
                      <a:pt x="958215" y="5312093"/>
                      <a:pt x="521018" y="5680710"/>
                      <a:pt x="0" y="5940743"/>
                    </a:cubicBezTo>
                    <a:lnTo>
                      <a:pt x="0" y="6562725"/>
                    </a:lnTo>
                    <a:lnTo>
                      <a:pt x="51435" y="6539865"/>
                    </a:lnTo>
                    <a:cubicBezTo>
                      <a:pt x="1296353" y="5995988"/>
                      <a:pt x="2160270" y="4931093"/>
                      <a:pt x="2552700" y="3460433"/>
                    </a:cubicBezTo>
                    <a:cubicBezTo>
                      <a:pt x="2846070" y="2358390"/>
                      <a:pt x="2772728" y="1429703"/>
                      <a:pt x="2769870" y="1390650"/>
                    </a:cubicBezTo>
                    <a:lnTo>
                      <a:pt x="2760345" y="1277303"/>
                    </a:lnTo>
                    <a:close/>
                  </a:path>
                </a:pathLst>
              </a:custGeom>
              <a:solidFill>
                <a:schemeClr val="accent3"/>
              </a:solidFill>
              <a:ln w="9525" cap="flat">
                <a:noFill/>
                <a:prstDash val="solid"/>
                <a:miter/>
              </a:ln>
            </p:spPr>
            <p:txBody>
              <a:bodyPr rtlCol="0" anchor="ctr"/>
              <a:lstStyle/>
              <a:p>
                <a:endParaRPr lang="en-US"/>
              </a:p>
            </p:txBody>
          </p:sp>
          <p:sp>
            <p:nvSpPr>
              <p:cNvPr id="110" name="Freeform: Shape 226">
                <a:extLst>
                  <a:ext uri="{FF2B5EF4-FFF2-40B4-BE49-F238E27FC236}">
                    <a16:creationId xmlns:a16="http://schemas.microsoft.com/office/drawing/2014/main" id="{E2C3DCA9-6C58-3C42-BA18-2E9E29F5C182}"/>
                  </a:ext>
                </a:extLst>
              </p:cNvPr>
              <p:cNvSpPr/>
              <p:nvPr/>
            </p:nvSpPr>
            <p:spPr>
              <a:xfrm>
                <a:off x="5083492" y="2489834"/>
                <a:ext cx="2400300" cy="1943100"/>
              </a:xfrm>
              <a:custGeom>
                <a:avLst/>
                <a:gdLst>
                  <a:gd name="connsiteX0" fmla="*/ 703898 w 2400300"/>
                  <a:gd name="connsiteY0" fmla="*/ 1443038 h 1943100"/>
                  <a:gd name="connsiteX1" fmla="*/ 249555 w 2400300"/>
                  <a:gd name="connsiteY1" fmla="*/ 988695 h 1943100"/>
                  <a:gd name="connsiteX2" fmla="*/ 0 w 2400300"/>
                  <a:gd name="connsiteY2" fmla="*/ 1238250 h 1943100"/>
                  <a:gd name="connsiteX3" fmla="*/ 599123 w 2400300"/>
                  <a:gd name="connsiteY3" fmla="*/ 1837373 h 1943100"/>
                  <a:gd name="connsiteX4" fmla="*/ 600075 w 2400300"/>
                  <a:gd name="connsiteY4" fmla="*/ 1836420 h 1943100"/>
                  <a:gd name="connsiteX5" fmla="*/ 709613 w 2400300"/>
                  <a:gd name="connsiteY5" fmla="*/ 1945958 h 1943100"/>
                  <a:gd name="connsiteX6" fmla="*/ 2401253 w 2400300"/>
                  <a:gd name="connsiteY6" fmla="*/ 254318 h 1943100"/>
                  <a:gd name="connsiteX7" fmla="*/ 2146935 w 2400300"/>
                  <a:gd name="connsiteY7"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300" h="1943100">
                    <a:moveTo>
                      <a:pt x="703898" y="1443038"/>
                    </a:moveTo>
                    <a:lnTo>
                      <a:pt x="249555" y="988695"/>
                    </a:lnTo>
                    <a:lnTo>
                      <a:pt x="0" y="1238250"/>
                    </a:lnTo>
                    <a:lnTo>
                      <a:pt x="599123" y="1837373"/>
                    </a:lnTo>
                    <a:lnTo>
                      <a:pt x="600075" y="1836420"/>
                    </a:lnTo>
                    <a:lnTo>
                      <a:pt x="709613" y="1945958"/>
                    </a:lnTo>
                    <a:lnTo>
                      <a:pt x="2401253" y="254318"/>
                    </a:lnTo>
                    <a:lnTo>
                      <a:pt x="2146935" y="0"/>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1105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AC811E-B19D-4A42-953B-53AC7644F14D}"/>
              </a:ext>
            </a:extLst>
          </p:cNvPr>
          <p:cNvSpPr>
            <a:spLocks noGrp="1"/>
          </p:cNvSpPr>
          <p:nvPr>
            <p:ph type="title"/>
          </p:nvPr>
        </p:nvSpPr>
        <p:spPr>
          <a:xfrm>
            <a:off x="434355" y="3167390"/>
            <a:ext cx="11323290" cy="523220"/>
          </a:xfrm>
        </p:spPr>
        <p:txBody>
          <a:bodyPr/>
          <a:lstStyle/>
          <a:p>
            <a:r>
              <a:rPr lang="en-US" dirty="0"/>
              <a:t>Remote work playbook</a:t>
            </a:r>
            <a:endParaRPr lang="en-US" dirty="0">
              <a:solidFill>
                <a:schemeClr val="bg1"/>
              </a:solidFill>
            </a:endParaRPr>
          </a:p>
        </p:txBody>
      </p:sp>
      <p:pic>
        <p:nvPicPr>
          <p:cNvPr id="29" name="Picture 28">
            <a:extLst>
              <a:ext uri="{FF2B5EF4-FFF2-40B4-BE49-F238E27FC236}">
                <a16:creationId xmlns:a16="http://schemas.microsoft.com/office/drawing/2014/main" id="{C855F129-1DE3-784C-9AF9-5F0D12C73A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1327" y="1484546"/>
            <a:ext cx="5883486" cy="3888908"/>
          </a:xfrm>
          <a:prstGeom prst="rect">
            <a:avLst/>
          </a:prstGeom>
        </p:spPr>
      </p:pic>
    </p:spTree>
    <p:extLst>
      <p:ext uri="{BB962C8B-B14F-4D97-AF65-F5344CB8AC3E}">
        <p14:creationId xmlns:p14="http://schemas.microsoft.com/office/powerpoint/2010/main" val="727309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43882-60FB-FF48-9767-091F03CC6F12}"/>
              </a:ext>
            </a:extLst>
          </p:cNvPr>
          <p:cNvSpPr>
            <a:spLocks noGrp="1"/>
          </p:cNvSpPr>
          <p:nvPr>
            <p:ph type="title"/>
          </p:nvPr>
        </p:nvSpPr>
        <p:spPr/>
        <p:txBody>
          <a:bodyPr/>
          <a:lstStyle/>
          <a:p>
            <a:r>
              <a:rPr lang="en-US" dirty="0"/>
              <a:t>Steps to be successful working remotely</a:t>
            </a:r>
          </a:p>
        </p:txBody>
      </p:sp>
      <p:sp>
        <p:nvSpPr>
          <p:cNvPr id="12" name="Text Placeholder 11">
            <a:extLst>
              <a:ext uri="{FF2B5EF4-FFF2-40B4-BE49-F238E27FC236}">
                <a16:creationId xmlns:a16="http://schemas.microsoft.com/office/drawing/2014/main" id="{24866BF2-243B-CB44-BE60-9FD93FA13929}"/>
              </a:ext>
            </a:extLst>
          </p:cNvPr>
          <p:cNvSpPr>
            <a:spLocks noGrp="1"/>
          </p:cNvSpPr>
          <p:nvPr>
            <p:ph type="body" idx="1"/>
          </p:nvPr>
        </p:nvSpPr>
        <p:spPr/>
        <p:txBody>
          <a:bodyPr/>
          <a:lstStyle/>
          <a:p>
            <a:r>
              <a:rPr lang="en-US" dirty="0"/>
              <a:t>Key success factors learned over years of collective experience </a:t>
            </a:r>
          </a:p>
        </p:txBody>
      </p:sp>
      <p:grpSp>
        <p:nvGrpSpPr>
          <p:cNvPr id="36" name="Group 35">
            <a:extLst>
              <a:ext uri="{FF2B5EF4-FFF2-40B4-BE49-F238E27FC236}">
                <a16:creationId xmlns:a16="http://schemas.microsoft.com/office/drawing/2014/main" id="{A23A32F1-1929-D54D-8FBC-A3D7DDBC313A}"/>
              </a:ext>
            </a:extLst>
          </p:cNvPr>
          <p:cNvGrpSpPr/>
          <p:nvPr/>
        </p:nvGrpSpPr>
        <p:grpSpPr>
          <a:xfrm>
            <a:off x="1948117" y="1664898"/>
            <a:ext cx="8295767" cy="4494362"/>
            <a:chOff x="1557851" y="1664898"/>
            <a:chExt cx="8295767" cy="4494362"/>
          </a:xfrm>
        </p:grpSpPr>
        <p:grpSp>
          <p:nvGrpSpPr>
            <p:cNvPr id="7" name="Group 6">
              <a:extLst>
                <a:ext uri="{FF2B5EF4-FFF2-40B4-BE49-F238E27FC236}">
                  <a16:creationId xmlns:a16="http://schemas.microsoft.com/office/drawing/2014/main" id="{417A3E79-98B1-B248-9938-0E252E6AB6CB}"/>
                </a:ext>
              </a:extLst>
            </p:cNvPr>
            <p:cNvGrpSpPr/>
            <p:nvPr/>
          </p:nvGrpSpPr>
          <p:grpSpPr>
            <a:xfrm>
              <a:off x="1557851" y="1664898"/>
              <a:ext cx="3707180" cy="4494362"/>
              <a:chOff x="2338382" y="1664898"/>
              <a:chExt cx="3707180" cy="4494362"/>
            </a:xfrm>
          </p:grpSpPr>
          <p:sp>
            <p:nvSpPr>
              <p:cNvPr id="3" name="Rectangle 2">
                <a:extLst>
                  <a:ext uri="{FF2B5EF4-FFF2-40B4-BE49-F238E27FC236}">
                    <a16:creationId xmlns:a16="http://schemas.microsoft.com/office/drawing/2014/main" id="{565493A6-4CB6-8142-8946-D9CF3319F72A}"/>
                  </a:ext>
                </a:extLst>
              </p:cNvPr>
              <p:cNvSpPr/>
              <p:nvPr/>
            </p:nvSpPr>
            <p:spPr>
              <a:xfrm>
                <a:off x="2338382" y="1664898"/>
                <a:ext cx="3707180" cy="4494362"/>
              </a:xfrm>
              <a:prstGeom prst="rect">
                <a:avLst/>
              </a:prstGeom>
              <a:solidFill>
                <a:schemeClr val="accent1">
                  <a:alpha val="99000"/>
                </a:schemeClr>
              </a:solidFill>
            </p:spPr>
            <p:txBody>
              <a:bodyPr wrap="square" lIns="0" tIns="1371600" rIns="0" bIns="0" rtlCol="0" anchor="t">
                <a:noAutofit/>
              </a:bodyPr>
              <a:lstStyle/>
              <a:p>
                <a:pPr algn="ctr"/>
                <a:r>
                  <a:rPr lang="en-US" dirty="0">
                    <a:solidFill>
                      <a:schemeClr val="bg1"/>
                    </a:solidFill>
                    <a:latin typeface="+mn-lt"/>
                  </a:rPr>
                  <a:t>Have a dedicated workspace</a:t>
                </a:r>
              </a:p>
            </p:txBody>
          </p:sp>
          <p:sp>
            <p:nvSpPr>
              <p:cNvPr id="8" name="Rectangle 7">
                <a:extLst>
                  <a:ext uri="{FF2B5EF4-FFF2-40B4-BE49-F238E27FC236}">
                    <a16:creationId xmlns:a16="http://schemas.microsoft.com/office/drawing/2014/main" id="{3880170E-8819-B24B-8757-CA8985A72A03}"/>
                  </a:ext>
                </a:extLst>
              </p:cNvPr>
              <p:cNvSpPr/>
              <p:nvPr/>
            </p:nvSpPr>
            <p:spPr>
              <a:xfrm>
                <a:off x="3827719" y="1984076"/>
                <a:ext cx="741870" cy="741870"/>
              </a:xfrm>
              <a:prstGeom prst="rect">
                <a:avLst/>
              </a:prstGeom>
              <a:solidFill>
                <a:srgbClr val="EEF0E9"/>
              </a:solidFill>
            </p:spPr>
            <p:txBody>
              <a:bodyPr wrap="square" lIns="0" tIns="0" rIns="0" bIns="0" rtlCol="0" anchor="ctr">
                <a:noAutofit/>
              </a:bodyPr>
              <a:lstStyle/>
              <a:p>
                <a:pPr algn="ctr"/>
                <a:r>
                  <a:rPr lang="en-US" sz="2000" b="1" dirty="0">
                    <a:solidFill>
                      <a:schemeClr val="accent1"/>
                    </a:solidFill>
                    <a:latin typeface="+mn-lt"/>
                  </a:rPr>
                  <a:t>1</a:t>
                </a:r>
              </a:p>
            </p:txBody>
          </p:sp>
          <p:grpSp>
            <p:nvGrpSpPr>
              <p:cNvPr id="13" name="Group 12">
                <a:extLst>
                  <a:ext uri="{FF2B5EF4-FFF2-40B4-BE49-F238E27FC236}">
                    <a16:creationId xmlns:a16="http://schemas.microsoft.com/office/drawing/2014/main" id="{18DC13B3-9665-9144-B51A-39CA0FD1A01C}"/>
                  </a:ext>
                </a:extLst>
              </p:cNvPr>
              <p:cNvGrpSpPr/>
              <p:nvPr/>
            </p:nvGrpSpPr>
            <p:grpSpPr>
              <a:xfrm>
                <a:off x="3246422" y="3513300"/>
                <a:ext cx="1944366" cy="1944364"/>
                <a:chOff x="5408238" y="3245225"/>
                <a:chExt cx="1375526" cy="1375524"/>
              </a:xfrm>
              <a:effectLst>
                <a:outerShdw blurRad="63500" algn="ctr" rotWithShape="0">
                  <a:prstClr val="black">
                    <a:alpha val="40000"/>
                  </a:prstClr>
                </a:outerShdw>
              </a:effectLst>
            </p:grpSpPr>
            <p:sp>
              <p:nvSpPr>
                <p:cNvPr id="14" name="Oval 13">
                  <a:extLst>
                    <a:ext uri="{FF2B5EF4-FFF2-40B4-BE49-F238E27FC236}">
                      <a16:creationId xmlns:a16="http://schemas.microsoft.com/office/drawing/2014/main" id="{1CAC7588-08FE-2E4A-BB4C-66998D152D84}"/>
                    </a:ext>
                  </a:extLst>
                </p:cNvPr>
                <p:cNvSpPr/>
                <p:nvPr/>
              </p:nvSpPr>
              <p:spPr>
                <a:xfrm>
                  <a:off x="5408238" y="3245225"/>
                  <a:ext cx="1375526" cy="1375524"/>
                </a:xfrm>
                <a:prstGeom prst="ellipse">
                  <a:avLst/>
                </a:prstGeom>
                <a:solidFill>
                  <a:schemeClr val="bg1"/>
                </a:solidFill>
              </p:spPr>
              <p:txBody>
                <a:bodyPr wrap="square" lIns="0" tIns="0" rIns="0" bIns="0" rtlCol="0" anchor="ctr">
                  <a:noAutofit/>
                </a:bodyPr>
                <a:lstStyle/>
                <a:p>
                  <a:pPr algn="l"/>
                  <a:endParaRPr lang="en-US" dirty="0">
                    <a:latin typeface="+mn-lt"/>
                  </a:endParaRPr>
                </a:p>
              </p:txBody>
            </p:sp>
            <p:sp>
              <p:nvSpPr>
                <p:cNvPr id="15" name="Freeform 14">
                  <a:extLst>
                    <a:ext uri="{FF2B5EF4-FFF2-40B4-BE49-F238E27FC236}">
                      <a16:creationId xmlns:a16="http://schemas.microsoft.com/office/drawing/2014/main" id="{C62A5ED9-090B-E547-A90F-F2248FA03D91}"/>
                    </a:ext>
                  </a:extLst>
                </p:cNvPr>
                <p:cNvSpPr/>
                <p:nvPr/>
              </p:nvSpPr>
              <p:spPr>
                <a:xfrm>
                  <a:off x="6352292" y="3377682"/>
                  <a:ext cx="419647" cy="430770"/>
                </a:xfrm>
                <a:custGeom>
                  <a:avLst/>
                  <a:gdLst>
                    <a:gd name="connsiteX0" fmla="*/ 0 w 1449889"/>
                    <a:gd name="connsiteY0" fmla="*/ 0 h 1488322"/>
                    <a:gd name="connsiteX1" fmla="*/ 512380 w 1449889"/>
                    <a:gd name="connsiteY1" fmla="*/ 0 h 1488322"/>
                    <a:gd name="connsiteX2" fmla="*/ 626016 w 1449889"/>
                    <a:gd name="connsiteY2" fmla="*/ 84975 h 1488322"/>
                    <a:gd name="connsiteX3" fmla="*/ 1442468 w 1449889"/>
                    <a:gd name="connsiteY3" fmla="*/ 1439699 h 1488322"/>
                    <a:gd name="connsiteX4" fmla="*/ 1449889 w 1449889"/>
                    <a:gd name="connsiteY4" fmla="*/ 1488322 h 1488322"/>
                    <a:gd name="connsiteX5" fmla="*/ 0 w 1449889"/>
                    <a:gd name="connsiteY5" fmla="*/ 1488322 h 1488322"/>
                    <a:gd name="connsiteX6" fmla="*/ 0 w 1449889"/>
                    <a:gd name="connsiteY6" fmla="*/ 0 h 148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9889" h="1488322">
                      <a:moveTo>
                        <a:pt x="0" y="0"/>
                      </a:moveTo>
                      <a:lnTo>
                        <a:pt x="512380" y="0"/>
                      </a:lnTo>
                      <a:lnTo>
                        <a:pt x="626016" y="84975"/>
                      </a:lnTo>
                      <a:cubicBezTo>
                        <a:pt x="1036770" y="423959"/>
                        <a:pt x="1331681" y="898294"/>
                        <a:pt x="1442468" y="1439699"/>
                      </a:cubicBezTo>
                      <a:lnTo>
                        <a:pt x="1449889" y="1488322"/>
                      </a:lnTo>
                      <a:lnTo>
                        <a:pt x="0" y="1488322"/>
                      </a:lnTo>
                      <a:lnTo>
                        <a:pt x="0" y="0"/>
                      </a:lnTo>
                      <a:close/>
                    </a:path>
                  </a:pathLst>
                </a:custGeom>
                <a:blipFill>
                  <a:blip r:embed="rId2"/>
                  <a:stretch>
                    <a:fillRect/>
                  </a:stretch>
                </a:blipFill>
              </p:spPr>
              <p:txBody>
                <a:bodyPr wrap="square" lIns="0" tIns="0" rIns="0" bIns="0" rtlCol="0" anchor="ctr">
                  <a:noAutofit/>
                </a:bodyPr>
                <a:lstStyle/>
                <a:p>
                  <a:pPr algn="l"/>
                  <a:endParaRPr lang="en-US" dirty="0">
                    <a:latin typeface="+mn-lt"/>
                  </a:endParaRPr>
                </a:p>
              </p:txBody>
            </p:sp>
            <p:sp>
              <p:nvSpPr>
                <p:cNvPr id="16" name="Freeform 15">
                  <a:extLst>
                    <a:ext uri="{FF2B5EF4-FFF2-40B4-BE49-F238E27FC236}">
                      <a16:creationId xmlns:a16="http://schemas.microsoft.com/office/drawing/2014/main" id="{C8070F25-D64C-EC4A-8AA1-198B12B5A89B}"/>
                    </a:ext>
                  </a:extLst>
                </p:cNvPr>
                <p:cNvSpPr/>
                <p:nvPr/>
              </p:nvSpPr>
              <p:spPr>
                <a:xfrm>
                  <a:off x="5463908" y="4204062"/>
                  <a:ext cx="1264187" cy="416687"/>
                </a:xfrm>
                <a:custGeom>
                  <a:avLst/>
                  <a:gdLst>
                    <a:gd name="connsiteX0" fmla="*/ 0 w 4367791"/>
                    <a:gd name="connsiteY0" fmla="*/ 0 h 1439665"/>
                    <a:gd name="connsiteX1" fmla="*/ 4367791 w 4367791"/>
                    <a:gd name="connsiteY1" fmla="*/ 0 h 1439665"/>
                    <a:gd name="connsiteX2" fmla="*/ 4273331 w 4367791"/>
                    <a:gd name="connsiteY2" fmla="*/ 196085 h 1439665"/>
                    <a:gd name="connsiteX3" fmla="*/ 2183895 w 4367791"/>
                    <a:gd name="connsiteY3" fmla="*/ 1439665 h 1439665"/>
                    <a:gd name="connsiteX4" fmla="*/ 94459 w 4367791"/>
                    <a:gd name="connsiteY4" fmla="*/ 196085 h 1439665"/>
                    <a:gd name="connsiteX5" fmla="*/ 0 w 4367791"/>
                    <a:gd name="connsiteY5" fmla="*/ 0 h 143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7791" h="1439665">
                      <a:moveTo>
                        <a:pt x="0" y="0"/>
                      </a:moveTo>
                      <a:lnTo>
                        <a:pt x="4367791" y="0"/>
                      </a:lnTo>
                      <a:lnTo>
                        <a:pt x="4273331" y="196085"/>
                      </a:lnTo>
                      <a:cubicBezTo>
                        <a:pt x="3870941" y="936817"/>
                        <a:pt x="3086141" y="1439665"/>
                        <a:pt x="2183895" y="1439665"/>
                      </a:cubicBezTo>
                      <a:cubicBezTo>
                        <a:pt x="1281649" y="1439665"/>
                        <a:pt x="496849" y="936817"/>
                        <a:pt x="94459" y="196085"/>
                      </a:cubicBezTo>
                      <a:lnTo>
                        <a:pt x="0" y="0"/>
                      </a:lnTo>
                      <a:close/>
                    </a:path>
                  </a:pathLst>
                </a:custGeom>
                <a:solidFill>
                  <a:srgbClr val="6C3A39">
                    <a:alpha val="10000"/>
                  </a:srgbClr>
                </a:solidFill>
              </p:spPr>
              <p:txBody>
                <a:bodyPr wrap="square" lIns="0" tIns="0" rIns="0" bIns="0" rtlCol="0" anchor="ctr">
                  <a:noAutofit/>
                </a:bodyPr>
                <a:lstStyle/>
                <a:p>
                  <a:pPr algn="l"/>
                  <a:endParaRPr lang="en-US" dirty="0">
                    <a:latin typeface="+mn-lt"/>
                  </a:endParaRPr>
                </a:p>
              </p:txBody>
            </p:sp>
            <p:grpSp>
              <p:nvGrpSpPr>
                <p:cNvPr id="17" name="Group 16">
                  <a:extLst>
                    <a:ext uri="{FF2B5EF4-FFF2-40B4-BE49-F238E27FC236}">
                      <a16:creationId xmlns:a16="http://schemas.microsoft.com/office/drawing/2014/main" id="{1DDF06D9-126E-424E-800B-6BB991EF5EC0}"/>
                    </a:ext>
                  </a:extLst>
                </p:cNvPr>
                <p:cNvGrpSpPr/>
                <p:nvPr/>
              </p:nvGrpSpPr>
              <p:grpSpPr>
                <a:xfrm>
                  <a:off x="5512507" y="3631004"/>
                  <a:ext cx="751733" cy="834662"/>
                  <a:chOff x="7196415" y="1458022"/>
                  <a:chExt cx="3752025" cy="4165942"/>
                </a:xfrm>
              </p:grpSpPr>
              <p:grpSp>
                <p:nvGrpSpPr>
                  <p:cNvPr id="23" name="Group 22">
                    <a:extLst>
                      <a:ext uri="{FF2B5EF4-FFF2-40B4-BE49-F238E27FC236}">
                        <a16:creationId xmlns:a16="http://schemas.microsoft.com/office/drawing/2014/main" id="{A85BBC6E-277A-1C4B-B867-4E31A48F6398}"/>
                      </a:ext>
                    </a:extLst>
                  </p:cNvPr>
                  <p:cNvGrpSpPr/>
                  <p:nvPr/>
                </p:nvGrpSpPr>
                <p:grpSpPr>
                  <a:xfrm>
                    <a:off x="7357361" y="3203011"/>
                    <a:ext cx="3430133" cy="1700761"/>
                    <a:chOff x="7781472" y="3203012"/>
                    <a:chExt cx="2924207" cy="1449908"/>
                  </a:xfrm>
                </p:grpSpPr>
                <p:sp>
                  <p:nvSpPr>
                    <p:cNvPr id="33" name="Freeform 32">
                      <a:extLst>
                        <a:ext uri="{FF2B5EF4-FFF2-40B4-BE49-F238E27FC236}">
                          <a16:creationId xmlns:a16="http://schemas.microsoft.com/office/drawing/2014/main" id="{C5D531E6-9F90-0F41-ADD4-0139E7E82429}"/>
                        </a:ext>
                      </a:extLst>
                    </p:cNvPr>
                    <p:cNvSpPr/>
                    <p:nvPr/>
                  </p:nvSpPr>
                  <p:spPr>
                    <a:xfrm>
                      <a:off x="7781472" y="3203012"/>
                      <a:ext cx="342989" cy="1449908"/>
                    </a:xfrm>
                    <a:custGeom>
                      <a:avLst/>
                      <a:gdLst>
                        <a:gd name="connsiteX0" fmla="*/ 186117 w 534074"/>
                        <a:gd name="connsiteY0" fmla="*/ 0 h 2257678"/>
                        <a:gd name="connsiteX1" fmla="*/ 534074 w 534074"/>
                        <a:gd name="connsiteY1" fmla="*/ 0 h 2257678"/>
                        <a:gd name="connsiteX2" fmla="*/ 121381 w 534074"/>
                        <a:gd name="connsiteY2" fmla="*/ 2257678 h 2257678"/>
                        <a:gd name="connsiteX3" fmla="*/ 0 w 534074"/>
                        <a:gd name="connsiteY3" fmla="*/ 2257678 h 2257678"/>
                        <a:gd name="connsiteX4" fmla="*/ 186117 w 534074"/>
                        <a:gd name="connsiteY4" fmla="*/ 0 h 225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074" h="2257678">
                          <a:moveTo>
                            <a:pt x="186117" y="0"/>
                          </a:moveTo>
                          <a:lnTo>
                            <a:pt x="534074" y="0"/>
                          </a:lnTo>
                          <a:lnTo>
                            <a:pt x="121381" y="2257678"/>
                          </a:lnTo>
                          <a:lnTo>
                            <a:pt x="0" y="2257678"/>
                          </a:lnTo>
                          <a:lnTo>
                            <a:pt x="186117" y="0"/>
                          </a:lnTo>
                          <a:close/>
                        </a:path>
                      </a:pathLst>
                    </a:custGeom>
                    <a:solidFill>
                      <a:srgbClr val="808081"/>
                    </a:solidFill>
                  </p:spPr>
                  <p:txBody>
                    <a:bodyPr wrap="square" lIns="0" tIns="0" rIns="0" bIns="0" rtlCol="0" anchor="ctr">
                      <a:noAutofit/>
                    </a:bodyPr>
                    <a:lstStyle/>
                    <a:p>
                      <a:pPr algn="l"/>
                      <a:endParaRPr lang="en-US" dirty="0">
                        <a:latin typeface="+mn-lt"/>
                      </a:endParaRPr>
                    </a:p>
                  </p:txBody>
                </p:sp>
                <p:sp>
                  <p:nvSpPr>
                    <p:cNvPr id="34" name="Freeform 33">
                      <a:extLst>
                        <a:ext uri="{FF2B5EF4-FFF2-40B4-BE49-F238E27FC236}">
                          <a16:creationId xmlns:a16="http://schemas.microsoft.com/office/drawing/2014/main" id="{5AC101A4-8329-3E4F-A15D-40C1AA6B9197}"/>
                        </a:ext>
                      </a:extLst>
                    </p:cNvPr>
                    <p:cNvSpPr/>
                    <p:nvPr/>
                  </p:nvSpPr>
                  <p:spPr>
                    <a:xfrm flipH="1">
                      <a:off x="10362690" y="3203012"/>
                      <a:ext cx="342989" cy="1449908"/>
                    </a:xfrm>
                    <a:custGeom>
                      <a:avLst/>
                      <a:gdLst>
                        <a:gd name="connsiteX0" fmla="*/ 186117 w 534074"/>
                        <a:gd name="connsiteY0" fmla="*/ 0 h 2257678"/>
                        <a:gd name="connsiteX1" fmla="*/ 534074 w 534074"/>
                        <a:gd name="connsiteY1" fmla="*/ 0 h 2257678"/>
                        <a:gd name="connsiteX2" fmla="*/ 121381 w 534074"/>
                        <a:gd name="connsiteY2" fmla="*/ 2257678 h 2257678"/>
                        <a:gd name="connsiteX3" fmla="*/ 0 w 534074"/>
                        <a:gd name="connsiteY3" fmla="*/ 2257678 h 2257678"/>
                        <a:gd name="connsiteX4" fmla="*/ 186117 w 534074"/>
                        <a:gd name="connsiteY4" fmla="*/ 0 h 225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074" h="2257678">
                          <a:moveTo>
                            <a:pt x="186117" y="0"/>
                          </a:moveTo>
                          <a:lnTo>
                            <a:pt x="534074" y="0"/>
                          </a:lnTo>
                          <a:lnTo>
                            <a:pt x="121381" y="2257678"/>
                          </a:lnTo>
                          <a:lnTo>
                            <a:pt x="0" y="2257678"/>
                          </a:lnTo>
                          <a:lnTo>
                            <a:pt x="186117" y="0"/>
                          </a:lnTo>
                          <a:close/>
                        </a:path>
                      </a:pathLst>
                    </a:custGeom>
                    <a:solidFill>
                      <a:srgbClr val="808081"/>
                    </a:solidFill>
                  </p:spPr>
                  <p:txBody>
                    <a:bodyPr wrap="square" lIns="0" tIns="0" rIns="0" bIns="0" rtlCol="0" anchor="ctr">
                      <a:noAutofit/>
                    </a:bodyPr>
                    <a:lstStyle/>
                    <a:p>
                      <a:pPr algn="l"/>
                      <a:endParaRPr lang="en-US" dirty="0">
                        <a:latin typeface="+mn-lt"/>
                      </a:endParaRPr>
                    </a:p>
                  </p:txBody>
                </p:sp>
              </p:grpSp>
              <p:sp>
                <p:nvSpPr>
                  <p:cNvPr id="24" name="Rectangle 23">
                    <a:extLst>
                      <a:ext uri="{FF2B5EF4-FFF2-40B4-BE49-F238E27FC236}">
                        <a16:creationId xmlns:a16="http://schemas.microsoft.com/office/drawing/2014/main" id="{41C27468-4561-0F4B-99A9-85B541DDC626}"/>
                      </a:ext>
                    </a:extLst>
                  </p:cNvPr>
                  <p:cNvSpPr/>
                  <p:nvPr/>
                </p:nvSpPr>
                <p:spPr>
                  <a:xfrm>
                    <a:off x="7196415" y="3131617"/>
                    <a:ext cx="3752025" cy="150883"/>
                  </a:xfrm>
                  <a:prstGeom prst="rect">
                    <a:avLst/>
                  </a:prstGeom>
                  <a:solidFill>
                    <a:srgbClr val="808081"/>
                  </a:solidFill>
                </p:spPr>
                <p:txBody>
                  <a:bodyPr wrap="square" lIns="0" tIns="0" rIns="0" bIns="0" rtlCol="0" anchor="ctr">
                    <a:noAutofit/>
                  </a:bodyPr>
                  <a:lstStyle/>
                  <a:p>
                    <a:pPr algn="l"/>
                    <a:endParaRPr lang="en-US" dirty="0">
                      <a:latin typeface="+mn-lt"/>
                    </a:endParaRPr>
                  </a:p>
                </p:txBody>
              </p:sp>
              <p:sp>
                <p:nvSpPr>
                  <p:cNvPr id="25" name="Freeform 24">
                    <a:extLst>
                      <a:ext uri="{FF2B5EF4-FFF2-40B4-BE49-F238E27FC236}">
                        <a16:creationId xmlns:a16="http://schemas.microsoft.com/office/drawing/2014/main" id="{325178AB-CD9E-8046-8881-6084599C5FBC}"/>
                      </a:ext>
                    </a:extLst>
                  </p:cNvPr>
                  <p:cNvSpPr/>
                  <p:nvPr/>
                </p:nvSpPr>
                <p:spPr>
                  <a:xfrm>
                    <a:off x="8415633" y="3131617"/>
                    <a:ext cx="2532807" cy="2492347"/>
                  </a:xfrm>
                  <a:custGeom>
                    <a:avLst/>
                    <a:gdLst>
                      <a:gd name="connsiteX0" fmla="*/ 0 w 2532807"/>
                      <a:gd name="connsiteY0" fmla="*/ 0 h 2492347"/>
                      <a:gd name="connsiteX1" fmla="*/ 2532807 w 2532807"/>
                      <a:gd name="connsiteY1" fmla="*/ 0 h 2492347"/>
                      <a:gd name="connsiteX2" fmla="*/ 2532807 w 2532807"/>
                      <a:gd name="connsiteY2" fmla="*/ 234669 h 2492347"/>
                      <a:gd name="connsiteX3" fmla="*/ 2187032 w 2532807"/>
                      <a:gd name="connsiteY3" fmla="*/ 234669 h 2492347"/>
                      <a:gd name="connsiteX4" fmla="*/ 2387150 w 2532807"/>
                      <a:gd name="connsiteY4" fmla="*/ 2459978 h 2492347"/>
                      <a:gd name="connsiteX5" fmla="*/ 2298138 w 2532807"/>
                      <a:gd name="connsiteY5" fmla="*/ 2492347 h 2492347"/>
                      <a:gd name="connsiteX6" fmla="*/ 1889835 w 2532807"/>
                      <a:gd name="connsiteY6" fmla="*/ 234669 h 2492347"/>
                      <a:gd name="connsiteX7" fmla="*/ 621607 w 2532807"/>
                      <a:gd name="connsiteY7" fmla="*/ 234669 h 2492347"/>
                      <a:gd name="connsiteX8" fmla="*/ 210393 w 2532807"/>
                      <a:gd name="connsiteY8" fmla="*/ 2484255 h 2492347"/>
                      <a:gd name="connsiteX9" fmla="*/ 89012 w 2532807"/>
                      <a:gd name="connsiteY9" fmla="*/ 2484255 h 2492347"/>
                      <a:gd name="connsiteX10" fmla="*/ 274462 w 2532807"/>
                      <a:gd name="connsiteY10" fmla="*/ 234669 h 2492347"/>
                      <a:gd name="connsiteX11" fmla="*/ 0 w 2532807"/>
                      <a:gd name="connsiteY11" fmla="*/ 234669 h 249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2807" h="2492347">
                        <a:moveTo>
                          <a:pt x="0" y="0"/>
                        </a:moveTo>
                        <a:lnTo>
                          <a:pt x="2532807" y="0"/>
                        </a:lnTo>
                        <a:lnTo>
                          <a:pt x="2532807" y="234669"/>
                        </a:lnTo>
                        <a:lnTo>
                          <a:pt x="2187032" y="234669"/>
                        </a:lnTo>
                        <a:lnTo>
                          <a:pt x="2387150" y="2459978"/>
                        </a:lnTo>
                        <a:lnTo>
                          <a:pt x="2298138" y="2492347"/>
                        </a:lnTo>
                        <a:lnTo>
                          <a:pt x="1889835" y="234669"/>
                        </a:lnTo>
                        <a:lnTo>
                          <a:pt x="621607" y="234669"/>
                        </a:lnTo>
                        <a:lnTo>
                          <a:pt x="210393" y="2484255"/>
                        </a:lnTo>
                        <a:lnTo>
                          <a:pt x="89012" y="2484255"/>
                        </a:lnTo>
                        <a:lnTo>
                          <a:pt x="274462" y="234669"/>
                        </a:lnTo>
                        <a:lnTo>
                          <a:pt x="0" y="234669"/>
                        </a:lnTo>
                        <a:close/>
                      </a:path>
                    </a:pathLst>
                  </a:custGeom>
                  <a:solidFill>
                    <a:srgbClr val="C9C4C3"/>
                  </a:solidFill>
                </p:spPr>
                <p:txBody>
                  <a:bodyPr wrap="square" lIns="0" tIns="0" rIns="0" bIns="0" rtlCol="0" anchor="ctr">
                    <a:noAutofit/>
                  </a:bodyPr>
                  <a:lstStyle/>
                  <a:p>
                    <a:pPr algn="l"/>
                    <a:endParaRPr lang="en-US" dirty="0">
                      <a:latin typeface="+mn-lt"/>
                    </a:endParaRPr>
                  </a:p>
                </p:txBody>
              </p:sp>
              <p:sp>
                <p:nvSpPr>
                  <p:cNvPr id="26" name="Rectangle 25">
                    <a:extLst>
                      <a:ext uri="{FF2B5EF4-FFF2-40B4-BE49-F238E27FC236}">
                        <a16:creationId xmlns:a16="http://schemas.microsoft.com/office/drawing/2014/main" id="{35DC7E3D-62EA-D240-880A-397E46EFCA70}"/>
                      </a:ext>
                    </a:extLst>
                  </p:cNvPr>
                  <p:cNvSpPr/>
                  <p:nvPr/>
                </p:nvSpPr>
                <p:spPr>
                  <a:xfrm>
                    <a:off x="8700641" y="3072107"/>
                    <a:ext cx="605554" cy="59511"/>
                  </a:xfrm>
                  <a:prstGeom prst="rect">
                    <a:avLst/>
                  </a:prstGeom>
                  <a:solidFill>
                    <a:srgbClr val="808081"/>
                  </a:solidFill>
                </p:spPr>
                <p:txBody>
                  <a:bodyPr wrap="square" lIns="0" tIns="0" rIns="0" bIns="0" rtlCol="0" anchor="ctr">
                    <a:noAutofit/>
                  </a:bodyPr>
                  <a:lstStyle/>
                  <a:p>
                    <a:pPr algn="l"/>
                    <a:endParaRPr lang="en-US" dirty="0">
                      <a:latin typeface="+mn-lt"/>
                    </a:endParaRPr>
                  </a:p>
                </p:txBody>
              </p:sp>
              <p:grpSp>
                <p:nvGrpSpPr>
                  <p:cNvPr id="27" name="Group 26">
                    <a:extLst>
                      <a:ext uri="{FF2B5EF4-FFF2-40B4-BE49-F238E27FC236}">
                        <a16:creationId xmlns:a16="http://schemas.microsoft.com/office/drawing/2014/main" id="{B9940741-20ED-3249-A985-345EB6DAEFFD}"/>
                      </a:ext>
                    </a:extLst>
                  </p:cNvPr>
                  <p:cNvGrpSpPr/>
                  <p:nvPr/>
                </p:nvGrpSpPr>
                <p:grpSpPr>
                  <a:xfrm>
                    <a:off x="9580116" y="1985709"/>
                    <a:ext cx="538878" cy="1145910"/>
                    <a:chOff x="9580116" y="1985709"/>
                    <a:chExt cx="538878" cy="1145910"/>
                  </a:xfrm>
                  <a:solidFill>
                    <a:srgbClr val="C8C5C4"/>
                  </a:solidFill>
                </p:grpSpPr>
                <p:sp>
                  <p:nvSpPr>
                    <p:cNvPr id="29" name="Rectangle 28">
                      <a:extLst>
                        <a:ext uri="{FF2B5EF4-FFF2-40B4-BE49-F238E27FC236}">
                          <a16:creationId xmlns:a16="http://schemas.microsoft.com/office/drawing/2014/main" id="{10DF081E-2F89-364A-98B6-7D8B2BE3257F}"/>
                        </a:ext>
                      </a:extLst>
                    </p:cNvPr>
                    <p:cNvSpPr/>
                    <p:nvPr/>
                  </p:nvSpPr>
                  <p:spPr>
                    <a:xfrm>
                      <a:off x="9580116" y="3075283"/>
                      <a:ext cx="538878" cy="56336"/>
                    </a:xfrm>
                    <a:prstGeom prst="rect">
                      <a:avLst/>
                    </a:prstGeom>
                    <a:grpFill/>
                  </p:spPr>
                  <p:txBody>
                    <a:bodyPr wrap="square" lIns="0" tIns="0" rIns="0" bIns="0" rtlCol="0" anchor="ctr">
                      <a:noAutofit/>
                    </a:bodyPr>
                    <a:lstStyle/>
                    <a:p>
                      <a:pPr algn="l"/>
                      <a:endParaRPr lang="en-US" dirty="0">
                        <a:latin typeface="+mn-lt"/>
                      </a:endParaRPr>
                    </a:p>
                  </p:txBody>
                </p:sp>
                <p:sp>
                  <p:nvSpPr>
                    <p:cNvPr id="30" name="Rectangle 29">
                      <a:extLst>
                        <a:ext uri="{FF2B5EF4-FFF2-40B4-BE49-F238E27FC236}">
                          <a16:creationId xmlns:a16="http://schemas.microsoft.com/office/drawing/2014/main" id="{F0587128-0114-F942-B496-D6E18B6C4BD3}"/>
                        </a:ext>
                      </a:extLst>
                    </p:cNvPr>
                    <p:cNvSpPr/>
                    <p:nvPr/>
                  </p:nvSpPr>
                  <p:spPr>
                    <a:xfrm>
                      <a:off x="9830069" y="2139950"/>
                      <a:ext cx="53975" cy="935332"/>
                    </a:xfrm>
                    <a:prstGeom prst="rect">
                      <a:avLst/>
                    </a:prstGeom>
                    <a:grpFill/>
                  </p:spPr>
                  <p:txBody>
                    <a:bodyPr wrap="square" lIns="0" tIns="0" rIns="0" bIns="0" rtlCol="0" anchor="ctr">
                      <a:noAutofit/>
                    </a:bodyPr>
                    <a:lstStyle/>
                    <a:p>
                      <a:pPr algn="l"/>
                      <a:endParaRPr lang="en-US" dirty="0">
                        <a:latin typeface="+mn-lt"/>
                      </a:endParaRPr>
                    </a:p>
                  </p:txBody>
                </p:sp>
                <p:sp>
                  <p:nvSpPr>
                    <p:cNvPr id="31" name="Chord 30">
                      <a:extLst>
                        <a:ext uri="{FF2B5EF4-FFF2-40B4-BE49-F238E27FC236}">
                          <a16:creationId xmlns:a16="http://schemas.microsoft.com/office/drawing/2014/main" id="{0214DA77-5054-0E4B-ADD2-B48C97F6A119}"/>
                        </a:ext>
                      </a:extLst>
                    </p:cNvPr>
                    <p:cNvSpPr/>
                    <p:nvPr/>
                  </p:nvSpPr>
                  <p:spPr>
                    <a:xfrm>
                      <a:off x="9609341" y="1985709"/>
                      <a:ext cx="328498" cy="328498"/>
                    </a:xfrm>
                    <a:prstGeom prst="chord">
                      <a:avLst>
                        <a:gd name="adj1" fmla="val 16555498"/>
                        <a:gd name="adj2" fmla="val 8011883"/>
                      </a:avLst>
                    </a:prstGeom>
                    <a:grpFill/>
                  </p:spPr>
                  <p:txBody>
                    <a:bodyPr wrap="square" lIns="0" tIns="0" rIns="0" bIns="0" rtlCol="0" anchor="ctr">
                      <a:noAutofit/>
                    </a:bodyPr>
                    <a:lstStyle/>
                    <a:p>
                      <a:pPr algn="l"/>
                      <a:endParaRPr lang="en-US" dirty="0">
                        <a:latin typeface="+mn-lt"/>
                      </a:endParaRPr>
                    </a:p>
                  </p:txBody>
                </p:sp>
                <p:sp>
                  <p:nvSpPr>
                    <p:cNvPr id="32" name="Chord 14">
                      <a:extLst>
                        <a:ext uri="{FF2B5EF4-FFF2-40B4-BE49-F238E27FC236}">
                          <a16:creationId xmlns:a16="http://schemas.microsoft.com/office/drawing/2014/main" id="{F52A2881-7F64-9B49-BCD7-2A9E6A12BABF}"/>
                        </a:ext>
                      </a:extLst>
                    </p:cNvPr>
                    <p:cNvSpPr/>
                    <p:nvPr/>
                  </p:nvSpPr>
                  <p:spPr>
                    <a:xfrm>
                      <a:off x="9638197" y="2000258"/>
                      <a:ext cx="202976" cy="312712"/>
                    </a:xfrm>
                    <a:custGeom>
                      <a:avLst/>
                      <a:gdLst>
                        <a:gd name="connsiteX0" fmla="*/ 217458 w 328498"/>
                        <a:gd name="connsiteY0" fmla="*/ 319641 h 328498"/>
                        <a:gd name="connsiteX1" fmla="*/ 28891 w 328498"/>
                        <a:gd name="connsiteY1" fmla="*/ 257287 h 328498"/>
                        <a:gd name="connsiteX2" fmla="*/ 38238 w 328498"/>
                        <a:gd name="connsiteY2" fmla="*/ 58898 h 328498"/>
                        <a:gd name="connsiteX3" fmla="*/ 231832 w 328498"/>
                        <a:gd name="connsiteY3" fmla="*/ 14548 h 328498"/>
                        <a:gd name="connsiteX4" fmla="*/ 217458 w 328498"/>
                        <a:gd name="connsiteY4" fmla="*/ 319641 h 328498"/>
                        <a:gd name="connsiteX0" fmla="*/ 188602 w 202976"/>
                        <a:gd name="connsiteY0" fmla="*/ 305480 h 313099"/>
                        <a:gd name="connsiteX1" fmla="*/ 35 w 202976"/>
                        <a:gd name="connsiteY1" fmla="*/ 243126 h 313099"/>
                        <a:gd name="connsiteX2" fmla="*/ 202976 w 202976"/>
                        <a:gd name="connsiteY2" fmla="*/ 387 h 313099"/>
                        <a:gd name="connsiteX3" fmla="*/ 188602 w 202976"/>
                        <a:gd name="connsiteY3" fmla="*/ 305480 h 313099"/>
                        <a:gd name="connsiteX0" fmla="*/ 188602 w 202976"/>
                        <a:gd name="connsiteY0" fmla="*/ 305093 h 312712"/>
                        <a:gd name="connsiteX1" fmla="*/ 35 w 202976"/>
                        <a:gd name="connsiteY1" fmla="*/ 242739 h 312712"/>
                        <a:gd name="connsiteX2" fmla="*/ 202976 w 202976"/>
                        <a:gd name="connsiteY2" fmla="*/ 0 h 312712"/>
                        <a:gd name="connsiteX3" fmla="*/ 188602 w 202976"/>
                        <a:gd name="connsiteY3" fmla="*/ 305093 h 312712"/>
                      </a:gdLst>
                      <a:ahLst/>
                      <a:cxnLst>
                        <a:cxn ang="0">
                          <a:pos x="connsiteX0" y="connsiteY0"/>
                        </a:cxn>
                        <a:cxn ang="0">
                          <a:pos x="connsiteX1" y="connsiteY1"/>
                        </a:cxn>
                        <a:cxn ang="0">
                          <a:pos x="connsiteX2" y="connsiteY2"/>
                        </a:cxn>
                        <a:cxn ang="0">
                          <a:pos x="connsiteX3" y="connsiteY3"/>
                        </a:cxn>
                      </a:cxnLst>
                      <a:rect l="l" t="t" r="r" b="b"/>
                      <a:pathLst>
                        <a:path w="202976" h="312712">
                          <a:moveTo>
                            <a:pt x="188602" y="305093"/>
                          </a:moveTo>
                          <a:cubicBezTo>
                            <a:pt x="118876" y="328968"/>
                            <a:pt x="-2361" y="293588"/>
                            <a:pt x="35" y="242739"/>
                          </a:cubicBezTo>
                          <a:lnTo>
                            <a:pt x="202976" y="0"/>
                          </a:lnTo>
                          <a:lnTo>
                            <a:pt x="188602" y="305093"/>
                          </a:lnTo>
                          <a:close/>
                        </a:path>
                      </a:pathLst>
                    </a:custGeom>
                    <a:solidFill>
                      <a:srgbClr val="B3B3B3"/>
                    </a:solidFill>
                  </p:spPr>
                  <p:txBody>
                    <a:bodyPr wrap="square" lIns="0" tIns="0" rIns="0" bIns="0" rtlCol="0" anchor="ctr">
                      <a:noAutofit/>
                    </a:bodyPr>
                    <a:lstStyle/>
                    <a:p>
                      <a:pPr algn="l"/>
                      <a:endParaRPr lang="en-US" dirty="0">
                        <a:latin typeface="+mn-lt"/>
                      </a:endParaRPr>
                    </a:p>
                  </p:txBody>
                </p:sp>
              </p:grpSp>
              <p:sp>
                <p:nvSpPr>
                  <p:cNvPr id="28" name="Rectangle 27">
                    <a:extLst>
                      <a:ext uri="{FF2B5EF4-FFF2-40B4-BE49-F238E27FC236}">
                        <a16:creationId xmlns:a16="http://schemas.microsoft.com/office/drawing/2014/main" id="{D30C6639-4F69-7744-A4C3-ECF0EDCA085D}"/>
                      </a:ext>
                    </a:extLst>
                  </p:cNvPr>
                  <p:cNvSpPr/>
                  <p:nvPr/>
                </p:nvSpPr>
                <p:spPr>
                  <a:xfrm rot="1200000">
                    <a:off x="9690443" y="1458022"/>
                    <a:ext cx="122112" cy="1316444"/>
                  </a:xfrm>
                  <a:prstGeom prst="rect">
                    <a:avLst/>
                  </a:prstGeom>
                  <a:solidFill>
                    <a:srgbClr val="C8C5C4"/>
                  </a:solidFill>
                </p:spPr>
                <p:txBody>
                  <a:bodyPr wrap="square" lIns="0" tIns="0" rIns="0" bIns="0" rtlCol="0" anchor="ctr">
                    <a:noAutofit/>
                  </a:bodyPr>
                  <a:lstStyle/>
                  <a:p>
                    <a:pPr algn="l"/>
                    <a:endParaRPr lang="en-US" dirty="0">
                      <a:latin typeface="+mn-lt"/>
                    </a:endParaRPr>
                  </a:p>
                </p:txBody>
              </p:sp>
            </p:grpSp>
            <p:grpSp>
              <p:nvGrpSpPr>
                <p:cNvPr id="18" name="Google Shape;88;p4">
                  <a:extLst>
                    <a:ext uri="{FF2B5EF4-FFF2-40B4-BE49-F238E27FC236}">
                      <a16:creationId xmlns:a16="http://schemas.microsoft.com/office/drawing/2014/main" id="{173F7578-38FF-D942-B47B-DA30308499BE}"/>
                    </a:ext>
                  </a:extLst>
                </p:cNvPr>
                <p:cNvGrpSpPr/>
                <p:nvPr/>
              </p:nvGrpSpPr>
              <p:grpSpPr>
                <a:xfrm>
                  <a:off x="6074444" y="3403445"/>
                  <a:ext cx="137613" cy="134952"/>
                  <a:chOff x="434355" y="6216889"/>
                  <a:chExt cx="435834" cy="427407"/>
                </a:xfrm>
                <a:effectLst>
                  <a:outerShdw blurRad="25400" dist="12700" dir="2700000" algn="tl" rotWithShape="0">
                    <a:prstClr val="black">
                      <a:alpha val="40000"/>
                    </a:prstClr>
                  </a:outerShdw>
                </a:effectLst>
              </p:grpSpPr>
              <p:sp>
                <p:nvSpPr>
                  <p:cNvPr id="19" name="Google Shape;89;p4">
                    <a:extLst>
                      <a:ext uri="{FF2B5EF4-FFF2-40B4-BE49-F238E27FC236}">
                        <a16:creationId xmlns:a16="http://schemas.microsoft.com/office/drawing/2014/main" id="{E889C68A-A4E7-894C-B532-FC1DAE683026}"/>
                      </a:ext>
                    </a:extLst>
                  </p:cNvPr>
                  <p:cNvSpPr/>
                  <p:nvPr/>
                </p:nvSpPr>
                <p:spPr>
                  <a:xfrm>
                    <a:off x="434355" y="6216889"/>
                    <a:ext cx="435834" cy="305088"/>
                  </a:xfrm>
                  <a:custGeom>
                    <a:avLst/>
                    <a:gdLst/>
                    <a:ahLst/>
                    <a:cxnLst/>
                    <a:rect l="l" t="t" r="r" b="b"/>
                    <a:pathLst>
                      <a:path w="21190" h="21600" extrusionOk="0">
                        <a:moveTo>
                          <a:pt x="0" y="0"/>
                        </a:moveTo>
                        <a:close/>
                        <a:moveTo>
                          <a:pt x="19960" y="1792"/>
                        </a:moveTo>
                        <a:cubicBezTo>
                          <a:pt x="19139" y="597"/>
                          <a:pt x="18064" y="0"/>
                          <a:pt x="16990" y="0"/>
                        </a:cubicBezTo>
                        <a:cubicBezTo>
                          <a:pt x="15915" y="0"/>
                          <a:pt x="14840" y="597"/>
                          <a:pt x="14020" y="1792"/>
                        </a:cubicBezTo>
                        <a:lnTo>
                          <a:pt x="10800" y="6480"/>
                        </a:lnTo>
                        <a:lnTo>
                          <a:pt x="7580" y="1792"/>
                        </a:lnTo>
                        <a:cubicBezTo>
                          <a:pt x="6760" y="597"/>
                          <a:pt x="5685" y="0"/>
                          <a:pt x="4610" y="0"/>
                        </a:cubicBezTo>
                        <a:cubicBezTo>
                          <a:pt x="3536" y="0"/>
                          <a:pt x="2461" y="597"/>
                          <a:pt x="1640" y="1792"/>
                        </a:cubicBezTo>
                        <a:cubicBezTo>
                          <a:pt x="0" y="4181"/>
                          <a:pt x="0" y="8053"/>
                          <a:pt x="1640" y="10442"/>
                        </a:cubicBezTo>
                        <a:lnTo>
                          <a:pt x="4860" y="15130"/>
                        </a:lnTo>
                        <a:lnTo>
                          <a:pt x="6357" y="12950"/>
                        </a:lnTo>
                        <a:lnTo>
                          <a:pt x="3138" y="8261"/>
                        </a:lnTo>
                        <a:cubicBezTo>
                          <a:pt x="2744" y="7689"/>
                          <a:pt x="2527" y="6927"/>
                          <a:pt x="2527" y="6117"/>
                        </a:cubicBezTo>
                        <a:cubicBezTo>
                          <a:pt x="2527" y="5307"/>
                          <a:pt x="2744" y="4545"/>
                          <a:pt x="3138" y="3972"/>
                        </a:cubicBezTo>
                        <a:cubicBezTo>
                          <a:pt x="3531" y="3399"/>
                          <a:pt x="4054" y="3084"/>
                          <a:pt x="4610" y="3084"/>
                        </a:cubicBezTo>
                        <a:cubicBezTo>
                          <a:pt x="5167" y="3084"/>
                          <a:pt x="5690" y="3399"/>
                          <a:pt x="6083" y="3972"/>
                        </a:cubicBezTo>
                        <a:lnTo>
                          <a:pt x="10800" y="10841"/>
                        </a:lnTo>
                        <a:lnTo>
                          <a:pt x="15517" y="3972"/>
                        </a:lnTo>
                        <a:cubicBezTo>
                          <a:pt x="15910" y="3399"/>
                          <a:pt x="16433" y="3084"/>
                          <a:pt x="16990" y="3084"/>
                        </a:cubicBezTo>
                        <a:cubicBezTo>
                          <a:pt x="17546" y="3084"/>
                          <a:pt x="18069" y="3399"/>
                          <a:pt x="18462" y="3972"/>
                        </a:cubicBezTo>
                        <a:cubicBezTo>
                          <a:pt x="18856" y="4545"/>
                          <a:pt x="19073" y="5307"/>
                          <a:pt x="19073" y="6117"/>
                        </a:cubicBezTo>
                        <a:cubicBezTo>
                          <a:pt x="19073" y="6927"/>
                          <a:pt x="18856" y="7689"/>
                          <a:pt x="18462" y="8261"/>
                        </a:cubicBezTo>
                        <a:lnTo>
                          <a:pt x="10800" y="19419"/>
                        </a:lnTo>
                        <a:lnTo>
                          <a:pt x="12297" y="21600"/>
                        </a:lnTo>
                        <a:lnTo>
                          <a:pt x="19960" y="10442"/>
                        </a:lnTo>
                        <a:cubicBezTo>
                          <a:pt x="21600" y="8053"/>
                          <a:pt x="21600" y="4181"/>
                          <a:pt x="19960" y="1792"/>
                        </a:cubicBez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20" name="Google Shape;90;p4">
                    <a:extLst>
                      <a:ext uri="{FF2B5EF4-FFF2-40B4-BE49-F238E27FC236}">
                        <a16:creationId xmlns:a16="http://schemas.microsoft.com/office/drawing/2014/main" id="{4D989A17-B1A8-8848-B61D-30D6C248E42E}"/>
                      </a:ext>
                    </a:extLst>
                  </p:cNvPr>
                  <p:cNvSpPr/>
                  <p:nvPr/>
                </p:nvSpPr>
                <p:spPr>
                  <a:xfrm>
                    <a:off x="565109" y="6430593"/>
                    <a:ext cx="91380" cy="91380"/>
                  </a:xfrm>
                  <a:custGeom>
                    <a:avLst/>
                    <a:gdLst/>
                    <a:ahLst/>
                    <a:cxnLst/>
                    <a:rect l="l" t="t" r="r" b="b"/>
                    <a:pathLst>
                      <a:path w="21600" h="21600" extrusionOk="0">
                        <a:moveTo>
                          <a:pt x="0" y="0"/>
                        </a:moveTo>
                        <a:close/>
                        <a:moveTo>
                          <a:pt x="21600" y="14321"/>
                        </a:moveTo>
                        <a:lnTo>
                          <a:pt x="7279" y="0"/>
                        </a:lnTo>
                        <a:lnTo>
                          <a:pt x="0" y="7279"/>
                        </a:lnTo>
                        <a:lnTo>
                          <a:pt x="14321" y="21600"/>
                        </a:ln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21" name="Google Shape;91;p4">
                    <a:extLst>
                      <a:ext uri="{FF2B5EF4-FFF2-40B4-BE49-F238E27FC236}">
                        <a16:creationId xmlns:a16="http://schemas.microsoft.com/office/drawing/2014/main" id="{9E8D54F6-9A5A-544C-BFF7-7185F72FEEDE}"/>
                      </a:ext>
                    </a:extLst>
                  </p:cNvPr>
                  <p:cNvSpPr/>
                  <p:nvPr/>
                </p:nvSpPr>
                <p:spPr>
                  <a:xfrm>
                    <a:off x="434355" y="6339208"/>
                    <a:ext cx="435834" cy="305088"/>
                  </a:xfrm>
                  <a:custGeom>
                    <a:avLst/>
                    <a:gdLst/>
                    <a:ahLst/>
                    <a:cxnLst/>
                    <a:rect l="l" t="t" r="r" b="b"/>
                    <a:pathLst>
                      <a:path w="21190" h="21600" extrusionOk="0">
                        <a:moveTo>
                          <a:pt x="0" y="0"/>
                        </a:moveTo>
                        <a:close/>
                        <a:moveTo>
                          <a:pt x="1640" y="19808"/>
                        </a:moveTo>
                        <a:cubicBezTo>
                          <a:pt x="2461" y="21003"/>
                          <a:pt x="3536" y="21600"/>
                          <a:pt x="4610" y="21600"/>
                        </a:cubicBezTo>
                        <a:cubicBezTo>
                          <a:pt x="5685" y="21600"/>
                          <a:pt x="6760" y="21003"/>
                          <a:pt x="7580" y="19808"/>
                        </a:cubicBezTo>
                        <a:lnTo>
                          <a:pt x="10800" y="15120"/>
                        </a:lnTo>
                        <a:lnTo>
                          <a:pt x="14020" y="19808"/>
                        </a:lnTo>
                        <a:cubicBezTo>
                          <a:pt x="14840" y="21003"/>
                          <a:pt x="15915" y="21600"/>
                          <a:pt x="16990" y="21600"/>
                        </a:cubicBezTo>
                        <a:cubicBezTo>
                          <a:pt x="18064" y="21600"/>
                          <a:pt x="19139" y="21003"/>
                          <a:pt x="19960" y="19808"/>
                        </a:cubicBezTo>
                        <a:cubicBezTo>
                          <a:pt x="21600" y="17419"/>
                          <a:pt x="21600" y="13547"/>
                          <a:pt x="19960" y="11158"/>
                        </a:cubicBezTo>
                        <a:lnTo>
                          <a:pt x="16740" y="6470"/>
                        </a:lnTo>
                        <a:lnTo>
                          <a:pt x="15243" y="8650"/>
                        </a:lnTo>
                        <a:lnTo>
                          <a:pt x="18462" y="13339"/>
                        </a:lnTo>
                        <a:cubicBezTo>
                          <a:pt x="18856" y="13911"/>
                          <a:pt x="19073" y="14673"/>
                          <a:pt x="19073" y="15483"/>
                        </a:cubicBezTo>
                        <a:cubicBezTo>
                          <a:pt x="19073" y="16293"/>
                          <a:pt x="18856" y="17055"/>
                          <a:pt x="18462" y="17628"/>
                        </a:cubicBezTo>
                        <a:cubicBezTo>
                          <a:pt x="18069" y="18201"/>
                          <a:pt x="17546" y="18516"/>
                          <a:pt x="16990" y="18516"/>
                        </a:cubicBezTo>
                        <a:cubicBezTo>
                          <a:pt x="16433" y="18516"/>
                          <a:pt x="15910" y="18201"/>
                          <a:pt x="15517" y="17628"/>
                        </a:cubicBezTo>
                        <a:lnTo>
                          <a:pt x="10800" y="10759"/>
                        </a:lnTo>
                        <a:lnTo>
                          <a:pt x="6083" y="17628"/>
                        </a:lnTo>
                        <a:cubicBezTo>
                          <a:pt x="5690" y="18201"/>
                          <a:pt x="5167" y="18516"/>
                          <a:pt x="4610" y="18516"/>
                        </a:cubicBezTo>
                        <a:cubicBezTo>
                          <a:pt x="4054" y="18516"/>
                          <a:pt x="3531" y="18201"/>
                          <a:pt x="3138" y="17628"/>
                        </a:cubicBezTo>
                        <a:cubicBezTo>
                          <a:pt x="2744" y="17055"/>
                          <a:pt x="2527" y="16293"/>
                          <a:pt x="2527" y="15483"/>
                        </a:cubicBezTo>
                        <a:cubicBezTo>
                          <a:pt x="2527" y="14673"/>
                          <a:pt x="2744" y="13911"/>
                          <a:pt x="3138" y="13339"/>
                        </a:cubicBezTo>
                        <a:lnTo>
                          <a:pt x="10800" y="2181"/>
                        </a:lnTo>
                        <a:lnTo>
                          <a:pt x="9303" y="0"/>
                        </a:lnTo>
                        <a:lnTo>
                          <a:pt x="1640" y="11158"/>
                        </a:lnTo>
                        <a:cubicBezTo>
                          <a:pt x="0" y="13547"/>
                          <a:pt x="0" y="17419"/>
                          <a:pt x="1640" y="19808"/>
                        </a:cubicBez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22" name="Google Shape;92;p4">
                    <a:extLst>
                      <a:ext uri="{FF2B5EF4-FFF2-40B4-BE49-F238E27FC236}">
                        <a16:creationId xmlns:a16="http://schemas.microsoft.com/office/drawing/2014/main" id="{7661E81D-12BB-8C47-B14E-709E8A051A4E}"/>
                      </a:ext>
                    </a:extLst>
                  </p:cNvPr>
                  <p:cNvSpPr/>
                  <p:nvPr/>
                </p:nvSpPr>
                <p:spPr>
                  <a:xfrm>
                    <a:off x="656489" y="6339213"/>
                    <a:ext cx="91380" cy="91380"/>
                  </a:xfrm>
                  <a:custGeom>
                    <a:avLst/>
                    <a:gdLst/>
                    <a:ahLst/>
                    <a:cxnLst/>
                    <a:rect l="l" t="t" r="r" b="b"/>
                    <a:pathLst>
                      <a:path w="21600" h="21600" extrusionOk="0">
                        <a:moveTo>
                          <a:pt x="0" y="0"/>
                        </a:moveTo>
                        <a:close/>
                        <a:moveTo>
                          <a:pt x="0" y="7279"/>
                        </a:moveTo>
                        <a:lnTo>
                          <a:pt x="14321" y="21600"/>
                        </a:lnTo>
                        <a:lnTo>
                          <a:pt x="21600" y="14321"/>
                        </a:lnTo>
                        <a:lnTo>
                          <a:pt x="7279" y="0"/>
                        </a:ln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grpSp>
          <p:sp>
            <p:nvSpPr>
              <p:cNvPr id="35" name="TextBox 34">
                <a:extLst>
                  <a:ext uri="{FF2B5EF4-FFF2-40B4-BE49-F238E27FC236}">
                    <a16:creationId xmlns:a16="http://schemas.microsoft.com/office/drawing/2014/main" id="{6C5987B8-B4D7-C84C-ACE7-3177791D1446}"/>
                  </a:ext>
                </a:extLst>
              </p:cNvPr>
              <p:cNvSpPr txBox="1"/>
              <p:nvPr/>
            </p:nvSpPr>
            <p:spPr>
              <a:xfrm>
                <a:off x="2506648" y="5636758"/>
                <a:ext cx="3370648" cy="400110"/>
              </a:xfrm>
              <a:prstGeom prst="rect">
                <a:avLst/>
              </a:prstGeom>
              <a:noFill/>
            </p:spPr>
            <p:txBody>
              <a:bodyPr wrap="square" rtlCol="0">
                <a:spAutoFit/>
              </a:bodyPr>
              <a:lstStyle/>
              <a:p>
                <a:pPr algn="ctr"/>
                <a:r>
                  <a:rPr lang="en-US" sz="1000" dirty="0">
                    <a:solidFill>
                      <a:schemeClr val="bg1"/>
                    </a:solidFill>
                    <a:latin typeface="+mn-lt"/>
                  </a:rPr>
                  <a:t>If you can’t set up a dedicated workspace in your home, we recommend using a co-working space</a:t>
                </a:r>
              </a:p>
            </p:txBody>
          </p:sp>
        </p:grpSp>
        <p:grpSp>
          <p:nvGrpSpPr>
            <p:cNvPr id="11" name="Group 10">
              <a:extLst>
                <a:ext uri="{FF2B5EF4-FFF2-40B4-BE49-F238E27FC236}">
                  <a16:creationId xmlns:a16="http://schemas.microsoft.com/office/drawing/2014/main" id="{9B0E65CB-012E-6847-8487-F0BECAFB2337}"/>
                </a:ext>
              </a:extLst>
            </p:cNvPr>
            <p:cNvGrpSpPr/>
            <p:nvPr/>
          </p:nvGrpSpPr>
          <p:grpSpPr>
            <a:xfrm>
              <a:off x="6146438" y="1664898"/>
              <a:ext cx="3707180" cy="4494362"/>
              <a:chOff x="6146438" y="1664898"/>
              <a:chExt cx="3707180" cy="4494362"/>
            </a:xfrm>
          </p:grpSpPr>
          <p:sp>
            <p:nvSpPr>
              <p:cNvPr id="4" name="Rectangle 3">
                <a:extLst>
                  <a:ext uri="{FF2B5EF4-FFF2-40B4-BE49-F238E27FC236}">
                    <a16:creationId xmlns:a16="http://schemas.microsoft.com/office/drawing/2014/main" id="{A790265F-E4D7-F34A-91FC-AF61BD925274}"/>
                  </a:ext>
                </a:extLst>
              </p:cNvPr>
              <p:cNvSpPr/>
              <p:nvPr/>
            </p:nvSpPr>
            <p:spPr>
              <a:xfrm>
                <a:off x="6146438" y="1664898"/>
                <a:ext cx="3707180" cy="4494362"/>
              </a:xfrm>
              <a:prstGeom prst="rect">
                <a:avLst/>
              </a:prstGeom>
              <a:solidFill>
                <a:schemeClr val="accent1">
                  <a:alpha val="99000"/>
                </a:schemeClr>
              </a:solidFill>
            </p:spPr>
            <p:txBody>
              <a:bodyPr rot="0" spcFirstLastPara="0" vertOverflow="overflow" horzOverflow="overflow" vert="horz" wrap="square" lIns="0" tIns="1371600" rIns="0" bIns="0" numCol="1" spcCol="0" rtlCol="0" fromWordArt="0" anchor="t" anchorCtr="0" forceAA="0" compatLnSpc="1">
                <a:prstTxWarp prst="textNoShape">
                  <a:avLst/>
                </a:prstTxWarp>
                <a:noAutofit/>
              </a:bodyPr>
              <a:lstStyle/>
              <a:p>
                <a:pPr algn="ctr"/>
                <a:r>
                  <a:rPr lang="en-US" dirty="0">
                    <a:solidFill>
                      <a:schemeClr val="bg1"/>
                    </a:solidFill>
                    <a:latin typeface="+mn-lt"/>
                  </a:rPr>
                  <a:t>Establish a schedule and routine</a:t>
                </a:r>
              </a:p>
            </p:txBody>
          </p:sp>
          <p:sp>
            <p:nvSpPr>
              <p:cNvPr id="46" name="Oval 45">
                <a:extLst>
                  <a:ext uri="{FF2B5EF4-FFF2-40B4-BE49-F238E27FC236}">
                    <a16:creationId xmlns:a16="http://schemas.microsoft.com/office/drawing/2014/main" id="{98A25618-1233-1143-A5E9-6498CC092EF0}"/>
                  </a:ext>
                </a:extLst>
              </p:cNvPr>
              <p:cNvSpPr/>
              <p:nvPr/>
            </p:nvSpPr>
            <p:spPr>
              <a:xfrm>
                <a:off x="7027845" y="3539934"/>
                <a:ext cx="1944366" cy="1944364"/>
              </a:xfrm>
              <a:prstGeom prst="ellipse">
                <a:avLst/>
              </a:prstGeom>
              <a:solidFill>
                <a:schemeClr val="bg1"/>
              </a:solidFill>
            </p:spPr>
            <p:txBody>
              <a:bodyPr wrap="square" lIns="0" tIns="0" rIns="0" bIns="0" rtlCol="0" anchor="ctr">
                <a:noAutofit/>
              </a:bodyPr>
              <a:lstStyle/>
              <a:p>
                <a:pPr algn="l"/>
                <a:endParaRPr lang="en-US" dirty="0">
                  <a:latin typeface="+mn-lt"/>
                </a:endParaRPr>
              </a:p>
            </p:txBody>
          </p:sp>
          <p:sp>
            <p:nvSpPr>
              <p:cNvPr id="9" name="Rectangle 8">
                <a:extLst>
                  <a:ext uri="{FF2B5EF4-FFF2-40B4-BE49-F238E27FC236}">
                    <a16:creationId xmlns:a16="http://schemas.microsoft.com/office/drawing/2014/main" id="{603EB622-EF02-0C4C-AB1B-8C06CF7EABE0}"/>
                  </a:ext>
                </a:extLst>
              </p:cNvPr>
              <p:cNvSpPr/>
              <p:nvPr/>
            </p:nvSpPr>
            <p:spPr>
              <a:xfrm>
                <a:off x="7629093" y="1984076"/>
                <a:ext cx="741870" cy="741870"/>
              </a:xfrm>
              <a:prstGeom prst="rect">
                <a:avLst/>
              </a:prstGeom>
              <a:solidFill>
                <a:srgbClr val="EEF0E9"/>
              </a:solidFill>
            </p:spPr>
            <p:txBody>
              <a:bodyPr wrap="square" lIns="0" tIns="0" rIns="0" bIns="0" rtlCol="0" anchor="ctr">
                <a:noAutofit/>
              </a:bodyPr>
              <a:lstStyle/>
              <a:p>
                <a:pPr algn="ctr"/>
                <a:r>
                  <a:rPr lang="en-US" sz="2000" b="1">
                    <a:solidFill>
                      <a:schemeClr val="accent1"/>
                    </a:solidFill>
                    <a:latin typeface="+mn-lt"/>
                  </a:rPr>
                  <a:t>2</a:t>
                </a:r>
                <a:endParaRPr lang="en-US" sz="2000" b="1" dirty="0">
                  <a:solidFill>
                    <a:schemeClr val="accent1"/>
                  </a:solidFill>
                  <a:latin typeface="+mn-lt"/>
                </a:endParaRPr>
              </a:p>
            </p:txBody>
          </p:sp>
          <p:grpSp>
            <p:nvGrpSpPr>
              <p:cNvPr id="38" name="Group 37">
                <a:extLst>
                  <a:ext uri="{FF2B5EF4-FFF2-40B4-BE49-F238E27FC236}">
                    <a16:creationId xmlns:a16="http://schemas.microsoft.com/office/drawing/2014/main" id="{9BA1BF95-167A-734E-AE4C-E4F5CC973C4B}"/>
                  </a:ext>
                </a:extLst>
              </p:cNvPr>
              <p:cNvGrpSpPr/>
              <p:nvPr/>
            </p:nvGrpSpPr>
            <p:grpSpPr>
              <a:xfrm>
                <a:off x="7547591" y="4069204"/>
                <a:ext cx="904875" cy="885825"/>
                <a:chOff x="6576538" y="2587842"/>
                <a:chExt cx="904875" cy="885825"/>
              </a:xfrm>
              <a:solidFill>
                <a:schemeClr val="accent3"/>
              </a:solidFill>
            </p:grpSpPr>
            <p:sp>
              <p:nvSpPr>
                <p:cNvPr id="39" name="Freeform: Shape 143">
                  <a:extLst>
                    <a:ext uri="{FF2B5EF4-FFF2-40B4-BE49-F238E27FC236}">
                      <a16:creationId xmlns:a16="http://schemas.microsoft.com/office/drawing/2014/main" id="{B446D081-3140-9D47-B5B4-37308F3E0794}"/>
                    </a:ext>
                  </a:extLst>
                </p:cNvPr>
                <p:cNvSpPr/>
                <p:nvPr/>
              </p:nvSpPr>
              <p:spPr>
                <a:xfrm>
                  <a:off x="6922295" y="3129814"/>
                  <a:ext cx="133350" cy="104775"/>
                </a:xfrm>
                <a:custGeom>
                  <a:avLst/>
                  <a:gdLst>
                    <a:gd name="connsiteX0" fmla="*/ 107632 w 133350"/>
                    <a:gd name="connsiteY0" fmla="*/ 0 h 104775"/>
                    <a:gd name="connsiteX1" fmla="*/ 28575 w 133350"/>
                    <a:gd name="connsiteY1" fmla="*/ 0 h 104775"/>
                    <a:gd name="connsiteX2" fmla="*/ 0 w 133350"/>
                    <a:gd name="connsiteY2" fmla="*/ 28575 h 104775"/>
                    <a:gd name="connsiteX3" fmla="*/ 0 w 133350"/>
                    <a:gd name="connsiteY3" fmla="*/ 77153 h 104775"/>
                    <a:gd name="connsiteX4" fmla="*/ 28575 w 133350"/>
                    <a:gd name="connsiteY4" fmla="*/ 105728 h 104775"/>
                    <a:gd name="connsiteX5" fmla="*/ 107632 w 133350"/>
                    <a:gd name="connsiteY5" fmla="*/ 105728 h 104775"/>
                    <a:gd name="connsiteX6" fmla="*/ 136208 w 133350"/>
                    <a:gd name="connsiteY6" fmla="*/ 77153 h 104775"/>
                    <a:gd name="connsiteX7" fmla="*/ 136208 w 133350"/>
                    <a:gd name="connsiteY7" fmla="*/ 28575 h 104775"/>
                    <a:gd name="connsiteX8" fmla="*/ 107632 w 133350"/>
                    <a:gd name="connsiteY8"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04775">
                      <a:moveTo>
                        <a:pt x="107632" y="0"/>
                      </a:moveTo>
                      <a:lnTo>
                        <a:pt x="28575" y="0"/>
                      </a:lnTo>
                      <a:cubicBezTo>
                        <a:pt x="13335" y="0"/>
                        <a:pt x="0" y="12382"/>
                        <a:pt x="0" y="28575"/>
                      </a:cubicBezTo>
                      <a:lnTo>
                        <a:pt x="0" y="77153"/>
                      </a:lnTo>
                      <a:cubicBezTo>
                        <a:pt x="0" y="92393"/>
                        <a:pt x="12382" y="105728"/>
                        <a:pt x="28575" y="105728"/>
                      </a:cubicBezTo>
                      <a:lnTo>
                        <a:pt x="107632" y="105728"/>
                      </a:lnTo>
                      <a:cubicBezTo>
                        <a:pt x="122873" y="105728"/>
                        <a:pt x="136208" y="93345"/>
                        <a:pt x="136208" y="77153"/>
                      </a:cubicBezTo>
                      <a:lnTo>
                        <a:pt x="136208" y="28575"/>
                      </a:lnTo>
                      <a:cubicBezTo>
                        <a:pt x="136208" y="13335"/>
                        <a:pt x="122873" y="0"/>
                        <a:pt x="107632" y="0"/>
                      </a:cubicBezTo>
                      <a:close/>
                    </a:path>
                  </a:pathLst>
                </a:custGeom>
                <a:grpFill/>
                <a:ln w="9525" cap="flat">
                  <a:noFill/>
                  <a:prstDash val="solid"/>
                  <a:miter/>
                </a:ln>
              </p:spPr>
              <p:txBody>
                <a:bodyPr rtlCol="0" anchor="ctr"/>
                <a:lstStyle/>
                <a:p>
                  <a:endParaRPr lang="en-US"/>
                </a:p>
              </p:txBody>
            </p:sp>
            <p:sp>
              <p:nvSpPr>
                <p:cNvPr id="40" name="Freeform: Shape 144">
                  <a:extLst>
                    <a:ext uri="{FF2B5EF4-FFF2-40B4-BE49-F238E27FC236}">
                      <a16:creationId xmlns:a16="http://schemas.microsoft.com/office/drawing/2014/main" id="{6F277B99-A883-E449-8B24-621EDBF86B1A}"/>
                    </a:ext>
                  </a:extLst>
                </p:cNvPr>
                <p:cNvSpPr/>
                <p:nvPr/>
              </p:nvSpPr>
              <p:spPr>
                <a:xfrm>
                  <a:off x="6718460" y="3129814"/>
                  <a:ext cx="133350" cy="104775"/>
                </a:xfrm>
                <a:custGeom>
                  <a:avLst/>
                  <a:gdLst>
                    <a:gd name="connsiteX0" fmla="*/ 107633 w 133350"/>
                    <a:gd name="connsiteY0" fmla="*/ 0 h 104775"/>
                    <a:gd name="connsiteX1" fmla="*/ 28575 w 133350"/>
                    <a:gd name="connsiteY1" fmla="*/ 0 h 104775"/>
                    <a:gd name="connsiteX2" fmla="*/ 0 w 133350"/>
                    <a:gd name="connsiteY2" fmla="*/ 28575 h 104775"/>
                    <a:gd name="connsiteX3" fmla="*/ 0 w 133350"/>
                    <a:gd name="connsiteY3" fmla="*/ 77153 h 104775"/>
                    <a:gd name="connsiteX4" fmla="*/ 28575 w 133350"/>
                    <a:gd name="connsiteY4" fmla="*/ 105728 h 104775"/>
                    <a:gd name="connsiteX5" fmla="*/ 107633 w 133350"/>
                    <a:gd name="connsiteY5" fmla="*/ 105728 h 104775"/>
                    <a:gd name="connsiteX6" fmla="*/ 136208 w 133350"/>
                    <a:gd name="connsiteY6" fmla="*/ 77153 h 104775"/>
                    <a:gd name="connsiteX7" fmla="*/ 136208 w 133350"/>
                    <a:gd name="connsiteY7" fmla="*/ 28575 h 104775"/>
                    <a:gd name="connsiteX8" fmla="*/ 107633 w 133350"/>
                    <a:gd name="connsiteY8"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04775">
                      <a:moveTo>
                        <a:pt x="107633" y="0"/>
                      </a:moveTo>
                      <a:lnTo>
                        <a:pt x="28575" y="0"/>
                      </a:lnTo>
                      <a:cubicBezTo>
                        <a:pt x="13335" y="0"/>
                        <a:pt x="0" y="12382"/>
                        <a:pt x="0" y="28575"/>
                      </a:cubicBezTo>
                      <a:lnTo>
                        <a:pt x="0" y="77153"/>
                      </a:lnTo>
                      <a:cubicBezTo>
                        <a:pt x="0" y="92393"/>
                        <a:pt x="12383" y="105728"/>
                        <a:pt x="28575" y="105728"/>
                      </a:cubicBezTo>
                      <a:lnTo>
                        <a:pt x="107633" y="105728"/>
                      </a:lnTo>
                      <a:cubicBezTo>
                        <a:pt x="122873" y="105728"/>
                        <a:pt x="136208" y="93345"/>
                        <a:pt x="136208" y="77153"/>
                      </a:cubicBezTo>
                      <a:lnTo>
                        <a:pt x="136208" y="28575"/>
                      </a:lnTo>
                      <a:cubicBezTo>
                        <a:pt x="136208" y="13335"/>
                        <a:pt x="122873" y="0"/>
                        <a:pt x="107633" y="0"/>
                      </a:cubicBezTo>
                      <a:close/>
                    </a:path>
                  </a:pathLst>
                </a:custGeom>
                <a:grpFill/>
                <a:ln w="9525" cap="flat">
                  <a:noFill/>
                  <a:prstDash val="solid"/>
                  <a:miter/>
                </a:ln>
              </p:spPr>
              <p:txBody>
                <a:bodyPr rtlCol="0" anchor="ctr"/>
                <a:lstStyle/>
                <a:p>
                  <a:endParaRPr lang="en-US"/>
                </a:p>
              </p:txBody>
            </p:sp>
            <p:sp>
              <p:nvSpPr>
                <p:cNvPr id="41" name="Freeform: Shape 145">
                  <a:extLst>
                    <a:ext uri="{FF2B5EF4-FFF2-40B4-BE49-F238E27FC236}">
                      <a16:creationId xmlns:a16="http://schemas.microsoft.com/office/drawing/2014/main" id="{B70DEFB5-C278-DF4D-AF17-C8116AAC54D6}"/>
                    </a:ext>
                  </a:extLst>
                </p:cNvPr>
                <p:cNvSpPr/>
                <p:nvPr/>
              </p:nvSpPr>
              <p:spPr>
                <a:xfrm>
                  <a:off x="6922295" y="2951697"/>
                  <a:ext cx="133350" cy="104775"/>
                </a:xfrm>
                <a:custGeom>
                  <a:avLst/>
                  <a:gdLst>
                    <a:gd name="connsiteX0" fmla="*/ 107632 w 133350"/>
                    <a:gd name="connsiteY0" fmla="*/ 0 h 104775"/>
                    <a:gd name="connsiteX1" fmla="*/ 28575 w 133350"/>
                    <a:gd name="connsiteY1" fmla="*/ 0 h 104775"/>
                    <a:gd name="connsiteX2" fmla="*/ 0 w 133350"/>
                    <a:gd name="connsiteY2" fmla="*/ 28575 h 104775"/>
                    <a:gd name="connsiteX3" fmla="*/ 0 w 133350"/>
                    <a:gd name="connsiteY3" fmla="*/ 77153 h 104775"/>
                    <a:gd name="connsiteX4" fmla="*/ 28575 w 133350"/>
                    <a:gd name="connsiteY4" fmla="*/ 105728 h 104775"/>
                    <a:gd name="connsiteX5" fmla="*/ 107632 w 133350"/>
                    <a:gd name="connsiteY5" fmla="*/ 105728 h 104775"/>
                    <a:gd name="connsiteX6" fmla="*/ 136208 w 133350"/>
                    <a:gd name="connsiteY6" fmla="*/ 77153 h 104775"/>
                    <a:gd name="connsiteX7" fmla="*/ 136208 w 133350"/>
                    <a:gd name="connsiteY7" fmla="*/ 28575 h 104775"/>
                    <a:gd name="connsiteX8" fmla="*/ 107632 w 133350"/>
                    <a:gd name="connsiteY8"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04775">
                      <a:moveTo>
                        <a:pt x="107632" y="0"/>
                      </a:moveTo>
                      <a:lnTo>
                        <a:pt x="28575" y="0"/>
                      </a:lnTo>
                      <a:cubicBezTo>
                        <a:pt x="13335" y="0"/>
                        <a:pt x="0" y="12383"/>
                        <a:pt x="0" y="28575"/>
                      </a:cubicBezTo>
                      <a:lnTo>
                        <a:pt x="0" y="77153"/>
                      </a:lnTo>
                      <a:cubicBezTo>
                        <a:pt x="0" y="92393"/>
                        <a:pt x="12382" y="105728"/>
                        <a:pt x="28575" y="105728"/>
                      </a:cubicBezTo>
                      <a:lnTo>
                        <a:pt x="107632" y="105728"/>
                      </a:lnTo>
                      <a:cubicBezTo>
                        <a:pt x="122873" y="105728"/>
                        <a:pt x="136208" y="93345"/>
                        <a:pt x="136208" y="77153"/>
                      </a:cubicBezTo>
                      <a:lnTo>
                        <a:pt x="136208" y="28575"/>
                      </a:lnTo>
                      <a:cubicBezTo>
                        <a:pt x="136208" y="13335"/>
                        <a:pt x="122873" y="0"/>
                        <a:pt x="107632" y="0"/>
                      </a:cubicBezTo>
                      <a:close/>
                    </a:path>
                  </a:pathLst>
                </a:custGeom>
                <a:grpFill/>
                <a:ln w="9525" cap="flat">
                  <a:noFill/>
                  <a:prstDash val="solid"/>
                  <a:miter/>
                </a:ln>
              </p:spPr>
              <p:txBody>
                <a:bodyPr rtlCol="0" anchor="ctr"/>
                <a:lstStyle/>
                <a:p>
                  <a:endParaRPr lang="en-US"/>
                </a:p>
              </p:txBody>
            </p:sp>
            <p:sp>
              <p:nvSpPr>
                <p:cNvPr id="42" name="Freeform: Shape 146">
                  <a:extLst>
                    <a:ext uri="{FF2B5EF4-FFF2-40B4-BE49-F238E27FC236}">
                      <a16:creationId xmlns:a16="http://schemas.microsoft.com/office/drawing/2014/main" id="{72088160-F664-8D45-96D5-4CBDF7E9668D}"/>
                    </a:ext>
                  </a:extLst>
                </p:cNvPr>
                <p:cNvSpPr/>
                <p:nvPr/>
              </p:nvSpPr>
              <p:spPr>
                <a:xfrm>
                  <a:off x="6718460" y="2951697"/>
                  <a:ext cx="133350" cy="104775"/>
                </a:xfrm>
                <a:custGeom>
                  <a:avLst/>
                  <a:gdLst>
                    <a:gd name="connsiteX0" fmla="*/ 107633 w 133350"/>
                    <a:gd name="connsiteY0" fmla="*/ 0 h 104775"/>
                    <a:gd name="connsiteX1" fmla="*/ 28575 w 133350"/>
                    <a:gd name="connsiteY1" fmla="*/ 0 h 104775"/>
                    <a:gd name="connsiteX2" fmla="*/ 0 w 133350"/>
                    <a:gd name="connsiteY2" fmla="*/ 28575 h 104775"/>
                    <a:gd name="connsiteX3" fmla="*/ 0 w 133350"/>
                    <a:gd name="connsiteY3" fmla="*/ 77153 h 104775"/>
                    <a:gd name="connsiteX4" fmla="*/ 28575 w 133350"/>
                    <a:gd name="connsiteY4" fmla="*/ 105728 h 104775"/>
                    <a:gd name="connsiteX5" fmla="*/ 107633 w 133350"/>
                    <a:gd name="connsiteY5" fmla="*/ 105728 h 104775"/>
                    <a:gd name="connsiteX6" fmla="*/ 136208 w 133350"/>
                    <a:gd name="connsiteY6" fmla="*/ 77153 h 104775"/>
                    <a:gd name="connsiteX7" fmla="*/ 136208 w 133350"/>
                    <a:gd name="connsiteY7" fmla="*/ 28575 h 104775"/>
                    <a:gd name="connsiteX8" fmla="*/ 107633 w 133350"/>
                    <a:gd name="connsiteY8"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04775">
                      <a:moveTo>
                        <a:pt x="107633" y="0"/>
                      </a:moveTo>
                      <a:lnTo>
                        <a:pt x="28575" y="0"/>
                      </a:lnTo>
                      <a:cubicBezTo>
                        <a:pt x="13335" y="0"/>
                        <a:pt x="0" y="12383"/>
                        <a:pt x="0" y="28575"/>
                      </a:cubicBezTo>
                      <a:lnTo>
                        <a:pt x="0" y="77153"/>
                      </a:lnTo>
                      <a:cubicBezTo>
                        <a:pt x="0" y="92393"/>
                        <a:pt x="12383" y="105728"/>
                        <a:pt x="28575" y="105728"/>
                      </a:cubicBezTo>
                      <a:lnTo>
                        <a:pt x="107633" y="105728"/>
                      </a:lnTo>
                      <a:cubicBezTo>
                        <a:pt x="122873" y="105728"/>
                        <a:pt x="136208" y="93345"/>
                        <a:pt x="136208" y="77153"/>
                      </a:cubicBezTo>
                      <a:lnTo>
                        <a:pt x="136208" y="28575"/>
                      </a:lnTo>
                      <a:cubicBezTo>
                        <a:pt x="136208" y="13335"/>
                        <a:pt x="122873" y="0"/>
                        <a:pt x="107633" y="0"/>
                      </a:cubicBezTo>
                      <a:close/>
                    </a:path>
                  </a:pathLst>
                </a:custGeom>
                <a:grpFill/>
                <a:ln w="9525" cap="flat">
                  <a:noFill/>
                  <a:prstDash val="solid"/>
                  <a:miter/>
                </a:ln>
              </p:spPr>
              <p:txBody>
                <a:bodyPr rtlCol="0" anchor="ctr"/>
                <a:lstStyle/>
                <a:p>
                  <a:endParaRPr lang="en-US"/>
                </a:p>
              </p:txBody>
            </p:sp>
            <p:sp>
              <p:nvSpPr>
                <p:cNvPr id="43" name="Freeform: Shape 147">
                  <a:extLst>
                    <a:ext uri="{FF2B5EF4-FFF2-40B4-BE49-F238E27FC236}">
                      <a16:creationId xmlns:a16="http://schemas.microsoft.com/office/drawing/2014/main" id="{2E70E27B-0370-6D48-9FD7-17BF0EBDC51E}"/>
                    </a:ext>
                  </a:extLst>
                </p:cNvPr>
                <p:cNvSpPr/>
                <p:nvPr/>
              </p:nvSpPr>
              <p:spPr>
                <a:xfrm>
                  <a:off x="7126130" y="2951697"/>
                  <a:ext cx="133350" cy="104775"/>
                </a:xfrm>
                <a:custGeom>
                  <a:avLst/>
                  <a:gdLst>
                    <a:gd name="connsiteX0" fmla="*/ 107632 w 133350"/>
                    <a:gd name="connsiteY0" fmla="*/ 0 h 104775"/>
                    <a:gd name="connsiteX1" fmla="*/ 28575 w 133350"/>
                    <a:gd name="connsiteY1" fmla="*/ 0 h 104775"/>
                    <a:gd name="connsiteX2" fmla="*/ 0 w 133350"/>
                    <a:gd name="connsiteY2" fmla="*/ 28575 h 104775"/>
                    <a:gd name="connsiteX3" fmla="*/ 0 w 133350"/>
                    <a:gd name="connsiteY3" fmla="*/ 77153 h 104775"/>
                    <a:gd name="connsiteX4" fmla="*/ 28575 w 133350"/>
                    <a:gd name="connsiteY4" fmla="*/ 105728 h 104775"/>
                    <a:gd name="connsiteX5" fmla="*/ 107632 w 133350"/>
                    <a:gd name="connsiteY5" fmla="*/ 105728 h 104775"/>
                    <a:gd name="connsiteX6" fmla="*/ 136208 w 133350"/>
                    <a:gd name="connsiteY6" fmla="*/ 77153 h 104775"/>
                    <a:gd name="connsiteX7" fmla="*/ 136208 w 133350"/>
                    <a:gd name="connsiteY7" fmla="*/ 28575 h 104775"/>
                    <a:gd name="connsiteX8" fmla="*/ 107632 w 133350"/>
                    <a:gd name="connsiteY8"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04775">
                      <a:moveTo>
                        <a:pt x="107632" y="0"/>
                      </a:moveTo>
                      <a:lnTo>
                        <a:pt x="28575" y="0"/>
                      </a:lnTo>
                      <a:cubicBezTo>
                        <a:pt x="13335" y="0"/>
                        <a:pt x="0" y="12383"/>
                        <a:pt x="0" y="28575"/>
                      </a:cubicBezTo>
                      <a:lnTo>
                        <a:pt x="0" y="77153"/>
                      </a:lnTo>
                      <a:cubicBezTo>
                        <a:pt x="0" y="92393"/>
                        <a:pt x="12382" y="105728"/>
                        <a:pt x="28575" y="105728"/>
                      </a:cubicBezTo>
                      <a:lnTo>
                        <a:pt x="107632" y="105728"/>
                      </a:lnTo>
                      <a:cubicBezTo>
                        <a:pt x="122872" y="105728"/>
                        <a:pt x="136208" y="93345"/>
                        <a:pt x="136208" y="77153"/>
                      </a:cubicBezTo>
                      <a:lnTo>
                        <a:pt x="136208" y="28575"/>
                      </a:lnTo>
                      <a:cubicBezTo>
                        <a:pt x="136208" y="13335"/>
                        <a:pt x="122872" y="0"/>
                        <a:pt x="107632" y="0"/>
                      </a:cubicBezTo>
                      <a:close/>
                    </a:path>
                  </a:pathLst>
                </a:custGeom>
                <a:grpFill/>
                <a:ln w="9525" cap="flat">
                  <a:noFill/>
                  <a:prstDash val="solid"/>
                  <a:miter/>
                </a:ln>
              </p:spPr>
              <p:txBody>
                <a:bodyPr rtlCol="0" anchor="ctr"/>
                <a:lstStyle/>
                <a:p>
                  <a:endParaRPr lang="en-US"/>
                </a:p>
              </p:txBody>
            </p:sp>
            <p:sp>
              <p:nvSpPr>
                <p:cNvPr id="44" name="Freeform: Shape 148">
                  <a:extLst>
                    <a:ext uri="{FF2B5EF4-FFF2-40B4-BE49-F238E27FC236}">
                      <a16:creationId xmlns:a16="http://schemas.microsoft.com/office/drawing/2014/main" id="{226667D0-7102-3846-BB56-6BDAFC37EA2D}"/>
                    </a:ext>
                  </a:extLst>
                </p:cNvPr>
                <p:cNvSpPr/>
                <p:nvPr/>
              </p:nvSpPr>
              <p:spPr>
                <a:xfrm>
                  <a:off x="6576538" y="2587842"/>
                  <a:ext cx="904875" cy="885825"/>
                </a:xfrm>
                <a:custGeom>
                  <a:avLst/>
                  <a:gdLst>
                    <a:gd name="connsiteX0" fmla="*/ 827723 w 904875"/>
                    <a:gd name="connsiteY0" fmla="*/ 550545 h 885825"/>
                    <a:gd name="connsiteX1" fmla="*/ 827723 w 904875"/>
                    <a:gd name="connsiteY1" fmla="*/ 172403 h 885825"/>
                    <a:gd name="connsiteX2" fmla="*/ 802958 w 904875"/>
                    <a:gd name="connsiteY2" fmla="*/ 108585 h 885825"/>
                    <a:gd name="connsiteX3" fmla="*/ 802958 w 904875"/>
                    <a:gd name="connsiteY3" fmla="*/ 107633 h 885825"/>
                    <a:gd name="connsiteX4" fmla="*/ 802005 w 904875"/>
                    <a:gd name="connsiteY4" fmla="*/ 107633 h 885825"/>
                    <a:gd name="connsiteX5" fmla="*/ 729615 w 904875"/>
                    <a:gd name="connsiteY5" fmla="*/ 75248 h 885825"/>
                    <a:gd name="connsiteX6" fmla="*/ 658178 w 904875"/>
                    <a:gd name="connsiteY6" fmla="*/ 75248 h 885825"/>
                    <a:gd name="connsiteX7" fmla="*/ 658178 w 904875"/>
                    <a:gd name="connsiteY7" fmla="*/ 32385 h 885825"/>
                    <a:gd name="connsiteX8" fmla="*/ 625793 w 904875"/>
                    <a:gd name="connsiteY8" fmla="*/ 0 h 885825"/>
                    <a:gd name="connsiteX9" fmla="*/ 577215 w 904875"/>
                    <a:gd name="connsiteY9" fmla="*/ 0 h 885825"/>
                    <a:gd name="connsiteX10" fmla="*/ 544830 w 904875"/>
                    <a:gd name="connsiteY10" fmla="*/ 32385 h 885825"/>
                    <a:gd name="connsiteX11" fmla="*/ 544830 w 904875"/>
                    <a:gd name="connsiteY11" fmla="*/ 75248 h 885825"/>
                    <a:gd name="connsiteX12" fmla="*/ 281940 w 904875"/>
                    <a:gd name="connsiteY12" fmla="*/ 75248 h 885825"/>
                    <a:gd name="connsiteX13" fmla="*/ 281940 w 904875"/>
                    <a:gd name="connsiteY13" fmla="*/ 32385 h 885825"/>
                    <a:gd name="connsiteX14" fmla="*/ 249555 w 904875"/>
                    <a:gd name="connsiteY14" fmla="*/ 0 h 885825"/>
                    <a:gd name="connsiteX15" fmla="*/ 200978 w 904875"/>
                    <a:gd name="connsiteY15" fmla="*/ 0 h 885825"/>
                    <a:gd name="connsiteX16" fmla="*/ 168593 w 904875"/>
                    <a:gd name="connsiteY16" fmla="*/ 32385 h 885825"/>
                    <a:gd name="connsiteX17" fmla="*/ 168593 w 904875"/>
                    <a:gd name="connsiteY17" fmla="*/ 75248 h 885825"/>
                    <a:gd name="connsiteX18" fmla="*/ 97155 w 904875"/>
                    <a:gd name="connsiteY18" fmla="*/ 75248 h 885825"/>
                    <a:gd name="connsiteX19" fmla="*/ 24765 w 904875"/>
                    <a:gd name="connsiteY19" fmla="*/ 107633 h 885825"/>
                    <a:gd name="connsiteX20" fmla="*/ 24765 w 904875"/>
                    <a:gd name="connsiteY20" fmla="*/ 107633 h 885825"/>
                    <a:gd name="connsiteX21" fmla="*/ 24765 w 904875"/>
                    <a:gd name="connsiteY21" fmla="*/ 108585 h 885825"/>
                    <a:gd name="connsiteX22" fmla="*/ 0 w 904875"/>
                    <a:gd name="connsiteY22" fmla="*/ 172403 h 885825"/>
                    <a:gd name="connsiteX23" fmla="*/ 0 w 904875"/>
                    <a:gd name="connsiteY23" fmla="*/ 691515 h 885825"/>
                    <a:gd name="connsiteX24" fmla="*/ 97155 w 904875"/>
                    <a:gd name="connsiteY24" fmla="*/ 788670 h 885825"/>
                    <a:gd name="connsiteX25" fmla="*/ 553403 w 904875"/>
                    <a:gd name="connsiteY25" fmla="*/ 788670 h 885825"/>
                    <a:gd name="connsiteX26" fmla="*/ 718185 w 904875"/>
                    <a:gd name="connsiteY26" fmla="*/ 887730 h 885825"/>
                    <a:gd name="connsiteX27" fmla="*/ 904875 w 904875"/>
                    <a:gd name="connsiteY27" fmla="*/ 701040 h 885825"/>
                    <a:gd name="connsiteX28" fmla="*/ 827723 w 904875"/>
                    <a:gd name="connsiteY28" fmla="*/ 550545 h 885825"/>
                    <a:gd name="connsiteX29" fmla="*/ 531495 w 904875"/>
                    <a:gd name="connsiteY29" fmla="*/ 701040 h 885825"/>
                    <a:gd name="connsiteX30" fmla="*/ 533400 w 904875"/>
                    <a:gd name="connsiteY30" fmla="*/ 723900 h 885825"/>
                    <a:gd name="connsiteX31" fmla="*/ 97155 w 904875"/>
                    <a:gd name="connsiteY31" fmla="*/ 723900 h 885825"/>
                    <a:gd name="connsiteX32" fmla="*/ 64770 w 904875"/>
                    <a:gd name="connsiteY32" fmla="*/ 691515 h 885825"/>
                    <a:gd name="connsiteX33" fmla="*/ 64770 w 904875"/>
                    <a:gd name="connsiteY33" fmla="*/ 295275 h 885825"/>
                    <a:gd name="connsiteX34" fmla="*/ 762000 w 904875"/>
                    <a:gd name="connsiteY34" fmla="*/ 295275 h 885825"/>
                    <a:gd name="connsiteX35" fmla="*/ 762000 w 904875"/>
                    <a:gd name="connsiteY35" fmla="*/ 520065 h 885825"/>
                    <a:gd name="connsiteX36" fmla="*/ 718185 w 904875"/>
                    <a:gd name="connsiteY36" fmla="*/ 514350 h 885825"/>
                    <a:gd name="connsiteX37" fmla="*/ 531495 w 904875"/>
                    <a:gd name="connsiteY37" fmla="*/ 701040 h 885825"/>
                    <a:gd name="connsiteX38" fmla="*/ 795338 w 904875"/>
                    <a:gd name="connsiteY38" fmla="*/ 681990 h 885825"/>
                    <a:gd name="connsiteX39" fmla="*/ 718185 w 904875"/>
                    <a:gd name="connsiteY39" fmla="*/ 764858 h 885825"/>
                    <a:gd name="connsiteX40" fmla="*/ 700088 w 904875"/>
                    <a:gd name="connsiteY40" fmla="*/ 772478 h 885825"/>
                    <a:gd name="connsiteX41" fmla="*/ 681990 w 904875"/>
                    <a:gd name="connsiteY41" fmla="*/ 764858 h 885825"/>
                    <a:gd name="connsiteX42" fmla="*/ 636270 w 904875"/>
                    <a:gd name="connsiteY42" fmla="*/ 715328 h 885825"/>
                    <a:gd name="connsiteX43" fmla="*/ 637223 w 904875"/>
                    <a:gd name="connsiteY43" fmla="*/ 681038 h 885825"/>
                    <a:gd name="connsiteX44" fmla="*/ 671513 w 904875"/>
                    <a:gd name="connsiteY44" fmla="*/ 681990 h 885825"/>
                    <a:gd name="connsiteX45" fmla="*/ 700088 w 904875"/>
                    <a:gd name="connsiteY45" fmla="*/ 712470 h 885825"/>
                    <a:gd name="connsiteX46" fmla="*/ 759143 w 904875"/>
                    <a:gd name="connsiteY46" fmla="*/ 648653 h 885825"/>
                    <a:gd name="connsiteX47" fmla="*/ 793433 w 904875"/>
                    <a:gd name="connsiteY47" fmla="*/ 647700 h 885825"/>
                    <a:gd name="connsiteX48" fmla="*/ 795338 w 904875"/>
                    <a:gd name="connsiteY48" fmla="*/ 68199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04875" h="885825">
                      <a:moveTo>
                        <a:pt x="827723" y="550545"/>
                      </a:moveTo>
                      <a:lnTo>
                        <a:pt x="827723" y="172403"/>
                      </a:lnTo>
                      <a:cubicBezTo>
                        <a:pt x="827723" y="147638"/>
                        <a:pt x="818198" y="125730"/>
                        <a:pt x="802958" y="108585"/>
                      </a:cubicBezTo>
                      <a:lnTo>
                        <a:pt x="802958" y="107633"/>
                      </a:lnTo>
                      <a:lnTo>
                        <a:pt x="802005" y="107633"/>
                      </a:lnTo>
                      <a:cubicBezTo>
                        <a:pt x="783908" y="87630"/>
                        <a:pt x="758190" y="75248"/>
                        <a:pt x="729615" y="75248"/>
                      </a:cubicBezTo>
                      <a:lnTo>
                        <a:pt x="658178" y="75248"/>
                      </a:lnTo>
                      <a:lnTo>
                        <a:pt x="658178" y="32385"/>
                      </a:lnTo>
                      <a:cubicBezTo>
                        <a:pt x="658178" y="14288"/>
                        <a:pt x="643890" y="0"/>
                        <a:pt x="625793" y="0"/>
                      </a:cubicBezTo>
                      <a:lnTo>
                        <a:pt x="577215" y="0"/>
                      </a:lnTo>
                      <a:cubicBezTo>
                        <a:pt x="559118" y="0"/>
                        <a:pt x="544830" y="14288"/>
                        <a:pt x="544830" y="32385"/>
                      </a:cubicBezTo>
                      <a:lnTo>
                        <a:pt x="544830" y="75248"/>
                      </a:lnTo>
                      <a:lnTo>
                        <a:pt x="281940" y="75248"/>
                      </a:lnTo>
                      <a:lnTo>
                        <a:pt x="281940" y="32385"/>
                      </a:lnTo>
                      <a:cubicBezTo>
                        <a:pt x="281940" y="14288"/>
                        <a:pt x="267653" y="0"/>
                        <a:pt x="249555" y="0"/>
                      </a:cubicBezTo>
                      <a:lnTo>
                        <a:pt x="200978" y="0"/>
                      </a:lnTo>
                      <a:cubicBezTo>
                        <a:pt x="182880" y="0"/>
                        <a:pt x="168593" y="14288"/>
                        <a:pt x="168593" y="32385"/>
                      </a:cubicBezTo>
                      <a:lnTo>
                        <a:pt x="168593" y="75248"/>
                      </a:lnTo>
                      <a:lnTo>
                        <a:pt x="97155" y="75248"/>
                      </a:lnTo>
                      <a:cubicBezTo>
                        <a:pt x="68580" y="75248"/>
                        <a:pt x="42863" y="87630"/>
                        <a:pt x="24765" y="107633"/>
                      </a:cubicBezTo>
                      <a:lnTo>
                        <a:pt x="24765" y="107633"/>
                      </a:lnTo>
                      <a:lnTo>
                        <a:pt x="24765" y="108585"/>
                      </a:lnTo>
                      <a:cubicBezTo>
                        <a:pt x="9525" y="125730"/>
                        <a:pt x="0" y="147638"/>
                        <a:pt x="0" y="172403"/>
                      </a:cubicBezTo>
                      <a:lnTo>
                        <a:pt x="0" y="691515"/>
                      </a:lnTo>
                      <a:cubicBezTo>
                        <a:pt x="0" y="744855"/>
                        <a:pt x="43815" y="788670"/>
                        <a:pt x="97155" y="788670"/>
                      </a:cubicBezTo>
                      <a:lnTo>
                        <a:pt x="553403" y="788670"/>
                      </a:lnTo>
                      <a:cubicBezTo>
                        <a:pt x="584835" y="847725"/>
                        <a:pt x="646748" y="887730"/>
                        <a:pt x="718185" y="887730"/>
                      </a:cubicBezTo>
                      <a:cubicBezTo>
                        <a:pt x="821055" y="887730"/>
                        <a:pt x="904875" y="803910"/>
                        <a:pt x="904875" y="701040"/>
                      </a:cubicBezTo>
                      <a:cubicBezTo>
                        <a:pt x="904875" y="639128"/>
                        <a:pt x="874395" y="583883"/>
                        <a:pt x="827723" y="550545"/>
                      </a:cubicBezTo>
                      <a:close/>
                      <a:moveTo>
                        <a:pt x="531495" y="701040"/>
                      </a:moveTo>
                      <a:cubicBezTo>
                        <a:pt x="531495" y="708660"/>
                        <a:pt x="532448" y="716280"/>
                        <a:pt x="533400" y="723900"/>
                      </a:cubicBezTo>
                      <a:lnTo>
                        <a:pt x="97155" y="723900"/>
                      </a:lnTo>
                      <a:cubicBezTo>
                        <a:pt x="79058" y="723900"/>
                        <a:pt x="64770" y="709613"/>
                        <a:pt x="64770" y="691515"/>
                      </a:cubicBezTo>
                      <a:lnTo>
                        <a:pt x="64770" y="295275"/>
                      </a:lnTo>
                      <a:lnTo>
                        <a:pt x="762000" y="295275"/>
                      </a:lnTo>
                      <a:lnTo>
                        <a:pt x="762000" y="520065"/>
                      </a:lnTo>
                      <a:cubicBezTo>
                        <a:pt x="747713" y="516255"/>
                        <a:pt x="733425" y="514350"/>
                        <a:pt x="718185" y="514350"/>
                      </a:cubicBezTo>
                      <a:cubicBezTo>
                        <a:pt x="615315" y="514350"/>
                        <a:pt x="531495" y="598170"/>
                        <a:pt x="531495" y="701040"/>
                      </a:cubicBezTo>
                      <a:close/>
                      <a:moveTo>
                        <a:pt x="795338" y="681990"/>
                      </a:moveTo>
                      <a:lnTo>
                        <a:pt x="718185" y="764858"/>
                      </a:lnTo>
                      <a:cubicBezTo>
                        <a:pt x="713423" y="769620"/>
                        <a:pt x="706755" y="772478"/>
                        <a:pt x="700088" y="772478"/>
                      </a:cubicBezTo>
                      <a:cubicBezTo>
                        <a:pt x="693420" y="772478"/>
                        <a:pt x="686753" y="769620"/>
                        <a:pt x="681990" y="764858"/>
                      </a:cubicBezTo>
                      <a:lnTo>
                        <a:pt x="636270" y="715328"/>
                      </a:lnTo>
                      <a:cubicBezTo>
                        <a:pt x="626745" y="705803"/>
                        <a:pt x="627698" y="690563"/>
                        <a:pt x="637223" y="681038"/>
                      </a:cubicBezTo>
                      <a:cubicBezTo>
                        <a:pt x="646748" y="671513"/>
                        <a:pt x="661988" y="672465"/>
                        <a:pt x="671513" y="681990"/>
                      </a:cubicBezTo>
                      <a:lnTo>
                        <a:pt x="700088" y="712470"/>
                      </a:lnTo>
                      <a:lnTo>
                        <a:pt x="759143" y="648653"/>
                      </a:lnTo>
                      <a:cubicBezTo>
                        <a:pt x="768668" y="639128"/>
                        <a:pt x="783908" y="638175"/>
                        <a:pt x="793433" y="647700"/>
                      </a:cubicBezTo>
                      <a:cubicBezTo>
                        <a:pt x="803910" y="657225"/>
                        <a:pt x="804863" y="672465"/>
                        <a:pt x="795338" y="681990"/>
                      </a:cubicBezTo>
                      <a:close/>
                    </a:path>
                  </a:pathLst>
                </a:custGeom>
                <a:grpFill/>
                <a:ln w="9525" cap="flat">
                  <a:noFill/>
                  <a:prstDash val="solid"/>
                  <a:miter/>
                </a:ln>
              </p:spPr>
              <p:txBody>
                <a:bodyPr rtlCol="0" anchor="ctr"/>
                <a:lstStyle/>
                <a:p>
                  <a:endParaRPr lang="en-US"/>
                </a:p>
              </p:txBody>
            </p:sp>
          </p:grpSp>
        </p:grpSp>
      </p:grpSp>
      <p:sp>
        <p:nvSpPr>
          <p:cNvPr id="47" name="Google Shape;223;p4">
            <a:extLst>
              <a:ext uri="{FF2B5EF4-FFF2-40B4-BE49-F238E27FC236}">
                <a16:creationId xmlns:a16="http://schemas.microsoft.com/office/drawing/2014/main" id="{193986D5-BC4A-C14A-A86C-CA1AB857B0BB}"/>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Tree>
    <p:extLst>
      <p:ext uri="{BB962C8B-B14F-4D97-AF65-F5344CB8AC3E}">
        <p14:creationId xmlns:p14="http://schemas.microsoft.com/office/powerpoint/2010/main" val="1833694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584EFC02-70AE-9D45-B92B-C743232BF50F}"/>
              </a:ext>
            </a:extLst>
          </p:cNvPr>
          <p:cNvSpPr/>
          <p:nvPr/>
        </p:nvSpPr>
        <p:spPr>
          <a:xfrm>
            <a:off x="434355" y="1201272"/>
            <a:ext cx="4670612" cy="5212522"/>
          </a:xfrm>
          <a:prstGeom prst="rect">
            <a:avLst/>
          </a:prstGeom>
          <a:solidFill>
            <a:schemeClr val="accent3">
              <a:alpha val="14000"/>
            </a:schemeClr>
          </a:solidFill>
        </p:spPr>
        <p:txBody>
          <a:bodyPr wrap="square" lIns="0" tIns="0" rIns="0" bIns="0" rtlCol="0" anchor="ctr">
            <a:noAutofit/>
          </a:bodyPr>
          <a:lstStyle/>
          <a:p>
            <a:pPr algn="l"/>
            <a:endParaRPr lang="en-US" dirty="0">
              <a:latin typeface="+mn-lt"/>
            </a:endParaRPr>
          </a:p>
        </p:txBody>
      </p:sp>
      <p:sp>
        <p:nvSpPr>
          <p:cNvPr id="2" name="Title 1">
            <a:extLst>
              <a:ext uri="{FF2B5EF4-FFF2-40B4-BE49-F238E27FC236}">
                <a16:creationId xmlns:a16="http://schemas.microsoft.com/office/drawing/2014/main" id="{EDE6BD4A-CBAC-FB40-887C-C7189BE6D318}"/>
              </a:ext>
            </a:extLst>
          </p:cNvPr>
          <p:cNvSpPr>
            <a:spLocks noGrp="1"/>
          </p:cNvSpPr>
          <p:nvPr>
            <p:ph type="title"/>
          </p:nvPr>
        </p:nvSpPr>
        <p:spPr>
          <a:xfrm>
            <a:off x="434355" y="354324"/>
            <a:ext cx="11323290" cy="523220"/>
          </a:xfrm>
        </p:spPr>
        <p:txBody>
          <a:bodyPr/>
          <a:lstStyle/>
          <a:p>
            <a:r>
              <a:rPr lang="en-US" sz="3200" dirty="0"/>
              <a:t>Why is it important to have a dedicated workspace</a:t>
            </a:r>
          </a:p>
        </p:txBody>
      </p:sp>
      <p:sp>
        <p:nvSpPr>
          <p:cNvPr id="34" name="Rectangle 33">
            <a:extLst>
              <a:ext uri="{FF2B5EF4-FFF2-40B4-BE49-F238E27FC236}">
                <a16:creationId xmlns:a16="http://schemas.microsoft.com/office/drawing/2014/main" id="{6A0EBCEC-2A0A-1F4A-A53F-05BBBF8C6A69}"/>
              </a:ext>
            </a:extLst>
          </p:cNvPr>
          <p:cNvSpPr/>
          <p:nvPr/>
        </p:nvSpPr>
        <p:spPr>
          <a:xfrm>
            <a:off x="5412075" y="2668823"/>
            <a:ext cx="1367852" cy="307777"/>
          </a:xfrm>
          <a:prstGeom prst="rect">
            <a:avLst/>
          </a:prstGeom>
          <a:solidFill>
            <a:schemeClr val="accent3"/>
          </a:solidFill>
        </p:spPr>
        <p:txBody>
          <a:bodyPr wrap="square">
            <a:spAutoFit/>
          </a:bodyPr>
          <a:lstStyle/>
          <a:p>
            <a:pPr algn="ctr"/>
            <a:r>
              <a:rPr lang="en-US" dirty="0">
                <a:solidFill>
                  <a:schemeClr val="bg1"/>
                </a:solidFill>
                <a:latin typeface="+mn-lt"/>
              </a:rPr>
              <a:t>FOR YOU</a:t>
            </a:r>
          </a:p>
        </p:txBody>
      </p:sp>
      <p:sp>
        <p:nvSpPr>
          <p:cNvPr id="35" name="Rectangle 34">
            <a:extLst>
              <a:ext uri="{FF2B5EF4-FFF2-40B4-BE49-F238E27FC236}">
                <a16:creationId xmlns:a16="http://schemas.microsoft.com/office/drawing/2014/main" id="{88CA4D0F-175A-8E4E-AAEF-7B5416F0FBD4}"/>
              </a:ext>
            </a:extLst>
          </p:cNvPr>
          <p:cNvSpPr/>
          <p:nvPr/>
        </p:nvSpPr>
        <p:spPr>
          <a:xfrm>
            <a:off x="5403342" y="4889374"/>
            <a:ext cx="1385316" cy="307777"/>
          </a:xfrm>
          <a:prstGeom prst="rect">
            <a:avLst/>
          </a:prstGeom>
          <a:solidFill>
            <a:schemeClr val="accent1"/>
          </a:solidFill>
        </p:spPr>
        <p:txBody>
          <a:bodyPr wrap="none">
            <a:spAutoFit/>
          </a:bodyPr>
          <a:lstStyle/>
          <a:p>
            <a:pPr algn="ctr"/>
            <a:r>
              <a:rPr lang="en-US" dirty="0">
                <a:solidFill>
                  <a:schemeClr val="bg1"/>
                </a:solidFill>
                <a:latin typeface="+mn-lt"/>
              </a:rPr>
              <a:t>FOR OTHERS</a:t>
            </a:r>
          </a:p>
        </p:txBody>
      </p:sp>
      <p:sp>
        <p:nvSpPr>
          <p:cNvPr id="37" name="TextBox 36">
            <a:extLst>
              <a:ext uri="{FF2B5EF4-FFF2-40B4-BE49-F238E27FC236}">
                <a16:creationId xmlns:a16="http://schemas.microsoft.com/office/drawing/2014/main" id="{4849F50B-7802-0948-879D-6B2623563002}"/>
              </a:ext>
            </a:extLst>
          </p:cNvPr>
          <p:cNvSpPr txBox="1"/>
          <p:nvPr/>
        </p:nvSpPr>
        <p:spPr>
          <a:xfrm>
            <a:off x="434355" y="1201272"/>
            <a:ext cx="2488182" cy="353943"/>
          </a:xfrm>
          <a:prstGeom prst="rect">
            <a:avLst/>
          </a:prstGeom>
          <a:noFill/>
        </p:spPr>
        <p:txBody>
          <a:bodyPr wrap="none" tIns="91440" rtlCol="0" anchor="t">
            <a:spAutoFit/>
          </a:bodyPr>
          <a:lstStyle/>
          <a:p>
            <a:pPr algn="l"/>
            <a:r>
              <a:rPr lang="en-US" b="1" dirty="0">
                <a:solidFill>
                  <a:schemeClr val="accent3"/>
                </a:solidFill>
                <a:latin typeface="+mn-lt"/>
              </a:rPr>
              <a:t>Wellness &amp; Productivity</a:t>
            </a:r>
          </a:p>
        </p:txBody>
      </p:sp>
      <p:grpSp>
        <p:nvGrpSpPr>
          <p:cNvPr id="73" name="Group 72">
            <a:extLst>
              <a:ext uri="{FF2B5EF4-FFF2-40B4-BE49-F238E27FC236}">
                <a16:creationId xmlns:a16="http://schemas.microsoft.com/office/drawing/2014/main" id="{9137225F-5EB0-D245-B5E2-FCD05856C055}"/>
              </a:ext>
            </a:extLst>
          </p:cNvPr>
          <p:cNvGrpSpPr/>
          <p:nvPr/>
        </p:nvGrpSpPr>
        <p:grpSpPr>
          <a:xfrm>
            <a:off x="5408238" y="3245225"/>
            <a:ext cx="1375526" cy="1375524"/>
            <a:chOff x="5408238" y="3245225"/>
            <a:chExt cx="1375526" cy="1375524"/>
          </a:xfrm>
          <a:effectLst>
            <a:outerShdw blurRad="63500" algn="ctr" rotWithShape="0">
              <a:prstClr val="black">
                <a:alpha val="40000"/>
              </a:prstClr>
            </a:outerShdw>
          </a:effectLst>
        </p:grpSpPr>
        <p:sp>
          <p:nvSpPr>
            <p:cNvPr id="31" name="Oval 30">
              <a:extLst>
                <a:ext uri="{FF2B5EF4-FFF2-40B4-BE49-F238E27FC236}">
                  <a16:creationId xmlns:a16="http://schemas.microsoft.com/office/drawing/2014/main" id="{81A37322-B236-1549-9A19-5B92DDC59A07}"/>
                </a:ext>
              </a:extLst>
            </p:cNvPr>
            <p:cNvSpPr/>
            <p:nvPr/>
          </p:nvSpPr>
          <p:spPr>
            <a:xfrm>
              <a:off x="5408238" y="3245225"/>
              <a:ext cx="1375526" cy="1375524"/>
            </a:xfrm>
            <a:prstGeom prst="ellipse">
              <a:avLst/>
            </a:prstGeom>
            <a:solidFill>
              <a:schemeClr val="bg1"/>
            </a:solidFill>
          </p:spPr>
          <p:txBody>
            <a:bodyPr wrap="square" lIns="0" tIns="0" rIns="0" bIns="0" rtlCol="0" anchor="ctr">
              <a:noAutofit/>
            </a:bodyPr>
            <a:lstStyle/>
            <a:p>
              <a:pPr algn="l"/>
              <a:endParaRPr lang="en-US" dirty="0">
                <a:latin typeface="+mn-lt"/>
              </a:endParaRPr>
            </a:p>
          </p:txBody>
        </p:sp>
        <p:sp>
          <p:nvSpPr>
            <p:cNvPr id="27" name="Freeform 26">
              <a:extLst>
                <a:ext uri="{FF2B5EF4-FFF2-40B4-BE49-F238E27FC236}">
                  <a16:creationId xmlns:a16="http://schemas.microsoft.com/office/drawing/2014/main" id="{7B62EF7B-458B-494D-8876-3F0FE4A27A34}"/>
                </a:ext>
              </a:extLst>
            </p:cNvPr>
            <p:cNvSpPr/>
            <p:nvPr/>
          </p:nvSpPr>
          <p:spPr>
            <a:xfrm>
              <a:off x="6352292" y="3377682"/>
              <a:ext cx="419647" cy="430770"/>
            </a:xfrm>
            <a:custGeom>
              <a:avLst/>
              <a:gdLst>
                <a:gd name="connsiteX0" fmla="*/ 0 w 1449889"/>
                <a:gd name="connsiteY0" fmla="*/ 0 h 1488322"/>
                <a:gd name="connsiteX1" fmla="*/ 512380 w 1449889"/>
                <a:gd name="connsiteY1" fmla="*/ 0 h 1488322"/>
                <a:gd name="connsiteX2" fmla="*/ 626016 w 1449889"/>
                <a:gd name="connsiteY2" fmla="*/ 84975 h 1488322"/>
                <a:gd name="connsiteX3" fmla="*/ 1442468 w 1449889"/>
                <a:gd name="connsiteY3" fmla="*/ 1439699 h 1488322"/>
                <a:gd name="connsiteX4" fmla="*/ 1449889 w 1449889"/>
                <a:gd name="connsiteY4" fmla="*/ 1488322 h 1488322"/>
                <a:gd name="connsiteX5" fmla="*/ 0 w 1449889"/>
                <a:gd name="connsiteY5" fmla="*/ 1488322 h 1488322"/>
                <a:gd name="connsiteX6" fmla="*/ 0 w 1449889"/>
                <a:gd name="connsiteY6" fmla="*/ 0 h 148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9889" h="1488322">
                  <a:moveTo>
                    <a:pt x="0" y="0"/>
                  </a:moveTo>
                  <a:lnTo>
                    <a:pt x="512380" y="0"/>
                  </a:lnTo>
                  <a:lnTo>
                    <a:pt x="626016" y="84975"/>
                  </a:lnTo>
                  <a:cubicBezTo>
                    <a:pt x="1036770" y="423959"/>
                    <a:pt x="1331681" y="898294"/>
                    <a:pt x="1442468" y="1439699"/>
                  </a:cubicBezTo>
                  <a:lnTo>
                    <a:pt x="1449889" y="1488322"/>
                  </a:lnTo>
                  <a:lnTo>
                    <a:pt x="0" y="1488322"/>
                  </a:lnTo>
                  <a:lnTo>
                    <a:pt x="0" y="0"/>
                  </a:lnTo>
                  <a:close/>
                </a:path>
              </a:pathLst>
            </a:custGeom>
            <a:blipFill>
              <a:blip r:embed="rId3"/>
              <a:stretch>
                <a:fillRect/>
              </a:stretch>
            </a:blipFill>
          </p:spPr>
          <p:txBody>
            <a:bodyPr wrap="square" lIns="0" tIns="0" rIns="0" bIns="0" rtlCol="0" anchor="ctr">
              <a:noAutofit/>
            </a:bodyPr>
            <a:lstStyle/>
            <a:p>
              <a:pPr algn="l"/>
              <a:endParaRPr lang="en-US" dirty="0">
                <a:latin typeface="+mn-lt"/>
              </a:endParaRPr>
            </a:p>
          </p:txBody>
        </p:sp>
        <p:sp>
          <p:nvSpPr>
            <p:cNvPr id="30" name="Freeform 29">
              <a:extLst>
                <a:ext uri="{FF2B5EF4-FFF2-40B4-BE49-F238E27FC236}">
                  <a16:creationId xmlns:a16="http://schemas.microsoft.com/office/drawing/2014/main" id="{F2189613-9912-884D-94A7-F64F36D68D58}"/>
                </a:ext>
              </a:extLst>
            </p:cNvPr>
            <p:cNvSpPr/>
            <p:nvPr/>
          </p:nvSpPr>
          <p:spPr>
            <a:xfrm>
              <a:off x="5463908" y="4204062"/>
              <a:ext cx="1264187" cy="416687"/>
            </a:xfrm>
            <a:custGeom>
              <a:avLst/>
              <a:gdLst>
                <a:gd name="connsiteX0" fmla="*/ 0 w 4367791"/>
                <a:gd name="connsiteY0" fmla="*/ 0 h 1439665"/>
                <a:gd name="connsiteX1" fmla="*/ 4367791 w 4367791"/>
                <a:gd name="connsiteY1" fmla="*/ 0 h 1439665"/>
                <a:gd name="connsiteX2" fmla="*/ 4273331 w 4367791"/>
                <a:gd name="connsiteY2" fmla="*/ 196085 h 1439665"/>
                <a:gd name="connsiteX3" fmla="*/ 2183895 w 4367791"/>
                <a:gd name="connsiteY3" fmla="*/ 1439665 h 1439665"/>
                <a:gd name="connsiteX4" fmla="*/ 94459 w 4367791"/>
                <a:gd name="connsiteY4" fmla="*/ 196085 h 1439665"/>
                <a:gd name="connsiteX5" fmla="*/ 0 w 4367791"/>
                <a:gd name="connsiteY5" fmla="*/ 0 h 143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7791" h="1439665">
                  <a:moveTo>
                    <a:pt x="0" y="0"/>
                  </a:moveTo>
                  <a:lnTo>
                    <a:pt x="4367791" y="0"/>
                  </a:lnTo>
                  <a:lnTo>
                    <a:pt x="4273331" y="196085"/>
                  </a:lnTo>
                  <a:cubicBezTo>
                    <a:pt x="3870941" y="936817"/>
                    <a:pt x="3086141" y="1439665"/>
                    <a:pt x="2183895" y="1439665"/>
                  </a:cubicBezTo>
                  <a:cubicBezTo>
                    <a:pt x="1281649" y="1439665"/>
                    <a:pt x="496849" y="936817"/>
                    <a:pt x="94459" y="196085"/>
                  </a:cubicBezTo>
                  <a:lnTo>
                    <a:pt x="0" y="0"/>
                  </a:lnTo>
                  <a:close/>
                </a:path>
              </a:pathLst>
            </a:custGeom>
            <a:solidFill>
              <a:srgbClr val="6C3A39">
                <a:alpha val="10000"/>
              </a:srgbClr>
            </a:solidFill>
          </p:spPr>
          <p:txBody>
            <a:bodyPr wrap="square" lIns="0" tIns="0" rIns="0" bIns="0" rtlCol="0" anchor="ctr">
              <a:noAutofit/>
            </a:bodyPr>
            <a:lstStyle/>
            <a:p>
              <a:pPr algn="l"/>
              <a:endParaRPr lang="en-US" dirty="0">
                <a:latin typeface="+mn-lt"/>
              </a:endParaRPr>
            </a:p>
          </p:txBody>
        </p:sp>
        <p:grpSp>
          <p:nvGrpSpPr>
            <p:cNvPr id="5" name="Group 4">
              <a:extLst>
                <a:ext uri="{FF2B5EF4-FFF2-40B4-BE49-F238E27FC236}">
                  <a16:creationId xmlns:a16="http://schemas.microsoft.com/office/drawing/2014/main" id="{28F92FB6-DA75-5440-BCEE-138B9B772B0C}"/>
                </a:ext>
              </a:extLst>
            </p:cNvPr>
            <p:cNvGrpSpPr/>
            <p:nvPr/>
          </p:nvGrpSpPr>
          <p:grpSpPr>
            <a:xfrm>
              <a:off x="5512507" y="3631004"/>
              <a:ext cx="751733" cy="834662"/>
              <a:chOff x="7196415" y="1458022"/>
              <a:chExt cx="3752025" cy="4165942"/>
            </a:xfrm>
          </p:grpSpPr>
          <p:grpSp>
            <p:nvGrpSpPr>
              <p:cNvPr id="6" name="Group 5">
                <a:extLst>
                  <a:ext uri="{FF2B5EF4-FFF2-40B4-BE49-F238E27FC236}">
                    <a16:creationId xmlns:a16="http://schemas.microsoft.com/office/drawing/2014/main" id="{1BD47FE3-FD0C-314F-8A2F-B75C65D6FAA4}"/>
                  </a:ext>
                </a:extLst>
              </p:cNvPr>
              <p:cNvGrpSpPr/>
              <p:nvPr/>
            </p:nvGrpSpPr>
            <p:grpSpPr>
              <a:xfrm>
                <a:off x="7357361" y="3203011"/>
                <a:ext cx="3430133" cy="1700761"/>
                <a:chOff x="7781472" y="3203012"/>
                <a:chExt cx="2924207" cy="1449908"/>
              </a:xfrm>
            </p:grpSpPr>
            <p:sp>
              <p:nvSpPr>
                <p:cNvPr id="16" name="Freeform 15">
                  <a:extLst>
                    <a:ext uri="{FF2B5EF4-FFF2-40B4-BE49-F238E27FC236}">
                      <a16:creationId xmlns:a16="http://schemas.microsoft.com/office/drawing/2014/main" id="{5CD85D02-D352-9042-A780-0A3AE97947C4}"/>
                    </a:ext>
                  </a:extLst>
                </p:cNvPr>
                <p:cNvSpPr/>
                <p:nvPr/>
              </p:nvSpPr>
              <p:spPr>
                <a:xfrm>
                  <a:off x="7781472" y="3203012"/>
                  <a:ext cx="342989" cy="1449908"/>
                </a:xfrm>
                <a:custGeom>
                  <a:avLst/>
                  <a:gdLst>
                    <a:gd name="connsiteX0" fmla="*/ 186117 w 534074"/>
                    <a:gd name="connsiteY0" fmla="*/ 0 h 2257678"/>
                    <a:gd name="connsiteX1" fmla="*/ 534074 w 534074"/>
                    <a:gd name="connsiteY1" fmla="*/ 0 h 2257678"/>
                    <a:gd name="connsiteX2" fmla="*/ 121381 w 534074"/>
                    <a:gd name="connsiteY2" fmla="*/ 2257678 h 2257678"/>
                    <a:gd name="connsiteX3" fmla="*/ 0 w 534074"/>
                    <a:gd name="connsiteY3" fmla="*/ 2257678 h 2257678"/>
                    <a:gd name="connsiteX4" fmla="*/ 186117 w 534074"/>
                    <a:gd name="connsiteY4" fmla="*/ 0 h 225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074" h="2257678">
                      <a:moveTo>
                        <a:pt x="186117" y="0"/>
                      </a:moveTo>
                      <a:lnTo>
                        <a:pt x="534074" y="0"/>
                      </a:lnTo>
                      <a:lnTo>
                        <a:pt x="121381" y="2257678"/>
                      </a:lnTo>
                      <a:lnTo>
                        <a:pt x="0" y="2257678"/>
                      </a:lnTo>
                      <a:lnTo>
                        <a:pt x="186117" y="0"/>
                      </a:lnTo>
                      <a:close/>
                    </a:path>
                  </a:pathLst>
                </a:custGeom>
                <a:solidFill>
                  <a:srgbClr val="808081"/>
                </a:solidFill>
              </p:spPr>
              <p:txBody>
                <a:bodyPr wrap="square" lIns="0" tIns="0" rIns="0" bIns="0" rtlCol="0" anchor="ctr">
                  <a:noAutofit/>
                </a:bodyPr>
                <a:lstStyle/>
                <a:p>
                  <a:pPr algn="l"/>
                  <a:endParaRPr lang="en-US" dirty="0">
                    <a:latin typeface="+mn-lt"/>
                  </a:endParaRPr>
                </a:p>
              </p:txBody>
            </p:sp>
            <p:sp>
              <p:nvSpPr>
                <p:cNvPr id="17" name="Freeform 16">
                  <a:extLst>
                    <a:ext uri="{FF2B5EF4-FFF2-40B4-BE49-F238E27FC236}">
                      <a16:creationId xmlns:a16="http://schemas.microsoft.com/office/drawing/2014/main" id="{2EF943E2-CD5D-8948-AC09-B16A0846F988}"/>
                    </a:ext>
                  </a:extLst>
                </p:cNvPr>
                <p:cNvSpPr/>
                <p:nvPr/>
              </p:nvSpPr>
              <p:spPr>
                <a:xfrm flipH="1">
                  <a:off x="10362690" y="3203012"/>
                  <a:ext cx="342989" cy="1449908"/>
                </a:xfrm>
                <a:custGeom>
                  <a:avLst/>
                  <a:gdLst>
                    <a:gd name="connsiteX0" fmla="*/ 186117 w 534074"/>
                    <a:gd name="connsiteY0" fmla="*/ 0 h 2257678"/>
                    <a:gd name="connsiteX1" fmla="*/ 534074 w 534074"/>
                    <a:gd name="connsiteY1" fmla="*/ 0 h 2257678"/>
                    <a:gd name="connsiteX2" fmla="*/ 121381 w 534074"/>
                    <a:gd name="connsiteY2" fmla="*/ 2257678 h 2257678"/>
                    <a:gd name="connsiteX3" fmla="*/ 0 w 534074"/>
                    <a:gd name="connsiteY3" fmla="*/ 2257678 h 2257678"/>
                    <a:gd name="connsiteX4" fmla="*/ 186117 w 534074"/>
                    <a:gd name="connsiteY4" fmla="*/ 0 h 225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074" h="2257678">
                      <a:moveTo>
                        <a:pt x="186117" y="0"/>
                      </a:moveTo>
                      <a:lnTo>
                        <a:pt x="534074" y="0"/>
                      </a:lnTo>
                      <a:lnTo>
                        <a:pt x="121381" y="2257678"/>
                      </a:lnTo>
                      <a:lnTo>
                        <a:pt x="0" y="2257678"/>
                      </a:lnTo>
                      <a:lnTo>
                        <a:pt x="186117" y="0"/>
                      </a:lnTo>
                      <a:close/>
                    </a:path>
                  </a:pathLst>
                </a:custGeom>
                <a:solidFill>
                  <a:srgbClr val="808081"/>
                </a:solidFill>
              </p:spPr>
              <p:txBody>
                <a:bodyPr wrap="square" lIns="0" tIns="0" rIns="0" bIns="0" rtlCol="0" anchor="ctr">
                  <a:noAutofit/>
                </a:bodyPr>
                <a:lstStyle/>
                <a:p>
                  <a:pPr algn="l"/>
                  <a:endParaRPr lang="en-US" dirty="0">
                    <a:latin typeface="+mn-lt"/>
                  </a:endParaRPr>
                </a:p>
              </p:txBody>
            </p:sp>
          </p:grpSp>
          <p:sp>
            <p:nvSpPr>
              <p:cNvPr id="7" name="Rectangle 6">
                <a:extLst>
                  <a:ext uri="{FF2B5EF4-FFF2-40B4-BE49-F238E27FC236}">
                    <a16:creationId xmlns:a16="http://schemas.microsoft.com/office/drawing/2014/main" id="{04ED095B-B0FD-734F-92BF-87BC78608C4C}"/>
                  </a:ext>
                </a:extLst>
              </p:cNvPr>
              <p:cNvSpPr/>
              <p:nvPr/>
            </p:nvSpPr>
            <p:spPr>
              <a:xfrm>
                <a:off x="7196415" y="3131617"/>
                <a:ext cx="3752025" cy="150883"/>
              </a:xfrm>
              <a:prstGeom prst="rect">
                <a:avLst/>
              </a:prstGeom>
              <a:solidFill>
                <a:srgbClr val="808081"/>
              </a:solidFill>
            </p:spPr>
            <p:txBody>
              <a:bodyPr wrap="square" lIns="0" tIns="0" rIns="0" bIns="0" rtlCol="0" anchor="ctr">
                <a:noAutofit/>
              </a:bodyPr>
              <a:lstStyle/>
              <a:p>
                <a:pPr algn="l"/>
                <a:endParaRPr lang="en-US" dirty="0">
                  <a:latin typeface="+mn-lt"/>
                </a:endParaRPr>
              </a:p>
            </p:txBody>
          </p:sp>
          <p:sp>
            <p:nvSpPr>
              <p:cNvPr id="8" name="Freeform 7">
                <a:extLst>
                  <a:ext uri="{FF2B5EF4-FFF2-40B4-BE49-F238E27FC236}">
                    <a16:creationId xmlns:a16="http://schemas.microsoft.com/office/drawing/2014/main" id="{DAE5A152-3AB9-9C4F-85BA-BA4634F3A210}"/>
                  </a:ext>
                </a:extLst>
              </p:cNvPr>
              <p:cNvSpPr/>
              <p:nvPr/>
            </p:nvSpPr>
            <p:spPr>
              <a:xfrm>
                <a:off x="8415633" y="3131617"/>
                <a:ext cx="2532807" cy="2492347"/>
              </a:xfrm>
              <a:custGeom>
                <a:avLst/>
                <a:gdLst>
                  <a:gd name="connsiteX0" fmla="*/ 0 w 2532807"/>
                  <a:gd name="connsiteY0" fmla="*/ 0 h 2492347"/>
                  <a:gd name="connsiteX1" fmla="*/ 2532807 w 2532807"/>
                  <a:gd name="connsiteY1" fmla="*/ 0 h 2492347"/>
                  <a:gd name="connsiteX2" fmla="*/ 2532807 w 2532807"/>
                  <a:gd name="connsiteY2" fmla="*/ 234669 h 2492347"/>
                  <a:gd name="connsiteX3" fmla="*/ 2187032 w 2532807"/>
                  <a:gd name="connsiteY3" fmla="*/ 234669 h 2492347"/>
                  <a:gd name="connsiteX4" fmla="*/ 2387150 w 2532807"/>
                  <a:gd name="connsiteY4" fmla="*/ 2459978 h 2492347"/>
                  <a:gd name="connsiteX5" fmla="*/ 2298138 w 2532807"/>
                  <a:gd name="connsiteY5" fmla="*/ 2492347 h 2492347"/>
                  <a:gd name="connsiteX6" fmla="*/ 1889835 w 2532807"/>
                  <a:gd name="connsiteY6" fmla="*/ 234669 h 2492347"/>
                  <a:gd name="connsiteX7" fmla="*/ 621607 w 2532807"/>
                  <a:gd name="connsiteY7" fmla="*/ 234669 h 2492347"/>
                  <a:gd name="connsiteX8" fmla="*/ 210393 w 2532807"/>
                  <a:gd name="connsiteY8" fmla="*/ 2484255 h 2492347"/>
                  <a:gd name="connsiteX9" fmla="*/ 89012 w 2532807"/>
                  <a:gd name="connsiteY9" fmla="*/ 2484255 h 2492347"/>
                  <a:gd name="connsiteX10" fmla="*/ 274462 w 2532807"/>
                  <a:gd name="connsiteY10" fmla="*/ 234669 h 2492347"/>
                  <a:gd name="connsiteX11" fmla="*/ 0 w 2532807"/>
                  <a:gd name="connsiteY11" fmla="*/ 234669 h 249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2807" h="2492347">
                    <a:moveTo>
                      <a:pt x="0" y="0"/>
                    </a:moveTo>
                    <a:lnTo>
                      <a:pt x="2532807" y="0"/>
                    </a:lnTo>
                    <a:lnTo>
                      <a:pt x="2532807" y="234669"/>
                    </a:lnTo>
                    <a:lnTo>
                      <a:pt x="2187032" y="234669"/>
                    </a:lnTo>
                    <a:lnTo>
                      <a:pt x="2387150" y="2459978"/>
                    </a:lnTo>
                    <a:lnTo>
                      <a:pt x="2298138" y="2492347"/>
                    </a:lnTo>
                    <a:lnTo>
                      <a:pt x="1889835" y="234669"/>
                    </a:lnTo>
                    <a:lnTo>
                      <a:pt x="621607" y="234669"/>
                    </a:lnTo>
                    <a:lnTo>
                      <a:pt x="210393" y="2484255"/>
                    </a:lnTo>
                    <a:lnTo>
                      <a:pt x="89012" y="2484255"/>
                    </a:lnTo>
                    <a:lnTo>
                      <a:pt x="274462" y="234669"/>
                    </a:lnTo>
                    <a:lnTo>
                      <a:pt x="0" y="234669"/>
                    </a:lnTo>
                    <a:close/>
                  </a:path>
                </a:pathLst>
              </a:custGeom>
              <a:solidFill>
                <a:srgbClr val="C9C4C3"/>
              </a:solidFill>
            </p:spPr>
            <p:txBody>
              <a:bodyPr wrap="square" lIns="0" tIns="0" rIns="0" bIns="0" rtlCol="0" anchor="ctr">
                <a:noAutofit/>
              </a:bodyPr>
              <a:lstStyle/>
              <a:p>
                <a:pPr algn="l"/>
                <a:endParaRPr lang="en-US" dirty="0">
                  <a:latin typeface="+mn-lt"/>
                </a:endParaRPr>
              </a:p>
            </p:txBody>
          </p:sp>
          <p:sp>
            <p:nvSpPr>
              <p:cNvPr id="9" name="Rectangle 8">
                <a:extLst>
                  <a:ext uri="{FF2B5EF4-FFF2-40B4-BE49-F238E27FC236}">
                    <a16:creationId xmlns:a16="http://schemas.microsoft.com/office/drawing/2014/main" id="{7D8EED51-5049-EE4D-AC68-D0BF269A589F}"/>
                  </a:ext>
                </a:extLst>
              </p:cNvPr>
              <p:cNvSpPr/>
              <p:nvPr/>
            </p:nvSpPr>
            <p:spPr>
              <a:xfrm>
                <a:off x="8700641" y="3072107"/>
                <a:ext cx="605554" cy="59511"/>
              </a:xfrm>
              <a:prstGeom prst="rect">
                <a:avLst/>
              </a:prstGeom>
              <a:solidFill>
                <a:srgbClr val="808081"/>
              </a:solidFill>
            </p:spPr>
            <p:txBody>
              <a:bodyPr wrap="square" lIns="0" tIns="0" rIns="0" bIns="0" rtlCol="0" anchor="ctr">
                <a:noAutofit/>
              </a:bodyPr>
              <a:lstStyle/>
              <a:p>
                <a:pPr algn="l"/>
                <a:endParaRPr lang="en-US" dirty="0">
                  <a:latin typeface="+mn-lt"/>
                </a:endParaRPr>
              </a:p>
            </p:txBody>
          </p:sp>
          <p:grpSp>
            <p:nvGrpSpPr>
              <p:cNvPr id="10" name="Group 9">
                <a:extLst>
                  <a:ext uri="{FF2B5EF4-FFF2-40B4-BE49-F238E27FC236}">
                    <a16:creationId xmlns:a16="http://schemas.microsoft.com/office/drawing/2014/main" id="{DE7E3241-F87E-4A47-93F2-D15753E2CB32}"/>
                  </a:ext>
                </a:extLst>
              </p:cNvPr>
              <p:cNvGrpSpPr/>
              <p:nvPr/>
            </p:nvGrpSpPr>
            <p:grpSpPr>
              <a:xfrm>
                <a:off x="9580116" y="1985709"/>
                <a:ext cx="538878" cy="1145910"/>
                <a:chOff x="9580116" y="1985709"/>
                <a:chExt cx="538878" cy="1145910"/>
              </a:xfrm>
              <a:solidFill>
                <a:srgbClr val="C8C5C4"/>
              </a:solidFill>
            </p:grpSpPr>
            <p:sp>
              <p:nvSpPr>
                <p:cNvPr id="12" name="Rectangle 11">
                  <a:extLst>
                    <a:ext uri="{FF2B5EF4-FFF2-40B4-BE49-F238E27FC236}">
                      <a16:creationId xmlns:a16="http://schemas.microsoft.com/office/drawing/2014/main" id="{5656CFAD-9120-954F-8C8C-7E6B7F5199E9}"/>
                    </a:ext>
                  </a:extLst>
                </p:cNvPr>
                <p:cNvSpPr/>
                <p:nvPr/>
              </p:nvSpPr>
              <p:spPr>
                <a:xfrm>
                  <a:off x="9580116" y="3075283"/>
                  <a:ext cx="538878" cy="56336"/>
                </a:xfrm>
                <a:prstGeom prst="rect">
                  <a:avLst/>
                </a:prstGeom>
                <a:grpFill/>
              </p:spPr>
              <p:txBody>
                <a:bodyPr wrap="square" lIns="0" tIns="0" rIns="0" bIns="0" rtlCol="0" anchor="ctr">
                  <a:noAutofit/>
                </a:bodyPr>
                <a:lstStyle/>
                <a:p>
                  <a:pPr algn="l"/>
                  <a:endParaRPr lang="en-US" dirty="0">
                    <a:latin typeface="+mn-lt"/>
                  </a:endParaRPr>
                </a:p>
              </p:txBody>
            </p:sp>
            <p:sp>
              <p:nvSpPr>
                <p:cNvPr id="13" name="Rectangle 12">
                  <a:extLst>
                    <a:ext uri="{FF2B5EF4-FFF2-40B4-BE49-F238E27FC236}">
                      <a16:creationId xmlns:a16="http://schemas.microsoft.com/office/drawing/2014/main" id="{6B4177D4-6DDC-6747-8611-DB13FEA0094F}"/>
                    </a:ext>
                  </a:extLst>
                </p:cNvPr>
                <p:cNvSpPr/>
                <p:nvPr/>
              </p:nvSpPr>
              <p:spPr>
                <a:xfrm>
                  <a:off x="9830069" y="2139950"/>
                  <a:ext cx="53975" cy="935332"/>
                </a:xfrm>
                <a:prstGeom prst="rect">
                  <a:avLst/>
                </a:prstGeom>
                <a:grpFill/>
              </p:spPr>
              <p:txBody>
                <a:bodyPr wrap="square" lIns="0" tIns="0" rIns="0" bIns="0" rtlCol="0" anchor="ctr">
                  <a:noAutofit/>
                </a:bodyPr>
                <a:lstStyle/>
                <a:p>
                  <a:pPr algn="l"/>
                  <a:endParaRPr lang="en-US" dirty="0">
                    <a:latin typeface="+mn-lt"/>
                  </a:endParaRPr>
                </a:p>
              </p:txBody>
            </p:sp>
            <p:sp>
              <p:nvSpPr>
                <p:cNvPr id="14" name="Chord 13">
                  <a:extLst>
                    <a:ext uri="{FF2B5EF4-FFF2-40B4-BE49-F238E27FC236}">
                      <a16:creationId xmlns:a16="http://schemas.microsoft.com/office/drawing/2014/main" id="{683CF589-45CB-6642-86BB-1C7CBFE66554}"/>
                    </a:ext>
                  </a:extLst>
                </p:cNvPr>
                <p:cNvSpPr/>
                <p:nvPr/>
              </p:nvSpPr>
              <p:spPr>
                <a:xfrm>
                  <a:off x="9609341" y="1985709"/>
                  <a:ext cx="328498" cy="328498"/>
                </a:xfrm>
                <a:prstGeom prst="chord">
                  <a:avLst>
                    <a:gd name="adj1" fmla="val 16555498"/>
                    <a:gd name="adj2" fmla="val 8011883"/>
                  </a:avLst>
                </a:prstGeom>
                <a:grpFill/>
              </p:spPr>
              <p:txBody>
                <a:bodyPr wrap="square" lIns="0" tIns="0" rIns="0" bIns="0" rtlCol="0" anchor="ctr">
                  <a:noAutofit/>
                </a:bodyPr>
                <a:lstStyle/>
                <a:p>
                  <a:pPr algn="l"/>
                  <a:endParaRPr lang="en-US" dirty="0">
                    <a:latin typeface="+mn-lt"/>
                  </a:endParaRPr>
                </a:p>
              </p:txBody>
            </p:sp>
            <p:sp>
              <p:nvSpPr>
                <p:cNvPr id="15" name="Chord 14">
                  <a:extLst>
                    <a:ext uri="{FF2B5EF4-FFF2-40B4-BE49-F238E27FC236}">
                      <a16:creationId xmlns:a16="http://schemas.microsoft.com/office/drawing/2014/main" id="{CCF5C3F5-2A9E-EE47-B98C-971DFA2A0453}"/>
                    </a:ext>
                  </a:extLst>
                </p:cNvPr>
                <p:cNvSpPr/>
                <p:nvPr/>
              </p:nvSpPr>
              <p:spPr>
                <a:xfrm>
                  <a:off x="9638197" y="2000258"/>
                  <a:ext cx="202976" cy="312712"/>
                </a:xfrm>
                <a:custGeom>
                  <a:avLst/>
                  <a:gdLst>
                    <a:gd name="connsiteX0" fmla="*/ 217458 w 328498"/>
                    <a:gd name="connsiteY0" fmla="*/ 319641 h 328498"/>
                    <a:gd name="connsiteX1" fmla="*/ 28891 w 328498"/>
                    <a:gd name="connsiteY1" fmla="*/ 257287 h 328498"/>
                    <a:gd name="connsiteX2" fmla="*/ 38238 w 328498"/>
                    <a:gd name="connsiteY2" fmla="*/ 58898 h 328498"/>
                    <a:gd name="connsiteX3" fmla="*/ 231832 w 328498"/>
                    <a:gd name="connsiteY3" fmla="*/ 14548 h 328498"/>
                    <a:gd name="connsiteX4" fmla="*/ 217458 w 328498"/>
                    <a:gd name="connsiteY4" fmla="*/ 319641 h 328498"/>
                    <a:gd name="connsiteX0" fmla="*/ 188602 w 202976"/>
                    <a:gd name="connsiteY0" fmla="*/ 305480 h 313099"/>
                    <a:gd name="connsiteX1" fmla="*/ 35 w 202976"/>
                    <a:gd name="connsiteY1" fmla="*/ 243126 h 313099"/>
                    <a:gd name="connsiteX2" fmla="*/ 202976 w 202976"/>
                    <a:gd name="connsiteY2" fmla="*/ 387 h 313099"/>
                    <a:gd name="connsiteX3" fmla="*/ 188602 w 202976"/>
                    <a:gd name="connsiteY3" fmla="*/ 305480 h 313099"/>
                    <a:gd name="connsiteX0" fmla="*/ 188602 w 202976"/>
                    <a:gd name="connsiteY0" fmla="*/ 305093 h 312712"/>
                    <a:gd name="connsiteX1" fmla="*/ 35 w 202976"/>
                    <a:gd name="connsiteY1" fmla="*/ 242739 h 312712"/>
                    <a:gd name="connsiteX2" fmla="*/ 202976 w 202976"/>
                    <a:gd name="connsiteY2" fmla="*/ 0 h 312712"/>
                    <a:gd name="connsiteX3" fmla="*/ 188602 w 202976"/>
                    <a:gd name="connsiteY3" fmla="*/ 305093 h 312712"/>
                  </a:gdLst>
                  <a:ahLst/>
                  <a:cxnLst>
                    <a:cxn ang="0">
                      <a:pos x="connsiteX0" y="connsiteY0"/>
                    </a:cxn>
                    <a:cxn ang="0">
                      <a:pos x="connsiteX1" y="connsiteY1"/>
                    </a:cxn>
                    <a:cxn ang="0">
                      <a:pos x="connsiteX2" y="connsiteY2"/>
                    </a:cxn>
                    <a:cxn ang="0">
                      <a:pos x="connsiteX3" y="connsiteY3"/>
                    </a:cxn>
                  </a:cxnLst>
                  <a:rect l="l" t="t" r="r" b="b"/>
                  <a:pathLst>
                    <a:path w="202976" h="312712">
                      <a:moveTo>
                        <a:pt x="188602" y="305093"/>
                      </a:moveTo>
                      <a:cubicBezTo>
                        <a:pt x="118876" y="328968"/>
                        <a:pt x="-2361" y="293588"/>
                        <a:pt x="35" y="242739"/>
                      </a:cubicBezTo>
                      <a:lnTo>
                        <a:pt x="202976" y="0"/>
                      </a:lnTo>
                      <a:lnTo>
                        <a:pt x="188602" y="305093"/>
                      </a:lnTo>
                      <a:close/>
                    </a:path>
                  </a:pathLst>
                </a:custGeom>
                <a:solidFill>
                  <a:srgbClr val="B3B3B3"/>
                </a:solidFill>
              </p:spPr>
              <p:txBody>
                <a:bodyPr wrap="square" lIns="0" tIns="0" rIns="0" bIns="0" rtlCol="0" anchor="ctr">
                  <a:noAutofit/>
                </a:bodyPr>
                <a:lstStyle/>
                <a:p>
                  <a:pPr algn="l"/>
                  <a:endParaRPr lang="en-US" dirty="0">
                    <a:latin typeface="+mn-lt"/>
                  </a:endParaRPr>
                </a:p>
              </p:txBody>
            </p:sp>
          </p:grpSp>
          <p:sp>
            <p:nvSpPr>
              <p:cNvPr id="11" name="Rectangle 10">
                <a:extLst>
                  <a:ext uri="{FF2B5EF4-FFF2-40B4-BE49-F238E27FC236}">
                    <a16:creationId xmlns:a16="http://schemas.microsoft.com/office/drawing/2014/main" id="{7154F6C6-97FA-E943-BD86-AD2EE5D5B7C0}"/>
                  </a:ext>
                </a:extLst>
              </p:cNvPr>
              <p:cNvSpPr/>
              <p:nvPr/>
            </p:nvSpPr>
            <p:spPr>
              <a:xfrm rot="1200000">
                <a:off x="9690443" y="1458022"/>
                <a:ext cx="122112" cy="1316444"/>
              </a:xfrm>
              <a:prstGeom prst="rect">
                <a:avLst/>
              </a:prstGeom>
              <a:solidFill>
                <a:srgbClr val="C8C5C4"/>
              </a:solidFill>
            </p:spPr>
            <p:txBody>
              <a:bodyPr wrap="square" lIns="0" tIns="0" rIns="0" bIns="0" rtlCol="0" anchor="ctr">
                <a:noAutofit/>
              </a:bodyPr>
              <a:lstStyle/>
              <a:p>
                <a:pPr algn="l"/>
                <a:endParaRPr lang="en-US" dirty="0">
                  <a:latin typeface="+mn-lt"/>
                </a:endParaRPr>
              </a:p>
            </p:txBody>
          </p:sp>
        </p:grpSp>
        <p:grpSp>
          <p:nvGrpSpPr>
            <p:cNvPr id="19" name="Google Shape;88;p4">
              <a:extLst>
                <a:ext uri="{FF2B5EF4-FFF2-40B4-BE49-F238E27FC236}">
                  <a16:creationId xmlns:a16="http://schemas.microsoft.com/office/drawing/2014/main" id="{5BA43478-C97F-0A42-9558-2283DBB00CEB}"/>
                </a:ext>
              </a:extLst>
            </p:cNvPr>
            <p:cNvGrpSpPr/>
            <p:nvPr/>
          </p:nvGrpSpPr>
          <p:grpSpPr>
            <a:xfrm>
              <a:off x="6074444" y="3403445"/>
              <a:ext cx="137613" cy="134952"/>
              <a:chOff x="434355" y="6216889"/>
              <a:chExt cx="435834" cy="427407"/>
            </a:xfrm>
            <a:effectLst>
              <a:outerShdw blurRad="25400" dist="12700" dir="2700000" algn="tl" rotWithShape="0">
                <a:prstClr val="black">
                  <a:alpha val="40000"/>
                </a:prstClr>
              </a:outerShdw>
            </a:effectLst>
          </p:grpSpPr>
          <p:sp>
            <p:nvSpPr>
              <p:cNvPr id="20" name="Google Shape;89;p4">
                <a:extLst>
                  <a:ext uri="{FF2B5EF4-FFF2-40B4-BE49-F238E27FC236}">
                    <a16:creationId xmlns:a16="http://schemas.microsoft.com/office/drawing/2014/main" id="{F700A1C2-CEED-9843-8CBD-FB49BAA40917}"/>
                  </a:ext>
                </a:extLst>
              </p:cNvPr>
              <p:cNvSpPr/>
              <p:nvPr/>
            </p:nvSpPr>
            <p:spPr>
              <a:xfrm>
                <a:off x="434355" y="6216889"/>
                <a:ext cx="435834" cy="305088"/>
              </a:xfrm>
              <a:custGeom>
                <a:avLst/>
                <a:gdLst/>
                <a:ahLst/>
                <a:cxnLst/>
                <a:rect l="l" t="t" r="r" b="b"/>
                <a:pathLst>
                  <a:path w="21190" h="21600" extrusionOk="0">
                    <a:moveTo>
                      <a:pt x="0" y="0"/>
                    </a:moveTo>
                    <a:close/>
                    <a:moveTo>
                      <a:pt x="19960" y="1792"/>
                    </a:moveTo>
                    <a:cubicBezTo>
                      <a:pt x="19139" y="597"/>
                      <a:pt x="18064" y="0"/>
                      <a:pt x="16990" y="0"/>
                    </a:cubicBezTo>
                    <a:cubicBezTo>
                      <a:pt x="15915" y="0"/>
                      <a:pt x="14840" y="597"/>
                      <a:pt x="14020" y="1792"/>
                    </a:cubicBezTo>
                    <a:lnTo>
                      <a:pt x="10800" y="6480"/>
                    </a:lnTo>
                    <a:lnTo>
                      <a:pt x="7580" y="1792"/>
                    </a:lnTo>
                    <a:cubicBezTo>
                      <a:pt x="6760" y="597"/>
                      <a:pt x="5685" y="0"/>
                      <a:pt x="4610" y="0"/>
                    </a:cubicBezTo>
                    <a:cubicBezTo>
                      <a:pt x="3536" y="0"/>
                      <a:pt x="2461" y="597"/>
                      <a:pt x="1640" y="1792"/>
                    </a:cubicBezTo>
                    <a:cubicBezTo>
                      <a:pt x="0" y="4181"/>
                      <a:pt x="0" y="8053"/>
                      <a:pt x="1640" y="10442"/>
                    </a:cubicBezTo>
                    <a:lnTo>
                      <a:pt x="4860" y="15130"/>
                    </a:lnTo>
                    <a:lnTo>
                      <a:pt x="6357" y="12950"/>
                    </a:lnTo>
                    <a:lnTo>
                      <a:pt x="3138" y="8261"/>
                    </a:lnTo>
                    <a:cubicBezTo>
                      <a:pt x="2744" y="7689"/>
                      <a:pt x="2527" y="6927"/>
                      <a:pt x="2527" y="6117"/>
                    </a:cubicBezTo>
                    <a:cubicBezTo>
                      <a:pt x="2527" y="5307"/>
                      <a:pt x="2744" y="4545"/>
                      <a:pt x="3138" y="3972"/>
                    </a:cubicBezTo>
                    <a:cubicBezTo>
                      <a:pt x="3531" y="3399"/>
                      <a:pt x="4054" y="3084"/>
                      <a:pt x="4610" y="3084"/>
                    </a:cubicBezTo>
                    <a:cubicBezTo>
                      <a:pt x="5167" y="3084"/>
                      <a:pt x="5690" y="3399"/>
                      <a:pt x="6083" y="3972"/>
                    </a:cubicBezTo>
                    <a:lnTo>
                      <a:pt x="10800" y="10841"/>
                    </a:lnTo>
                    <a:lnTo>
                      <a:pt x="15517" y="3972"/>
                    </a:lnTo>
                    <a:cubicBezTo>
                      <a:pt x="15910" y="3399"/>
                      <a:pt x="16433" y="3084"/>
                      <a:pt x="16990" y="3084"/>
                    </a:cubicBezTo>
                    <a:cubicBezTo>
                      <a:pt x="17546" y="3084"/>
                      <a:pt x="18069" y="3399"/>
                      <a:pt x="18462" y="3972"/>
                    </a:cubicBezTo>
                    <a:cubicBezTo>
                      <a:pt x="18856" y="4545"/>
                      <a:pt x="19073" y="5307"/>
                      <a:pt x="19073" y="6117"/>
                    </a:cubicBezTo>
                    <a:cubicBezTo>
                      <a:pt x="19073" y="6927"/>
                      <a:pt x="18856" y="7689"/>
                      <a:pt x="18462" y="8261"/>
                    </a:cubicBezTo>
                    <a:lnTo>
                      <a:pt x="10800" y="19419"/>
                    </a:lnTo>
                    <a:lnTo>
                      <a:pt x="12297" y="21600"/>
                    </a:lnTo>
                    <a:lnTo>
                      <a:pt x="19960" y="10442"/>
                    </a:lnTo>
                    <a:cubicBezTo>
                      <a:pt x="21600" y="8053"/>
                      <a:pt x="21600" y="4181"/>
                      <a:pt x="19960" y="1792"/>
                    </a:cubicBez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21" name="Google Shape;90;p4">
                <a:extLst>
                  <a:ext uri="{FF2B5EF4-FFF2-40B4-BE49-F238E27FC236}">
                    <a16:creationId xmlns:a16="http://schemas.microsoft.com/office/drawing/2014/main" id="{6609E8A5-E40A-F74E-A81C-2DFD112C705B}"/>
                  </a:ext>
                </a:extLst>
              </p:cNvPr>
              <p:cNvSpPr/>
              <p:nvPr/>
            </p:nvSpPr>
            <p:spPr>
              <a:xfrm>
                <a:off x="565109" y="6430593"/>
                <a:ext cx="91380" cy="91380"/>
              </a:xfrm>
              <a:custGeom>
                <a:avLst/>
                <a:gdLst/>
                <a:ahLst/>
                <a:cxnLst/>
                <a:rect l="l" t="t" r="r" b="b"/>
                <a:pathLst>
                  <a:path w="21600" h="21600" extrusionOk="0">
                    <a:moveTo>
                      <a:pt x="0" y="0"/>
                    </a:moveTo>
                    <a:close/>
                    <a:moveTo>
                      <a:pt x="21600" y="14321"/>
                    </a:moveTo>
                    <a:lnTo>
                      <a:pt x="7279" y="0"/>
                    </a:lnTo>
                    <a:lnTo>
                      <a:pt x="0" y="7279"/>
                    </a:lnTo>
                    <a:lnTo>
                      <a:pt x="14321" y="21600"/>
                    </a:ln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22" name="Google Shape;91;p4">
                <a:extLst>
                  <a:ext uri="{FF2B5EF4-FFF2-40B4-BE49-F238E27FC236}">
                    <a16:creationId xmlns:a16="http://schemas.microsoft.com/office/drawing/2014/main" id="{390C3196-507E-FF45-86BE-7718A6BC9F47}"/>
                  </a:ext>
                </a:extLst>
              </p:cNvPr>
              <p:cNvSpPr/>
              <p:nvPr/>
            </p:nvSpPr>
            <p:spPr>
              <a:xfrm>
                <a:off x="434355" y="6339208"/>
                <a:ext cx="435834" cy="305088"/>
              </a:xfrm>
              <a:custGeom>
                <a:avLst/>
                <a:gdLst/>
                <a:ahLst/>
                <a:cxnLst/>
                <a:rect l="l" t="t" r="r" b="b"/>
                <a:pathLst>
                  <a:path w="21190" h="21600" extrusionOk="0">
                    <a:moveTo>
                      <a:pt x="0" y="0"/>
                    </a:moveTo>
                    <a:close/>
                    <a:moveTo>
                      <a:pt x="1640" y="19808"/>
                    </a:moveTo>
                    <a:cubicBezTo>
                      <a:pt x="2461" y="21003"/>
                      <a:pt x="3536" y="21600"/>
                      <a:pt x="4610" y="21600"/>
                    </a:cubicBezTo>
                    <a:cubicBezTo>
                      <a:pt x="5685" y="21600"/>
                      <a:pt x="6760" y="21003"/>
                      <a:pt x="7580" y="19808"/>
                    </a:cubicBezTo>
                    <a:lnTo>
                      <a:pt x="10800" y="15120"/>
                    </a:lnTo>
                    <a:lnTo>
                      <a:pt x="14020" y="19808"/>
                    </a:lnTo>
                    <a:cubicBezTo>
                      <a:pt x="14840" y="21003"/>
                      <a:pt x="15915" y="21600"/>
                      <a:pt x="16990" y="21600"/>
                    </a:cubicBezTo>
                    <a:cubicBezTo>
                      <a:pt x="18064" y="21600"/>
                      <a:pt x="19139" y="21003"/>
                      <a:pt x="19960" y="19808"/>
                    </a:cubicBezTo>
                    <a:cubicBezTo>
                      <a:pt x="21600" y="17419"/>
                      <a:pt x="21600" y="13547"/>
                      <a:pt x="19960" y="11158"/>
                    </a:cubicBezTo>
                    <a:lnTo>
                      <a:pt x="16740" y="6470"/>
                    </a:lnTo>
                    <a:lnTo>
                      <a:pt x="15243" y="8650"/>
                    </a:lnTo>
                    <a:lnTo>
                      <a:pt x="18462" y="13339"/>
                    </a:lnTo>
                    <a:cubicBezTo>
                      <a:pt x="18856" y="13911"/>
                      <a:pt x="19073" y="14673"/>
                      <a:pt x="19073" y="15483"/>
                    </a:cubicBezTo>
                    <a:cubicBezTo>
                      <a:pt x="19073" y="16293"/>
                      <a:pt x="18856" y="17055"/>
                      <a:pt x="18462" y="17628"/>
                    </a:cubicBezTo>
                    <a:cubicBezTo>
                      <a:pt x="18069" y="18201"/>
                      <a:pt x="17546" y="18516"/>
                      <a:pt x="16990" y="18516"/>
                    </a:cubicBezTo>
                    <a:cubicBezTo>
                      <a:pt x="16433" y="18516"/>
                      <a:pt x="15910" y="18201"/>
                      <a:pt x="15517" y="17628"/>
                    </a:cubicBezTo>
                    <a:lnTo>
                      <a:pt x="10800" y="10759"/>
                    </a:lnTo>
                    <a:lnTo>
                      <a:pt x="6083" y="17628"/>
                    </a:lnTo>
                    <a:cubicBezTo>
                      <a:pt x="5690" y="18201"/>
                      <a:pt x="5167" y="18516"/>
                      <a:pt x="4610" y="18516"/>
                    </a:cubicBezTo>
                    <a:cubicBezTo>
                      <a:pt x="4054" y="18516"/>
                      <a:pt x="3531" y="18201"/>
                      <a:pt x="3138" y="17628"/>
                    </a:cubicBezTo>
                    <a:cubicBezTo>
                      <a:pt x="2744" y="17055"/>
                      <a:pt x="2527" y="16293"/>
                      <a:pt x="2527" y="15483"/>
                    </a:cubicBezTo>
                    <a:cubicBezTo>
                      <a:pt x="2527" y="14673"/>
                      <a:pt x="2744" y="13911"/>
                      <a:pt x="3138" y="13339"/>
                    </a:cubicBezTo>
                    <a:lnTo>
                      <a:pt x="10800" y="2181"/>
                    </a:lnTo>
                    <a:lnTo>
                      <a:pt x="9303" y="0"/>
                    </a:lnTo>
                    <a:lnTo>
                      <a:pt x="1640" y="11158"/>
                    </a:lnTo>
                    <a:cubicBezTo>
                      <a:pt x="0" y="13547"/>
                      <a:pt x="0" y="17419"/>
                      <a:pt x="1640" y="19808"/>
                    </a:cubicBez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23" name="Google Shape;92;p4">
                <a:extLst>
                  <a:ext uri="{FF2B5EF4-FFF2-40B4-BE49-F238E27FC236}">
                    <a16:creationId xmlns:a16="http://schemas.microsoft.com/office/drawing/2014/main" id="{869B70C0-8E6F-FD41-9DC9-6707E5B683E3}"/>
                  </a:ext>
                </a:extLst>
              </p:cNvPr>
              <p:cNvSpPr/>
              <p:nvPr/>
            </p:nvSpPr>
            <p:spPr>
              <a:xfrm>
                <a:off x="656489" y="6339213"/>
                <a:ext cx="91380" cy="91380"/>
              </a:xfrm>
              <a:custGeom>
                <a:avLst/>
                <a:gdLst/>
                <a:ahLst/>
                <a:cxnLst/>
                <a:rect l="l" t="t" r="r" b="b"/>
                <a:pathLst>
                  <a:path w="21600" h="21600" extrusionOk="0">
                    <a:moveTo>
                      <a:pt x="0" y="0"/>
                    </a:moveTo>
                    <a:close/>
                    <a:moveTo>
                      <a:pt x="0" y="7279"/>
                    </a:moveTo>
                    <a:lnTo>
                      <a:pt x="14321" y="21600"/>
                    </a:lnTo>
                    <a:lnTo>
                      <a:pt x="21600" y="14321"/>
                    </a:lnTo>
                    <a:lnTo>
                      <a:pt x="7279" y="0"/>
                    </a:ln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grpSp>
      <p:sp>
        <p:nvSpPr>
          <p:cNvPr id="43" name="Arc 42">
            <a:extLst>
              <a:ext uri="{FF2B5EF4-FFF2-40B4-BE49-F238E27FC236}">
                <a16:creationId xmlns:a16="http://schemas.microsoft.com/office/drawing/2014/main" id="{5A32CB62-6302-A144-A098-BD83ABA9177A}"/>
              </a:ext>
            </a:extLst>
          </p:cNvPr>
          <p:cNvSpPr/>
          <p:nvPr/>
        </p:nvSpPr>
        <p:spPr>
          <a:xfrm>
            <a:off x="5349411" y="3186398"/>
            <a:ext cx="1493182" cy="1493178"/>
          </a:xfrm>
          <a:prstGeom prst="arc">
            <a:avLst>
              <a:gd name="adj1" fmla="val 10978252"/>
              <a:gd name="adj2" fmla="val 0"/>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txBody>
          <a:bodyPr wrap="square" lIns="0" tIns="0" rIns="0" bIns="0" rtlCol="0" anchor="ctr">
            <a:noAutofit/>
          </a:bodyPr>
          <a:lstStyle/>
          <a:p>
            <a:pPr algn="l"/>
            <a:endParaRPr lang="en-US" dirty="0">
              <a:latin typeface="+mn-lt"/>
            </a:endParaRPr>
          </a:p>
        </p:txBody>
      </p:sp>
      <p:sp>
        <p:nvSpPr>
          <p:cNvPr id="44" name="Arc 43">
            <a:extLst>
              <a:ext uri="{FF2B5EF4-FFF2-40B4-BE49-F238E27FC236}">
                <a16:creationId xmlns:a16="http://schemas.microsoft.com/office/drawing/2014/main" id="{86BD58B0-F31F-6D43-988F-FECE1CDE4F20}"/>
              </a:ext>
            </a:extLst>
          </p:cNvPr>
          <p:cNvSpPr/>
          <p:nvPr/>
        </p:nvSpPr>
        <p:spPr>
          <a:xfrm rot="10800000">
            <a:off x="5349412" y="3186398"/>
            <a:ext cx="1493180" cy="1493178"/>
          </a:xfrm>
          <a:prstGeom prst="arc">
            <a:avLst>
              <a:gd name="adj1" fmla="val 10978252"/>
              <a:gd name="adj2" fmla="val 0"/>
            </a:avLst>
          </a:prstGeom>
          <a:noFill/>
          <a:ln w="25400" cap="rnd">
            <a:solidFill>
              <a:schemeClr val="accent1"/>
            </a:solidFill>
          </a:ln>
        </p:spPr>
        <p:txBody>
          <a:bodyPr wrap="square" lIns="0" tIns="0" rIns="0" bIns="0" rtlCol="0" anchor="ctr">
            <a:noAutofit/>
          </a:bodyPr>
          <a:lstStyle/>
          <a:p>
            <a:pPr algn="l"/>
            <a:endParaRPr lang="en-US" dirty="0">
              <a:latin typeface="+mn-lt"/>
            </a:endParaRPr>
          </a:p>
        </p:txBody>
      </p:sp>
      <p:cxnSp>
        <p:nvCxnSpPr>
          <p:cNvPr id="46" name="Straight Connector 45">
            <a:extLst>
              <a:ext uri="{FF2B5EF4-FFF2-40B4-BE49-F238E27FC236}">
                <a16:creationId xmlns:a16="http://schemas.microsoft.com/office/drawing/2014/main" id="{10F8E73C-C6C6-E046-B3C1-A804EF4A7E52}"/>
              </a:ext>
            </a:extLst>
          </p:cNvPr>
          <p:cNvCxnSpPr>
            <a:cxnSpLocks/>
          </p:cNvCxnSpPr>
          <p:nvPr/>
        </p:nvCxnSpPr>
        <p:spPr>
          <a:xfrm>
            <a:off x="5181167" y="1201272"/>
            <a:ext cx="0" cy="5074023"/>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422887C-FE0A-7242-B539-82DDDD8023EF}"/>
              </a:ext>
            </a:extLst>
          </p:cNvPr>
          <p:cNvCxnSpPr>
            <a:cxnSpLocks/>
          </p:cNvCxnSpPr>
          <p:nvPr/>
        </p:nvCxnSpPr>
        <p:spPr>
          <a:xfrm>
            <a:off x="5181167" y="2822711"/>
            <a:ext cx="230908" cy="0"/>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3BC3CC4-275E-7B49-8637-336CAA719DBC}"/>
              </a:ext>
            </a:extLst>
          </p:cNvPr>
          <p:cNvCxnSpPr>
            <a:cxnSpLocks/>
            <a:stCxn id="34" idx="2"/>
          </p:cNvCxnSpPr>
          <p:nvPr/>
        </p:nvCxnSpPr>
        <p:spPr>
          <a:xfrm>
            <a:off x="6096001" y="2976600"/>
            <a:ext cx="0" cy="209798"/>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7DF86018-D38F-B947-B2BB-6824B4842293}"/>
              </a:ext>
            </a:extLst>
          </p:cNvPr>
          <p:cNvSpPr/>
          <p:nvPr/>
        </p:nvSpPr>
        <p:spPr>
          <a:xfrm>
            <a:off x="7087033" y="1201271"/>
            <a:ext cx="4670612" cy="5212522"/>
          </a:xfrm>
          <a:prstGeom prst="rect">
            <a:avLst/>
          </a:prstGeom>
          <a:solidFill>
            <a:schemeClr val="accent1">
              <a:alpha val="14000"/>
            </a:schemeClr>
          </a:solidFill>
        </p:spPr>
        <p:txBody>
          <a:bodyPr wrap="square" lIns="0" tIns="0" rIns="0" bIns="0" rtlCol="0" anchor="ctr">
            <a:noAutofit/>
          </a:bodyPr>
          <a:lstStyle/>
          <a:p>
            <a:pPr algn="l"/>
            <a:endParaRPr lang="en-US" dirty="0">
              <a:latin typeface="+mn-lt"/>
            </a:endParaRPr>
          </a:p>
        </p:txBody>
      </p:sp>
      <p:cxnSp>
        <p:nvCxnSpPr>
          <p:cNvPr id="62" name="Straight Connector 61">
            <a:extLst>
              <a:ext uri="{FF2B5EF4-FFF2-40B4-BE49-F238E27FC236}">
                <a16:creationId xmlns:a16="http://schemas.microsoft.com/office/drawing/2014/main" id="{A5393392-0433-F042-9060-A988B1AF2525}"/>
              </a:ext>
            </a:extLst>
          </p:cNvPr>
          <p:cNvCxnSpPr>
            <a:cxnSpLocks/>
          </p:cNvCxnSpPr>
          <p:nvPr/>
        </p:nvCxnSpPr>
        <p:spPr>
          <a:xfrm>
            <a:off x="6096001" y="4706788"/>
            <a:ext cx="0" cy="209798"/>
          </a:xfrm>
          <a:prstGeom prst="line">
            <a:avLst/>
          </a:prstGeom>
          <a:ln w="1905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75407667-42AD-DF40-A29F-C97A116D290A}"/>
              </a:ext>
            </a:extLst>
          </p:cNvPr>
          <p:cNvGrpSpPr/>
          <p:nvPr/>
        </p:nvGrpSpPr>
        <p:grpSpPr>
          <a:xfrm flipH="1">
            <a:off x="6779927" y="1219164"/>
            <a:ext cx="230908" cy="5074023"/>
            <a:chOff x="6875496" y="1201272"/>
            <a:chExt cx="230908" cy="5074023"/>
          </a:xfrm>
        </p:grpSpPr>
        <p:cxnSp>
          <p:nvCxnSpPr>
            <p:cNvPr id="63" name="Straight Connector 62">
              <a:extLst>
                <a:ext uri="{FF2B5EF4-FFF2-40B4-BE49-F238E27FC236}">
                  <a16:creationId xmlns:a16="http://schemas.microsoft.com/office/drawing/2014/main" id="{9C9EE387-AED3-3147-A397-9214C80FC773}"/>
                </a:ext>
              </a:extLst>
            </p:cNvPr>
            <p:cNvCxnSpPr>
              <a:cxnSpLocks/>
            </p:cNvCxnSpPr>
            <p:nvPr/>
          </p:nvCxnSpPr>
          <p:spPr>
            <a:xfrm>
              <a:off x="6875496" y="1201272"/>
              <a:ext cx="0" cy="5074023"/>
            </a:xfrm>
            <a:prstGeom prst="line">
              <a:avLst/>
            </a:prstGeom>
            <a:ln w="1905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4CFE26C-585B-E444-AFF9-EA7DC8E18086}"/>
                </a:ext>
              </a:extLst>
            </p:cNvPr>
            <p:cNvCxnSpPr>
              <a:cxnSpLocks/>
            </p:cNvCxnSpPr>
            <p:nvPr/>
          </p:nvCxnSpPr>
          <p:spPr>
            <a:xfrm>
              <a:off x="6875496" y="5033127"/>
              <a:ext cx="230908" cy="0"/>
            </a:xfrm>
            <a:prstGeom prst="line">
              <a:avLst/>
            </a:prstGeom>
            <a:ln w="1905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F340D68C-89BC-1F48-82C1-3B9DC0390AC6}"/>
              </a:ext>
            </a:extLst>
          </p:cNvPr>
          <p:cNvSpPr txBox="1"/>
          <p:nvPr/>
        </p:nvSpPr>
        <p:spPr>
          <a:xfrm>
            <a:off x="9093133" y="1201272"/>
            <a:ext cx="2664512" cy="353943"/>
          </a:xfrm>
          <a:prstGeom prst="rect">
            <a:avLst/>
          </a:prstGeom>
          <a:noFill/>
        </p:spPr>
        <p:txBody>
          <a:bodyPr wrap="none" tIns="91440" rtlCol="0" anchor="t">
            <a:spAutoFit/>
          </a:bodyPr>
          <a:lstStyle/>
          <a:p>
            <a:pPr algn="r"/>
            <a:r>
              <a:rPr lang="en-US" b="1" dirty="0">
                <a:solidFill>
                  <a:schemeClr val="accent1"/>
                </a:solidFill>
                <a:latin typeface="+mn-lt"/>
              </a:rPr>
              <a:t>Professional Environment</a:t>
            </a:r>
          </a:p>
        </p:txBody>
      </p:sp>
      <p:sp>
        <p:nvSpPr>
          <p:cNvPr id="80" name="Rectangle 79">
            <a:extLst>
              <a:ext uri="{FF2B5EF4-FFF2-40B4-BE49-F238E27FC236}">
                <a16:creationId xmlns:a16="http://schemas.microsoft.com/office/drawing/2014/main" id="{CCD78CE0-F38B-014F-A5E2-2BE4098F51B9}"/>
              </a:ext>
            </a:extLst>
          </p:cNvPr>
          <p:cNvSpPr/>
          <p:nvPr/>
        </p:nvSpPr>
        <p:spPr>
          <a:xfrm>
            <a:off x="434355" y="5500723"/>
            <a:ext cx="4670612" cy="928459"/>
          </a:xfrm>
          <a:prstGeom prst="rect">
            <a:avLst/>
          </a:prstGeom>
          <a:solidFill>
            <a:schemeClr val="accent3">
              <a:alpha val="14000"/>
            </a:schemeClr>
          </a:solidFill>
        </p:spPr>
        <p:txBody>
          <a:bodyPr wrap="square" lIns="91440" tIns="91440" rIns="91440" bIns="91440" rtlCol="0" anchor="t" anchorCtr="0">
            <a:spAutoFit/>
          </a:bodyPr>
          <a:lstStyle/>
          <a:p>
            <a:pPr>
              <a:spcBef>
                <a:spcPts val="200"/>
              </a:spcBef>
              <a:spcAft>
                <a:spcPts val="200"/>
              </a:spcAft>
            </a:pPr>
            <a:r>
              <a:rPr lang="en-US" sz="1200" b="1" dirty="0">
                <a:latin typeface="+mn-lt"/>
              </a:rPr>
              <a:t>Ergonomics</a:t>
            </a:r>
            <a:endParaRPr lang="en-US" sz="1100" b="1" dirty="0">
              <a:latin typeface="+mn-lt"/>
            </a:endParaRPr>
          </a:p>
          <a:p>
            <a:pPr>
              <a:spcBef>
                <a:spcPts val="200"/>
              </a:spcBef>
              <a:spcAft>
                <a:spcPts val="200"/>
              </a:spcAft>
            </a:pPr>
            <a:r>
              <a:rPr lang="en-US" sz="1100" dirty="0">
                <a:latin typeface="+mn-lt"/>
              </a:rPr>
              <a:t>A healthy workspace prevents stress and injury. A good </a:t>
            </a:r>
            <a:r>
              <a:rPr lang="en-US" sz="1100" b="1" dirty="0">
                <a:latin typeface="+mn-lt"/>
              </a:rPr>
              <a:t>ergonomic set-up increases your efficiency </a:t>
            </a:r>
            <a:r>
              <a:rPr lang="en-US" sz="1100" dirty="0">
                <a:latin typeface="+mn-lt"/>
              </a:rPr>
              <a:t>and productivity, but ultimately keeps your comfort a top priority.</a:t>
            </a:r>
          </a:p>
        </p:txBody>
      </p:sp>
      <p:grpSp>
        <p:nvGrpSpPr>
          <p:cNvPr id="3" name="Group 2">
            <a:extLst>
              <a:ext uri="{FF2B5EF4-FFF2-40B4-BE49-F238E27FC236}">
                <a16:creationId xmlns:a16="http://schemas.microsoft.com/office/drawing/2014/main" id="{466CC62C-CB1C-A54B-BF41-35C151247290}"/>
              </a:ext>
            </a:extLst>
          </p:cNvPr>
          <p:cNvGrpSpPr/>
          <p:nvPr/>
        </p:nvGrpSpPr>
        <p:grpSpPr>
          <a:xfrm>
            <a:off x="434355" y="1594094"/>
            <a:ext cx="4678555" cy="3866303"/>
            <a:chOff x="434355" y="2562879"/>
            <a:chExt cx="4678555" cy="3866303"/>
          </a:xfrm>
        </p:grpSpPr>
        <p:sp>
          <p:nvSpPr>
            <p:cNvPr id="78" name="Rectangle 77">
              <a:extLst>
                <a:ext uri="{FF2B5EF4-FFF2-40B4-BE49-F238E27FC236}">
                  <a16:creationId xmlns:a16="http://schemas.microsoft.com/office/drawing/2014/main" id="{32A679D4-841F-804A-AC96-0729D4171A50}"/>
                </a:ext>
              </a:extLst>
            </p:cNvPr>
            <p:cNvSpPr/>
            <p:nvPr/>
          </p:nvSpPr>
          <p:spPr>
            <a:xfrm>
              <a:off x="434355" y="2562879"/>
              <a:ext cx="4670612" cy="1097736"/>
            </a:xfrm>
            <a:prstGeom prst="rect">
              <a:avLst/>
            </a:prstGeom>
            <a:solidFill>
              <a:schemeClr val="accent3">
                <a:alpha val="14000"/>
              </a:schemeClr>
            </a:solidFill>
          </p:spPr>
          <p:txBody>
            <a:bodyPr wrap="square" lIns="91440" tIns="91440" rIns="91440" bIns="91440" rtlCol="0" anchor="t" anchorCtr="0">
              <a:spAutoFit/>
            </a:bodyPr>
            <a:lstStyle/>
            <a:p>
              <a:pPr>
                <a:spcBef>
                  <a:spcPts val="200"/>
                </a:spcBef>
                <a:spcAft>
                  <a:spcPts val="200"/>
                </a:spcAft>
              </a:pPr>
              <a:r>
                <a:rPr lang="en-US" sz="1200" b="1" dirty="0">
                  <a:latin typeface="+mn-lt"/>
                </a:rPr>
                <a:t>Separate work from the rest of your life</a:t>
              </a:r>
            </a:p>
            <a:p>
              <a:pPr>
                <a:spcBef>
                  <a:spcPts val="200"/>
                </a:spcBef>
                <a:spcAft>
                  <a:spcPts val="200"/>
                </a:spcAft>
              </a:pPr>
              <a:r>
                <a:rPr lang="en-US" sz="1100" dirty="0">
                  <a:latin typeface="+mn-lt"/>
                </a:rPr>
                <a:t>If you work in your living room, your kitchen, or your bedroom, you will associate all those places with working. </a:t>
              </a:r>
              <a:r>
                <a:rPr lang="en-US" sz="1100" b="1" dirty="0">
                  <a:latin typeface="+mn-lt"/>
                </a:rPr>
                <a:t>Prevent burnout and sharpen your focus by separating spaces where you live and work. </a:t>
              </a:r>
            </a:p>
          </p:txBody>
        </p:sp>
        <p:sp>
          <p:nvSpPr>
            <p:cNvPr id="79" name="Rectangle 78">
              <a:extLst>
                <a:ext uri="{FF2B5EF4-FFF2-40B4-BE49-F238E27FC236}">
                  <a16:creationId xmlns:a16="http://schemas.microsoft.com/office/drawing/2014/main" id="{35E7AF53-99B3-754E-A5DA-50491DB96B55}"/>
                </a:ext>
              </a:extLst>
            </p:cNvPr>
            <p:cNvSpPr/>
            <p:nvPr/>
          </p:nvSpPr>
          <p:spPr>
            <a:xfrm>
              <a:off x="442298" y="3700941"/>
              <a:ext cx="4670612" cy="1590179"/>
            </a:xfrm>
            <a:prstGeom prst="rect">
              <a:avLst/>
            </a:prstGeom>
            <a:solidFill>
              <a:schemeClr val="accent3">
                <a:alpha val="14000"/>
              </a:schemeClr>
            </a:solidFill>
          </p:spPr>
          <p:txBody>
            <a:bodyPr wrap="square" lIns="91440" tIns="91440" rIns="91440" bIns="91440" rtlCol="0" anchor="t" anchorCtr="0">
              <a:spAutoFit/>
            </a:bodyPr>
            <a:lstStyle/>
            <a:p>
              <a:pPr>
                <a:spcBef>
                  <a:spcPts val="200"/>
                </a:spcBef>
                <a:spcAft>
                  <a:spcPts val="200"/>
                </a:spcAft>
              </a:pPr>
              <a:r>
                <a:rPr lang="en-US" sz="1200" b="1" dirty="0">
                  <a:latin typeface="+mn-lt"/>
                </a:rPr>
                <a:t>Develop and maintain healthy habits</a:t>
              </a:r>
            </a:p>
            <a:p>
              <a:pPr>
                <a:spcBef>
                  <a:spcPts val="200"/>
                </a:spcBef>
                <a:spcAft>
                  <a:spcPts val="200"/>
                </a:spcAft>
              </a:pPr>
              <a:r>
                <a:rPr lang="en-US" sz="1100" dirty="0">
                  <a:latin typeface="+mn-lt"/>
                </a:rPr>
                <a:t>Working from a dedicated space as if you are going to an office makes it easier to develop and maintain a healthy routine. Simple things like waking up at the same time every day, taking a shower, getting dressed, having healthy and nutritious meals, exercising, and reserving time for yourself, your loved ones, and your interests are all things that </a:t>
              </a:r>
              <a:r>
                <a:rPr lang="en-US" sz="1100" b="1" dirty="0">
                  <a:latin typeface="+mn-lt"/>
                </a:rPr>
                <a:t>may help you be happier and healthier.</a:t>
              </a:r>
            </a:p>
          </p:txBody>
        </p:sp>
        <p:sp>
          <p:nvSpPr>
            <p:cNvPr id="81" name="Rectangle 80">
              <a:extLst>
                <a:ext uri="{FF2B5EF4-FFF2-40B4-BE49-F238E27FC236}">
                  <a16:creationId xmlns:a16="http://schemas.microsoft.com/office/drawing/2014/main" id="{2ECF0DF3-F7C2-F048-9297-AE8CFF8C5CFD}"/>
                </a:ext>
              </a:extLst>
            </p:cNvPr>
            <p:cNvSpPr/>
            <p:nvPr/>
          </p:nvSpPr>
          <p:spPr>
            <a:xfrm>
              <a:off x="434355" y="5331446"/>
              <a:ext cx="4670612" cy="1097736"/>
            </a:xfrm>
            <a:prstGeom prst="rect">
              <a:avLst/>
            </a:prstGeom>
            <a:solidFill>
              <a:schemeClr val="accent3">
                <a:alpha val="14000"/>
              </a:schemeClr>
            </a:solidFill>
          </p:spPr>
          <p:txBody>
            <a:bodyPr wrap="square" lIns="91440" tIns="91440" rIns="91440" bIns="91440" rtlCol="0" anchor="t" anchorCtr="0">
              <a:spAutoFit/>
            </a:bodyPr>
            <a:lstStyle/>
            <a:p>
              <a:pPr>
                <a:spcBef>
                  <a:spcPts val="200"/>
                </a:spcBef>
                <a:spcAft>
                  <a:spcPts val="200"/>
                </a:spcAft>
              </a:pPr>
              <a:r>
                <a:rPr lang="en-US" sz="1200" b="1" dirty="0">
                  <a:latin typeface="+mn-lt"/>
                </a:rPr>
                <a:t>Productivity</a:t>
              </a:r>
            </a:p>
            <a:p>
              <a:pPr>
                <a:spcBef>
                  <a:spcPts val="200"/>
                </a:spcBef>
                <a:spcAft>
                  <a:spcPts val="200"/>
                </a:spcAft>
              </a:pPr>
              <a:r>
                <a:rPr lang="en-US" sz="1100" dirty="0">
                  <a:latin typeface="+mn-lt"/>
                </a:rPr>
                <a:t>A dedicated workspace </a:t>
              </a:r>
              <a:r>
                <a:rPr lang="en-US" sz="1100" b="1" dirty="0">
                  <a:latin typeface="+mn-lt"/>
                </a:rPr>
                <a:t>helps you concentrate and be more productive. </a:t>
              </a:r>
              <a:r>
                <a:rPr lang="en-US" sz="1100" dirty="0">
                  <a:latin typeface="+mn-lt"/>
                </a:rPr>
                <a:t>Make sure your space minimizes noise, distractions and temptations. Organize all the tools you need to do your job to be easily accessible, increasing efficiency.</a:t>
              </a:r>
            </a:p>
          </p:txBody>
        </p:sp>
      </p:grpSp>
      <p:sp>
        <p:nvSpPr>
          <p:cNvPr id="88" name="Rectangle 87">
            <a:extLst>
              <a:ext uri="{FF2B5EF4-FFF2-40B4-BE49-F238E27FC236}">
                <a16:creationId xmlns:a16="http://schemas.microsoft.com/office/drawing/2014/main" id="{BFC27FB9-F83C-5E41-90D1-F5D0DF8757CD}"/>
              </a:ext>
            </a:extLst>
          </p:cNvPr>
          <p:cNvSpPr/>
          <p:nvPr/>
        </p:nvSpPr>
        <p:spPr>
          <a:xfrm>
            <a:off x="7094419" y="1594094"/>
            <a:ext cx="4670612" cy="1436291"/>
          </a:xfrm>
          <a:prstGeom prst="rect">
            <a:avLst/>
          </a:prstGeom>
          <a:solidFill>
            <a:schemeClr val="accent1">
              <a:alpha val="14000"/>
            </a:schemeClr>
          </a:solidFill>
        </p:spPr>
        <p:txBody>
          <a:bodyPr wrap="square" lIns="91440" tIns="91440" rIns="91440" bIns="91440" rtlCol="0" anchor="t" anchorCtr="0">
            <a:spAutoFit/>
          </a:bodyPr>
          <a:lstStyle/>
          <a:p>
            <a:pPr>
              <a:spcBef>
                <a:spcPts val="200"/>
              </a:spcBef>
              <a:spcAft>
                <a:spcPts val="200"/>
              </a:spcAft>
            </a:pPr>
            <a:r>
              <a:rPr lang="en-US" sz="1200" b="1" dirty="0">
                <a:latin typeface="+mn-lt"/>
              </a:rPr>
              <a:t>Professional perception</a:t>
            </a:r>
          </a:p>
          <a:p>
            <a:pPr>
              <a:spcBef>
                <a:spcPts val="200"/>
              </a:spcBef>
              <a:spcAft>
                <a:spcPts val="200"/>
              </a:spcAft>
            </a:pPr>
            <a:r>
              <a:rPr lang="en-US" sz="1100" dirty="0">
                <a:latin typeface="+mn-lt"/>
              </a:rPr>
              <a:t>Some people perceive working from home as less productive and less professional; at Xapo, we believe the opposite. Following the minimum home office guidelines, maintaining a neat appearance, and taking yourself and work seriously shows others that </a:t>
            </a:r>
            <a:r>
              <a:rPr lang="en-US" sz="1100" b="1" dirty="0">
                <a:latin typeface="+mn-lt"/>
              </a:rPr>
              <a:t>we enforce the highest standards of professionalism</a:t>
            </a:r>
            <a:r>
              <a:rPr lang="en-US" sz="1100" dirty="0">
                <a:latin typeface="+mn-lt"/>
              </a:rPr>
              <a:t>. </a:t>
            </a:r>
          </a:p>
        </p:txBody>
      </p:sp>
      <p:sp>
        <p:nvSpPr>
          <p:cNvPr id="89" name="Rectangle 88">
            <a:extLst>
              <a:ext uri="{FF2B5EF4-FFF2-40B4-BE49-F238E27FC236}">
                <a16:creationId xmlns:a16="http://schemas.microsoft.com/office/drawing/2014/main" id="{8569A8AD-0232-CA4F-A838-955F6E5CBB79}"/>
              </a:ext>
            </a:extLst>
          </p:cNvPr>
          <p:cNvSpPr/>
          <p:nvPr/>
        </p:nvSpPr>
        <p:spPr>
          <a:xfrm>
            <a:off x="7094419" y="2970328"/>
            <a:ext cx="4670612" cy="1590179"/>
          </a:xfrm>
          <a:prstGeom prst="rect">
            <a:avLst/>
          </a:prstGeom>
          <a:solidFill>
            <a:schemeClr val="accent1">
              <a:alpha val="14000"/>
            </a:schemeClr>
          </a:solidFill>
        </p:spPr>
        <p:txBody>
          <a:bodyPr wrap="square" lIns="91440" tIns="91440" rIns="91440" bIns="91440" rtlCol="0" anchor="t" anchorCtr="0">
            <a:spAutoFit/>
          </a:bodyPr>
          <a:lstStyle/>
          <a:p>
            <a:pPr>
              <a:spcBef>
                <a:spcPts val="200"/>
              </a:spcBef>
              <a:spcAft>
                <a:spcPts val="200"/>
              </a:spcAft>
            </a:pPr>
            <a:r>
              <a:rPr lang="en-US" sz="1200" b="1" dirty="0">
                <a:latin typeface="+mn-lt"/>
              </a:rPr>
              <a:t>Respect the person on the other side of the screen </a:t>
            </a:r>
          </a:p>
          <a:p>
            <a:pPr>
              <a:spcBef>
                <a:spcPts val="200"/>
              </a:spcBef>
              <a:spcAft>
                <a:spcPts val="200"/>
              </a:spcAft>
            </a:pPr>
            <a:r>
              <a:rPr lang="en-US" sz="1100" dirty="0">
                <a:latin typeface="+mn-lt"/>
              </a:rPr>
              <a:t>The right home office set-up can help us focus and give our full attention to others, whether that’s in a team meeting, companywide Zoom call, or Slack conversation. Giving your undivided focus to someone </a:t>
            </a:r>
            <a:r>
              <a:rPr lang="en-US" sz="1100" b="1" dirty="0">
                <a:latin typeface="+mn-lt"/>
              </a:rPr>
              <a:t>shows that you respect them</a:t>
            </a:r>
            <a:r>
              <a:rPr lang="en-US" sz="1100" dirty="0">
                <a:latin typeface="+mn-lt"/>
              </a:rPr>
              <a:t>, their opinions, and their time. People can tell when you are multitasking or distracted, having the opposite effect on a relationship. </a:t>
            </a:r>
          </a:p>
        </p:txBody>
      </p:sp>
      <p:sp>
        <p:nvSpPr>
          <p:cNvPr id="90" name="Rectangle 89">
            <a:extLst>
              <a:ext uri="{FF2B5EF4-FFF2-40B4-BE49-F238E27FC236}">
                <a16:creationId xmlns:a16="http://schemas.microsoft.com/office/drawing/2014/main" id="{9E7E1BC1-CAC6-CD43-ACD5-29144961AB79}"/>
              </a:ext>
            </a:extLst>
          </p:cNvPr>
          <p:cNvSpPr/>
          <p:nvPr/>
        </p:nvSpPr>
        <p:spPr>
          <a:xfrm>
            <a:off x="7094419" y="4500449"/>
            <a:ext cx="4670612" cy="1928733"/>
          </a:xfrm>
          <a:prstGeom prst="rect">
            <a:avLst/>
          </a:prstGeom>
          <a:solidFill>
            <a:schemeClr val="accent1">
              <a:alpha val="14000"/>
            </a:schemeClr>
          </a:solidFill>
        </p:spPr>
        <p:txBody>
          <a:bodyPr wrap="square" lIns="91440" tIns="91440" rIns="91440" bIns="91440" rtlCol="0" anchor="t" anchorCtr="0">
            <a:spAutoFit/>
          </a:bodyPr>
          <a:lstStyle/>
          <a:p>
            <a:pPr>
              <a:spcBef>
                <a:spcPts val="200"/>
              </a:spcBef>
              <a:spcAft>
                <a:spcPts val="200"/>
              </a:spcAft>
            </a:pPr>
            <a:r>
              <a:rPr lang="en-US" sz="1200" b="1" dirty="0">
                <a:latin typeface="+mn-lt"/>
              </a:rPr>
              <a:t>Collaboration and Engagement</a:t>
            </a:r>
          </a:p>
          <a:p>
            <a:pPr>
              <a:spcBef>
                <a:spcPts val="200"/>
              </a:spcBef>
              <a:spcAft>
                <a:spcPts val="200"/>
              </a:spcAft>
            </a:pPr>
            <a:r>
              <a:rPr lang="en-US" sz="1100" dirty="0">
                <a:latin typeface="+mn-lt"/>
              </a:rPr>
              <a:t>When people see that your background and appearance are neat and professional, and that you ensured all your tech is functioning properly, they may be more comfortable collaborating with you and feel that you are using their time well. If your video shows you working from a personal space (e.g. your bed is showing in the background), they may feel like they are imposing. Making the effort to appear professional and prepared puts people at ease and</a:t>
            </a:r>
            <a:r>
              <a:rPr lang="en-US" sz="1100" b="1" dirty="0">
                <a:latin typeface="+mn-lt"/>
              </a:rPr>
              <a:t> allows you to build strong relationships</a:t>
            </a:r>
            <a:r>
              <a:rPr lang="en-US" sz="1100" dirty="0">
                <a:latin typeface="+mn-lt"/>
              </a:rPr>
              <a:t>, without needing to meet often in person. </a:t>
            </a:r>
          </a:p>
        </p:txBody>
      </p:sp>
      <p:grpSp>
        <p:nvGrpSpPr>
          <p:cNvPr id="91" name="Group 90">
            <a:extLst>
              <a:ext uri="{FF2B5EF4-FFF2-40B4-BE49-F238E27FC236}">
                <a16:creationId xmlns:a16="http://schemas.microsoft.com/office/drawing/2014/main" id="{A0C6EF40-AD84-6543-9528-79208D34D06B}"/>
              </a:ext>
            </a:extLst>
          </p:cNvPr>
          <p:cNvGrpSpPr/>
          <p:nvPr/>
        </p:nvGrpSpPr>
        <p:grpSpPr>
          <a:xfrm>
            <a:off x="6538507" y="4046199"/>
            <a:ext cx="174325" cy="128450"/>
            <a:chOff x="6043083" y="3468158"/>
            <a:chExt cx="583142" cy="429683"/>
          </a:xfrm>
          <a:solidFill>
            <a:schemeClr val="accent2"/>
          </a:solidFill>
        </p:grpSpPr>
        <p:sp>
          <p:nvSpPr>
            <p:cNvPr id="92" name="Freeform: Shape 24">
              <a:extLst>
                <a:ext uri="{FF2B5EF4-FFF2-40B4-BE49-F238E27FC236}">
                  <a16:creationId xmlns:a16="http://schemas.microsoft.com/office/drawing/2014/main" id="{2911F2BD-5204-B24F-81E7-2F7E5B6EA345}"/>
                </a:ext>
              </a:extLst>
            </p:cNvPr>
            <p:cNvSpPr/>
            <p:nvPr/>
          </p:nvSpPr>
          <p:spPr>
            <a:xfrm>
              <a:off x="6137848" y="3599827"/>
              <a:ext cx="398992" cy="92075"/>
            </a:xfrm>
            <a:custGeom>
              <a:avLst/>
              <a:gdLst>
                <a:gd name="connsiteX0" fmla="*/ 400101 w 398991"/>
                <a:gd name="connsiteY0" fmla="*/ 121384 h 92075"/>
                <a:gd name="connsiteX1" fmla="*/ 382856 w 398991"/>
                <a:gd name="connsiteY1" fmla="*/ 114752 h 92075"/>
                <a:gd name="connsiteX2" fmla="*/ 43239 w 398991"/>
                <a:gd name="connsiteY2" fmla="*/ 114752 h 92075"/>
                <a:gd name="connsiteX3" fmla="*/ 6094 w 398991"/>
                <a:gd name="connsiteY3" fmla="*/ 110774 h 92075"/>
                <a:gd name="connsiteX4" fmla="*/ 10074 w 398991"/>
                <a:gd name="connsiteY4" fmla="*/ 73628 h 92075"/>
                <a:gd name="connsiteX5" fmla="*/ 418673 w 398991"/>
                <a:gd name="connsiteY5" fmla="*/ 73628 h 92075"/>
                <a:gd name="connsiteX6" fmla="*/ 422654 w 398991"/>
                <a:gd name="connsiteY6" fmla="*/ 110774 h 92075"/>
                <a:gd name="connsiteX7" fmla="*/ 400101 w 398991"/>
                <a:gd name="connsiteY7" fmla="*/ 121384 h 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991" h="92075">
                  <a:moveTo>
                    <a:pt x="400101" y="121384"/>
                  </a:moveTo>
                  <a:cubicBezTo>
                    <a:pt x="393469" y="121384"/>
                    <a:pt x="388162" y="118732"/>
                    <a:pt x="382856" y="114752"/>
                  </a:cubicBezTo>
                  <a:cubicBezTo>
                    <a:pt x="284685" y="32501"/>
                    <a:pt x="141410" y="32501"/>
                    <a:pt x="43239" y="114752"/>
                  </a:cubicBezTo>
                  <a:cubicBezTo>
                    <a:pt x="31300" y="124039"/>
                    <a:pt x="15381" y="122713"/>
                    <a:pt x="6094" y="110774"/>
                  </a:cubicBezTo>
                  <a:cubicBezTo>
                    <a:pt x="-3192" y="100161"/>
                    <a:pt x="-1866" y="82912"/>
                    <a:pt x="10074" y="73628"/>
                  </a:cubicBezTo>
                  <a:cubicBezTo>
                    <a:pt x="128143" y="-24543"/>
                    <a:pt x="299276" y="-24543"/>
                    <a:pt x="418673" y="73628"/>
                  </a:cubicBezTo>
                  <a:cubicBezTo>
                    <a:pt x="430612" y="82912"/>
                    <a:pt x="431941" y="100161"/>
                    <a:pt x="422654" y="110774"/>
                  </a:cubicBezTo>
                  <a:cubicBezTo>
                    <a:pt x="414692" y="118732"/>
                    <a:pt x="408060" y="121384"/>
                    <a:pt x="400101" y="121384"/>
                  </a:cubicBezTo>
                  <a:close/>
                </a:path>
              </a:pathLst>
            </a:custGeom>
            <a:grpFill/>
            <a:ln w="30559" cap="flat">
              <a:noFill/>
              <a:prstDash val="solid"/>
              <a:miter/>
            </a:ln>
          </p:spPr>
          <p:txBody>
            <a:bodyPr rtlCol="0" anchor="ctr"/>
            <a:lstStyle/>
            <a:p>
              <a:endParaRPr lang="en-US">
                <a:latin typeface="+mn-lt"/>
              </a:endParaRPr>
            </a:p>
          </p:txBody>
        </p:sp>
        <p:sp>
          <p:nvSpPr>
            <p:cNvPr id="93" name="Freeform: Shape 25">
              <a:extLst>
                <a:ext uri="{FF2B5EF4-FFF2-40B4-BE49-F238E27FC236}">
                  <a16:creationId xmlns:a16="http://schemas.microsoft.com/office/drawing/2014/main" id="{2AD87330-98C3-FB4A-B6D0-73E43FF78320}"/>
                </a:ext>
              </a:extLst>
            </p:cNvPr>
            <p:cNvSpPr/>
            <p:nvPr/>
          </p:nvSpPr>
          <p:spPr>
            <a:xfrm>
              <a:off x="6319308" y="3836458"/>
              <a:ext cx="61383" cy="61383"/>
            </a:xfrm>
            <a:custGeom>
              <a:avLst/>
              <a:gdLst>
                <a:gd name="connsiteX0" fmla="*/ 61383 w 61383"/>
                <a:gd name="connsiteY0" fmla="*/ 30692 h 61383"/>
                <a:gd name="connsiteX1" fmla="*/ 30692 w 61383"/>
                <a:gd name="connsiteY1" fmla="*/ 61383 h 61383"/>
                <a:gd name="connsiteX2" fmla="*/ 0 w 61383"/>
                <a:gd name="connsiteY2" fmla="*/ 30692 h 61383"/>
                <a:gd name="connsiteX3" fmla="*/ 30692 w 61383"/>
                <a:gd name="connsiteY3" fmla="*/ 0 h 61383"/>
                <a:gd name="connsiteX4" fmla="*/ 61383 w 61383"/>
                <a:gd name="connsiteY4" fmla="*/ 30692 h 6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83" h="61383">
                  <a:moveTo>
                    <a:pt x="61383" y="30692"/>
                  </a:moveTo>
                  <a:cubicBezTo>
                    <a:pt x="61383" y="47642"/>
                    <a:pt x="47642" y="61383"/>
                    <a:pt x="30692" y="61383"/>
                  </a:cubicBezTo>
                  <a:cubicBezTo>
                    <a:pt x="13741" y="61383"/>
                    <a:pt x="0" y="47642"/>
                    <a:pt x="0" y="30692"/>
                  </a:cubicBezTo>
                  <a:cubicBezTo>
                    <a:pt x="0" y="13741"/>
                    <a:pt x="13741" y="0"/>
                    <a:pt x="30692" y="0"/>
                  </a:cubicBezTo>
                  <a:cubicBezTo>
                    <a:pt x="47642" y="0"/>
                    <a:pt x="61383" y="13741"/>
                    <a:pt x="61383" y="30692"/>
                  </a:cubicBezTo>
                  <a:close/>
                </a:path>
              </a:pathLst>
            </a:custGeom>
            <a:grpFill/>
            <a:ln w="30559" cap="flat">
              <a:noFill/>
              <a:prstDash val="solid"/>
              <a:miter/>
            </a:ln>
          </p:spPr>
          <p:txBody>
            <a:bodyPr rtlCol="0" anchor="ctr"/>
            <a:lstStyle/>
            <a:p>
              <a:endParaRPr lang="en-US">
                <a:latin typeface="+mn-lt"/>
              </a:endParaRPr>
            </a:p>
          </p:txBody>
        </p:sp>
        <p:sp>
          <p:nvSpPr>
            <p:cNvPr id="94" name="Freeform: Shape 26">
              <a:extLst>
                <a:ext uri="{FF2B5EF4-FFF2-40B4-BE49-F238E27FC236}">
                  <a16:creationId xmlns:a16="http://schemas.microsoft.com/office/drawing/2014/main" id="{14C4709C-721C-CA44-A597-C9E83F727D78}"/>
                </a:ext>
              </a:extLst>
            </p:cNvPr>
            <p:cNvSpPr/>
            <p:nvPr/>
          </p:nvSpPr>
          <p:spPr>
            <a:xfrm>
              <a:off x="6043083" y="3468158"/>
              <a:ext cx="583142" cy="153458"/>
            </a:xfrm>
            <a:custGeom>
              <a:avLst/>
              <a:gdLst>
                <a:gd name="connsiteX0" fmla="*/ 586398 w 583141"/>
                <a:gd name="connsiteY0" fmla="*/ 158863 h 153458"/>
                <a:gd name="connsiteX1" fmla="*/ 569152 w 583141"/>
                <a:gd name="connsiteY1" fmla="*/ 152230 h 153458"/>
                <a:gd name="connsiteX2" fmla="*/ 43810 w 583141"/>
                <a:gd name="connsiteY2" fmla="*/ 152230 h 153458"/>
                <a:gd name="connsiteX3" fmla="*/ 6664 w 583141"/>
                <a:gd name="connsiteY3" fmla="*/ 149576 h 153458"/>
                <a:gd name="connsiteX4" fmla="*/ 9317 w 583141"/>
                <a:gd name="connsiteY4" fmla="*/ 112431 h 153458"/>
                <a:gd name="connsiteX5" fmla="*/ 604970 w 583141"/>
                <a:gd name="connsiteY5" fmla="*/ 112431 h 153458"/>
                <a:gd name="connsiteX6" fmla="*/ 607624 w 583141"/>
                <a:gd name="connsiteY6" fmla="*/ 149576 h 153458"/>
                <a:gd name="connsiteX7" fmla="*/ 586398 w 583141"/>
                <a:gd name="connsiteY7" fmla="*/ 158863 h 15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141" h="153458">
                  <a:moveTo>
                    <a:pt x="586398" y="158863"/>
                  </a:moveTo>
                  <a:cubicBezTo>
                    <a:pt x="579766" y="158863"/>
                    <a:pt x="574459" y="156208"/>
                    <a:pt x="569152" y="152230"/>
                  </a:cubicBezTo>
                  <a:cubicBezTo>
                    <a:pt x="419242" y="19568"/>
                    <a:pt x="193718" y="19568"/>
                    <a:pt x="43810" y="152230"/>
                  </a:cubicBezTo>
                  <a:cubicBezTo>
                    <a:pt x="33197" y="161515"/>
                    <a:pt x="15951" y="161515"/>
                    <a:pt x="6664" y="149576"/>
                  </a:cubicBezTo>
                  <a:cubicBezTo>
                    <a:pt x="-2622" y="138964"/>
                    <a:pt x="-2622" y="121717"/>
                    <a:pt x="9317" y="112431"/>
                  </a:cubicBezTo>
                  <a:cubicBezTo>
                    <a:pt x="179125" y="-37477"/>
                    <a:pt x="435162" y="-37477"/>
                    <a:pt x="604970" y="112431"/>
                  </a:cubicBezTo>
                  <a:cubicBezTo>
                    <a:pt x="615583" y="121717"/>
                    <a:pt x="616909" y="138964"/>
                    <a:pt x="607624" y="149576"/>
                  </a:cubicBezTo>
                  <a:cubicBezTo>
                    <a:pt x="600989" y="156208"/>
                    <a:pt x="594356" y="158863"/>
                    <a:pt x="586398" y="158863"/>
                  </a:cubicBezTo>
                  <a:close/>
                </a:path>
              </a:pathLst>
            </a:custGeom>
            <a:grpFill/>
            <a:ln w="30559" cap="flat">
              <a:noFill/>
              <a:prstDash val="solid"/>
              <a:miter/>
            </a:ln>
          </p:spPr>
          <p:txBody>
            <a:bodyPr rtlCol="0" anchor="ctr"/>
            <a:lstStyle/>
            <a:p>
              <a:endParaRPr lang="en-US">
                <a:latin typeface="+mn-lt"/>
              </a:endParaRPr>
            </a:p>
          </p:txBody>
        </p:sp>
        <p:sp>
          <p:nvSpPr>
            <p:cNvPr id="95" name="Freeform: Shape 27">
              <a:extLst>
                <a:ext uri="{FF2B5EF4-FFF2-40B4-BE49-F238E27FC236}">
                  <a16:creationId xmlns:a16="http://schemas.microsoft.com/office/drawing/2014/main" id="{2DC6FB97-DC9B-DD43-A22C-8D36F122E0D4}"/>
                </a:ext>
              </a:extLst>
            </p:cNvPr>
            <p:cNvSpPr/>
            <p:nvPr/>
          </p:nvSpPr>
          <p:spPr>
            <a:xfrm>
              <a:off x="6232246" y="3732819"/>
              <a:ext cx="214842" cy="61383"/>
            </a:xfrm>
            <a:custGeom>
              <a:avLst/>
              <a:gdLst>
                <a:gd name="connsiteX0" fmla="*/ 25776 w 214841"/>
                <a:gd name="connsiteY0" fmla="*/ 82582 h 61383"/>
                <a:gd name="connsiteX1" fmla="*/ 4550 w 214841"/>
                <a:gd name="connsiteY1" fmla="*/ 71969 h 61383"/>
                <a:gd name="connsiteX2" fmla="*/ 11183 w 214841"/>
                <a:gd name="connsiteY2" fmla="*/ 34823 h 61383"/>
                <a:gd name="connsiteX3" fmla="*/ 226095 w 214841"/>
                <a:gd name="connsiteY3" fmla="*/ 34823 h 61383"/>
                <a:gd name="connsiteX4" fmla="*/ 232728 w 214841"/>
                <a:gd name="connsiteY4" fmla="*/ 71969 h 61383"/>
                <a:gd name="connsiteX5" fmla="*/ 195582 w 214841"/>
                <a:gd name="connsiteY5" fmla="*/ 78601 h 61383"/>
                <a:gd name="connsiteX6" fmla="*/ 41695 w 214841"/>
                <a:gd name="connsiteY6" fmla="*/ 78601 h 61383"/>
                <a:gd name="connsiteX7" fmla="*/ 25776 w 214841"/>
                <a:gd name="connsiteY7" fmla="*/ 82582 h 6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841" h="61383">
                  <a:moveTo>
                    <a:pt x="25776" y="82582"/>
                  </a:moveTo>
                  <a:cubicBezTo>
                    <a:pt x="17816" y="82582"/>
                    <a:pt x="9856" y="78601"/>
                    <a:pt x="4550" y="71969"/>
                  </a:cubicBezTo>
                  <a:cubicBezTo>
                    <a:pt x="-3410" y="60030"/>
                    <a:pt x="-757" y="44110"/>
                    <a:pt x="11183" y="34823"/>
                  </a:cubicBezTo>
                  <a:cubicBezTo>
                    <a:pt x="76188" y="-11608"/>
                    <a:pt x="161090" y="-11608"/>
                    <a:pt x="226095" y="34823"/>
                  </a:cubicBezTo>
                  <a:cubicBezTo>
                    <a:pt x="238034" y="42781"/>
                    <a:pt x="240689" y="60030"/>
                    <a:pt x="232728" y="71969"/>
                  </a:cubicBezTo>
                  <a:cubicBezTo>
                    <a:pt x="224770" y="83908"/>
                    <a:pt x="207524" y="86560"/>
                    <a:pt x="195582" y="78601"/>
                  </a:cubicBezTo>
                  <a:cubicBezTo>
                    <a:pt x="149151" y="45436"/>
                    <a:pt x="88127" y="45436"/>
                    <a:pt x="41695" y="78601"/>
                  </a:cubicBezTo>
                  <a:cubicBezTo>
                    <a:pt x="36389" y="81253"/>
                    <a:pt x="31082" y="82582"/>
                    <a:pt x="25776" y="82582"/>
                  </a:cubicBezTo>
                  <a:close/>
                </a:path>
              </a:pathLst>
            </a:custGeom>
            <a:grpFill/>
            <a:ln w="30559" cap="flat">
              <a:noFill/>
              <a:prstDash val="solid"/>
              <a:miter/>
            </a:ln>
          </p:spPr>
          <p:txBody>
            <a:bodyPr rtlCol="0" anchor="ctr"/>
            <a:lstStyle/>
            <a:p>
              <a:endParaRPr lang="en-US">
                <a:latin typeface="+mn-lt"/>
              </a:endParaRPr>
            </a:p>
          </p:txBody>
        </p:sp>
      </p:grpSp>
      <p:sp>
        <p:nvSpPr>
          <p:cNvPr id="53" name="Google Shape;223;p4">
            <a:extLst>
              <a:ext uri="{FF2B5EF4-FFF2-40B4-BE49-F238E27FC236}">
                <a16:creationId xmlns:a16="http://schemas.microsoft.com/office/drawing/2014/main" id="{CE813242-AB5D-0A44-B73F-004BF7DC34F6}"/>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56" name="Rectangle 55">
            <a:extLst>
              <a:ext uri="{FF2B5EF4-FFF2-40B4-BE49-F238E27FC236}">
                <a16:creationId xmlns:a16="http://schemas.microsoft.com/office/drawing/2014/main" id="{46ACB63F-CBE5-9E47-BEA2-6DCCA1A8438A}"/>
              </a:ext>
            </a:extLst>
          </p:cNvPr>
          <p:cNvSpPr/>
          <p:nvPr/>
        </p:nvSpPr>
        <p:spPr>
          <a:xfrm>
            <a:off x="0" y="0"/>
            <a:ext cx="354324" cy="354324"/>
          </a:xfrm>
          <a:prstGeom prst="rect">
            <a:avLst/>
          </a:prstGeom>
          <a:solidFill>
            <a:schemeClr val="accent1"/>
          </a:solidFill>
        </p:spPr>
        <p:txBody>
          <a:bodyPr wrap="square" lIns="0" tIns="0" rIns="0" bIns="0" rtlCol="0" anchor="ctr">
            <a:noAutofit/>
          </a:bodyPr>
          <a:lstStyle/>
          <a:p>
            <a:pPr algn="ctr"/>
            <a:r>
              <a:rPr lang="en-US" sz="1600" b="1" dirty="0">
                <a:solidFill>
                  <a:schemeClr val="bg1"/>
                </a:solidFill>
                <a:latin typeface="+mn-lt"/>
              </a:rPr>
              <a:t>1</a:t>
            </a:r>
          </a:p>
        </p:txBody>
      </p:sp>
    </p:spTree>
    <p:extLst>
      <p:ext uri="{BB962C8B-B14F-4D97-AF65-F5344CB8AC3E}">
        <p14:creationId xmlns:p14="http://schemas.microsoft.com/office/powerpoint/2010/main" val="3185501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0" name="Rectangle 9">
            <a:extLst>
              <a:ext uri="{FF2B5EF4-FFF2-40B4-BE49-F238E27FC236}">
                <a16:creationId xmlns:a16="http://schemas.microsoft.com/office/drawing/2014/main" id="{EC714801-1BC1-4460-AFBC-5DE053C0F356}"/>
              </a:ext>
            </a:extLst>
          </p:cNvPr>
          <p:cNvSpPr/>
          <p:nvPr/>
        </p:nvSpPr>
        <p:spPr>
          <a:xfrm>
            <a:off x="6214744" y="3734585"/>
            <a:ext cx="5542281" cy="2386815"/>
          </a:xfrm>
          <a:prstGeom prst="rect">
            <a:avLst/>
          </a:prstGeom>
          <a:solidFill>
            <a:srgbClr val="EBEAEB"/>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grpSp>
        <p:nvGrpSpPr>
          <p:cNvPr id="155" name="Group 154">
            <a:extLst>
              <a:ext uri="{FF2B5EF4-FFF2-40B4-BE49-F238E27FC236}">
                <a16:creationId xmlns:a16="http://schemas.microsoft.com/office/drawing/2014/main" id="{EFD5023B-5D07-FF48-834E-E83C1E154A34}"/>
              </a:ext>
            </a:extLst>
          </p:cNvPr>
          <p:cNvGrpSpPr>
            <a:grpSpLocks noChangeAspect="1"/>
          </p:cNvGrpSpPr>
          <p:nvPr/>
        </p:nvGrpSpPr>
        <p:grpSpPr>
          <a:xfrm>
            <a:off x="7604124" y="4150752"/>
            <a:ext cx="2763521" cy="1554480"/>
            <a:chOff x="-155602" y="4604611"/>
            <a:chExt cx="2936397" cy="1651723"/>
          </a:xfrm>
        </p:grpSpPr>
        <p:sp>
          <p:nvSpPr>
            <p:cNvPr id="153" name="Rectangle 152">
              <a:extLst>
                <a:ext uri="{FF2B5EF4-FFF2-40B4-BE49-F238E27FC236}">
                  <a16:creationId xmlns:a16="http://schemas.microsoft.com/office/drawing/2014/main" id="{94DCA12F-D950-8043-B52A-C35E25CB3D56}"/>
                </a:ext>
              </a:extLst>
            </p:cNvPr>
            <p:cNvSpPr/>
            <p:nvPr/>
          </p:nvSpPr>
          <p:spPr>
            <a:xfrm>
              <a:off x="-155602" y="4604611"/>
              <a:ext cx="2936397" cy="1651723"/>
            </a:xfrm>
            <a:prstGeom prst="rect">
              <a:avLst/>
            </a:prstGeom>
            <a:gradFill>
              <a:gsLst>
                <a:gs pos="84000">
                  <a:schemeClr val="bg2">
                    <a:lumMod val="20000"/>
                    <a:lumOff val="80000"/>
                  </a:schemeClr>
                </a:gs>
                <a:gs pos="0">
                  <a:schemeClr val="bg2">
                    <a:lumMod val="26000"/>
                    <a:lumOff val="74000"/>
                  </a:schemeClr>
                </a:gs>
              </a:gsLst>
              <a:lin ang="5400000" scaled="0"/>
            </a:gradFill>
            <a:ln>
              <a:solidFill>
                <a:schemeClr val="accent1"/>
              </a:solidFill>
            </a:ln>
          </p:spPr>
          <p:txBody>
            <a:bodyPr wrap="square" lIns="0" tIns="0" rIns="0" bIns="0" rtlCol="0" anchor="ctr">
              <a:noAutofit/>
            </a:bodyPr>
            <a:lstStyle/>
            <a:p>
              <a:pPr algn="l"/>
              <a:endParaRPr lang="en-US" dirty="0">
                <a:latin typeface="+mn-lt"/>
              </a:endParaRPr>
            </a:p>
          </p:txBody>
        </p:sp>
        <p:sp>
          <p:nvSpPr>
            <p:cNvPr id="116" name="Freeform 115">
              <a:extLst>
                <a:ext uri="{FF2B5EF4-FFF2-40B4-BE49-F238E27FC236}">
                  <a16:creationId xmlns:a16="http://schemas.microsoft.com/office/drawing/2014/main" id="{935BF764-7F16-524B-A39E-931C1872E61E}"/>
                </a:ext>
              </a:extLst>
            </p:cNvPr>
            <p:cNvSpPr/>
            <p:nvPr/>
          </p:nvSpPr>
          <p:spPr>
            <a:xfrm>
              <a:off x="947618" y="4812514"/>
              <a:ext cx="773710" cy="866729"/>
            </a:xfrm>
            <a:custGeom>
              <a:avLst/>
              <a:gdLst>
                <a:gd name="connsiteX0" fmla="*/ 1054416 w 1869755"/>
                <a:gd name="connsiteY0" fmla="*/ 1965960 h 2094547"/>
                <a:gd name="connsiteX1" fmla="*/ 1073466 w 1869755"/>
                <a:gd name="connsiteY1" fmla="*/ 1964055 h 2094547"/>
                <a:gd name="connsiteX2" fmla="*/ 1087753 w 1869755"/>
                <a:gd name="connsiteY2" fmla="*/ 1976438 h 2094547"/>
                <a:gd name="connsiteX3" fmla="*/ 1103946 w 1869755"/>
                <a:gd name="connsiteY3" fmla="*/ 1985010 h 2094547"/>
                <a:gd name="connsiteX4" fmla="*/ 1122996 w 1869755"/>
                <a:gd name="connsiteY4" fmla="*/ 1985010 h 2094547"/>
                <a:gd name="connsiteX5" fmla="*/ 1137283 w 1869755"/>
                <a:gd name="connsiteY5" fmla="*/ 1999298 h 2094547"/>
                <a:gd name="connsiteX6" fmla="*/ 1157286 w 1869755"/>
                <a:gd name="connsiteY6" fmla="*/ 1998345 h 2094547"/>
                <a:gd name="connsiteX7" fmla="*/ 1172526 w 1869755"/>
                <a:gd name="connsiteY7" fmla="*/ 2007870 h 2094547"/>
                <a:gd name="connsiteX8" fmla="*/ 1190623 w 1869755"/>
                <a:gd name="connsiteY8" fmla="*/ 2011680 h 2094547"/>
                <a:gd name="connsiteX9" fmla="*/ 1204911 w 1869755"/>
                <a:gd name="connsiteY9" fmla="*/ 2025015 h 2094547"/>
                <a:gd name="connsiteX10" fmla="*/ 1223008 w 1869755"/>
                <a:gd name="connsiteY10" fmla="*/ 2028825 h 2094547"/>
                <a:gd name="connsiteX11" fmla="*/ 1238248 w 1869755"/>
                <a:gd name="connsiteY11" fmla="*/ 2040255 h 2094547"/>
                <a:gd name="connsiteX12" fmla="*/ 1256346 w 1869755"/>
                <a:gd name="connsiteY12" fmla="*/ 2042160 h 2094547"/>
                <a:gd name="connsiteX13" fmla="*/ 1274443 w 1869755"/>
                <a:gd name="connsiteY13" fmla="*/ 2044065 h 2094547"/>
                <a:gd name="connsiteX14" fmla="*/ 1288731 w 1869755"/>
                <a:gd name="connsiteY14" fmla="*/ 2057400 h 2094547"/>
                <a:gd name="connsiteX15" fmla="*/ 1305876 w 1869755"/>
                <a:gd name="connsiteY15" fmla="*/ 2064068 h 2094547"/>
                <a:gd name="connsiteX16" fmla="*/ 1324926 w 1869755"/>
                <a:gd name="connsiteY16" fmla="*/ 2064068 h 2094547"/>
                <a:gd name="connsiteX17" fmla="*/ 1341118 w 1869755"/>
                <a:gd name="connsiteY17" fmla="*/ 2071688 h 2094547"/>
                <a:gd name="connsiteX18" fmla="*/ 1357311 w 1869755"/>
                <a:gd name="connsiteY18" fmla="*/ 2081213 h 2094547"/>
                <a:gd name="connsiteX19" fmla="*/ 1377313 w 1869755"/>
                <a:gd name="connsiteY19" fmla="*/ 2074545 h 2094547"/>
                <a:gd name="connsiteX20" fmla="*/ 1393506 w 1869755"/>
                <a:gd name="connsiteY20" fmla="*/ 2083118 h 2094547"/>
                <a:gd name="connsiteX21" fmla="*/ 1411603 w 1869755"/>
                <a:gd name="connsiteY21" fmla="*/ 2084070 h 2094547"/>
                <a:gd name="connsiteX22" fmla="*/ 1429701 w 1869755"/>
                <a:gd name="connsiteY22" fmla="*/ 2082165 h 2094547"/>
                <a:gd name="connsiteX23" fmla="*/ 1446846 w 1869755"/>
                <a:gd name="connsiteY23" fmla="*/ 2088833 h 2094547"/>
                <a:gd name="connsiteX24" fmla="*/ 1464943 w 1869755"/>
                <a:gd name="connsiteY24" fmla="*/ 2087880 h 2094547"/>
                <a:gd name="connsiteX25" fmla="*/ 1483041 w 1869755"/>
                <a:gd name="connsiteY25" fmla="*/ 2094548 h 2094547"/>
                <a:gd name="connsiteX26" fmla="*/ 1501138 w 1869755"/>
                <a:gd name="connsiteY26" fmla="*/ 2084070 h 2094547"/>
                <a:gd name="connsiteX27" fmla="*/ 1519236 w 1869755"/>
                <a:gd name="connsiteY27" fmla="*/ 2085023 h 2094547"/>
                <a:gd name="connsiteX28" fmla="*/ 1537333 w 1869755"/>
                <a:gd name="connsiteY28" fmla="*/ 2085975 h 2094547"/>
                <a:gd name="connsiteX29" fmla="*/ 1555431 w 1869755"/>
                <a:gd name="connsiteY29" fmla="*/ 2082165 h 2094547"/>
                <a:gd name="connsiteX30" fmla="*/ 1573528 w 1869755"/>
                <a:gd name="connsiteY30" fmla="*/ 2082165 h 2094547"/>
                <a:gd name="connsiteX31" fmla="*/ 1591626 w 1869755"/>
                <a:gd name="connsiteY31" fmla="*/ 2079308 h 2094547"/>
                <a:gd name="connsiteX32" fmla="*/ 1609723 w 1869755"/>
                <a:gd name="connsiteY32" fmla="*/ 2080260 h 2094547"/>
                <a:gd name="connsiteX33" fmla="*/ 1627821 w 1869755"/>
                <a:gd name="connsiteY33" fmla="*/ 2087880 h 2094547"/>
                <a:gd name="connsiteX34" fmla="*/ 1645918 w 1869755"/>
                <a:gd name="connsiteY34" fmla="*/ 2085023 h 2094547"/>
                <a:gd name="connsiteX35" fmla="*/ 1663063 w 1869755"/>
                <a:gd name="connsiteY35" fmla="*/ 2076450 h 2094547"/>
                <a:gd name="connsiteX36" fmla="*/ 1682113 w 1869755"/>
                <a:gd name="connsiteY36" fmla="*/ 2083118 h 2094547"/>
                <a:gd name="connsiteX37" fmla="*/ 1699258 w 1869755"/>
                <a:gd name="connsiteY37" fmla="*/ 2076450 h 2094547"/>
                <a:gd name="connsiteX38" fmla="*/ 1717356 w 1869755"/>
                <a:gd name="connsiteY38" fmla="*/ 2079308 h 2094547"/>
                <a:gd name="connsiteX39" fmla="*/ 1734501 w 1869755"/>
                <a:gd name="connsiteY39" fmla="*/ 2072640 h 2094547"/>
                <a:gd name="connsiteX40" fmla="*/ 1752598 w 1869755"/>
                <a:gd name="connsiteY40" fmla="*/ 2071688 h 2094547"/>
                <a:gd name="connsiteX41" fmla="*/ 1770696 w 1869755"/>
                <a:gd name="connsiteY41" fmla="*/ 2068830 h 2094547"/>
                <a:gd name="connsiteX42" fmla="*/ 1788793 w 1869755"/>
                <a:gd name="connsiteY42" fmla="*/ 2068830 h 2094547"/>
                <a:gd name="connsiteX43" fmla="*/ 1804986 w 1869755"/>
                <a:gd name="connsiteY43" fmla="*/ 2063115 h 2094547"/>
                <a:gd name="connsiteX44" fmla="*/ 1805938 w 1869755"/>
                <a:gd name="connsiteY44" fmla="*/ 2046923 h 2094547"/>
                <a:gd name="connsiteX45" fmla="*/ 1807843 w 1869755"/>
                <a:gd name="connsiteY45" fmla="*/ 2029778 h 2094547"/>
                <a:gd name="connsiteX46" fmla="*/ 1822131 w 1869755"/>
                <a:gd name="connsiteY46" fmla="*/ 2014538 h 2094547"/>
                <a:gd name="connsiteX47" fmla="*/ 1822131 w 1869755"/>
                <a:gd name="connsiteY47" fmla="*/ 1996440 h 2094547"/>
                <a:gd name="connsiteX48" fmla="*/ 1826893 w 1869755"/>
                <a:gd name="connsiteY48" fmla="*/ 1979295 h 2094547"/>
                <a:gd name="connsiteX49" fmla="*/ 1832608 w 1869755"/>
                <a:gd name="connsiteY49" fmla="*/ 1962150 h 2094547"/>
                <a:gd name="connsiteX50" fmla="*/ 1835466 w 1869755"/>
                <a:gd name="connsiteY50" fmla="*/ 1945005 h 2094547"/>
                <a:gd name="connsiteX51" fmla="*/ 1833561 w 1869755"/>
                <a:gd name="connsiteY51" fmla="*/ 1926908 h 2094547"/>
                <a:gd name="connsiteX52" fmla="*/ 1835466 w 1869755"/>
                <a:gd name="connsiteY52" fmla="*/ 1908810 h 2094547"/>
                <a:gd name="connsiteX53" fmla="*/ 1837371 w 1869755"/>
                <a:gd name="connsiteY53" fmla="*/ 1890713 h 2094547"/>
                <a:gd name="connsiteX54" fmla="*/ 1837371 w 1869755"/>
                <a:gd name="connsiteY54" fmla="*/ 1872615 h 2094547"/>
                <a:gd name="connsiteX55" fmla="*/ 1844038 w 1869755"/>
                <a:gd name="connsiteY55" fmla="*/ 1855470 h 2094547"/>
                <a:gd name="connsiteX56" fmla="*/ 1847848 w 1869755"/>
                <a:gd name="connsiteY56" fmla="*/ 1838325 h 2094547"/>
                <a:gd name="connsiteX57" fmla="*/ 1849753 w 1869755"/>
                <a:gd name="connsiteY57" fmla="*/ 1820228 h 2094547"/>
                <a:gd name="connsiteX58" fmla="*/ 1854516 w 1869755"/>
                <a:gd name="connsiteY58" fmla="*/ 1803083 h 2094547"/>
                <a:gd name="connsiteX59" fmla="*/ 1856421 w 1869755"/>
                <a:gd name="connsiteY59" fmla="*/ 1784985 h 2094547"/>
                <a:gd name="connsiteX60" fmla="*/ 1861183 w 1869755"/>
                <a:gd name="connsiteY60" fmla="*/ 1767840 h 2094547"/>
                <a:gd name="connsiteX61" fmla="*/ 1863088 w 1869755"/>
                <a:gd name="connsiteY61" fmla="*/ 1749743 h 2094547"/>
                <a:gd name="connsiteX62" fmla="*/ 1862136 w 1869755"/>
                <a:gd name="connsiteY62" fmla="*/ 1731645 h 2094547"/>
                <a:gd name="connsiteX63" fmla="*/ 1854516 w 1869755"/>
                <a:gd name="connsiteY63" fmla="*/ 1713548 h 2094547"/>
                <a:gd name="connsiteX64" fmla="*/ 1855468 w 1869755"/>
                <a:gd name="connsiteY64" fmla="*/ 1695450 h 2094547"/>
                <a:gd name="connsiteX65" fmla="*/ 1866898 w 1869755"/>
                <a:gd name="connsiteY65" fmla="*/ 1678305 h 2094547"/>
                <a:gd name="connsiteX66" fmla="*/ 1863088 w 1869755"/>
                <a:gd name="connsiteY66" fmla="*/ 1660208 h 2094547"/>
                <a:gd name="connsiteX67" fmla="*/ 1867851 w 1869755"/>
                <a:gd name="connsiteY67" fmla="*/ 1643063 h 2094547"/>
                <a:gd name="connsiteX68" fmla="*/ 1869756 w 1869755"/>
                <a:gd name="connsiteY68" fmla="*/ 1624965 h 2094547"/>
                <a:gd name="connsiteX69" fmla="*/ 1861183 w 1869755"/>
                <a:gd name="connsiteY69" fmla="*/ 1606868 h 2094547"/>
                <a:gd name="connsiteX70" fmla="*/ 1865946 w 1869755"/>
                <a:gd name="connsiteY70" fmla="*/ 1588770 h 2094547"/>
                <a:gd name="connsiteX71" fmla="*/ 1863088 w 1869755"/>
                <a:gd name="connsiteY71" fmla="*/ 1570673 h 2094547"/>
                <a:gd name="connsiteX72" fmla="*/ 1859278 w 1869755"/>
                <a:gd name="connsiteY72" fmla="*/ 1552575 h 2094547"/>
                <a:gd name="connsiteX73" fmla="*/ 1863088 w 1869755"/>
                <a:gd name="connsiteY73" fmla="*/ 1534478 h 2094547"/>
                <a:gd name="connsiteX74" fmla="*/ 1863088 w 1869755"/>
                <a:gd name="connsiteY74" fmla="*/ 1516380 h 2094547"/>
                <a:gd name="connsiteX75" fmla="*/ 1860231 w 1869755"/>
                <a:gd name="connsiteY75" fmla="*/ 1498283 h 2094547"/>
                <a:gd name="connsiteX76" fmla="*/ 1854516 w 1869755"/>
                <a:gd name="connsiteY76" fmla="*/ 1481138 h 2094547"/>
                <a:gd name="connsiteX77" fmla="*/ 1851658 w 1869755"/>
                <a:gd name="connsiteY77" fmla="*/ 1463993 h 2094547"/>
                <a:gd name="connsiteX78" fmla="*/ 1849753 w 1869755"/>
                <a:gd name="connsiteY78" fmla="*/ 1445895 h 2094547"/>
                <a:gd name="connsiteX79" fmla="*/ 1857373 w 1869755"/>
                <a:gd name="connsiteY79" fmla="*/ 1425893 h 2094547"/>
                <a:gd name="connsiteX80" fmla="*/ 1847848 w 1869755"/>
                <a:gd name="connsiteY80" fmla="*/ 1409700 h 2094547"/>
                <a:gd name="connsiteX81" fmla="*/ 1842133 w 1869755"/>
                <a:gd name="connsiteY81" fmla="*/ 1392555 h 2094547"/>
                <a:gd name="connsiteX82" fmla="*/ 1842133 w 1869755"/>
                <a:gd name="connsiteY82" fmla="*/ 1373505 h 2094547"/>
                <a:gd name="connsiteX83" fmla="*/ 1830703 w 1869755"/>
                <a:gd name="connsiteY83" fmla="*/ 1358265 h 2094547"/>
                <a:gd name="connsiteX84" fmla="*/ 1831656 w 1869755"/>
                <a:gd name="connsiteY84" fmla="*/ 1339215 h 2094547"/>
                <a:gd name="connsiteX85" fmla="*/ 1818321 w 1869755"/>
                <a:gd name="connsiteY85" fmla="*/ 1324928 h 2094547"/>
                <a:gd name="connsiteX86" fmla="*/ 1814511 w 1869755"/>
                <a:gd name="connsiteY86" fmla="*/ 1306830 h 2094547"/>
                <a:gd name="connsiteX87" fmla="*/ 1809748 w 1869755"/>
                <a:gd name="connsiteY87" fmla="*/ 1289685 h 2094547"/>
                <a:gd name="connsiteX88" fmla="*/ 1801176 w 1869755"/>
                <a:gd name="connsiteY88" fmla="*/ 1273493 h 2094547"/>
                <a:gd name="connsiteX89" fmla="*/ 1802128 w 1869755"/>
                <a:gd name="connsiteY89" fmla="*/ 1253490 h 2094547"/>
                <a:gd name="connsiteX90" fmla="*/ 1795461 w 1869755"/>
                <a:gd name="connsiteY90" fmla="*/ 1236345 h 2094547"/>
                <a:gd name="connsiteX91" fmla="*/ 1786888 w 1869755"/>
                <a:gd name="connsiteY91" fmla="*/ 1220153 h 2094547"/>
                <a:gd name="connsiteX92" fmla="*/ 1771648 w 1869755"/>
                <a:gd name="connsiteY92" fmla="*/ 1207770 h 2094547"/>
                <a:gd name="connsiteX93" fmla="*/ 1766886 w 1869755"/>
                <a:gd name="connsiteY93" fmla="*/ 1189673 h 2094547"/>
                <a:gd name="connsiteX94" fmla="*/ 1755456 w 1869755"/>
                <a:gd name="connsiteY94" fmla="*/ 1175385 h 2094547"/>
                <a:gd name="connsiteX95" fmla="*/ 1747836 w 1869755"/>
                <a:gd name="connsiteY95" fmla="*/ 1159193 h 2094547"/>
                <a:gd name="connsiteX96" fmla="*/ 1736406 w 1869755"/>
                <a:gd name="connsiteY96" fmla="*/ 1143000 h 2094547"/>
                <a:gd name="connsiteX97" fmla="*/ 1721166 w 1869755"/>
                <a:gd name="connsiteY97" fmla="*/ 1131570 h 2094547"/>
                <a:gd name="connsiteX98" fmla="*/ 1709736 w 1869755"/>
                <a:gd name="connsiteY98" fmla="*/ 1118235 h 2094547"/>
                <a:gd name="connsiteX99" fmla="*/ 1707831 w 1869755"/>
                <a:gd name="connsiteY99" fmla="*/ 1098233 h 2094547"/>
                <a:gd name="connsiteX100" fmla="*/ 1698306 w 1869755"/>
                <a:gd name="connsiteY100" fmla="*/ 1082993 h 2094547"/>
                <a:gd name="connsiteX101" fmla="*/ 1687828 w 1869755"/>
                <a:gd name="connsiteY101" fmla="*/ 1068705 h 2094547"/>
                <a:gd name="connsiteX102" fmla="*/ 1672588 w 1869755"/>
                <a:gd name="connsiteY102" fmla="*/ 1057275 h 2094547"/>
                <a:gd name="connsiteX103" fmla="*/ 1661158 w 1869755"/>
                <a:gd name="connsiteY103" fmla="*/ 1043940 h 2094547"/>
                <a:gd name="connsiteX104" fmla="*/ 1654491 w 1869755"/>
                <a:gd name="connsiteY104" fmla="*/ 1025843 h 2094547"/>
                <a:gd name="connsiteX105" fmla="*/ 1637346 w 1869755"/>
                <a:gd name="connsiteY105" fmla="*/ 1017270 h 2094547"/>
                <a:gd name="connsiteX106" fmla="*/ 1625916 w 1869755"/>
                <a:gd name="connsiteY106" fmla="*/ 1002983 h 2094547"/>
                <a:gd name="connsiteX107" fmla="*/ 1612581 w 1869755"/>
                <a:gd name="connsiteY107" fmla="*/ 990600 h 2094547"/>
                <a:gd name="connsiteX108" fmla="*/ 1603056 w 1869755"/>
                <a:gd name="connsiteY108" fmla="*/ 975360 h 2094547"/>
                <a:gd name="connsiteX109" fmla="*/ 1589721 w 1869755"/>
                <a:gd name="connsiteY109" fmla="*/ 962978 h 2094547"/>
                <a:gd name="connsiteX110" fmla="*/ 1582101 w 1869755"/>
                <a:gd name="connsiteY110" fmla="*/ 945833 h 2094547"/>
                <a:gd name="connsiteX111" fmla="*/ 1571623 w 1869755"/>
                <a:gd name="connsiteY111" fmla="*/ 931545 h 2094547"/>
                <a:gd name="connsiteX112" fmla="*/ 1558288 w 1869755"/>
                <a:gd name="connsiteY112" fmla="*/ 919163 h 2094547"/>
                <a:gd name="connsiteX113" fmla="*/ 1547811 w 1869755"/>
                <a:gd name="connsiteY113" fmla="*/ 904875 h 2094547"/>
                <a:gd name="connsiteX114" fmla="*/ 1534476 w 1869755"/>
                <a:gd name="connsiteY114" fmla="*/ 892493 h 2094547"/>
                <a:gd name="connsiteX115" fmla="*/ 1524951 w 1869755"/>
                <a:gd name="connsiteY115" fmla="*/ 876300 h 2094547"/>
                <a:gd name="connsiteX116" fmla="*/ 1504948 w 1869755"/>
                <a:gd name="connsiteY116" fmla="*/ 869633 h 2094547"/>
                <a:gd name="connsiteX117" fmla="*/ 1499233 w 1869755"/>
                <a:gd name="connsiteY117" fmla="*/ 850583 h 2094547"/>
                <a:gd name="connsiteX118" fmla="*/ 1489708 w 1869755"/>
                <a:gd name="connsiteY118" fmla="*/ 835343 h 2094547"/>
                <a:gd name="connsiteX119" fmla="*/ 1477326 w 1869755"/>
                <a:gd name="connsiteY119" fmla="*/ 822960 h 2094547"/>
                <a:gd name="connsiteX120" fmla="*/ 1460181 w 1869755"/>
                <a:gd name="connsiteY120" fmla="*/ 813435 h 2094547"/>
                <a:gd name="connsiteX121" fmla="*/ 1454466 w 1869755"/>
                <a:gd name="connsiteY121" fmla="*/ 795338 h 2094547"/>
                <a:gd name="connsiteX122" fmla="*/ 1438273 w 1869755"/>
                <a:gd name="connsiteY122" fmla="*/ 784860 h 2094547"/>
                <a:gd name="connsiteX123" fmla="*/ 1435416 w 1869755"/>
                <a:gd name="connsiteY123" fmla="*/ 765810 h 2094547"/>
                <a:gd name="connsiteX124" fmla="*/ 1427796 w 1869755"/>
                <a:gd name="connsiteY124" fmla="*/ 750570 h 2094547"/>
                <a:gd name="connsiteX125" fmla="*/ 1412556 w 1869755"/>
                <a:gd name="connsiteY125" fmla="*/ 737235 h 2094547"/>
                <a:gd name="connsiteX126" fmla="*/ 1414461 w 1869755"/>
                <a:gd name="connsiteY126" fmla="*/ 718185 h 2094547"/>
                <a:gd name="connsiteX127" fmla="*/ 1405888 w 1869755"/>
                <a:gd name="connsiteY127" fmla="*/ 701993 h 2094547"/>
                <a:gd name="connsiteX128" fmla="*/ 1412556 w 1869755"/>
                <a:gd name="connsiteY128" fmla="*/ 682943 h 2094547"/>
                <a:gd name="connsiteX129" fmla="*/ 1399221 w 1869755"/>
                <a:gd name="connsiteY129" fmla="*/ 666750 h 2094547"/>
                <a:gd name="connsiteX130" fmla="*/ 1405888 w 1869755"/>
                <a:gd name="connsiteY130" fmla="*/ 647700 h 2094547"/>
                <a:gd name="connsiteX131" fmla="*/ 1403983 w 1869755"/>
                <a:gd name="connsiteY131" fmla="*/ 629603 h 2094547"/>
                <a:gd name="connsiteX132" fmla="*/ 1399221 w 1869755"/>
                <a:gd name="connsiteY132" fmla="*/ 612458 h 2094547"/>
                <a:gd name="connsiteX133" fmla="*/ 1396363 w 1869755"/>
                <a:gd name="connsiteY133" fmla="*/ 595313 h 2094547"/>
                <a:gd name="connsiteX134" fmla="*/ 1398268 w 1869755"/>
                <a:gd name="connsiteY134" fmla="*/ 577215 h 2094547"/>
                <a:gd name="connsiteX135" fmla="*/ 1394458 w 1869755"/>
                <a:gd name="connsiteY135" fmla="*/ 560070 h 2094547"/>
                <a:gd name="connsiteX136" fmla="*/ 1389696 w 1869755"/>
                <a:gd name="connsiteY136" fmla="*/ 542925 h 2094547"/>
                <a:gd name="connsiteX137" fmla="*/ 1389696 w 1869755"/>
                <a:gd name="connsiteY137" fmla="*/ 524828 h 2094547"/>
                <a:gd name="connsiteX138" fmla="*/ 1383981 w 1869755"/>
                <a:gd name="connsiteY138" fmla="*/ 504825 h 2094547"/>
                <a:gd name="connsiteX139" fmla="*/ 1379218 w 1869755"/>
                <a:gd name="connsiteY139" fmla="*/ 487680 h 2094547"/>
                <a:gd name="connsiteX140" fmla="*/ 1383981 w 1869755"/>
                <a:gd name="connsiteY140" fmla="*/ 469583 h 2094547"/>
                <a:gd name="connsiteX141" fmla="*/ 1378266 w 1869755"/>
                <a:gd name="connsiteY141" fmla="*/ 452438 h 2094547"/>
                <a:gd name="connsiteX142" fmla="*/ 1371598 w 1869755"/>
                <a:gd name="connsiteY142" fmla="*/ 435293 h 2094547"/>
                <a:gd name="connsiteX143" fmla="*/ 1376361 w 1869755"/>
                <a:gd name="connsiteY143" fmla="*/ 416243 h 2094547"/>
                <a:gd name="connsiteX144" fmla="*/ 1367788 w 1869755"/>
                <a:gd name="connsiteY144" fmla="*/ 399098 h 2094547"/>
                <a:gd name="connsiteX145" fmla="*/ 1363026 w 1869755"/>
                <a:gd name="connsiteY145" fmla="*/ 381953 h 2094547"/>
                <a:gd name="connsiteX146" fmla="*/ 1357311 w 1869755"/>
                <a:gd name="connsiteY146" fmla="*/ 364808 h 2094547"/>
                <a:gd name="connsiteX147" fmla="*/ 1357311 w 1869755"/>
                <a:gd name="connsiteY147" fmla="*/ 346710 h 2094547"/>
                <a:gd name="connsiteX148" fmla="*/ 1360168 w 1869755"/>
                <a:gd name="connsiteY148" fmla="*/ 327660 h 2094547"/>
                <a:gd name="connsiteX149" fmla="*/ 1352548 w 1869755"/>
                <a:gd name="connsiteY149" fmla="*/ 310515 h 2094547"/>
                <a:gd name="connsiteX150" fmla="*/ 1340166 w 1869755"/>
                <a:gd name="connsiteY150" fmla="*/ 295275 h 2094547"/>
                <a:gd name="connsiteX151" fmla="*/ 1334451 w 1869755"/>
                <a:gd name="connsiteY151" fmla="*/ 278130 h 2094547"/>
                <a:gd name="connsiteX152" fmla="*/ 1334451 w 1869755"/>
                <a:gd name="connsiteY152" fmla="*/ 259080 h 2094547"/>
                <a:gd name="connsiteX153" fmla="*/ 1324926 w 1869755"/>
                <a:gd name="connsiteY153" fmla="*/ 243840 h 2094547"/>
                <a:gd name="connsiteX154" fmla="*/ 1319211 w 1869755"/>
                <a:gd name="connsiteY154" fmla="*/ 226695 h 2094547"/>
                <a:gd name="connsiteX155" fmla="*/ 1310638 w 1869755"/>
                <a:gd name="connsiteY155" fmla="*/ 210502 h 2094547"/>
                <a:gd name="connsiteX156" fmla="*/ 1301113 w 1869755"/>
                <a:gd name="connsiteY156" fmla="*/ 195263 h 2094547"/>
                <a:gd name="connsiteX157" fmla="*/ 1287778 w 1869755"/>
                <a:gd name="connsiteY157" fmla="*/ 182880 h 2094547"/>
                <a:gd name="connsiteX158" fmla="*/ 1280158 w 1869755"/>
                <a:gd name="connsiteY158" fmla="*/ 165735 h 2094547"/>
                <a:gd name="connsiteX159" fmla="*/ 1264918 w 1869755"/>
                <a:gd name="connsiteY159" fmla="*/ 155258 h 2094547"/>
                <a:gd name="connsiteX160" fmla="*/ 1246821 w 1869755"/>
                <a:gd name="connsiteY160" fmla="*/ 148590 h 2094547"/>
                <a:gd name="connsiteX161" fmla="*/ 1238248 w 1869755"/>
                <a:gd name="connsiteY161" fmla="*/ 129540 h 2094547"/>
                <a:gd name="connsiteX162" fmla="*/ 1221103 w 1869755"/>
                <a:gd name="connsiteY162" fmla="*/ 121920 h 2094547"/>
                <a:gd name="connsiteX163" fmla="*/ 1206816 w 1869755"/>
                <a:gd name="connsiteY163" fmla="*/ 109538 h 2094547"/>
                <a:gd name="connsiteX164" fmla="*/ 1188718 w 1869755"/>
                <a:gd name="connsiteY164" fmla="*/ 104775 h 2094547"/>
                <a:gd name="connsiteX165" fmla="*/ 1170621 w 1869755"/>
                <a:gd name="connsiteY165" fmla="*/ 100013 h 2094547"/>
                <a:gd name="connsiteX166" fmla="*/ 1155381 w 1869755"/>
                <a:gd name="connsiteY166" fmla="*/ 90488 h 2094547"/>
                <a:gd name="connsiteX167" fmla="*/ 1137283 w 1869755"/>
                <a:gd name="connsiteY167" fmla="*/ 86678 h 2094547"/>
                <a:gd name="connsiteX168" fmla="*/ 1122043 w 1869755"/>
                <a:gd name="connsiteY168" fmla="*/ 75248 h 2094547"/>
                <a:gd name="connsiteX169" fmla="*/ 1102041 w 1869755"/>
                <a:gd name="connsiteY169" fmla="*/ 80010 h 2094547"/>
                <a:gd name="connsiteX170" fmla="*/ 1083943 w 1869755"/>
                <a:gd name="connsiteY170" fmla="*/ 79057 h 2094547"/>
                <a:gd name="connsiteX171" fmla="*/ 1067751 w 1869755"/>
                <a:gd name="connsiteY171" fmla="*/ 68580 h 2094547"/>
                <a:gd name="connsiteX172" fmla="*/ 1049653 w 1869755"/>
                <a:gd name="connsiteY172" fmla="*/ 68580 h 2094547"/>
                <a:gd name="connsiteX173" fmla="*/ 1031556 w 1869755"/>
                <a:gd name="connsiteY173" fmla="*/ 70485 h 2094547"/>
                <a:gd name="connsiteX174" fmla="*/ 1012506 w 1869755"/>
                <a:gd name="connsiteY174" fmla="*/ 69532 h 2094547"/>
                <a:gd name="connsiteX175" fmla="*/ 993456 w 1869755"/>
                <a:gd name="connsiteY175" fmla="*/ 69532 h 2094547"/>
                <a:gd name="connsiteX176" fmla="*/ 974406 w 1869755"/>
                <a:gd name="connsiteY176" fmla="*/ 70485 h 2094547"/>
                <a:gd name="connsiteX177" fmla="*/ 954403 w 1869755"/>
                <a:gd name="connsiteY177" fmla="*/ 66675 h 2094547"/>
                <a:gd name="connsiteX178" fmla="*/ 936306 w 1869755"/>
                <a:gd name="connsiteY178" fmla="*/ 77153 h 2094547"/>
                <a:gd name="connsiteX179" fmla="*/ 922971 w 1869755"/>
                <a:gd name="connsiteY179" fmla="*/ 63818 h 2094547"/>
                <a:gd name="connsiteX180" fmla="*/ 905826 w 1869755"/>
                <a:gd name="connsiteY180" fmla="*/ 58103 h 2094547"/>
                <a:gd name="connsiteX181" fmla="*/ 890586 w 1869755"/>
                <a:gd name="connsiteY181" fmla="*/ 47625 h 2094547"/>
                <a:gd name="connsiteX182" fmla="*/ 870583 w 1869755"/>
                <a:gd name="connsiteY182" fmla="*/ 48578 h 2094547"/>
                <a:gd name="connsiteX183" fmla="*/ 857248 w 1869755"/>
                <a:gd name="connsiteY183" fmla="*/ 33338 h 2094547"/>
                <a:gd name="connsiteX184" fmla="*/ 840103 w 1869755"/>
                <a:gd name="connsiteY184" fmla="*/ 27622 h 2094547"/>
                <a:gd name="connsiteX185" fmla="*/ 822006 w 1869755"/>
                <a:gd name="connsiteY185" fmla="*/ 26670 h 2094547"/>
                <a:gd name="connsiteX186" fmla="*/ 805813 w 1869755"/>
                <a:gd name="connsiteY186" fmla="*/ 17145 h 2094547"/>
                <a:gd name="connsiteX187" fmla="*/ 785811 w 1869755"/>
                <a:gd name="connsiteY187" fmla="*/ 24765 h 2094547"/>
                <a:gd name="connsiteX188" fmla="*/ 768666 w 1869755"/>
                <a:gd name="connsiteY188" fmla="*/ 20955 h 2094547"/>
                <a:gd name="connsiteX189" fmla="*/ 752473 w 1869755"/>
                <a:gd name="connsiteY189" fmla="*/ 7620 h 2094547"/>
                <a:gd name="connsiteX190" fmla="*/ 733423 w 1869755"/>
                <a:gd name="connsiteY190" fmla="*/ 14288 h 2094547"/>
                <a:gd name="connsiteX191" fmla="*/ 715326 w 1869755"/>
                <a:gd name="connsiteY191" fmla="*/ 11430 h 2094547"/>
                <a:gd name="connsiteX192" fmla="*/ 698181 w 1869755"/>
                <a:gd name="connsiteY192" fmla="*/ 4763 h 2094547"/>
                <a:gd name="connsiteX193" fmla="*/ 680083 w 1869755"/>
                <a:gd name="connsiteY193" fmla="*/ 0 h 2094547"/>
                <a:gd name="connsiteX194" fmla="*/ 661986 w 1869755"/>
                <a:gd name="connsiteY194" fmla="*/ 7620 h 2094547"/>
                <a:gd name="connsiteX195" fmla="*/ 643888 w 1869755"/>
                <a:gd name="connsiteY195" fmla="*/ 7620 h 2094547"/>
                <a:gd name="connsiteX196" fmla="*/ 625791 w 1869755"/>
                <a:gd name="connsiteY196" fmla="*/ 4763 h 2094547"/>
                <a:gd name="connsiteX197" fmla="*/ 608646 w 1869755"/>
                <a:gd name="connsiteY197" fmla="*/ 16193 h 2094547"/>
                <a:gd name="connsiteX198" fmla="*/ 593406 w 1869755"/>
                <a:gd name="connsiteY198" fmla="*/ 19050 h 2094547"/>
                <a:gd name="connsiteX199" fmla="*/ 573403 w 1869755"/>
                <a:gd name="connsiteY199" fmla="*/ 13335 h 2094547"/>
                <a:gd name="connsiteX200" fmla="*/ 559116 w 1869755"/>
                <a:gd name="connsiteY200" fmla="*/ 29528 h 2094547"/>
                <a:gd name="connsiteX201" fmla="*/ 541018 w 1869755"/>
                <a:gd name="connsiteY201" fmla="*/ 33338 h 2094547"/>
                <a:gd name="connsiteX202" fmla="*/ 521016 w 1869755"/>
                <a:gd name="connsiteY202" fmla="*/ 35243 h 2094547"/>
                <a:gd name="connsiteX203" fmla="*/ 504823 w 1869755"/>
                <a:gd name="connsiteY203" fmla="*/ 43815 h 2094547"/>
                <a:gd name="connsiteX204" fmla="*/ 492441 w 1869755"/>
                <a:gd name="connsiteY204" fmla="*/ 59055 h 2094547"/>
                <a:gd name="connsiteX205" fmla="*/ 476248 w 1869755"/>
                <a:gd name="connsiteY205" fmla="*/ 67628 h 2094547"/>
                <a:gd name="connsiteX206" fmla="*/ 458151 w 1869755"/>
                <a:gd name="connsiteY206" fmla="*/ 74295 h 2094547"/>
                <a:gd name="connsiteX207" fmla="*/ 444816 w 1869755"/>
                <a:gd name="connsiteY207" fmla="*/ 87630 h 2094547"/>
                <a:gd name="connsiteX208" fmla="*/ 430528 w 1869755"/>
                <a:gd name="connsiteY208" fmla="*/ 99060 h 2094547"/>
                <a:gd name="connsiteX209" fmla="*/ 417193 w 1869755"/>
                <a:gd name="connsiteY209" fmla="*/ 111443 h 2094547"/>
                <a:gd name="connsiteX210" fmla="*/ 405763 w 1869755"/>
                <a:gd name="connsiteY210" fmla="*/ 125730 h 2094547"/>
                <a:gd name="connsiteX211" fmla="*/ 392428 w 1869755"/>
                <a:gd name="connsiteY211" fmla="*/ 138113 h 2094547"/>
                <a:gd name="connsiteX212" fmla="*/ 380046 w 1869755"/>
                <a:gd name="connsiteY212" fmla="*/ 151448 h 2094547"/>
                <a:gd name="connsiteX213" fmla="*/ 374331 w 1869755"/>
                <a:gd name="connsiteY213" fmla="*/ 170498 h 2094547"/>
                <a:gd name="connsiteX214" fmla="*/ 356233 w 1869755"/>
                <a:gd name="connsiteY214" fmla="*/ 180023 h 2094547"/>
                <a:gd name="connsiteX215" fmla="*/ 346708 w 1869755"/>
                <a:gd name="connsiteY215" fmla="*/ 196215 h 2094547"/>
                <a:gd name="connsiteX216" fmla="*/ 340993 w 1869755"/>
                <a:gd name="connsiteY216" fmla="*/ 214313 h 2094547"/>
                <a:gd name="connsiteX217" fmla="*/ 335278 w 1869755"/>
                <a:gd name="connsiteY217" fmla="*/ 231458 h 2094547"/>
                <a:gd name="connsiteX218" fmla="*/ 328611 w 1869755"/>
                <a:gd name="connsiteY218" fmla="*/ 246698 h 2094547"/>
                <a:gd name="connsiteX219" fmla="*/ 312420 w 1869755"/>
                <a:gd name="connsiteY219" fmla="*/ 260033 h 2094547"/>
                <a:gd name="connsiteX220" fmla="*/ 308610 w 1869755"/>
                <a:gd name="connsiteY220" fmla="*/ 277178 h 2094547"/>
                <a:gd name="connsiteX221" fmla="*/ 307657 w 1869755"/>
                <a:gd name="connsiteY221" fmla="*/ 295275 h 2094547"/>
                <a:gd name="connsiteX222" fmla="*/ 307657 w 1869755"/>
                <a:gd name="connsiteY222" fmla="*/ 314325 h 2094547"/>
                <a:gd name="connsiteX223" fmla="*/ 307657 w 1869755"/>
                <a:gd name="connsiteY223" fmla="*/ 332423 h 2094547"/>
                <a:gd name="connsiteX224" fmla="*/ 295275 w 1869755"/>
                <a:gd name="connsiteY224" fmla="*/ 348615 h 2094547"/>
                <a:gd name="connsiteX225" fmla="*/ 294322 w 1869755"/>
                <a:gd name="connsiteY225" fmla="*/ 366713 h 2094547"/>
                <a:gd name="connsiteX226" fmla="*/ 300990 w 1869755"/>
                <a:gd name="connsiteY226" fmla="*/ 384810 h 2094547"/>
                <a:gd name="connsiteX227" fmla="*/ 302895 w 1869755"/>
                <a:gd name="connsiteY227" fmla="*/ 402908 h 2094547"/>
                <a:gd name="connsiteX228" fmla="*/ 296228 w 1869755"/>
                <a:gd name="connsiteY228" fmla="*/ 419100 h 2094547"/>
                <a:gd name="connsiteX229" fmla="*/ 296228 w 1869755"/>
                <a:gd name="connsiteY229" fmla="*/ 437198 h 2094547"/>
                <a:gd name="connsiteX230" fmla="*/ 290513 w 1869755"/>
                <a:gd name="connsiteY230" fmla="*/ 455295 h 2094547"/>
                <a:gd name="connsiteX231" fmla="*/ 297180 w 1869755"/>
                <a:gd name="connsiteY231" fmla="*/ 472440 h 2094547"/>
                <a:gd name="connsiteX232" fmla="*/ 297180 w 1869755"/>
                <a:gd name="connsiteY232" fmla="*/ 489585 h 2094547"/>
                <a:gd name="connsiteX233" fmla="*/ 297180 w 1869755"/>
                <a:gd name="connsiteY233" fmla="*/ 507683 h 2094547"/>
                <a:gd name="connsiteX234" fmla="*/ 292417 w 1869755"/>
                <a:gd name="connsiteY234" fmla="*/ 525780 h 2094547"/>
                <a:gd name="connsiteX235" fmla="*/ 303847 w 1869755"/>
                <a:gd name="connsiteY235" fmla="*/ 542925 h 2094547"/>
                <a:gd name="connsiteX236" fmla="*/ 305753 w 1869755"/>
                <a:gd name="connsiteY236" fmla="*/ 560070 h 2094547"/>
                <a:gd name="connsiteX237" fmla="*/ 300038 w 1869755"/>
                <a:gd name="connsiteY237" fmla="*/ 578168 h 2094547"/>
                <a:gd name="connsiteX238" fmla="*/ 307657 w 1869755"/>
                <a:gd name="connsiteY238" fmla="*/ 595313 h 2094547"/>
                <a:gd name="connsiteX239" fmla="*/ 308610 w 1869755"/>
                <a:gd name="connsiteY239" fmla="*/ 612458 h 2094547"/>
                <a:gd name="connsiteX240" fmla="*/ 308610 w 1869755"/>
                <a:gd name="connsiteY240" fmla="*/ 631508 h 2094547"/>
                <a:gd name="connsiteX241" fmla="*/ 309563 w 1869755"/>
                <a:gd name="connsiteY241" fmla="*/ 649605 h 2094547"/>
                <a:gd name="connsiteX242" fmla="*/ 307657 w 1869755"/>
                <a:gd name="connsiteY242" fmla="*/ 668655 h 2094547"/>
                <a:gd name="connsiteX243" fmla="*/ 304800 w 1869755"/>
                <a:gd name="connsiteY243" fmla="*/ 687705 h 2094547"/>
                <a:gd name="connsiteX244" fmla="*/ 311467 w 1869755"/>
                <a:gd name="connsiteY244" fmla="*/ 705803 h 2094547"/>
                <a:gd name="connsiteX245" fmla="*/ 311467 w 1869755"/>
                <a:gd name="connsiteY245" fmla="*/ 723900 h 2094547"/>
                <a:gd name="connsiteX246" fmla="*/ 306705 w 1869755"/>
                <a:gd name="connsiteY246" fmla="*/ 741998 h 2094547"/>
                <a:gd name="connsiteX247" fmla="*/ 307657 w 1869755"/>
                <a:gd name="connsiteY247" fmla="*/ 760095 h 2094547"/>
                <a:gd name="connsiteX248" fmla="*/ 313372 w 1869755"/>
                <a:gd name="connsiteY248" fmla="*/ 779145 h 2094547"/>
                <a:gd name="connsiteX249" fmla="*/ 306705 w 1869755"/>
                <a:gd name="connsiteY249" fmla="*/ 797243 h 2094547"/>
                <a:gd name="connsiteX250" fmla="*/ 300038 w 1869755"/>
                <a:gd name="connsiteY250" fmla="*/ 815340 h 2094547"/>
                <a:gd name="connsiteX251" fmla="*/ 300990 w 1869755"/>
                <a:gd name="connsiteY251" fmla="*/ 834390 h 2094547"/>
                <a:gd name="connsiteX252" fmla="*/ 300038 w 1869755"/>
                <a:gd name="connsiteY252" fmla="*/ 853440 h 2094547"/>
                <a:gd name="connsiteX253" fmla="*/ 289560 w 1869755"/>
                <a:gd name="connsiteY253" fmla="*/ 869633 h 2094547"/>
                <a:gd name="connsiteX254" fmla="*/ 290513 w 1869755"/>
                <a:gd name="connsiteY254" fmla="*/ 888683 h 2094547"/>
                <a:gd name="connsiteX255" fmla="*/ 285750 w 1869755"/>
                <a:gd name="connsiteY255" fmla="*/ 906780 h 2094547"/>
                <a:gd name="connsiteX256" fmla="*/ 279082 w 1869755"/>
                <a:gd name="connsiteY256" fmla="*/ 923925 h 2094547"/>
                <a:gd name="connsiteX257" fmla="*/ 262890 w 1869755"/>
                <a:gd name="connsiteY257" fmla="*/ 936308 h 2094547"/>
                <a:gd name="connsiteX258" fmla="*/ 260032 w 1869755"/>
                <a:gd name="connsiteY258" fmla="*/ 955358 h 2094547"/>
                <a:gd name="connsiteX259" fmla="*/ 247650 w 1869755"/>
                <a:gd name="connsiteY259" fmla="*/ 969645 h 2094547"/>
                <a:gd name="connsiteX260" fmla="*/ 240030 w 1869755"/>
                <a:gd name="connsiteY260" fmla="*/ 986790 h 2094547"/>
                <a:gd name="connsiteX261" fmla="*/ 230505 w 1869755"/>
                <a:gd name="connsiteY261" fmla="*/ 1002030 h 2094547"/>
                <a:gd name="connsiteX262" fmla="*/ 227647 w 1869755"/>
                <a:gd name="connsiteY262" fmla="*/ 1021080 h 2094547"/>
                <a:gd name="connsiteX263" fmla="*/ 218122 w 1869755"/>
                <a:gd name="connsiteY263" fmla="*/ 1037273 h 2094547"/>
                <a:gd name="connsiteX264" fmla="*/ 210502 w 1869755"/>
                <a:gd name="connsiteY264" fmla="*/ 1054418 h 2094547"/>
                <a:gd name="connsiteX265" fmla="*/ 199072 w 1869755"/>
                <a:gd name="connsiteY265" fmla="*/ 1068705 h 2094547"/>
                <a:gd name="connsiteX266" fmla="*/ 194310 w 1869755"/>
                <a:gd name="connsiteY266" fmla="*/ 1086803 h 2094547"/>
                <a:gd name="connsiteX267" fmla="*/ 177165 w 1869755"/>
                <a:gd name="connsiteY267" fmla="*/ 1099185 h 2094547"/>
                <a:gd name="connsiteX268" fmla="*/ 171450 w 1869755"/>
                <a:gd name="connsiteY268" fmla="*/ 1116330 h 2094547"/>
                <a:gd name="connsiteX269" fmla="*/ 159067 w 1869755"/>
                <a:gd name="connsiteY269" fmla="*/ 1130618 h 2094547"/>
                <a:gd name="connsiteX270" fmla="*/ 158115 w 1869755"/>
                <a:gd name="connsiteY270" fmla="*/ 1150620 h 2094547"/>
                <a:gd name="connsiteX271" fmla="*/ 146685 w 1869755"/>
                <a:gd name="connsiteY271" fmla="*/ 1165860 h 2094547"/>
                <a:gd name="connsiteX272" fmla="*/ 135255 w 1869755"/>
                <a:gd name="connsiteY272" fmla="*/ 1180148 h 2094547"/>
                <a:gd name="connsiteX273" fmla="*/ 128588 w 1869755"/>
                <a:gd name="connsiteY273" fmla="*/ 1197293 h 2094547"/>
                <a:gd name="connsiteX274" fmla="*/ 124777 w 1869755"/>
                <a:gd name="connsiteY274" fmla="*/ 1215390 h 2094547"/>
                <a:gd name="connsiteX275" fmla="*/ 117157 w 1869755"/>
                <a:gd name="connsiteY275" fmla="*/ 1232535 h 2094547"/>
                <a:gd name="connsiteX276" fmla="*/ 102870 w 1869755"/>
                <a:gd name="connsiteY276" fmla="*/ 1245870 h 2094547"/>
                <a:gd name="connsiteX277" fmla="*/ 99060 w 1869755"/>
                <a:gd name="connsiteY277" fmla="*/ 1264920 h 2094547"/>
                <a:gd name="connsiteX278" fmla="*/ 86677 w 1869755"/>
                <a:gd name="connsiteY278" fmla="*/ 1279208 h 2094547"/>
                <a:gd name="connsiteX279" fmla="*/ 80963 w 1869755"/>
                <a:gd name="connsiteY279" fmla="*/ 1297305 h 2094547"/>
                <a:gd name="connsiteX280" fmla="*/ 76200 w 1869755"/>
                <a:gd name="connsiteY280" fmla="*/ 1315403 h 2094547"/>
                <a:gd name="connsiteX281" fmla="*/ 62865 w 1869755"/>
                <a:gd name="connsiteY281" fmla="*/ 1329690 h 2094547"/>
                <a:gd name="connsiteX282" fmla="*/ 57150 w 1869755"/>
                <a:gd name="connsiteY282" fmla="*/ 1346835 h 2094547"/>
                <a:gd name="connsiteX283" fmla="*/ 50482 w 1869755"/>
                <a:gd name="connsiteY283" fmla="*/ 1363980 h 2094547"/>
                <a:gd name="connsiteX284" fmla="*/ 47625 w 1869755"/>
                <a:gd name="connsiteY284" fmla="*/ 1382078 h 2094547"/>
                <a:gd name="connsiteX285" fmla="*/ 43815 w 1869755"/>
                <a:gd name="connsiteY285" fmla="*/ 1400175 h 2094547"/>
                <a:gd name="connsiteX286" fmla="*/ 40957 w 1869755"/>
                <a:gd name="connsiteY286" fmla="*/ 1417320 h 2094547"/>
                <a:gd name="connsiteX287" fmla="*/ 28575 w 1869755"/>
                <a:gd name="connsiteY287" fmla="*/ 1432560 h 2094547"/>
                <a:gd name="connsiteX288" fmla="*/ 34290 w 1869755"/>
                <a:gd name="connsiteY288" fmla="*/ 1452563 h 2094547"/>
                <a:gd name="connsiteX289" fmla="*/ 28575 w 1869755"/>
                <a:gd name="connsiteY289" fmla="*/ 1469708 h 2094547"/>
                <a:gd name="connsiteX290" fmla="*/ 19050 w 1869755"/>
                <a:gd name="connsiteY290" fmla="*/ 1485900 h 2094547"/>
                <a:gd name="connsiteX291" fmla="*/ 14288 w 1869755"/>
                <a:gd name="connsiteY291" fmla="*/ 1503045 h 2094547"/>
                <a:gd name="connsiteX292" fmla="*/ 18097 w 1869755"/>
                <a:gd name="connsiteY292" fmla="*/ 1522095 h 2094547"/>
                <a:gd name="connsiteX293" fmla="*/ 10477 w 1869755"/>
                <a:gd name="connsiteY293" fmla="*/ 1539240 h 2094547"/>
                <a:gd name="connsiteX294" fmla="*/ 8572 w 1869755"/>
                <a:gd name="connsiteY294" fmla="*/ 1557338 h 2094547"/>
                <a:gd name="connsiteX295" fmla="*/ 14288 w 1869755"/>
                <a:gd name="connsiteY295" fmla="*/ 1575435 h 2094547"/>
                <a:gd name="connsiteX296" fmla="*/ 8572 w 1869755"/>
                <a:gd name="connsiteY296" fmla="*/ 1592580 h 2094547"/>
                <a:gd name="connsiteX297" fmla="*/ 4763 w 1869755"/>
                <a:gd name="connsiteY297" fmla="*/ 1610678 h 2094547"/>
                <a:gd name="connsiteX298" fmla="*/ 6667 w 1869755"/>
                <a:gd name="connsiteY298" fmla="*/ 1628775 h 2094547"/>
                <a:gd name="connsiteX299" fmla="*/ 1905 w 1869755"/>
                <a:gd name="connsiteY299" fmla="*/ 1646873 h 2094547"/>
                <a:gd name="connsiteX300" fmla="*/ 4763 w 1869755"/>
                <a:gd name="connsiteY300" fmla="*/ 1664970 h 2094547"/>
                <a:gd name="connsiteX301" fmla="*/ 0 w 1869755"/>
                <a:gd name="connsiteY301" fmla="*/ 1683068 h 2094547"/>
                <a:gd name="connsiteX302" fmla="*/ 13335 w 1869755"/>
                <a:gd name="connsiteY302" fmla="*/ 1700213 h 2094547"/>
                <a:gd name="connsiteX303" fmla="*/ 3810 w 1869755"/>
                <a:gd name="connsiteY303" fmla="*/ 1718310 h 2094547"/>
                <a:gd name="connsiteX304" fmla="*/ 11430 w 1869755"/>
                <a:gd name="connsiteY304" fmla="*/ 1735455 h 2094547"/>
                <a:gd name="connsiteX305" fmla="*/ 7620 w 1869755"/>
                <a:gd name="connsiteY305" fmla="*/ 1753553 h 2094547"/>
                <a:gd name="connsiteX306" fmla="*/ 9525 w 1869755"/>
                <a:gd name="connsiteY306" fmla="*/ 1771650 h 2094547"/>
                <a:gd name="connsiteX307" fmla="*/ 20955 w 1869755"/>
                <a:gd name="connsiteY307" fmla="*/ 1787843 h 2094547"/>
                <a:gd name="connsiteX308" fmla="*/ 15240 w 1869755"/>
                <a:gd name="connsiteY308" fmla="*/ 1806893 h 2094547"/>
                <a:gd name="connsiteX309" fmla="*/ 27622 w 1869755"/>
                <a:gd name="connsiteY309" fmla="*/ 1822133 h 2094547"/>
                <a:gd name="connsiteX310" fmla="*/ 22860 w 1869755"/>
                <a:gd name="connsiteY310" fmla="*/ 1842135 h 2094547"/>
                <a:gd name="connsiteX311" fmla="*/ 36195 w 1869755"/>
                <a:gd name="connsiteY311" fmla="*/ 1856423 h 2094547"/>
                <a:gd name="connsiteX312" fmla="*/ 35242 w 1869755"/>
                <a:gd name="connsiteY312" fmla="*/ 1875473 h 2094547"/>
                <a:gd name="connsiteX313" fmla="*/ 46672 w 1869755"/>
                <a:gd name="connsiteY313" fmla="*/ 1889760 h 2094547"/>
                <a:gd name="connsiteX314" fmla="*/ 58102 w 1869755"/>
                <a:gd name="connsiteY314" fmla="*/ 1903095 h 2094547"/>
                <a:gd name="connsiteX315" fmla="*/ 69532 w 1869755"/>
                <a:gd name="connsiteY315" fmla="*/ 1916430 h 2094547"/>
                <a:gd name="connsiteX316" fmla="*/ 80963 w 1869755"/>
                <a:gd name="connsiteY316" fmla="*/ 1929765 h 2094547"/>
                <a:gd name="connsiteX317" fmla="*/ 95250 w 1869755"/>
                <a:gd name="connsiteY317" fmla="*/ 1940243 h 2094547"/>
                <a:gd name="connsiteX318" fmla="*/ 109538 w 1869755"/>
                <a:gd name="connsiteY318" fmla="*/ 1949768 h 2094547"/>
                <a:gd name="connsiteX319" fmla="*/ 121920 w 1869755"/>
                <a:gd name="connsiteY319" fmla="*/ 1962150 h 2094547"/>
                <a:gd name="connsiteX320" fmla="*/ 135255 w 1869755"/>
                <a:gd name="connsiteY320" fmla="*/ 1974533 h 2094547"/>
                <a:gd name="connsiteX321" fmla="*/ 153352 w 1869755"/>
                <a:gd name="connsiteY321" fmla="*/ 1980248 h 2094547"/>
                <a:gd name="connsiteX322" fmla="*/ 163830 w 1869755"/>
                <a:gd name="connsiteY322" fmla="*/ 1996440 h 2094547"/>
                <a:gd name="connsiteX323" fmla="*/ 181927 w 1869755"/>
                <a:gd name="connsiteY323" fmla="*/ 2002155 h 2094547"/>
                <a:gd name="connsiteX324" fmla="*/ 193357 w 1869755"/>
                <a:gd name="connsiteY324" fmla="*/ 2016443 h 2094547"/>
                <a:gd name="connsiteX325" fmla="*/ 207645 w 1869755"/>
                <a:gd name="connsiteY325" fmla="*/ 2031683 h 2094547"/>
                <a:gd name="connsiteX326" fmla="*/ 223838 w 1869755"/>
                <a:gd name="connsiteY326" fmla="*/ 2019300 h 2094547"/>
                <a:gd name="connsiteX327" fmla="*/ 241935 w 1869755"/>
                <a:gd name="connsiteY327" fmla="*/ 2016443 h 2094547"/>
                <a:gd name="connsiteX328" fmla="*/ 260032 w 1869755"/>
                <a:gd name="connsiteY328" fmla="*/ 2016443 h 2094547"/>
                <a:gd name="connsiteX329" fmla="*/ 277178 w 1869755"/>
                <a:gd name="connsiteY329" fmla="*/ 2008823 h 2094547"/>
                <a:gd name="connsiteX330" fmla="*/ 296228 w 1869755"/>
                <a:gd name="connsiteY330" fmla="*/ 2008823 h 2094547"/>
                <a:gd name="connsiteX331" fmla="*/ 314325 w 1869755"/>
                <a:gd name="connsiteY331" fmla="*/ 2005013 h 2094547"/>
                <a:gd name="connsiteX332" fmla="*/ 333373 w 1869755"/>
                <a:gd name="connsiteY332" fmla="*/ 2011680 h 2094547"/>
                <a:gd name="connsiteX333" fmla="*/ 350518 w 1869755"/>
                <a:gd name="connsiteY333" fmla="*/ 2003108 h 2094547"/>
                <a:gd name="connsiteX334" fmla="*/ 368616 w 1869755"/>
                <a:gd name="connsiteY334" fmla="*/ 1997393 h 2094547"/>
                <a:gd name="connsiteX335" fmla="*/ 387666 w 1869755"/>
                <a:gd name="connsiteY335" fmla="*/ 2003108 h 2094547"/>
                <a:gd name="connsiteX336" fmla="*/ 405763 w 1869755"/>
                <a:gd name="connsiteY336" fmla="*/ 2000250 h 2094547"/>
                <a:gd name="connsiteX337" fmla="*/ 423861 w 1869755"/>
                <a:gd name="connsiteY337" fmla="*/ 2002155 h 2094547"/>
                <a:gd name="connsiteX338" fmla="*/ 441958 w 1869755"/>
                <a:gd name="connsiteY338" fmla="*/ 1994535 h 2094547"/>
                <a:gd name="connsiteX339" fmla="*/ 460056 w 1869755"/>
                <a:gd name="connsiteY339" fmla="*/ 1996440 h 2094547"/>
                <a:gd name="connsiteX340" fmla="*/ 478153 w 1869755"/>
                <a:gd name="connsiteY340" fmla="*/ 1990725 h 2094547"/>
                <a:gd name="connsiteX341" fmla="*/ 497203 w 1869755"/>
                <a:gd name="connsiteY341" fmla="*/ 1999298 h 2094547"/>
                <a:gd name="connsiteX342" fmla="*/ 515301 w 1869755"/>
                <a:gd name="connsiteY342" fmla="*/ 1995488 h 2094547"/>
                <a:gd name="connsiteX343" fmla="*/ 533398 w 1869755"/>
                <a:gd name="connsiteY343" fmla="*/ 1988820 h 2094547"/>
                <a:gd name="connsiteX344" fmla="*/ 551496 w 1869755"/>
                <a:gd name="connsiteY344" fmla="*/ 1993583 h 2094547"/>
                <a:gd name="connsiteX345" fmla="*/ 569593 w 1869755"/>
                <a:gd name="connsiteY345" fmla="*/ 1993583 h 2094547"/>
                <a:gd name="connsiteX346" fmla="*/ 586738 w 1869755"/>
                <a:gd name="connsiteY346" fmla="*/ 1984058 h 2094547"/>
                <a:gd name="connsiteX347" fmla="*/ 604836 w 1869755"/>
                <a:gd name="connsiteY347" fmla="*/ 1982153 h 2094547"/>
                <a:gd name="connsiteX348" fmla="*/ 622933 w 1869755"/>
                <a:gd name="connsiteY348" fmla="*/ 1985963 h 2094547"/>
                <a:gd name="connsiteX349" fmla="*/ 641031 w 1869755"/>
                <a:gd name="connsiteY349" fmla="*/ 1991678 h 2094547"/>
                <a:gd name="connsiteX350" fmla="*/ 659128 w 1869755"/>
                <a:gd name="connsiteY350" fmla="*/ 1986915 h 2094547"/>
                <a:gd name="connsiteX351" fmla="*/ 677226 w 1869755"/>
                <a:gd name="connsiteY351" fmla="*/ 1988820 h 2094547"/>
                <a:gd name="connsiteX352" fmla="*/ 694371 w 1869755"/>
                <a:gd name="connsiteY352" fmla="*/ 1980248 h 2094547"/>
                <a:gd name="connsiteX353" fmla="*/ 712468 w 1869755"/>
                <a:gd name="connsiteY353" fmla="*/ 1985963 h 2094547"/>
                <a:gd name="connsiteX354" fmla="*/ 730566 w 1869755"/>
                <a:gd name="connsiteY354" fmla="*/ 1980248 h 2094547"/>
                <a:gd name="connsiteX355" fmla="*/ 748663 w 1869755"/>
                <a:gd name="connsiteY355" fmla="*/ 1980248 h 2094547"/>
                <a:gd name="connsiteX356" fmla="*/ 766761 w 1869755"/>
                <a:gd name="connsiteY356" fmla="*/ 1975485 h 2094547"/>
                <a:gd name="connsiteX357" fmla="*/ 784858 w 1869755"/>
                <a:gd name="connsiteY357" fmla="*/ 1974533 h 2094547"/>
                <a:gd name="connsiteX358" fmla="*/ 803908 w 1869755"/>
                <a:gd name="connsiteY358" fmla="*/ 1981200 h 2094547"/>
                <a:gd name="connsiteX359" fmla="*/ 822006 w 1869755"/>
                <a:gd name="connsiteY359" fmla="*/ 1980248 h 2094547"/>
                <a:gd name="connsiteX360" fmla="*/ 840103 w 1869755"/>
                <a:gd name="connsiteY360" fmla="*/ 1972628 h 2094547"/>
                <a:gd name="connsiteX361" fmla="*/ 858201 w 1869755"/>
                <a:gd name="connsiteY361" fmla="*/ 1973580 h 2094547"/>
                <a:gd name="connsiteX362" fmla="*/ 876298 w 1869755"/>
                <a:gd name="connsiteY362" fmla="*/ 1970723 h 2094547"/>
                <a:gd name="connsiteX363" fmla="*/ 894396 w 1869755"/>
                <a:gd name="connsiteY363" fmla="*/ 1973580 h 2094547"/>
                <a:gd name="connsiteX364" fmla="*/ 912493 w 1869755"/>
                <a:gd name="connsiteY364" fmla="*/ 1965960 h 2094547"/>
                <a:gd name="connsiteX365" fmla="*/ 930591 w 1869755"/>
                <a:gd name="connsiteY365" fmla="*/ 1970723 h 2094547"/>
                <a:gd name="connsiteX366" fmla="*/ 948688 w 1869755"/>
                <a:gd name="connsiteY366" fmla="*/ 1965008 h 2094547"/>
                <a:gd name="connsiteX367" fmla="*/ 966786 w 1869755"/>
                <a:gd name="connsiteY367" fmla="*/ 1964055 h 2094547"/>
                <a:gd name="connsiteX368" fmla="*/ 984883 w 1869755"/>
                <a:gd name="connsiteY368" fmla="*/ 1969770 h 2094547"/>
                <a:gd name="connsiteX369" fmla="*/ 1002981 w 1869755"/>
                <a:gd name="connsiteY369" fmla="*/ 1962150 h 2094547"/>
                <a:gd name="connsiteX370" fmla="*/ 1021078 w 1869755"/>
                <a:gd name="connsiteY370" fmla="*/ 1963103 h 2094547"/>
                <a:gd name="connsiteX371" fmla="*/ 1039176 w 1869755"/>
                <a:gd name="connsiteY371" fmla="*/ 1956435 h 2094547"/>
                <a:gd name="connsiteX372" fmla="*/ 1054416 w 1869755"/>
                <a:gd name="connsiteY372" fmla="*/ 1965960 h 209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Lst>
              <a:rect l="l" t="t" r="r" b="b"/>
              <a:pathLst>
                <a:path w="1869755" h="2094547">
                  <a:moveTo>
                    <a:pt x="1054416" y="1965960"/>
                  </a:moveTo>
                  <a:lnTo>
                    <a:pt x="1073466" y="1964055"/>
                  </a:lnTo>
                  <a:lnTo>
                    <a:pt x="1087753" y="1976438"/>
                  </a:lnTo>
                  <a:lnTo>
                    <a:pt x="1103946" y="1985010"/>
                  </a:lnTo>
                  <a:lnTo>
                    <a:pt x="1122996" y="1985010"/>
                  </a:lnTo>
                  <a:lnTo>
                    <a:pt x="1137283" y="1999298"/>
                  </a:lnTo>
                  <a:lnTo>
                    <a:pt x="1157286" y="1998345"/>
                  </a:lnTo>
                  <a:lnTo>
                    <a:pt x="1172526" y="2007870"/>
                  </a:lnTo>
                  <a:lnTo>
                    <a:pt x="1190623" y="2011680"/>
                  </a:lnTo>
                  <a:lnTo>
                    <a:pt x="1204911" y="2025015"/>
                  </a:lnTo>
                  <a:lnTo>
                    <a:pt x="1223008" y="2028825"/>
                  </a:lnTo>
                  <a:lnTo>
                    <a:pt x="1238248" y="2040255"/>
                  </a:lnTo>
                  <a:lnTo>
                    <a:pt x="1256346" y="2042160"/>
                  </a:lnTo>
                  <a:lnTo>
                    <a:pt x="1274443" y="2044065"/>
                  </a:lnTo>
                  <a:lnTo>
                    <a:pt x="1288731" y="2057400"/>
                  </a:lnTo>
                  <a:lnTo>
                    <a:pt x="1305876" y="2064068"/>
                  </a:lnTo>
                  <a:lnTo>
                    <a:pt x="1324926" y="2064068"/>
                  </a:lnTo>
                  <a:lnTo>
                    <a:pt x="1341118" y="2071688"/>
                  </a:lnTo>
                  <a:lnTo>
                    <a:pt x="1357311" y="2081213"/>
                  </a:lnTo>
                  <a:lnTo>
                    <a:pt x="1377313" y="2074545"/>
                  </a:lnTo>
                  <a:lnTo>
                    <a:pt x="1393506" y="2083118"/>
                  </a:lnTo>
                  <a:lnTo>
                    <a:pt x="1411603" y="2084070"/>
                  </a:lnTo>
                  <a:lnTo>
                    <a:pt x="1429701" y="2082165"/>
                  </a:lnTo>
                  <a:lnTo>
                    <a:pt x="1446846" y="2088833"/>
                  </a:lnTo>
                  <a:lnTo>
                    <a:pt x="1464943" y="2087880"/>
                  </a:lnTo>
                  <a:lnTo>
                    <a:pt x="1483041" y="2094548"/>
                  </a:lnTo>
                  <a:lnTo>
                    <a:pt x="1501138" y="2084070"/>
                  </a:lnTo>
                  <a:lnTo>
                    <a:pt x="1519236" y="2085023"/>
                  </a:lnTo>
                  <a:lnTo>
                    <a:pt x="1537333" y="2085975"/>
                  </a:lnTo>
                  <a:lnTo>
                    <a:pt x="1555431" y="2082165"/>
                  </a:lnTo>
                  <a:lnTo>
                    <a:pt x="1573528" y="2082165"/>
                  </a:lnTo>
                  <a:lnTo>
                    <a:pt x="1591626" y="2079308"/>
                  </a:lnTo>
                  <a:lnTo>
                    <a:pt x="1609723" y="2080260"/>
                  </a:lnTo>
                  <a:lnTo>
                    <a:pt x="1627821" y="2087880"/>
                  </a:lnTo>
                  <a:lnTo>
                    <a:pt x="1645918" y="2085023"/>
                  </a:lnTo>
                  <a:lnTo>
                    <a:pt x="1663063" y="2076450"/>
                  </a:lnTo>
                  <a:lnTo>
                    <a:pt x="1682113" y="2083118"/>
                  </a:lnTo>
                  <a:lnTo>
                    <a:pt x="1699258" y="2076450"/>
                  </a:lnTo>
                  <a:lnTo>
                    <a:pt x="1717356" y="2079308"/>
                  </a:lnTo>
                  <a:lnTo>
                    <a:pt x="1734501" y="2072640"/>
                  </a:lnTo>
                  <a:lnTo>
                    <a:pt x="1752598" y="2071688"/>
                  </a:lnTo>
                  <a:lnTo>
                    <a:pt x="1770696" y="2068830"/>
                  </a:lnTo>
                  <a:lnTo>
                    <a:pt x="1788793" y="2068830"/>
                  </a:lnTo>
                  <a:lnTo>
                    <a:pt x="1804986" y="2063115"/>
                  </a:lnTo>
                  <a:lnTo>
                    <a:pt x="1805938" y="2046923"/>
                  </a:lnTo>
                  <a:lnTo>
                    <a:pt x="1807843" y="2029778"/>
                  </a:lnTo>
                  <a:lnTo>
                    <a:pt x="1822131" y="2014538"/>
                  </a:lnTo>
                  <a:lnTo>
                    <a:pt x="1822131" y="1996440"/>
                  </a:lnTo>
                  <a:lnTo>
                    <a:pt x="1826893" y="1979295"/>
                  </a:lnTo>
                  <a:lnTo>
                    <a:pt x="1832608" y="1962150"/>
                  </a:lnTo>
                  <a:lnTo>
                    <a:pt x="1835466" y="1945005"/>
                  </a:lnTo>
                  <a:lnTo>
                    <a:pt x="1833561" y="1926908"/>
                  </a:lnTo>
                  <a:lnTo>
                    <a:pt x="1835466" y="1908810"/>
                  </a:lnTo>
                  <a:lnTo>
                    <a:pt x="1837371" y="1890713"/>
                  </a:lnTo>
                  <a:lnTo>
                    <a:pt x="1837371" y="1872615"/>
                  </a:lnTo>
                  <a:lnTo>
                    <a:pt x="1844038" y="1855470"/>
                  </a:lnTo>
                  <a:lnTo>
                    <a:pt x="1847848" y="1838325"/>
                  </a:lnTo>
                  <a:lnTo>
                    <a:pt x="1849753" y="1820228"/>
                  </a:lnTo>
                  <a:lnTo>
                    <a:pt x="1854516" y="1803083"/>
                  </a:lnTo>
                  <a:lnTo>
                    <a:pt x="1856421" y="1784985"/>
                  </a:lnTo>
                  <a:lnTo>
                    <a:pt x="1861183" y="1767840"/>
                  </a:lnTo>
                  <a:lnTo>
                    <a:pt x="1863088" y="1749743"/>
                  </a:lnTo>
                  <a:lnTo>
                    <a:pt x="1862136" y="1731645"/>
                  </a:lnTo>
                  <a:lnTo>
                    <a:pt x="1854516" y="1713548"/>
                  </a:lnTo>
                  <a:lnTo>
                    <a:pt x="1855468" y="1695450"/>
                  </a:lnTo>
                  <a:lnTo>
                    <a:pt x="1866898" y="1678305"/>
                  </a:lnTo>
                  <a:lnTo>
                    <a:pt x="1863088" y="1660208"/>
                  </a:lnTo>
                  <a:lnTo>
                    <a:pt x="1867851" y="1643063"/>
                  </a:lnTo>
                  <a:lnTo>
                    <a:pt x="1869756" y="1624965"/>
                  </a:lnTo>
                  <a:lnTo>
                    <a:pt x="1861183" y="1606868"/>
                  </a:lnTo>
                  <a:lnTo>
                    <a:pt x="1865946" y="1588770"/>
                  </a:lnTo>
                  <a:lnTo>
                    <a:pt x="1863088" y="1570673"/>
                  </a:lnTo>
                  <a:lnTo>
                    <a:pt x="1859278" y="1552575"/>
                  </a:lnTo>
                  <a:lnTo>
                    <a:pt x="1863088" y="1534478"/>
                  </a:lnTo>
                  <a:lnTo>
                    <a:pt x="1863088" y="1516380"/>
                  </a:lnTo>
                  <a:lnTo>
                    <a:pt x="1860231" y="1498283"/>
                  </a:lnTo>
                  <a:lnTo>
                    <a:pt x="1854516" y="1481138"/>
                  </a:lnTo>
                  <a:lnTo>
                    <a:pt x="1851658" y="1463993"/>
                  </a:lnTo>
                  <a:lnTo>
                    <a:pt x="1849753" y="1445895"/>
                  </a:lnTo>
                  <a:lnTo>
                    <a:pt x="1857373" y="1425893"/>
                  </a:lnTo>
                  <a:lnTo>
                    <a:pt x="1847848" y="1409700"/>
                  </a:lnTo>
                  <a:lnTo>
                    <a:pt x="1842133" y="1392555"/>
                  </a:lnTo>
                  <a:lnTo>
                    <a:pt x="1842133" y="1373505"/>
                  </a:lnTo>
                  <a:lnTo>
                    <a:pt x="1830703" y="1358265"/>
                  </a:lnTo>
                  <a:lnTo>
                    <a:pt x="1831656" y="1339215"/>
                  </a:lnTo>
                  <a:lnTo>
                    <a:pt x="1818321" y="1324928"/>
                  </a:lnTo>
                  <a:lnTo>
                    <a:pt x="1814511" y="1306830"/>
                  </a:lnTo>
                  <a:lnTo>
                    <a:pt x="1809748" y="1289685"/>
                  </a:lnTo>
                  <a:lnTo>
                    <a:pt x="1801176" y="1273493"/>
                  </a:lnTo>
                  <a:lnTo>
                    <a:pt x="1802128" y="1253490"/>
                  </a:lnTo>
                  <a:lnTo>
                    <a:pt x="1795461" y="1236345"/>
                  </a:lnTo>
                  <a:lnTo>
                    <a:pt x="1786888" y="1220153"/>
                  </a:lnTo>
                  <a:lnTo>
                    <a:pt x="1771648" y="1207770"/>
                  </a:lnTo>
                  <a:lnTo>
                    <a:pt x="1766886" y="1189673"/>
                  </a:lnTo>
                  <a:lnTo>
                    <a:pt x="1755456" y="1175385"/>
                  </a:lnTo>
                  <a:lnTo>
                    <a:pt x="1747836" y="1159193"/>
                  </a:lnTo>
                  <a:lnTo>
                    <a:pt x="1736406" y="1143000"/>
                  </a:lnTo>
                  <a:lnTo>
                    <a:pt x="1721166" y="1131570"/>
                  </a:lnTo>
                  <a:lnTo>
                    <a:pt x="1709736" y="1118235"/>
                  </a:lnTo>
                  <a:lnTo>
                    <a:pt x="1707831" y="1098233"/>
                  </a:lnTo>
                  <a:lnTo>
                    <a:pt x="1698306" y="1082993"/>
                  </a:lnTo>
                  <a:lnTo>
                    <a:pt x="1687828" y="1068705"/>
                  </a:lnTo>
                  <a:lnTo>
                    <a:pt x="1672588" y="1057275"/>
                  </a:lnTo>
                  <a:lnTo>
                    <a:pt x="1661158" y="1043940"/>
                  </a:lnTo>
                  <a:lnTo>
                    <a:pt x="1654491" y="1025843"/>
                  </a:lnTo>
                  <a:lnTo>
                    <a:pt x="1637346" y="1017270"/>
                  </a:lnTo>
                  <a:lnTo>
                    <a:pt x="1625916" y="1002983"/>
                  </a:lnTo>
                  <a:lnTo>
                    <a:pt x="1612581" y="990600"/>
                  </a:lnTo>
                  <a:lnTo>
                    <a:pt x="1603056" y="975360"/>
                  </a:lnTo>
                  <a:lnTo>
                    <a:pt x="1589721" y="962978"/>
                  </a:lnTo>
                  <a:lnTo>
                    <a:pt x="1582101" y="945833"/>
                  </a:lnTo>
                  <a:lnTo>
                    <a:pt x="1571623" y="931545"/>
                  </a:lnTo>
                  <a:lnTo>
                    <a:pt x="1558288" y="919163"/>
                  </a:lnTo>
                  <a:lnTo>
                    <a:pt x="1547811" y="904875"/>
                  </a:lnTo>
                  <a:lnTo>
                    <a:pt x="1534476" y="892493"/>
                  </a:lnTo>
                  <a:lnTo>
                    <a:pt x="1524951" y="876300"/>
                  </a:lnTo>
                  <a:lnTo>
                    <a:pt x="1504948" y="869633"/>
                  </a:lnTo>
                  <a:lnTo>
                    <a:pt x="1499233" y="850583"/>
                  </a:lnTo>
                  <a:lnTo>
                    <a:pt x="1489708" y="835343"/>
                  </a:lnTo>
                  <a:lnTo>
                    <a:pt x="1477326" y="822960"/>
                  </a:lnTo>
                  <a:lnTo>
                    <a:pt x="1460181" y="813435"/>
                  </a:lnTo>
                  <a:lnTo>
                    <a:pt x="1454466" y="795338"/>
                  </a:lnTo>
                  <a:lnTo>
                    <a:pt x="1438273" y="784860"/>
                  </a:lnTo>
                  <a:lnTo>
                    <a:pt x="1435416" y="765810"/>
                  </a:lnTo>
                  <a:lnTo>
                    <a:pt x="1427796" y="750570"/>
                  </a:lnTo>
                  <a:lnTo>
                    <a:pt x="1412556" y="737235"/>
                  </a:lnTo>
                  <a:lnTo>
                    <a:pt x="1414461" y="718185"/>
                  </a:lnTo>
                  <a:lnTo>
                    <a:pt x="1405888" y="701993"/>
                  </a:lnTo>
                  <a:lnTo>
                    <a:pt x="1412556" y="682943"/>
                  </a:lnTo>
                  <a:lnTo>
                    <a:pt x="1399221" y="666750"/>
                  </a:lnTo>
                  <a:lnTo>
                    <a:pt x="1405888" y="647700"/>
                  </a:lnTo>
                  <a:lnTo>
                    <a:pt x="1403983" y="629603"/>
                  </a:lnTo>
                  <a:lnTo>
                    <a:pt x="1399221" y="612458"/>
                  </a:lnTo>
                  <a:lnTo>
                    <a:pt x="1396363" y="595313"/>
                  </a:lnTo>
                  <a:lnTo>
                    <a:pt x="1398268" y="577215"/>
                  </a:lnTo>
                  <a:lnTo>
                    <a:pt x="1394458" y="560070"/>
                  </a:lnTo>
                  <a:lnTo>
                    <a:pt x="1389696" y="542925"/>
                  </a:lnTo>
                  <a:lnTo>
                    <a:pt x="1389696" y="524828"/>
                  </a:lnTo>
                  <a:lnTo>
                    <a:pt x="1383981" y="504825"/>
                  </a:lnTo>
                  <a:lnTo>
                    <a:pt x="1379218" y="487680"/>
                  </a:lnTo>
                  <a:lnTo>
                    <a:pt x="1383981" y="469583"/>
                  </a:lnTo>
                  <a:lnTo>
                    <a:pt x="1378266" y="452438"/>
                  </a:lnTo>
                  <a:lnTo>
                    <a:pt x="1371598" y="435293"/>
                  </a:lnTo>
                  <a:lnTo>
                    <a:pt x="1376361" y="416243"/>
                  </a:lnTo>
                  <a:lnTo>
                    <a:pt x="1367788" y="399098"/>
                  </a:lnTo>
                  <a:lnTo>
                    <a:pt x="1363026" y="381953"/>
                  </a:lnTo>
                  <a:lnTo>
                    <a:pt x="1357311" y="364808"/>
                  </a:lnTo>
                  <a:lnTo>
                    <a:pt x="1357311" y="346710"/>
                  </a:lnTo>
                  <a:lnTo>
                    <a:pt x="1360168" y="327660"/>
                  </a:lnTo>
                  <a:lnTo>
                    <a:pt x="1352548" y="310515"/>
                  </a:lnTo>
                  <a:lnTo>
                    <a:pt x="1340166" y="295275"/>
                  </a:lnTo>
                  <a:lnTo>
                    <a:pt x="1334451" y="278130"/>
                  </a:lnTo>
                  <a:lnTo>
                    <a:pt x="1334451" y="259080"/>
                  </a:lnTo>
                  <a:lnTo>
                    <a:pt x="1324926" y="243840"/>
                  </a:lnTo>
                  <a:lnTo>
                    <a:pt x="1319211" y="226695"/>
                  </a:lnTo>
                  <a:lnTo>
                    <a:pt x="1310638" y="210502"/>
                  </a:lnTo>
                  <a:lnTo>
                    <a:pt x="1301113" y="195263"/>
                  </a:lnTo>
                  <a:lnTo>
                    <a:pt x="1287778" y="182880"/>
                  </a:lnTo>
                  <a:lnTo>
                    <a:pt x="1280158" y="165735"/>
                  </a:lnTo>
                  <a:lnTo>
                    <a:pt x="1264918" y="155258"/>
                  </a:lnTo>
                  <a:lnTo>
                    <a:pt x="1246821" y="148590"/>
                  </a:lnTo>
                  <a:lnTo>
                    <a:pt x="1238248" y="129540"/>
                  </a:lnTo>
                  <a:lnTo>
                    <a:pt x="1221103" y="121920"/>
                  </a:lnTo>
                  <a:lnTo>
                    <a:pt x="1206816" y="109538"/>
                  </a:lnTo>
                  <a:lnTo>
                    <a:pt x="1188718" y="104775"/>
                  </a:lnTo>
                  <a:lnTo>
                    <a:pt x="1170621" y="100013"/>
                  </a:lnTo>
                  <a:lnTo>
                    <a:pt x="1155381" y="90488"/>
                  </a:lnTo>
                  <a:lnTo>
                    <a:pt x="1137283" y="86678"/>
                  </a:lnTo>
                  <a:lnTo>
                    <a:pt x="1122043" y="75248"/>
                  </a:lnTo>
                  <a:lnTo>
                    <a:pt x="1102041" y="80010"/>
                  </a:lnTo>
                  <a:lnTo>
                    <a:pt x="1083943" y="79057"/>
                  </a:lnTo>
                  <a:lnTo>
                    <a:pt x="1067751" y="68580"/>
                  </a:lnTo>
                  <a:lnTo>
                    <a:pt x="1049653" y="68580"/>
                  </a:lnTo>
                  <a:lnTo>
                    <a:pt x="1031556" y="70485"/>
                  </a:lnTo>
                  <a:lnTo>
                    <a:pt x="1012506" y="69532"/>
                  </a:lnTo>
                  <a:lnTo>
                    <a:pt x="993456" y="69532"/>
                  </a:lnTo>
                  <a:lnTo>
                    <a:pt x="974406" y="70485"/>
                  </a:lnTo>
                  <a:lnTo>
                    <a:pt x="954403" y="66675"/>
                  </a:lnTo>
                  <a:lnTo>
                    <a:pt x="936306" y="77153"/>
                  </a:lnTo>
                  <a:lnTo>
                    <a:pt x="922971" y="63818"/>
                  </a:lnTo>
                  <a:lnTo>
                    <a:pt x="905826" y="58103"/>
                  </a:lnTo>
                  <a:lnTo>
                    <a:pt x="890586" y="47625"/>
                  </a:lnTo>
                  <a:lnTo>
                    <a:pt x="870583" y="48578"/>
                  </a:lnTo>
                  <a:lnTo>
                    <a:pt x="857248" y="33338"/>
                  </a:lnTo>
                  <a:lnTo>
                    <a:pt x="840103" y="27622"/>
                  </a:lnTo>
                  <a:lnTo>
                    <a:pt x="822006" y="26670"/>
                  </a:lnTo>
                  <a:lnTo>
                    <a:pt x="805813" y="17145"/>
                  </a:lnTo>
                  <a:lnTo>
                    <a:pt x="785811" y="24765"/>
                  </a:lnTo>
                  <a:lnTo>
                    <a:pt x="768666" y="20955"/>
                  </a:lnTo>
                  <a:lnTo>
                    <a:pt x="752473" y="7620"/>
                  </a:lnTo>
                  <a:lnTo>
                    <a:pt x="733423" y="14288"/>
                  </a:lnTo>
                  <a:lnTo>
                    <a:pt x="715326" y="11430"/>
                  </a:lnTo>
                  <a:lnTo>
                    <a:pt x="698181" y="4763"/>
                  </a:lnTo>
                  <a:lnTo>
                    <a:pt x="680083" y="0"/>
                  </a:lnTo>
                  <a:lnTo>
                    <a:pt x="661986" y="7620"/>
                  </a:lnTo>
                  <a:lnTo>
                    <a:pt x="643888" y="7620"/>
                  </a:lnTo>
                  <a:lnTo>
                    <a:pt x="625791" y="4763"/>
                  </a:lnTo>
                  <a:lnTo>
                    <a:pt x="608646" y="16193"/>
                  </a:lnTo>
                  <a:lnTo>
                    <a:pt x="593406" y="19050"/>
                  </a:lnTo>
                  <a:lnTo>
                    <a:pt x="573403" y="13335"/>
                  </a:lnTo>
                  <a:lnTo>
                    <a:pt x="559116" y="29528"/>
                  </a:lnTo>
                  <a:lnTo>
                    <a:pt x="541018" y="33338"/>
                  </a:lnTo>
                  <a:lnTo>
                    <a:pt x="521016" y="35243"/>
                  </a:lnTo>
                  <a:lnTo>
                    <a:pt x="504823" y="43815"/>
                  </a:lnTo>
                  <a:lnTo>
                    <a:pt x="492441" y="59055"/>
                  </a:lnTo>
                  <a:lnTo>
                    <a:pt x="476248" y="67628"/>
                  </a:lnTo>
                  <a:lnTo>
                    <a:pt x="458151" y="74295"/>
                  </a:lnTo>
                  <a:lnTo>
                    <a:pt x="444816" y="87630"/>
                  </a:lnTo>
                  <a:lnTo>
                    <a:pt x="430528" y="99060"/>
                  </a:lnTo>
                  <a:lnTo>
                    <a:pt x="417193" y="111443"/>
                  </a:lnTo>
                  <a:lnTo>
                    <a:pt x="405763" y="125730"/>
                  </a:lnTo>
                  <a:lnTo>
                    <a:pt x="392428" y="138113"/>
                  </a:lnTo>
                  <a:lnTo>
                    <a:pt x="380046" y="151448"/>
                  </a:lnTo>
                  <a:lnTo>
                    <a:pt x="374331" y="170498"/>
                  </a:lnTo>
                  <a:lnTo>
                    <a:pt x="356233" y="180023"/>
                  </a:lnTo>
                  <a:lnTo>
                    <a:pt x="346708" y="196215"/>
                  </a:lnTo>
                  <a:lnTo>
                    <a:pt x="340993" y="214313"/>
                  </a:lnTo>
                  <a:lnTo>
                    <a:pt x="335278" y="231458"/>
                  </a:lnTo>
                  <a:lnTo>
                    <a:pt x="328611" y="246698"/>
                  </a:lnTo>
                  <a:lnTo>
                    <a:pt x="312420" y="260033"/>
                  </a:lnTo>
                  <a:lnTo>
                    <a:pt x="308610" y="277178"/>
                  </a:lnTo>
                  <a:lnTo>
                    <a:pt x="307657" y="295275"/>
                  </a:lnTo>
                  <a:lnTo>
                    <a:pt x="307657" y="314325"/>
                  </a:lnTo>
                  <a:lnTo>
                    <a:pt x="307657" y="332423"/>
                  </a:lnTo>
                  <a:lnTo>
                    <a:pt x="295275" y="348615"/>
                  </a:lnTo>
                  <a:lnTo>
                    <a:pt x="294322" y="366713"/>
                  </a:lnTo>
                  <a:lnTo>
                    <a:pt x="300990" y="384810"/>
                  </a:lnTo>
                  <a:lnTo>
                    <a:pt x="302895" y="402908"/>
                  </a:lnTo>
                  <a:lnTo>
                    <a:pt x="296228" y="419100"/>
                  </a:lnTo>
                  <a:lnTo>
                    <a:pt x="296228" y="437198"/>
                  </a:lnTo>
                  <a:lnTo>
                    <a:pt x="290513" y="455295"/>
                  </a:lnTo>
                  <a:lnTo>
                    <a:pt x="297180" y="472440"/>
                  </a:lnTo>
                  <a:lnTo>
                    <a:pt x="297180" y="489585"/>
                  </a:lnTo>
                  <a:lnTo>
                    <a:pt x="297180" y="507683"/>
                  </a:lnTo>
                  <a:lnTo>
                    <a:pt x="292417" y="525780"/>
                  </a:lnTo>
                  <a:lnTo>
                    <a:pt x="303847" y="542925"/>
                  </a:lnTo>
                  <a:lnTo>
                    <a:pt x="305753" y="560070"/>
                  </a:lnTo>
                  <a:lnTo>
                    <a:pt x="300038" y="578168"/>
                  </a:lnTo>
                  <a:lnTo>
                    <a:pt x="307657" y="595313"/>
                  </a:lnTo>
                  <a:lnTo>
                    <a:pt x="308610" y="612458"/>
                  </a:lnTo>
                  <a:lnTo>
                    <a:pt x="308610" y="631508"/>
                  </a:lnTo>
                  <a:lnTo>
                    <a:pt x="309563" y="649605"/>
                  </a:lnTo>
                  <a:lnTo>
                    <a:pt x="307657" y="668655"/>
                  </a:lnTo>
                  <a:lnTo>
                    <a:pt x="304800" y="687705"/>
                  </a:lnTo>
                  <a:lnTo>
                    <a:pt x="311467" y="705803"/>
                  </a:lnTo>
                  <a:lnTo>
                    <a:pt x="311467" y="723900"/>
                  </a:lnTo>
                  <a:lnTo>
                    <a:pt x="306705" y="741998"/>
                  </a:lnTo>
                  <a:lnTo>
                    <a:pt x="307657" y="760095"/>
                  </a:lnTo>
                  <a:lnTo>
                    <a:pt x="313372" y="779145"/>
                  </a:lnTo>
                  <a:lnTo>
                    <a:pt x="306705" y="797243"/>
                  </a:lnTo>
                  <a:lnTo>
                    <a:pt x="300038" y="815340"/>
                  </a:lnTo>
                  <a:lnTo>
                    <a:pt x="300990" y="834390"/>
                  </a:lnTo>
                  <a:lnTo>
                    <a:pt x="300038" y="853440"/>
                  </a:lnTo>
                  <a:lnTo>
                    <a:pt x="289560" y="869633"/>
                  </a:lnTo>
                  <a:lnTo>
                    <a:pt x="290513" y="888683"/>
                  </a:lnTo>
                  <a:lnTo>
                    <a:pt x="285750" y="906780"/>
                  </a:lnTo>
                  <a:lnTo>
                    <a:pt x="279082" y="923925"/>
                  </a:lnTo>
                  <a:lnTo>
                    <a:pt x="262890" y="936308"/>
                  </a:lnTo>
                  <a:lnTo>
                    <a:pt x="260032" y="955358"/>
                  </a:lnTo>
                  <a:lnTo>
                    <a:pt x="247650" y="969645"/>
                  </a:lnTo>
                  <a:lnTo>
                    <a:pt x="240030" y="986790"/>
                  </a:lnTo>
                  <a:lnTo>
                    <a:pt x="230505" y="1002030"/>
                  </a:lnTo>
                  <a:lnTo>
                    <a:pt x="227647" y="1021080"/>
                  </a:lnTo>
                  <a:lnTo>
                    <a:pt x="218122" y="1037273"/>
                  </a:lnTo>
                  <a:lnTo>
                    <a:pt x="210502" y="1054418"/>
                  </a:lnTo>
                  <a:lnTo>
                    <a:pt x="199072" y="1068705"/>
                  </a:lnTo>
                  <a:lnTo>
                    <a:pt x="194310" y="1086803"/>
                  </a:lnTo>
                  <a:lnTo>
                    <a:pt x="177165" y="1099185"/>
                  </a:lnTo>
                  <a:lnTo>
                    <a:pt x="171450" y="1116330"/>
                  </a:lnTo>
                  <a:lnTo>
                    <a:pt x="159067" y="1130618"/>
                  </a:lnTo>
                  <a:lnTo>
                    <a:pt x="158115" y="1150620"/>
                  </a:lnTo>
                  <a:lnTo>
                    <a:pt x="146685" y="1165860"/>
                  </a:lnTo>
                  <a:lnTo>
                    <a:pt x="135255" y="1180148"/>
                  </a:lnTo>
                  <a:lnTo>
                    <a:pt x="128588" y="1197293"/>
                  </a:lnTo>
                  <a:lnTo>
                    <a:pt x="124777" y="1215390"/>
                  </a:lnTo>
                  <a:lnTo>
                    <a:pt x="117157" y="1232535"/>
                  </a:lnTo>
                  <a:lnTo>
                    <a:pt x="102870" y="1245870"/>
                  </a:lnTo>
                  <a:lnTo>
                    <a:pt x="99060" y="1264920"/>
                  </a:lnTo>
                  <a:lnTo>
                    <a:pt x="86677" y="1279208"/>
                  </a:lnTo>
                  <a:lnTo>
                    <a:pt x="80963" y="1297305"/>
                  </a:lnTo>
                  <a:lnTo>
                    <a:pt x="76200" y="1315403"/>
                  </a:lnTo>
                  <a:lnTo>
                    <a:pt x="62865" y="1329690"/>
                  </a:lnTo>
                  <a:lnTo>
                    <a:pt x="57150" y="1346835"/>
                  </a:lnTo>
                  <a:lnTo>
                    <a:pt x="50482" y="1363980"/>
                  </a:lnTo>
                  <a:lnTo>
                    <a:pt x="47625" y="1382078"/>
                  </a:lnTo>
                  <a:lnTo>
                    <a:pt x="43815" y="1400175"/>
                  </a:lnTo>
                  <a:lnTo>
                    <a:pt x="40957" y="1417320"/>
                  </a:lnTo>
                  <a:lnTo>
                    <a:pt x="28575" y="1432560"/>
                  </a:lnTo>
                  <a:lnTo>
                    <a:pt x="34290" y="1452563"/>
                  </a:lnTo>
                  <a:lnTo>
                    <a:pt x="28575" y="1469708"/>
                  </a:lnTo>
                  <a:lnTo>
                    <a:pt x="19050" y="1485900"/>
                  </a:lnTo>
                  <a:lnTo>
                    <a:pt x="14288" y="1503045"/>
                  </a:lnTo>
                  <a:lnTo>
                    <a:pt x="18097" y="1522095"/>
                  </a:lnTo>
                  <a:lnTo>
                    <a:pt x="10477" y="1539240"/>
                  </a:lnTo>
                  <a:lnTo>
                    <a:pt x="8572" y="1557338"/>
                  </a:lnTo>
                  <a:lnTo>
                    <a:pt x="14288" y="1575435"/>
                  </a:lnTo>
                  <a:lnTo>
                    <a:pt x="8572" y="1592580"/>
                  </a:lnTo>
                  <a:lnTo>
                    <a:pt x="4763" y="1610678"/>
                  </a:lnTo>
                  <a:lnTo>
                    <a:pt x="6667" y="1628775"/>
                  </a:lnTo>
                  <a:lnTo>
                    <a:pt x="1905" y="1646873"/>
                  </a:lnTo>
                  <a:lnTo>
                    <a:pt x="4763" y="1664970"/>
                  </a:lnTo>
                  <a:lnTo>
                    <a:pt x="0" y="1683068"/>
                  </a:lnTo>
                  <a:lnTo>
                    <a:pt x="13335" y="1700213"/>
                  </a:lnTo>
                  <a:lnTo>
                    <a:pt x="3810" y="1718310"/>
                  </a:lnTo>
                  <a:lnTo>
                    <a:pt x="11430" y="1735455"/>
                  </a:lnTo>
                  <a:lnTo>
                    <a:pt x="7620" y="1753553"/>
                  </a:lnTo>
                  <a:lnTo>
                    <a:pt x="9525" y="1771650"/>
                  </a:lnTo>
                  <a:lnTo>
                    <a:pt x="20955" y="1787843"/>
                  </a:lnTo>
                  <a:lnTo>
                    <a:pt x="15240" y="1806893"/>
                  </a:lnTo>
                  <a:lnTo>
                    <a:pt x="27622" y="1822133"/>
                  </a:lnTo>
                  <a:lnTo>
                    <a:pt x="22860" y="1842135"/>
                  </a:lnTo>
                  <a:lnTo>
                    <a:pt x="36195" y="1856423"/>
                  </a:lnTo>
                  <a:lnTo>
                    <a:pt x="35242" y="1875473"/>
                  </a:lnTo>
                  <a:lnTo>
                    <a:pt x="46672" y="1889760"/>
                  </a:lnTo>
                  <a:lnTo>
                    <a:pt x="58102" y="1903095"/>
                  </a:lnTo>
                  <a:lnTo>
                    <a:pt x="69532" y="1916430"/>
                  </a:lnTo>
                  <a:lnTo>
                    <a:pt x="80963" y="1929765"/>
                  </a:lnTo>
                  <a:lnTo>
                    <a:pt x="95250" y="1940243"/>
                  </a:lnTo>
                  <a:lnTo>
                    <a:pt x="109538" y="1949768"/>
                  </a:lnTo>
                  <a:lnTo>
                    <a:pt x="121920" y="1962150"/>
                  </a:lnTo>
                  <a:lnTo>
                    <a:pt x="135255" y="1974533"/>
                  </a:lnTo>
                  <a:lnTo>
                    <a:pt x="153352" y="1980248"/>
                  </a:lnTo>
                  <a:lnTo>
                    <a:pt x="163830" y="1996440"/>
                  </a:lnTo>
                  <a:lnTo>
                    <a:pt x="181927" y="2002155"/>
                  </a:lnTo>
                  <a:lnTo>
                    <a:pt x="193357" y="2016443"/>
                  </a:lnTo>
                  <a:lnTo>
                    <a:pt x="207645" y="2031683"/>
                  </a:lnTo>
                  <a:lnTo>
                    <a:pt x="223838" y="2019300"/>
                  </a:lnTo>
                  <a:lnTo>
                    <a:pt x="241935" y="2016443"/>
                  </a:lnTo>
                  <a:lnTo>
                    <a:pt x="260032" y="2016443"/>
                  </a:lnTo>
                  <a:lnTo>
                    <a:pt x="277178" y="2008823"/>
                  </a:lnTo>
                  <a:lnTo>
                    <a:pt x="296228" y="2008823"/>
                  </a:lnTo>
                  <a:lnTo>
                    <a:pt x="314325" y="2005013"/>
                  </a:lnTo>
                  <a:lnTo>
                    <a:pt x="333373" y="2011680"/>
                  </a:lnTo>
                  <a:lnTo>
                    <a:pt x="350518" y="2003108"/>
                  </a:lnTo>
                  <a:lnTo>
                    <a:pt x="368616" y="1997393"/>
                  </a:lnTo>
                  <a:lnTo>
                    <a:pt x="387666" y="2003108"/>
                  </a:lnTo>
                  <a:lnTo>
                    <a:pt x="405763" y="2000250"/>
                  </a:lnTo>
                  <a:lnTo>
                    <a:pt x="423861" y="2002155"/>
                  </a:lnTo>
                  <a:lnTo>
                    <a:pt x="441958" y="1994535"/>
                  </a:lnTo>
                  <a:lnTo>
                    <a:pt x="460056" y="1996440"/>
                  </a:lnTo>
                  <a:lnTo>
                    <a:pt x="478153" y="1990725"/>
                  </a:lnTo>
                  <a:lnTo>
                    <a:pt x="497203" y="1999298"/>
                  </a:lnTo>
                  <a:lnTo>
                    <a:pt x="515301" y="1995488"/>
                  </a:lnTo>
                  <a:lnTo>
                    <a:pt x="533398" y="1988820"/>
                  </a:lnTo>
                  <a:lnTo>
                    <a:pt x="551496" y="1993583"/>
                  </a:lnTo>
                  <a:lnTo>
                    <a:pt x="569593" y="1993583"/>
                  </a:lnTo>
                  <a:lnTo>
                    <a:pt x="586738" y="1984058"/>
                  </a:lnTo>
                  <a:lnTo>
                    <a:pt x="604836" y="1982153"/>
                  </a:lnTo>
                  <a:lnTo>
                    <a:pt x="622933" y="1985963"/>
                  </a:lnTo>
                  <a:lnTo>
                    <a:pt x="641031" y="1991678"/>
                  </a:lnTo>
                  <a:lnTo>
                    <a:pt x="659128" y="1986915"/>
                  </a:lnTo>
                  <a:lnTo>
                    <a:pt x="677226" y="1988820"/>
                  </a:lnTo>
                  <a:lnTo>
                    <a:pt x="694371" y="1980248"/>
                  </a:lnTo>
                  <a:lnTo>
                    <a:pt x="712468" y="1985963"/>
                  </a:lnTo>
                  <a:lnTo>
                    <a:pt x="730566" y="1980248"/>
                  </a:lnTo>
                  <a:lnTo>
                    <a:pt x="748663" y="1980248"/>
                  </a:lnTo>
                  <a:lnTo>
                    <a:pt x="766761" y="1975485"/>
                  </a:lnTo>
                  <a:lnTo>
                    <a:pt x="784858" y="1974533"/>
                  </a:lnTo>
                  <a:lnTo>
                    <a:pt x="803908" y="1981200"/>
                  </a:lnTo>
                  <a:lnTo>
                    <a:pt x="822006" y="1980248"/>
                  </a:lnTo>
                  <a:lnTo>
                    <a:pt x="840103" y="1972628"/>
                  </a:lnTo>
                  <a:lnTo>
                    <a:pt x="858201" y="1973580"/>
                  </a:lnTo>
                  <a:lnTo>
                    <a:pt x="876298" y="1970723"/>
                  </a:lnTo>
                  <a:lnTo>
                    <a:pt x="894396" y="1973580"/>
                  </a:lnTo>
                  <a:lnTo>
                    <a:pt x="912493" y="1965960"/>
                  </a:lnTo>
                  <a:lnTo>
                    <a:pt x="930591" y="1970723"/>
                  </a:lnTo>
                  <a:lnTo>
                    <a:pt x="948688" y="1965008"/>
                  </a:lnTo>
                  <a:lnTo>
                    <a:pt x="966786" y="1964055"/>
                  </a:lnTo>
                  <a:lnTo>
                    <a:pt x="984883" y="1969770"/>
                  </a:lnTo>
                  <a:lnTo>
                    <a:pt x="1002981" y="1962150"/>
                  </a:lnTo>
                  <a:lnTo>
                    <a:pt x="1021078" y="1963103"/>
                  </a:lnTo>
                  <a:lnTo>
                    <a:pt x="1039176" y="1956435"/>
                  </a:lnTo>
                  <a:lnTo>
                    <a:pt x="1054416" y="1965960"/>
                  </a:lnTo>
                  <a:close/>
                </a:path>
              </a:pathLst>
            </a:custGeom>
            <a:solidFill>
              <a:srgbClr val="E44027"/>
            </a:solidFill>
            <a:ln w="952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B629B917-250C-F74C-9634-C7F797A7DA9C}"/>
                </a:ext>
              </a:extLst>
            </p:cNvPr>
            <p:cNvSpPr/>
            <p:nvPr/>
          </p:nvSpPr>
          <p:spPr>
            <a:xfrm>
              <a:off x="1087934" y="4898045"/>
              <a:ext cx="521062" cy="852933"/>
            </a:xfrm>
            <a:custGeom>
              <a:avLst/>
              <a:gdLst>
                <a:gd name="connsiteX0" fmla="*/ 659130 w 1259204"/>
                <a:gd name="connsiteY0" fmla="*/ 36195 h 2061208"/>
                <a:gd name="connsiteX1" fmla="*/ 676275 w 1259204"/>
                <a:gd name="connsiteY1" fmla="*/ 34290 h 2061208"/>
                <a:gd name="connsiteX2" fmla="*/ 690563 w 1259204"/>
                <a:gd name="connsiteY2" fmla="*/ 20955 h 2061208"/>
                <a:gd name="connsiteX3" fmla="*/ 707708 w 1259204"/>
                <a:gd name="connsiteY3" fmla="*/ 13335 h 2061208"/>
                <a:gd name="connsiteX4" fmla="*/ 725805 w 1259204"/>
                <a:gd name="connsiteY4" fmla="*/ 8573 h 2061208"/>
                <a:gd name="connsiteX5" fmla="*/ 743902 w 1259204"/>
                <a:gd name="connsiteY5" fmla="*/ 3810 h 2061208"/>
                <a:gd name="connsiteX6" fmla="*/ 762952 w 1259204"/>
                <a:gd name="connsiteY6" fmla="*/ 8573 h 2061208"/>
                <a:gd name="connsiteX7" fmla="*/ 782002 w 1259204"/>
                <a:gd name="connsiteY7" fmla="*/ 0 h 2061208"/>
                <a:gd name="connsiteX8" fmla="*/ 800100 w 1259204"/>
                <a:gd name="connsiteY8" fmla="*/ 10478 h 2061208"/>
                <a:gd name="connsiteX9" fmla="*/ 807720 w 1259204"/>
                <a:gd name="connsiteY9" fmla="*/ 28575 h 2061208"/>
                <a:gd name="connsiteX10" fmla="*/ 819150 w 1259204"/>
                <a:gd name="connsiteY10" fmla="*/ 42863 h 2061208"/>
                <a:gd name="connsiteX11" fmla="*/ 822960 w 1259204"/>
                <a:gd name="connsiteY11" fmla="*/ 60960 h 2061208"/>
                <a:gd name="connsiteX12" fmla="*/ 834390 w 1259204"/>
                <a:gd name="connsiteY12" fmla="*/ 75248 h 2061208"/>
                <a:gd name="connsiteX13" fmla="*/ 845820 w 1259204"/>
                <a:gd name="connsiteY13" fmla="*/ 89535 h 2061208"/>
                <a:gd name="connsiteX14" fmla="*/ 854393 w 1259204"/>
                <a:gd name="connsiteY14" fmla="*/ 105728 h 2061208"/>
                <a:gd name="connsiteX15" fmla="*/ 859155 w 1259204"/>
                <a:gd name="connsiteY15" fmla="*/ 123825 h 2061208"/>
                <a:gd name="connsiteX16" fmla="*/ 869633 w 1259204"/>
                <a:gd name="connsiteY16" fmla="*/ 138113 h 2061208"/>
                <a:gd name="connsiteX17" fmla="*/ 881063 w 1259204"/>
                <a:gd name="connsiteY17" fmla="*/ 152400 h 2061208"/>
                <a:gd name="connsiteX18" fmla="*/ 886777 w 1259204"/>
                <a:gd name="connsiteY18" fmla="*/ 170498 h 2061208"/>
                <a:gd name="connsiteX19" fmla="*/ 899160 w 1259204"/>
                <a:gd name="connsiteY19" fmla="*/ 183833 h 2061208"/>
                <a:gd name="connsiteX20" fmla="*/ 905827 w 1259204"/>
                <a:gd name="connsiteY20" fmla="*/ 200978 h 2061208"/>
                <a:gd name="connsiteX21" fmla="*/ 911543 w 1259204"/>
                <a:gd name="connsiteY21" fmla="*/ 219075 h 2061208"/>
                <a:gd name="connsiteX22" fmla="*/ 924877 w 1259204"/>
                <a:gd name="connsiteY22" fmla="*/ 232410 h 2061208"/>
                <a:gd name="connsiteX23" fmla="*/ 933450 w 1259204"/>
                <a:gd name="connsiteY23" fmla="*/ 248603 h 2061208"/>
                <a:gd name="connsiteX24" fmla="*/ 941070 w 1259204"/>
                <a:gd name="connsiteY24" fmla="*/ 265747 h 2061208"/>
                <a:gd name="connsiteX25" fmla="*/ 944880 w 1259204"/>
                <a:gd name="connsiteY25" fmla="*/ 283845 h 2061208"/>
                <a:gd name="connsiteX26" fmla="*/ 939165 w 1259204"/>
                <a:gd name="connsiteY26" fmla="*/ 301943 h 2061208"/>
                <a:gd name="connsiteX27" fmla="*/ 945833 w 1259204"/>
                <a:gd name="connsiteY27" fmla="*/ 320040 h 2061208"/>
                <a:gd name="connsiteX28" fmla="*/ 937260 w 1259204"/>
                <a:gd name="connsiteY28" fmla="*/ 338138 h 2061208"/>
                <a:gd name="connsiteX29" fmla="*/ 945833 w 1259204"/>
                <a:gd name="connsiteY29" fmla="*/ 356235 h 2061208"/>
                <a:gd name="connsiteX30" fmla="*/ 940118 w 1259204"/>
                <a:gd name="connsiteY30" fmla="*/ 374333 h 2061208"/>
                <a:gd name="connsiteX31" fmla="*/ 937260 w 1259204"/>
                <a:gd name="connsiteY31" fmla="*/ 392430 h 2061208"/>
                <a:gd name="connsiteX32" fmla="*/ 938213 w 1259204"/>
                <a:gd name="connsiteY32" fmla="*/ 410528 h 2061208"/>
                <a:gd name="connsiteX33" fmla="*/ 936308 w 1259204"/>
                <a:gd name="connsiteY33" fmla="*/ 428625 h 2061208"/>
                <a:gd name="connsiteX34" fmla="*/ 934402 w 1259204"/>
                <a:gd name="connsiteY34" fmla="*/ 446722 h 2061208"/>
                <a:gd name="connsiteX35" fmla="*/ 943927 w 1259204"/>
                <a:gd name="connsiteY35" fmla="*/ 464820 h 2061208"/>
                <a:gd name="connsiteX36" fmla="*/ 933450 w 1259204"/>
                <a:gd name="connsiteY36" fmla="*/ 482918 h 2061208"/>
                <a:gd name="connsiteX37" fmla="*/ 943927 w 1259204"/>
                <a:gd name="connsiteY37" fmla="*/ 501015 h 2061208"/>
                <a:gd name="connsiteX38" fmla="*/ 941070 w 1259204"/>
                <a:gd name="connsiteY38" fmla="*/ 519113 h 2061208"/>
                <a:gd name="connsiteX39" fmla="*/ 934402 w 1259204"/>
                <a:gd name="connsiteY39" fmla="*/ 537210 h 2061208"/>
                <a:gd name="connsiteX40" fmla="*/ 943927 w 1259204"/>
                <a:gd name="connsiteY40" fmla="*/ 555308 h 2061208"/>
                <a:gd name="connsiteX41" fmla="*/ 942022 w 1259204"/>
                <a:gd name="connsiteY41" fmla="*/ 568643 h 2061208"/>
                <a:gd name="connsiteX42" fmla="*/ 956310 w 1259204"/>
                <a:gd name="connsiteY42" fmla="*/ 579118 h 2061208"/>
                <a:gd name="connsiteX43" fmla="*/ 975360 w 1259204"/>
                <a:gd name="connsiteY43" fmla="*/ 573405 h 2061208"/>
                <a:gd name="connsiteX44" fmla="*/ 990600 w 1259204"/>
                <a:gd name="connsiteY44" fmla="*/ 585786 h 2061208"/>
                <a:gd name="connsiteX45" fmla="*/ 1009650 w 1259204"/>
                <a:gd name="connsiteY45" fmla="*/ 588643 h 2061208"/>
                <a:gd name="connsiteX46" fmla="*/ 1021080 w 1259204"/>
                <a:gd name="connsiteY46" fmla="*/ 602931 h 2061208"/>
                <a:gd name="connsiteX47" fmla="*/ 1028700 w 1259204"/>
                <a:gd name="connsiteY47" fmla="*/ 618171 h 2061208"/>
                <a:gd name="connsiteX48" fmla="*/ 1043940 w 1259204"/>
                <a:gd name="connsiteY48" fmla="*/ 631506 h 2061208"/>
                <a:gd name="connsiteX49" fmla="*/ 1045845 w 1259204"/>
                <a:gd name="connsiteY49" fmla="*/ 649603 h 2061208"/>
                <a:gd name="connsiteX50" fmla="*/ 1046797 w 1259204"/>
                <a:gd name="connsiteY50" fmla="*/ 667701 h 2061208"/>
                <a:gd name="connsiteX51" fmla="*/ 1053465 w 1259204"/>
                <a:gd name="connsiteY51" fmla="*/ 684846 h 2061208"/>
                <a:gd name="connsiteX52" fmla="*/ 1051560 w 1259204"/>
                <a:gd name="connsiteY52" fmla="*/ 702943 h 2061208"/>
                <a:gd name="connsiteX53" fmla="*/ 1049655 w 1259204"/>
                <a:gd name="connsiteY53" fmla="*/ 721041 h 2061208"/>
                <a:gd name="connsiteX54" fmla="*/ 1042988 w 1259204"/>
                <a:gd name="connsiteY54" fmla="*/ 738186 h 2061208"/>
                <a:gd name="connsiteX55" fmla="*/ 1041083 w 1259204"/>
                <a:gd name="connsiteY55" fmla="*/ 755331 h 2061208"/>
                <a:gd name="connsiteX56" fmla="*/ 1042035 w 1259204"/>
                <a:gd name="connsiteY56" fmla="*/ 774381 h 2061208"/>
                <a:gd name="connsiteX57" fmla="*/ 1029652 w 1259204"/>
                <a:gd name="connsiteY57" fmla="*/ 788668 h 2061208"/>
                <a:gd name="connsiteX58" fmla="*/ 1024890 w 1259204"/>
                <a:gd name="connsiteY58" fmla="*/ 807718 h 2061208"/>
                <a:gd name="connsiteX59" fmla="*/ 1010602 w 1259204"/>
                <a:gd name="connsiteY59" fmla="*/ 818196 h 2061208"/>
                <a:gd name="connsiteX60" fmla="*/ 998220 w 1259204"/>
                <a:gd name="connsiteY60" fmla="*/ 828673 h 2061208"/>
                <a:gd name="connsiteX61" fmla="*/ 986790 w 1259204"/>
                <a:gd name="connsiteY61" fmla="*/ 842961 h 2061208"/>
                <a:gd name="connsiteX62" fmla="*/ 967740 w 1259204"/>
                <a:gd name="connsiteY62" fmla="*/ 839151 h 2061208"/>
                <a:gd name="connsiteX63" fmla="*/ 950595 w 1259204"/>
                <a:gd name="connsiteY63" fmla="*/ 841056 h 2061208"/>
                <a:gd name="connsiteX64" fmla="*/ 948690 w 1259204"/>
                <a:gd name="connsiteY64" fmla="*/ 860106 h 2061208"/>
                <a:gd name="connsiteX65" fmla="*/ 954405 w 1259204"/>
                <a:gd name="connsiteY65" fmla="*/ 879156 h 2061208"/>
                <a:gd name="connsiteX66" fmla="*/ 954405 w 1259204"/>
                <a:gd name="connsiteY66" fmla="*/ 898206 h 2061208"/>
                <a:gd name="connsiteX67" fmla="*/ 952500 w 1259204"/>
                <a:gd name="connsiteY67" fmla="*/ 917256 h 2061208"/>
                <a:gd name="connsiteX68" fmla="*/ 954405 w 1259204"/>
                <a:gd name="connsiteY68" fmla="*/ 936306 h 2061208"/>
                <a:gd name="connsiteX69" fmla="*/ 952500 w 1259204"/>
                <a:gd name="connsiteY69" fmla="*/ 955356 h 2061208"/>
                <a:gd name="connsiteX70" fmla="*/ 945833 w 1259204"/>
                <a:gd name="connsiteY70" fmla="*/ 973453 h 2061208"/>
                <a:gd name="connsiteX71" fmla="*/ 944880 w 1259204"/>
                <a:gd name="connsiteY71" fmla="*/ 992503 h 2061208"/>
                <a:gd name="connsiteX72" fmla="*/ 945833 w 1259204"/>
                <a:gd name="connsiteY72" fmla="*/ 1011553 h 2061208"/>
                <a:gd name="connsiteX73" fmla="*/ 933450 w 1259204"/>
                <a:gd name="connsiteY73" fmla="*/ 1028698 h 2061208"/>
                <a:gd name="connsiteX74" fmla="*/ 930593 w 1259204"/>
                <a:gd name="connsiteY74" fmla="*/ 1046796 h 2061208"/>
                <a:gd name="connsiteX75" fmla="*/ 935355 w 1259204"/>
                <a:gd name="connsiteY75" fmla="*/ 1066798 h 2061208"/>
                <a:gd name="connsiteX76" fmla="*/ 922020 w 1259204"/>
                <a:gd name="connsiteY76" fmla="*/ 1082038 h 2061208"/>
                <a:gd name="connsiteX77" fmla="*/ 915352 w 1259204"/>
                <a:gd name="connsiteY77" fmla="*/ 1098231 h 2061208"/>
                <a:gd name="connsiteX78" fmla="*/ 916305 w 1259204"/>
                <a:gd name="connsiteY78" fmla="*/ 1117281 h 2061208"/>
                <a:gd name="connsiteX79" fmla="*/ 907733 w 1259204"/>
                <a:gd name="connsiteY79" fmla="*/ 1132521 h 2061208"/>
                <a:gd name="connsiteX80" fmla="*/ 893445 w 1259204"/>
                <a:gd name="connsiteY80" fmla="*/ 1143951 h 2061208"/>
                <a:gd name="connsiteX81" fmla="*/ 882015 w 1259204"/>
                <a:gd name="connsiteY81" fmla="*/ 1156333 h 2061208"/>
                <a:gd name="connsiteX82" fmla="*/ 872490 w 1259204"/>
                <a:gd name="connsiteY82" fmla="*/ 1170621 h 2061208"/>
                <a:gd name="connsiteX83" fmla="*/ 865822 w 1259204"/>
                <a:gd name="connsiteY83" fmla="*/ 1187766 h 2061208"/>
                <a:gd name="connsiteX84" fmla="*/ 848677 w 1259204"/>
                <a:gd name="connsiteY84" fmla="*/ 1194433 h 2061208"/>
                <a:gd name="connsiteX85" fmla="*/ 840105 w 1259204"/>
                <a:gd name="connsiteY85" fmla="*/ 1208721 h 2061208"/>
                <a:gd name="connsiteX86" fmla="*/ 834390 w 1259204"/>
                <a:gd name="connsiteY86" fmla="*/ 1226818 h 2061208"/>
                <a:gd name="connsiteX87" fmla="*/ 839152 w 1259204"/>
                <a:gd name="connsiteY87" fmla="*/ 1244916 h 2061208"/>
                <a:gd name="connsiteX88" fmla="*/ 842010 w 1259204"/>
                <a:gd name="connsiteY88" fmla="*/ 1263013 h 2061208"/>
                <a:gd name="connsiteX89" fmla="*/ 837247 w 1259204"/>
                <a:gd name="connsiteY89" fmla="*/ 1281111 h 2061208"/>
                <a:gd name="connsiteX90" fmla="*/ 846772 w 1259204"/>
                <a:gd name="connsiteY90" fmla="*/ 1298256 h 2061208"/>
                <a:gd name="connsiteX91" fmla="*/ 841058 w 1259204"/>
                <a:gd name="connsiteY91" fmla="*/ 1316353 h 2061208"/>
                <a:gd name="connsiteX92" fmla="*/ 843915 w 1259204"/>
                <a:gd name="connsiteY92" fmla="*/ 1334451 h 2061208"/>
                <a:gd name="connsiteX93" fmla="*/ 840105 w 1259204"/>
                <a:gd name="connsiteY93" fmla="*/ 1352548 h 2061208"/>
                <a:gd name="connsiteX94" fmla="*/ 842963 w 1259204"/>
                <a:gd name="connsiteY94" fmla="*/ 1370646 h 2061208"/>
                <a:gd name="connsiteX95" fmla="*/ 849630 w 1259204"/>
                <a:gd name="connsiteY95" fmla="*/ 1388743 h 2061208"/>
                <a:gd name="connsiteX96" fmla="*/ 849630 w 1259204"/>
                <a:gd name="connsiteY96" fmla="*/ 1406841 h 2061208"/>
                <a:gd name="connsiteX97" fmla="*/ 845820 w 1259204"/>
                <a:gd name="connsiteY97" fmla="*/ 1424938 h 2061208"/>
                <a:gd name="connsiteX98" fmla="*/ 843915 w 1259204"/>
                <a:gd name="connsiteY98" fmla="*/ 1445893 h 2061208"/>
                <a:gd name="connsiteX99" fmla="*/ 864870 w 1259204"/>
                <a:gd name="connsiteY99" fmla="*/ 1445893 h 2061208"/>
                <a:gd name="connsiteX100" fmla="*/ 879158 w 1259204"/>
                <a:gd name="connsiteY100" fmla="*/ 1458276 h 2061208"/>
                <a:gd name="connsiteX101" fmla="*/ 898208 w 1259204"/>
                <a:gd name="connsiteY101" fmla="*/ 1452561 h 2061208"/>
                <a:gd name="connsiteX102" fmla="*/ 913447 w 1259204"/>
                <a:gd name="connsiteY102" fmla="*/ 1460181 h 2061208"/>
                <a:gd name="connsiteX103" fmla="*/ 929640 w 1259204"/>
                <a:gd name="connsiteY103" fmla="*/ 1464943 h 2061208"/>
                <a:gd name="connsiteX104" fmla="*/ 943927 w 1259204"/>
                <a:gd name="connsiteY104" fmla="*/ 1477326 h 2061208"/>
                <a:gd name="connsiteX105" fmla="*/ 959168 w 1259204"/>
                <a:gd name="connsiteY105" fmla="*/ 1481136 h 2061208"/>
                <a:gd name="connsiteX106" fmla="*/ 971550 w 1259204"/>
                <a:gd name="connsiteY106" fmla="*/ 1491613 h 2061208"/>
                <a:gd name="connsiteX107" fmla="*/ 982027 w 1259204"/>
                <a:gd name="connsiteY107" fmla="*/ 1504948 h 2061208"/>
                <a:gd name="connsiteX108" fmla="*/ 990600 w 1259204"/>
                <a:gd name="connsiteY108" fmla="*/ 1520188 h 2061208"/>
                <a:gd name="connsiteX109" fmla="*/ 1003935 w 1259204"/>
                <a:gd name="connsiteY109" fmla="*/ 1531618 h 2061208"/>
                <a:gd name="connsiteX110" fmla="*/ 1016318 w 1259204"/>
                <a:gd name="connsiteY110" fmla="*/ 1544001 h 2061208"/>
                <a:gd name="connsiteX111" fmla="*/ 1028700 w 1259204"/>
                <a:gd name="connsiteY111" fmla="*/ 1556383 h 2061208"/>
                <a:gd name="connsiteX112" fmla="*/ 1041083 w 1259204"/>
                <a:gd name="connsiteY112" fmla="*/ 1568766 h 2061208"/>
                <a:gd name="connsiteX113" fmla="*/ 1054418 w 1259204"/>
                <a:gd name="connsiteY113" fmla="*/ 1580196 h 2061208"/>
                <a:gd name="connsiteX114" fmla="*/ 1059180 w 1259204"/>
                <a:gd name="connsiteY114" fmla="*/ 1599246 h 2061208"/>
                <a:gd name="connsiteX115" fmla="*/ 1073468 w 1259204"/>
                <a:gd name="connsiteY115" fmla="*/ 1609723 h 2061208"/>
                <a:gd name="connsiteX116" fmla="*/ 1088708 w 1259204"/>
                <a:gd name="connsiteY116" fmla="*/ 1619248 h 2061208"/>
                <a:gd name="connsiteX117" fmla="*/ 1097280 w 1259204"/>
                <a:gd name="connsiteY117" fmla="*/ 1635441 h 2061208"/>
                <a:gd name="connsiteX118" fmla="*/ 1107758 w 1259204"/>
                <a:gd name="connsiteY118" fmla="*/ 1648776 h 2061208"/>
                <a:gd name="connsiteX119" fmla="*/ 1119188 w 1259204"/>
                <a:gd name="connsiteY119" fmla="*/ 1661158 h 2061208"/>
                <a:gd name="connsiteX120" fmla="*/ 1133475 w 1259204"/>
                <a:gd name="connsiteY120" fmla="*/ 1675446 h 2061208"/>
                <a:gd name="connsiteX121" fmla="*/ 1152525 w 1259204"/>
                <a:gd name="connsiteY121" fmla="*/ 1679256 h 2061208"/>
                <a:gd name="connsiteX122" fmla="*/ 1171575 w 1259204"/>
                <a:gd name="connsiteY122" fmla="*/ 1683066 h 2061208"/>
                <a:gd name="connsiteX123" fmla="*/ 1186815 w 1259204"/>
                <a:gd name="connsiteY123" fmla="*/ 1695448 h 2061208"/>
                <a:gd name="connsiteX124" fmla="*/ 1205865 w 1259204"/>
                <a:gd name="connsiteY124" fmla="*/ 1699258 h 2061208"/>
                <a:gd name="connsiteX125" fmla="*/ 1223963 w 1259204"/>
                <a:gd name="connsiteY125" fmla="*/ 1704021 h 2061208"/>
                <a:gd name="connsiteX126" fmla="*/ 1242060 w 1259204"/>
                <a:gd name="connsiteY126" fmla="*/ 1710688 h 2061208"/>
                <a:gd name="connsiteX127" fmla="*/ 1259205 w 1259204"/>
                <a:gd name="connsiteY127" fmla="*/ 1721166 h 2061208"/>
                <a:gd name="connsiteX128" fmla="*/ 1244918 w 1259204"/>
                <a:gd name="connsiteY128" fmla="*/ 1733548 h 2061208"/>
                <a:gd name="connsiteX129" fmla="*/ 1233488 w 1259204"/>
                <a:gd name="connsiteY129" fmla="*/ 1746883 h 2061208"/>
                <a:gd name="connsiteX130" fmla="*/ 1225868 w 1259204"/>
                <a:gd name="connsiteY130" fmla="*/ 1763076 h 2061208"/>
                <a:gd name="connsiteX131" fmla="*/ 1207770 w 1259204"/>
                <a:gd name="connsiteY131" fmla="*/ 1770696 h 2061208"/>
                <a:gd name="connsiteX132" fmla="*/ 1195388 w 1259204"/>
                <a:gd name="connsiteY132" fmla="*/ 1783078 h 2061208"/>
                <a:gd name="connsiteX133" fmla="*/ 1189673 w 1259204"/>
                <a:gd name="connsiteY133" fmla="*/ 1802128 h 2061208"/>
                <a:gd name="connsiteX134" fmla="*/ 1171575 w 1259204"/>
                <a:gd name="connsiteY134" fmla="*/ 1809748 h 2061208"/>
                <a:gd name="connsiteX135" fmla="*/ 1168718 w 1259204"/>
                <a:gd name="connsiteY135" fmla="*/ 1830703 h 2061208"/>
                <a:gd name="connsiteX136" fmla="*/ 1150620 w 1259204"/>
                <a:gd name="connsiteY136" fmla="*/ 1838323 h 2061208"/>
                <a:gd name="connsiteX137" fmla="*/ 1143952 w 1259204"/>
                <a:gd name="connsiteY137" fmla="*/ 1856421 h 2061208"/>
                <a:gd name="connsiteX138" fmla="*/ 1131570 w 1259204"/>
                <a:gd name="connsiteY138" fmla="*/ 1869756 h 2061208"/>
                <a:gd name="connsiteX139" fmla="*/ 1121093 w 1259204"/>
                <a:gd name="connsiteY139" fmla="*/ 1884043 h 2061208"/>
                <a:gd name="connsiteX140" fmla="*/ 1109663 w 1259204"/>
                <a:gd name="connsiteY140" fmla="*/ 1897378 h 2061208"/>
                <a:gd name="connsiteX141" fmla="*/ 1098233 w 1259204"/>
                <a:gd name="connsiteY141" fmla="*/ 1910713 h 2061208"/>
                <a:gd name="connsiteX142" fmla="*/ 1083945 w 1259204"/>
                <a:gd name="connsiteY142" fmla="*/ 1922143 h 2061208"/>
                <a:gd name="connsiteX143" fmla="*/ 1067752 w 1259204"/>
                <a:gd name="connsiteY143" fmla="*/ 1931668 h 2061208"/>
                <a:gd name="connsiteX144" fmla="*/ 1059180 w 1259204"/>
                <a:gd name="connsiteY144" fmla="*/ 1947861 h 2061208"/>
                <a:gd name="connsiteX145" fmla="*/ 1043940 w 1259204"/>
                <a:gd name="connsiteY145" fmla="*/ 1958338 h 2061208"/>
                <a:gd name="connsiteX146" fmla="*/ 1038225 w 1259204"/>
                <a:gd name="connsiteY146" fmla="*/ 1977388 h 2061208"/>
                <a:gd name="connsiteX147" fmla="*/ 1021080 w 1259204"/>
                <a:gd name="connsiteY147" fmla="*/ 1985961 h 2061208"/>
                <a:gd name="connsiteX148" fmla="*/ 1013460 w 1259204"/>
                <a:gd name="connsiteY148" fmla="*/ 2005011 h 2061208"/>
                <a:gd name="connsiteX149" fmla="*/ 992505 w 1259204"/>
                <a:gd name="connsiteY149" fmla="*/ 2001201 h 2061208"/>
                <a:gd name="connsiteX150" fmla="*/ 974408 w 1259204"/>
                <a:gd name="connsiteY150" fmla="*/ 2003106 h 2061208"/>
                <a:gd name="connsiteX151" fmla="*/ 957263 w 1259204"/>
                <a:gd name="connsiteY151" fmla="*/ 2010726 h 2061208"/>
                <a:gd name="connsiteX152" fmla="*/ 939165 w 1259204"/>
                <a:gd name="connsiteY152" fmla="*/ 2008821 h 2061208"/>
                <a:gd name="connsiteX153" fmla="*/ 920115 w 1259204"/>
                <a:gd name="connsiteY153" fmla="*/ 2005011 h 2061208"/>
                <a:gd name="connsiteX154" fmla="*/ 902970 w 1259204"/>
                <a:gd name="connsiteY154" fmla="*/ 2011678 h 2061208"/>
                <a:gd name="connsiteX155" fmla="*/ 884872 w 1259204"/>
                <a:gd name="connsiteY155" fmla="*/ 2010726 h 2061208"/>
                <a:gd name="connsiteX156" fmla="*/ 866775 w 1259204"/>
                <a:gd name="connsiteY156" fmla="*/ 2015488 h 2061208"/>
                <a:gd name="connsiteX157" fmla="*/ 848677 w 1259204"/>
                <a:gd name="connsiteY157" fmla="*/ 2015488 h 2061208"/>
                <a:gd name="connsiteX158" fmla="*/ 832485 w 1259204"/>
                <a:gd name="connsiteY158" fmla="*/ 2028823 h 2061208"/>
                <a:gd name="connsiteX159" fmla="*/ 814388 w 1259204"/>
                <a:gd name="connsiteY159" fmla="*/ 2026918 h 2061208"/>
                <a:gd name="connsiteX160" fmla="*/ 797243 w 1259204"/>
                <a:gd name="connsiteY160" fmla="*/ 2033586 h 2061208"/>
                <a:gd name="connsiteX161" fmla="*/ 779145 w 1259204"/>
                <a:gd name="connsiteY161" fmla="*/ 2034538 h 2061208"/>
                <a:gd name="connsiteX162" fmla="*/ 760095 w 1259204"/>
                <a:gd name="connsiteY162" fmla="*/ 2031681 h 2061208"/>
                <a:gd name="connsiteX163" fmla="*/ 741997 w 1259204"/>
                <a:gd name="connsiteY163" fmla="*/ 2036443 h 2061208"/>
                <a:gd name="connsiteX164" fmla="*/ 723900 w 1259204"/>
                <a:gd name="connsiteY164" fmla="*/ 2039301 h 2061208"/>
                <a:gd name="connsiteX165" fmla="*/ 705802 w 1259204"/>
                <a:gd name="connsiteY165" fmla="*/ 2039301 h 2061208"/>
                <a:gd name="connsiteX166" fmla="*/ 687705 w 1259204"/>
                <a:gd name="connsiteY166" fmla="*/ 2041206 h 2061208"/>
                <a:gd name="connsiteX167" fmla="*/ 669608 w 1259204"/>
                <a:gd name="connsiteY167" fmla="*/ 2043111 h 2061208"/>
                <a:gd name="connsiteX168" fmla="*/ 651510 w 1259204"/>
                <a:gd name="connsiteY168" fmla="*/ 2043111 h 2061208"/>
                <a:gd name="connsiteX169" fmla="*/ 635318 w 1259204"/>
                <a:gd name="connsiteY169" fmla="*/ 2050731 h 2061208"/>
                <a:gd name="connsiteX170" fmla="*/ 617220 w 1259204"/>
                <a:gd name="connsiteY170" fmla="*/ 2052636 h 2061208"/>
                <a:gd name="connsiteX171" fmla="*/ 599122 w 1259204"/>
                <a:gd name="connsiteY171" fmla="*/ 2056446 h 2061208"/>
                <a:gd name="connsiteX172" fmla="*/ 580072 w 1259204"/>
                <a:gd name="connsiteY172" fmla="*/ 2054541 h 2061208"/>
                <a:gd name="connsiteX173" fmla="*/ 561975 w 1259204"/>
                <a:gd name="connsiteY173" fmla="*/ 2053588 h 2061208"/>
                <a:gd name="connsiteX174" fmla="*/ 544830 w 1259204"/>
                <a:gd name="connsiteY174" fmla="*/ 2061208 h 2061208"/>
                <a:gd name="connsiteX175" fmla="*/ 526733 w 1259204"/>
                <a:gd name="connsiteY175" fmla="*/ 2057398 h 2061208"/>
                <a:gd name="connsiteX176" fmla="*/ 509588 w 1259204"/>
                <a:gd name="connsiteY176" fmla="*/ 2052636 h 2061208"/>
                <a:gd name="connsiteX177" fmla="*/ 492442 w 1259204"/>
                <a:gd name="connsiteY177" fmla="*/ 2046921 h 2061208"/>
                <a:gd name="connsiteX178" fmla="*/ 473392 w 1259204"/>
                <a:gd name="connsiteY178" fmla="*/ 2053588 h 2061208"/>
                <a:gd name="connsiteX179" fmla="*/ 456247 w 1259204"/>
                <a:gd name="connsiteY179" fmla="*/ 2048826 h 2061208"/>
                <a:gd name="connsiteX180" fmla="*/ 439102 w 1259204"/>
                <a:gd name="connsiteY180" fmla="*/ 2039301 h 2061208"/>
                <a:gd name="connsiteX181" fmla="*/ 420052 w 1259204"/>
                <a:gd name="connsiteY181" fmla="*/ 2045016 h 2061208"/>
                <a:gd name="connsiteX182" fmla="*/ 403860 w 1259204"/>
                <a:gd name="connsiteY182" fmla="*/ 2033586 h 2061208"/>
                <a:gd name="connsiteX183" fmla="*/ 384810 w 1259204"/>
                <a:gd name="connsiteY183" fmla="*/ 2038348 h 2061208"/>
                <a:gd name="connsiteX184" fmla="*/ 366713 w 1259204"/>
                <a:gd name="connsiteY184" fmla="*/ 2041206 h 2061208"/>
                <a:gd name="connsiteX185" fmla="*/ 349567 w 1259204"/>
                <a:gd name="connsiteY185" fmla="*/ 2032633 h 2061208"/>
                <a:gd name="connsiteX186" fmla="*/ 332422 w 1259204"/>
                <a:gd name="connsiteY186" fmla="*/ 2025013 h 2061208"/>
                <a:gd name="connsiteX187" fmla="*/ 315277 w 1259204"/>
                <a:gd name="connsiteY187" fmla="*/ 2025013 h 2061208"/>
                <a:gd name="connsiteX188" fmla="*/ 301942 w 1259204"/>
                <a:gd name="connsiteY188" fmla="*/ 2014536 h 2061208"/>
                <a:gd name="connsiteX189" fmla="*/ 298133 w 1259204"/>
                <a:gd name="connsiteY189" fmla="*/ 1996438 h 2061208"/>
                <a:gd name="connsiteX190" fmla="*/ 285750 w 1259204"/>
                <a:gd name="connsiteY190" fmla="*/ 1983103 h 2061208"/>
                <a:gd name="connsiteX191" fmla="*/ 276225 w 1259204"/>
                <a:gd name="connsiteY191" fmla="*/ 1967863 h 2061208"/>
                <a:gd name="connsiteX192" fmla="*/ 268605 w 1259204"/>
                <a:gd name="connsiteY192" fmla="*/ 1951671 h 2061208"/>
                <a:gd name="connsiteX193" fmla="*/ 263842 w 1259204"/>
                <a:gd name="connsiteY193" fmla="*/ 1933573 h 2061208"/>
                <a:gd name="connsiteX194" fmla="*/ 248602 w 1259204"/>
                <a:gd name="connsiteY194" fmla="*/ 1922143 h 2061208"/>
                <a:gd name="connsiteX195" fmla="*/ 246697 w 1259204"/>
                <a:gd name="connsiteY195" fmla="*/ 1903093 h 2061208"/>
                <a:gd name="connsiteX196" fmla="*/ 229552 w 1259204"/>
                <a:gd name="connsiteY196" fmla="*/ 1892616 h 2061208"/>
                <a:gd name="connsiteX197" fmla="*/ 220027 w 1259204"/>
                <a:gd name="connsiteY197" fmla="*/ 1877376 h 2061208"/>
                <a:gd name="connsiteX198" fmla="*/ 216217 w 1259204"/>
                <a:gd name="connsiteY198" fmla="*/ 1858326 h 2061208"/>
                <a:gd name="connsiteX199" fmla="*/ 200977 w 1259204"/>
                <a:gd name="connsiteY199" fmla="*/ 1846896 h 2061208"/>
                <a:gd name="connsiteX200" fmla="*/ 194310 w 1259204"/>
                <a:gd name="connsiteY200" fmla="*/ 1829751 h 2061208"/>
                <a:gd name="connsiteX201" fmla="*/ 183832 w 1259204"/>
                <a:gd name="connsiteY201" fmla="*/ 1815463 h 2061208"/>
                <a:gd name="connsiteX202" fmla="*/ 183832 w 1259204"/>
                <a:gd name="connsiteY202" fmla="*/ 1794508 h 2061208"/>
                <a:gd name="connsiteX203" fmla="*/ 170497 w 1259204"/>
                <a:gd name="connsiteY203" fmla="*/ 1782126 h 2061208"/>
                <a:gd name="connsiteX204" fmla="*/ 163830 w 1259204"/>
                <a:gd name="connsiteY204" fmla="*/ 1764981 h 2061208"/>
                <a:gd name="connsiteX205" fmla="*/ 154305 w 1259204"/>
                <a:gd name="connsiteY205" fmla="*/ 1749741 h 2061208"/>
                <a:gd name="connsiteX206" fmla="*/ 147638 w 1259204"/>
                <a:gd name="connsiteY206" fmla="*/ 1732596 h 2061208"/>
                <a:gd name="connsiteX207" fmla="*/ 135255 w 1259204"/>
                <a:gd name="connsiteY207" fmla="*/ 1719261 h 2061208"/>
                <a:gd name="connsiteX208" fmla="*/ 123825 w 1259204"/>
                <a:gd name="connsiteY208" fmla="*/ 1704021 h 2061208"/>
                <a:gd name="connsiteX209" fmla="*/ 113347 w 1259204"/>
                <a:gd name="connsiteY209" fmla="*/ 1688781 h 2061208"/>
                <a:gd name="connsiteX210" fmla="*/ 94297 w 1259204"/>
                <a:gd name="connsiteY210" fmla="*/ 1680208 h 2061208"/>
                <a:gd name="connsiteX211" fmla="*/ 90488 w 1259204"/>
                <a:gd name="connsiteY211" fmla="*/ 1659253 h 2061208"/>
                <a:gd name="connsiteX212" fmla="*/ 74295 w 1259204"/>
                <a:gd name="connsiteY212" fmla="*/ 1647823 h 2061208"/>
                <a:gd name="connsiteX213" fmla="*/ 62865 w 1259204"/>
                <a:gd name="connsiteY213" fmla="*/ 1632583 h 2061208"/>
                <a:gd name="connsiteX214" fmla="*/ 47625 w 1259204"/>
                <a:gd name="connsiteY214" fmla="*/ 1620201 h 2061208"/>
                <a:gd name="connsiteX215" fmla="*/ 44767 w 1259204"/>
                <a:gd name="connsiteY215" fmla="*/ 1599246 h 2061208"/>
                <a:gd name="connsiteX216" fmla="*/ 26670 w 1259204"/>
                <a:gd name="connsiteY216" fmla="*/ 1589721 h 2061208"/>
                <a:gd name="connsiteX217" fmla="*/ 18097 w 1259204"/>
                <a:gd name="connsiteY217" fmla="*/ 1571623 h 2061208"/>
                <a:gd name="connsiteX218" fmla="*/ 36195 w 1259204"/>
                <a:gd name="connsiteY218" fmla="*/ 1565908 h 2061208"/>
                <a:gd name="connsiteX219" fmla="*/ 50482 w 1259204"/>
                <a:gd name="connsiteY219" fmla="*/ 1552573 h 2061208"/>
                <a:gd name="connsiteX220" fmla="*/ 71438 w 1259204"/>
                <a:gd name="connsiteY220" fmla="*/ 1554478 h 2061208"/>
                <a:gd name="connsiteX221" fmla="*/ 84772 w 1259204"/>
                <a:gd name="connsiteY221" fmla="*/ 1540191 h 2061208"/>
                <a:gd name="connsiteX222" fmla="*/ 101917 w 1259204"/>
                <a:gd name="connsiteY222" fmla="*/ 1533523 h 2061208"/>
                <a:gd name="connsiteX223" fmla="*/ 118110 w 1259204"/>
                <a:gd name="connsiteY223" fmla="*/ 1524951 h 2061208"/>
                <a:gd name="connsiteX224" fmla="*/ 134302 w 1259204"/>
                <a:gd name="connsiteY224" fmla="*/ 1516378 h 2061208"/>
                <a:gd name="connsiteX225" fmla="*/ 150495 w 1259204"/>
                <a:gd name="connsiteY225" fmla="*/ 1508758 h 2061208"/>
                <a:gd name="connsiteX226" fmla="*/ 169545 w 1259204"/>
                <a:gd name="connsiteY226" fmla="*/ 1505901 h 2061208"/>
                <a:gd name="connsiteX227" fmla="*/ 188595 w 1259204"/>
                <a:gd name="connsiteY227" fmla="*/ 1503043 h 2061208"/>
                <a:gd name="connsiteX228" fmla="*/ 205740 w 1259204"/>
                <a:gd name="connsiteY228" fmla="*/ 1495423 h 2061208"/>
                <a:gd name="connsiteX229" fmla="*/ 219075 w 1259204"/>
                <a:gd name="connsiteY229" fmla="*/ 1481136 h 2061208"/>
                <a:gd name="connsiteX230" fmla="*/ 239077 w 1259204"/>
                <a:gd name="connsiteY230" fmla="*/ 1481136 h 2061208"/>
                <a:gd name="connsiteX231" fmla="*/ 252413 w 1259204"/>
                <a:gd name="connsiteY231" fmla="*/ 1464943 h 2061208"/>
                <a:gd name="connsiteX232" fmla="*/ 270510 w 1259204"/>
                <a:gd name="connsiteY232" fmla="*/ 1460181 h 2061208"/>
                <a:gd name="connsiteX233" fmla="*/ 285750 w 1259204"/>
                <a:gd name="connsiteY233" fmla="*/ 1449703 h 2061208"/>
                <a:gd name="connsiteX234" fmla="*/ 300038 w 1259204"/>
                <a:gd name="connsiteY234" fmla="*/ 1443036 h 2061208"/>
                <a:gd name="connsiteX235" fmla="*/ 300038 w 1259204"/>
                <a:gd name="connsiteY235" fmla="*/ 1427796 h 2061208"/>
                <a:gd name="connsiteX236" fmla="*/ 303847 w 1259204"/>
                <a:gd name="connsiteY236" fmla="*/ 1409698 h 2061208"/>
                <a:gd name="connsiteX237" fmla="*/ 304800 w 1259204"/>
                <a:gd name="connsiteY237" fmla="*/ 1391601 h 2061208"/>
                <a:gd name="connsiteX238" fmla="*/ 300038 w 1259204"/>
                <a:gd name="connsiteY238" fmla="*/ 1374456 h 2061208"/>
                <a:gd name="connsiteX239" fmla="*/ 297180 w 1259204"/>
                <a:gd name="connsiteY239" fmla="*/ 1357311 h 2061208"/>
                <a:gd name="connsiteX240" fmla="*/ 291465 w 1259204"/>
                <a:gd name="connsiteY240" fmla="*/ 1340166 h 2061208"/>
                <a:gd name="connsiteX241" fmla="*/ 299085 w 1259204"/>
                <a:gd name="connsiteY241" fmla="*/ 1322068 h 2061208"/>
                <a:gd name="connsiteX242" fmla="*/ 287655 w 1259204"/>
                <a:gd name="connsiteY242" fmla="*/ 1304923 h 2061208"/>
                <a:gd name="connsiteX243" fmla="*/ 295275 w 1259204"/>
                <a:gd name="connsiteY243" fmla="*/ 1286826 h 2061208"/>
                <a:gd name="connsiteX244" fmla="*/ 293370 w 1259204"/>
                <a:gd name="connsiteY244" fmla="*/ 1269681 h 2061208"/>
                <a:gd name="connsiteX245" fmla="*/ 290513 w 1259204"/>
                <a:gd name="connsiteY245" fmla="*/ 1251583 h 2061208"/>
                <a:gd name="connsiteX246" fmla="*/ 275272 w 1259204"/>
                <a:gd name="connsiteY246" fmla="*/ 1241106 h 2061208"/>
                <a:gd name="connsiteX247" fmla="*/ 258127 w 1259204"/>
                <a:gd name="connsiteY247" fmla="*/ 1234438 h 2061208"/>
                <a:gd name="connsiteX248" fmla="*/ 245745 w 1259204"/>
                <a:gd name="connsiteY248" fmla="*/ 1221103 h 2061208"/>
                <a:gd name="connsiteX249" fmla="*/ 231457 w 1259204"/>
                <a:gd name="connsiteY249" fmla="*/ 1210626 h 2061208"/>
                <a:gd name="connsiteX250" fmla="*/ 221932 w 1259204"/>
                <a:gd name="connsiteY250" fmla="*/ 1195386 h 2061208"/>
                <a:gd name="connsiteX251" fmla="*/ 202882 w 1259204"/>
                <a:gd name="connsiteY251" fmla="*/ 1189671 h 2061208"/>
                <a:gd name="connsiteX252" fmla="*/ 194310 w 1259204"/>
                <a:gd name="connsiteY252" fmla="*/ 1173478 h 2061208"/>
                <a:gd name="connsiteX253" fmla="*/ 185738 w 1259204"/>
                <a:gd name="connsiteY253" fmla="*/ 1158238 h 2061208"/>
                <a:gd name="connsiteX254" fmla="*/ 173355 w 1259204"/>
                <a:gd name="connsiteY254" fmla="*/ 1145856 h 2061208"/>
                <a:gd name="connsiteX255" fmla="*/ 158115 w 1259204"/>
                <a:gd name="connsiteY255" fmla="*/ 1134426 h 2061208"/>
                <a:gd name="connsiteX256" fmla="*/ 149542 w 1259204"/>
                <a:gd name="connsiteY256" fmla="*/ 1118233 h 2061208"/>
                <a:gd name="connsiteX257" fmla="*/ 146685 w 1259204"/>
                <a:gd name="connsiteY257" fmla="*/ 1100136 h 2061208"/>
                <a:gd name="connsiteX258" fmla="*/ 142875 w 1259204"/>
                <a:gd name="connsiteY258" fmla="*/ 1082038 h 2061208"/>
                <a:gd name="connsiteX259" fmla="*/ 138113 w 1259204"/>
                <a:gd name="connsiteY259" fmla="*/ 1064893 h 2061208"/>
                <a:gd name="connsiteX260" fmla="*/ 127635 w 1259204"/>
                <a:gd name="connsiteY260" fmla="*/ 1049653 h 2061208"/>
                <a:gd name="connsiteX261" fmla="*/ 122872 w 1259204"/>
                <a:gd name="connsiteY261" fmla="*/ 1032508 h 2061208"/>
                <a:gd name="connsiteX262" fmla="*/ 118110 w 1259204"/>
                <a:gd name="connsiteY262" fmla="*/ 1015363 h 2061208"/>
                <a:gd name="connsiteX263" fmla="*/ 120967 w 1259204"/>
                <a:gd name="connsiteY263" fmla="*/ 997266 h 2061208"/>
                <a:gd name="connsiteX264" fmla="*/ 115252 w 1259204"/>
                <a:gd name="connsiteY264" fmla="*/ 980121 h 2061208"/>
                <a:gd name="connsiteX265" fmla="*/ 111442 w 1259204"/>
                <a:gd name="connsiteY265" fmla="*/ 960118 h 2061208"/>
                <a:gd name="connsiteX266" fmla="*/ 105727 w 1259204"/>
                <a:gd name="connsiteY266" fmla="*/ 940116 h 2061208"/>
                <a:gd name="connsiteX267" fmla="*/ 111442 w 1259204"/>
                <a:gd name="connsiteY267" fmla="*/ 920113 h 2061208"/>
                <a:gd name="connsiteX268" fmla="*/ 110490 w 1259204"/>
                <a:gd name="connsiteY268" fmla="*/ 900111 h 2061208"/>
                <a:gd name="connsiteX269" fmla="*/ 115252 w 1259204"/>
                <a:gd name="connsiteY269" fmla="*/ 879156 h 2061208"/>
                <a:gd name="connsiteX270" fmla="*/ 116205 w 1259204"/>
                <a:gd name="connsiteY270" fmla="*/ 882966 h 2061208"/>
                <a:gd name="connsiteX271" fmla="*/ 111442 w 1259204"/>
                <a:gd name="connsiteY271" fmla="*/ 864868 h 2061208"/>
                <a:gd name="connsiteX272" fmla="*/ 94297 w 1259204"/>
                <a:gd name="connsiteY272" fmla="*/ 862963 h 2061208"/>
                <a:gd name="connsiteX273" fmla="*/ 75247 w 1259204"/>
                <a:gd name="connsiteY273" fmla="*/ 861058 h 2061208"/>
                <a:gd name="connsiteX274" fmla="*/ 59055 w 1259204"/>
                <a:gd name="connsiteY274" fmla="*/ 851533 h 2061208"/>
                <a:gd name="connsiteX275" fmla="*/ 49530 w 1259204"/>
                <a:gd name="connsiteY275" fmla="*/ 834388 h 2061208"/>
                <a:gd name="connsiteX276" fmla="*/ 34290 w 1259204"/>
                <a:gd name="connsiteY276" fmla="*/ 823911 h 2061208"/>
                <a:gd name="connsiteX277" fmla="*/ 19050 w 1259204"/>
                <a:gd name="connsiteY277" fmla="*/ 811528 h 2061208"/>
                <a:gd name="connsiteX278" fmla="*/ 20955 w 1259204"/>
                <a:gd name="connsiteY278" fmla="*/ 790573 h 2061208"/>
                <a:gd name="connsiteX279" fmla="*/ 9525 w 1259204"/>
                <a:gd name="connsiteY279" fmla="*/ 775333 h 2061208"/>
                <a:gd name="connsiteX280" fmla="*/ 952 w 1259204"/>
                <a:gd name="connsiteY280" fmla="*/ 758188 h 2061208"/>
                <a:gd name="connsiteX281" fmla="*/ 0 w 1259204"/>
                <a:gd name="connsiteY281" fmla="*/ 739138 h 2061208"/>
                <a:gd name="connsiteX282" fmla="*/ 5715 w 1259204"/>
                <a:gd name="connsiteY282" fmla="*/ 720088 h 2061208"/>
                <a:gd name="connsiteX283" fmla="*/ 3810 w 1259204"/>
                <a:gd name="connsiteY283" fmla="*/ 701991 h 2061208"/>
                <a:gd name="connsiteX284" fmla="*/ 1905 w 1259204"/>
                <a:gd name="connsiteY284" fmla="*/ 682941 h 2061208"/>
                <a:gd name="connsiteX285" fmla="*/ 4763 w 1259204"/>
                <a:gd name="connsiteY285" fmla="*/ 664843 h 2061208"/>
                <a:gd name="connsiteX286" fmla="*/ 16192 w 1259204"/>
                <a:gd name="connsiteY286" fmla="*/ 649603 h 2061208"/>
                <a:gd name="connsiteX287" fmla="*/ 20955 w 1259204"/>
                <a:gd name="connsiteY287" fmla="*/ 631506 h 2061208"/>
                <a:gd name="connsiteX288" fmla="*/ 29527 w 1259204"/>
                <a:gd name="connsiteY288" fmla="*/ 615313 h 2061208"/>
                <a:gd name="connsiteX289" fmla="*/ 45720 w 1259204"/>
                <a:gd name="connsiteY289" fmla="*/ 605788 h 2061208"/>
                <a:gd name="connsiteX290" fmla="*/ 61913 w 1259204"/>
                <a:gd name="connsiteY290" fmla="*/ 600073 h 2061208"/>
                <a:gd name="connsiteX291" fmla="*/ 79057 w 1259204"/>
                <a:gd name="connsiteY291" fmla="*/ 589596 h 2061208"/>
                <a:gd name="connsiteX292" fmla="*/ 96202 w 1259204"/>
                <a:gd name="connsiteY292" fmla="*/ 596263 h 2061208"/>
                <a:gd name="connsiteX293" fmla="*/ 92392 w 1259204"/>
                <a:gd name="connsiteY293" fmla="*/ 580071 h 2061208"/>
                <a:gd name="connsiteX294" fmla="*/ 92392 w 1259204"/>
                <a:gd name="connsiteY294" fmla="*/ 562928 h 2061208"/>
                <a:gd name="connsiteX295" fmla="*/ 96202 w 1259204"/>
                <a:gd name="connsiteY295" fmla="*/ 545783 h 2061208"/>
                <a:gd name="connsiteX296" fmla="*/ 98107 w 1259204"/>
                <a:gd name="connsiteY296" fmla="*/ 528638 h 2061208"/>
                <a:gd name="connsiteX297" fmla="*/ 97155 w 1259204"/>
                <a:gd name="connsiteY297" fmla="*/ 511493 h 2061208"/>
                <a:gd name="connsiteX298" fmla="*/ 91440 w 1259204"/>
                <a:gd name="connsiteY298" fmla="*/ 494347 h 2061208"/>
                <a:gd name="connsiteX299" fmla="*/ 92392 w 1259204"/>
                <a:gd name="connsiteY299" fmla="*/ 477203 h 2061208"/>
                <a:gd name="connsiteX300" fmla="*/ 91440 w 1259204"/>
                <a:gd name="connsiteY300" fmla="*/ 459105 h 2061208"/>
                <a:gd name="connsiteX301" fmla="*/ 90488 w 1259204"/>
                <a:gd name="connsiteY301" fmla="*/ 441008 h 2061208"/>
                <a:gd name="connsiteX302" fmla="*/ 86677 w 1259204"/>
                <a:gd name="connsiteY302" fmla="*/ 422910 h 2061208"/>
                <a:gd name="connsiteX303" fmla="*/ 88582 w 1259204"/>
                <a:gd name="connsiteY303" fmla="*/ 404813 h 2061208"/>
                <a:gd name="connsiteX304" fmla="*/ 91440 w 1259204"/>
                <a:gd name="connsiteY304" fmla="*/ 386715 h 2061208"/>
                <a:gd name="connsiteX305" fmla="*/ 97155 w 1259204"/>
                <a:gd name="connsiteY305" fmla="*/ 369570 h 2061208"/>
                <a:gd name="connsiteX306" fmla="*/ 103822 w 1259204"/>
                <a:gd name="connsiteY306" fmla="*/ 352425 h 2061208"/>
                <a:gd name="connsiteX307" fmla="*/ 110490 w 1259204"/>
                <a:gd name="connsiteY307" fmla="*/ 335280 h 2061208"/>
                <a:gd name="connsiteX308" fmla="*/ 126682 w 1259204"/>
                <a:gd name="connsiteY308" fmla="*/ 323850 h 2061208"/>
                <a:gd name="connsiteX309" fmla="*/ 134302 w 1259204"/>
                <a:gd name="connsiteY309" fmla="*/ 306705 h 2061208"/>
                <a:gd name="connsiteX310" fmla="*/ 147638 w 1259204"/>
                <a:gd name="connsiteY310" fmla="*/ 293370 h 2061208"/>
                <a:gd name="connsiteX311" fmla="*/ 167640 w 1259204"/>
                <a:gd name="connsiteY311" fmla="*/ 293370 h 2061208"/>
                <a:gd name="connsiteX312" fmla="*/ 180975 w 1259204"/>
                <a:gd name="connsiteY312" fmla="*/ 280035 h 2061208"/>
                <a:gd name="connsiteX313" fmla="*/ 198120 w 1259204"/>
                <a:gd name="connsiteY313" fmla="*/ 275272 h 2061208"/>
                <a:gd name="connsiteX314" fmla="*/ 216217 w 1259204"/>
                <a:gd name="connsiteY314" fmla="*/ 271463 h 2061208"/>
                <a:gd name="connsiteX315" fmla="*/ 229552 w 1259204"/>
                <a:gd name="connsiteY315" fmla="*/ 258128 h 2061208"/>
                <a:gd name="connsiteX316" fmla="*/ 247650 w 1259204"/>
                <a:gd name="connsiteY316" fmla="*/ 255270 h 2061208"/>
                <a:gd name="connsiteX317" fmla="*/ 263842 w 1259204"/>
                <a:gd name="connsiteY317" fmla="*/ 247650 h 2061208"/>
                <a:gd name="connsiteX318" fmla="*/ 280035 w 1259204"/>
                <a:gd name="connsiteY318" fmla="*/ 240983 h 2061208"/>
                <a:gd name="connsiteX319" fmla="*/ 291465 w 1259204"/>
                <a:gd name="connsiteY319" fmla="*/ 224790 h 2061208"/>
                <a:gd name="connsiteX320" fmla="*/ 306705 w 1259204"/>
                <a:gd name="connsiteY320" fmla="*/ 216218 h 2061208"/>
                <a:gd name="connsiteX321" fmla="*/ 324802 w 1259204"/>
                <a:gd name="connsiteY321" fmla="*/ 213360 h 2061208"/>
                <a:gd name="connsiteX322" fmla="*/ 341947 w 1259204"/>
                <a:gd name="connsiteY322" fmla="*/ 207645 h 2061208"/>
                <a:gd name="connsiteX323" fmla="*/ 358140 w 1259204"/>
                <a:gd name="connsiteY323" fmla="*/ 200025 h 2061208"/>
                <a:gd name="connsiteX324" fmla="*/ 369570 w 1259204"/>
                <a:gd name="connsiteY324" fmla="*/ 184785 h 2061208"/>
                <a:gd name="connsiteX325" fmla="*/ 388620 w 1259204"/>
                <a:gd name="connsiteY325" fmla="*/ 182880 h 2061208"/>
                <a:gd name="connsiteX326" fmla="*/ 403860 w 1259204"/>
                <a:gd name="connsiteY326" fmla="*/ 174308 h 2061208"/>
                <a:gd name="connsiteX327" fmla="*/ 419100 w 1259204"/>
                <a:gd name="connsiteY327" fmla="*/ 164783 h 2061208"/>
                <a:gd name="connsiteX328" fmla="*/ 431483 w 1259204"/>
                <a:gd name="connsiteY328" fmla="*/ 150495 h 2061208"/>
                <a:gd name="connsiteX329" fmla="*/ 446722 w 1259204"/>
                <a:gd name="connsiteY329" fmla="*/ 140970 h 2061208"/>
                <a:gd name="connsiteX330" fmla="*/ 458152 w 1259204"/>
                <a:gd name="connsiteY330" fmla="*/ 126682 h 2061208"/>
                <a:gd name="connsiteX331" fmla="*/ 473392 w 1259204"/>
                <a:gd name="connsiteY331" fmla="*/ 117157 h 2061208"/>
                <a:gd name="connsiteX332" fmla="*/ 492442 w 1259204"/>
                <a:gd name="connsiteY332" fmla="*/ 112395 h 2061208"/>
                <a:gd name="connsiteX333" fmla="*/ 501967 w 1259204"/>
                <a:gd name="connsiteY333" fmla="*/ 96203 h 2061208"/>
                <a:gd name="connsiteX334" fmla="*/ 510540 w 1259204"/>
                <a:gd name="connsiteY334" fmla="*/ 80010 h 2061208"/>
                <a:gd name="connsiteX335" fmla="*/ 521970 w 1259204"/>
                <a:gd name="connsiteY335" fmla="*/ 66675 h 2061208"/>
                <a:gd name="connsiteX336" fmla="*/ 526733 w 1259204"/>
                <a:gd name="connsiteY336" fmla="*/ 47625 h 2061208"/>
                <a:gd name="connsiteX337" fmla="*/ 541020 w 1259204"/>
                <a:gd name="connsiteY337" fmla="*/ 34290 h 2061208"/>
                <a:gd name="connsiteX338" fmla="*/ 559118 w 1259204"/>
                <a:gd name="connsiteY338" fmla="*/ 27623 h 2061208"/>
                <a:gd name="connsiteX339" fmla="*/ 578168 w 1259204"/>
                <a:gd name="connsiteY339" fmla="*/ 28575 h 2061208"/>
                <a:gd name="connsiteX340" fmla="*/ 596265 w 1259204"/>
                <a:gd name="connsiteY340" fmla="*/ 23813 h 2061208"/>
                <a:gd name="connsiteX341" fmla="*/ 615315 w 1259204"/>
                <a:gd name="connsiteY341" fmla="*/ 21907 h 2061208"/>
                <a:gd name="connsiteX342" fmla="*/ 631508 w 1259204"/>
                <a:gd name="connsiteY342" fmla="*/ 31432 h 2061208"/>
                <a:gd name="connsiteX343" fmla="*/ 648652 w 1259204"/>
                <a:gd name="connsiteY343" fmla="*/ 37148 h 2061208"/>
                <a:gd name="connsiteX344" fmla="*/ 659130 w 1259204"/>
                <a:gd name="connsiteY344" fmla="*/ 36195 h 20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Lst>
              <a:rect l="l" t="t" r="r" b="b"/>
              <a:pathLst>
                <a:path w="1259204" h="2061208">
                  <a:moveTo>
                    <a:pt x="659130" y="36195"/>
                  </a:moveTo>
                  <a:lnTo>
                    <a:pt x="676275" y="34290"/>
                  </a:lnTo>
                  <a:lnTo>
                    <a:pt x="690563" y="20955"/>
                  </a:lnTo>
                  <a:lnTo>
                    <a:pt x="707708" y="13335"/>
                  </a:lnTo>
                  <a:lnTo>
                    <a:pt x="725805" y="8573"/>
                  </a:lnTo>
                  <a:lnTo>
                    <a:pt x="743902" y="3810"/>
                  </a:lnTo>
                  <a:lnTo>
                    <a:pt x="762952" y="8573"/>
                  </a:lnTo>
                  <a:lnTo>
                    <a:pt x="782002" y="0"/>
                  </a:lnTo>
                  <a:lnTo>
                    <a:pt x="800100" y="10478"/>
                  </a:lnTo>
                  <a:lnTo>
                    <a:pt x="807720" y="28575"/>
                  </a:lnTo>
                  <a:lnTo>
                    <a:pt x="819150" y="42863"/>
                  </a:lnTo>
                  <a:lnTo>
                    <a:pt x="822960" y="60960"/>
                  </a:lnTo>
                  <a:lnTo>
                    <a:pt x="834390" y="75248"/>
                  </a:lnTo>
                  <a:lnTo>
                    <a:pt x="845820" y="89535"/>
                  </a:lnTo>
                  <a:lnTo>
                    <a:pt x="854393" y="105728"/>
                  </a:lnTo>
                  <a:lnTo>
                    <a:pt x="859155" y="123825"/>
                  </a:lnTo>
                  <a:lnTo>
                    <a:pt x="869633" y="138113"/>
                  </a:lnTo>
                  <a:lnTo>
                    <a:pt x="881063" y="152400"/>
                  </a:lnTo>
                  <a:lnTo>
                    <a:pt x="886777" y="170498"/>
                  </a:lnTo>
                  <a:lnTo>
                    <a:pt x="899160" y="183833"/>
                  </a:lnTo>
                  <a:lnTo>
                    <a:pt x="905827" y="200978"/>
                  </a:lnTo>
                  <a:lnTo>
                    <a:pt x="911543" y="219075"/>
                  </a:lnTo>
                  <a:lnTo>
                    <a:pt x="924877" y="232410"/>
                  </a:lnTo>
                  <a:lnTo>
                    <a:pt x="933450" y="248603"/>
                  </a:lnTo>
                  <a:lnTo>
                    <a:pt x="941070" y="265747"/>
                  </a:lnTo>
                  <a:lnTo>
                    <a:pt x="944880" y="283845"/>
                  </a:lnTo>
                  <a:lnTo>
                    <a:pt x="939165" y="301943"/>
                  </a:lnTo>
                  <a:lnTo>
                    <a:pt x="945833" y="320040"/>
                  </a:lnTo>
                  <a:lnTo>
                    <a:pt x="937260" y="338138"/>
                  </a:lnTo>
                  <a:lnTo>
                    <a:pt x="945833" y="356235"/>
                  </a:lnTo>
                  <a:lnTo>
                    <a:pt x="940118" y="374333"/>
                  </a:lnTo>
                  <a:lnTo>
                    <a:pt x="937260" y="392430"/>
                  </a:lnTo>
                  <a:lnTo>
                    <a:pt x="938213" y="410528"/>
                  </a:lnTo>
                  <a:lnTo>
                    <a:pt x="936308" y="428625"/>
                  </a:lnTo>
                  <a:lnTo>
                    <a:pt x="934402" y="446722"/>
                  </a:lnTo>
                  <a:lnTo>
                    <a:pt x="943927" y="464820"/>
                  </a:lnTo>
                  <a:lnTo>
                    <a:pt x="933450" y="482918"/>
                  </a:lnTo>
                  <a:lnTo>
                    <a:pt x="943927" y="501015"/>
                  </a:lnTo>
                  <a:lnTo>
                    <a:pt x="941070" y="519113"/>
                  </a:lnTo>
                  <a:lnTo>
                    <a:pt x="934402" y="537210"/>
                  </a:lnTo>
                  <a:lnTo>
                    <a:pt x="943927" y="555308"/>
                  </a:lnTo>
                  <a:lnTo>
                    <a:pt x="942022" y="568643"/>
                  </a:lnTo>
                  <a:lnTo>
                    <a:pt x="956310" y="579118"/>
                  </a:lnTo>
                  <a:lnTo>
                    <a:pt x="975360" y="573405"/>
                  </a:lnTo>
                  <a:lnTo>
                    <a:pt x="990600" y="585786"/>
                  </a:lnTo>
                  <a:lnTo>
                    <a:pt x="1009650" y="588643"/>
                  </a:lnTo>
                  <a:lnTo>
                    <a:pt x="1021080" y="602931"/>
                  </a:lnTo>
                  <a:lnTo>
                    <a:pt x="1028700" y="618171"/>
                  </a:lnTo>
                  <a:lnTo>
                    <a:pt x="1043940" y="631506"/>
                  </a:lnTo>
                  <a:lnTo>
                    <a:pt x="1045845" y="649603"/>
                  </a:lnTo>
                  <a:lnTo>
                    <a:pt x="1046797" y="667701"/>
                  </a:lnTo>
                  <a:lnTo>
                    <a:pt x="1053465" y="684846"/>
                  </a:lnTo>
                  <a:lnTo>
                    <a:pt x="1051560" y="702943"/>
                  </a:lnTo>
                  <a:lnTo>
                    <a:pt x="1049655" y="721041"/>
                  </a:lnTo>
                  <a:lnTo>
                    <a:pt x="1042988" y="738186"/>
                  </a:lnTo>
                  <a:lnTo>
                    <a:pt x="1041083" y="755331"/>
                  </a:lnTo>
                  <a:lnTo>
                    <a:pt x="1042035" y="774381"/>
                  </a:lnTo>
                  <a:lnTo>
                    <a:pt x="1029652" y="788668"/>
                  </a:lnTo>
                  <a:lnTo>
                    <a:pt x="1024890" y="807718"/>
                  </a:lnTo>
                  <a:lnTo>
                    <a:pt x="1010602" y="818196"/>
                  </a:lnTo>
                  <a:lnTo>
                    <a:pt x="998220" y="828673"/>
                  </a:lnTo>
                  <a:lnTo>
                    <a:pt x="986790" y="842961"/>
                  </a:lnTo>
                  <a:lnTo>
                    <a:pt x="967740" y="839151"/>
                  </a:lnTo>
                  <a:lnTo>
                    <a:pt x="950595" y="841056"/>
                  </a:lnTo>
                  <a:lnTo>
                    <a:pt x="948690" y="860106"/>
                  </a:lnTo>
                  <a:lnTo>
                    <a:pt x="954405" y="879156"/>
                  </a:lnTo>
                  <a:lnTo>
                    <a:pt x="954405" y="898206"/>
                  </a:lnTo>
                  <a:lnTo>
                    <a:pt x="952500" y="917256"/>
                  </a:lnTo>
                  <a:lnTo>
                    <a:pt x="954405" y="936306"/>
                  </a:lnTo>
                  <a:lnTo>
                    <a:pt x="952500" y="955356"/>
                  </a:lnTo>
                  <a:lnTo>
                    <a:pt x="945833" y="973453"/>
                  </a:lnTo>
                  <a:lnTo>
                    <a:pt x="944880" y="992503"/>
                  </a:lnTo>
                  <a:lnTo>
                    <a:pt x="945833" y="1011553"/>
                  </a:lnTo>
                  <a:lnTo>
                    <a:pt x="933450" y="1028698"/>
                  </a:lnTo>
                  <a:lnTo>
                    <a:pt x="930593" y="1046796"/>
                  </a:lnTo>
                  <a:lnTo>
                    <a:pt x="935355" y="1066798"/>
                  </a:lnTo>
                  <a:lnTo>
                    <a:pt x="922020" y="1082038"/>
                  </a:lnTo>
                  <a:lnTo>
                    <a:pt x="915352" y="1098231"/>
                  </a:lnTo>
                  <a:lnTo>
                    <a:pt x="916305" y="1117281"/>
                  </a:lnTo>
                  <a:lnTo>
                    <a:pt x="907733" y="1132521"/>
                  </a:lnTo>
                  <a:lnTo>
                    <a:pt x="893445" y="1143951"/>
                  </a:lnTo>
                  <a:lnTo>
                    <a:pt x="882015" y="1156333"/>
                  </a:lnTo>
                  <a:lnTo>
                    <a:pt x="872490" y="1170621"/>
                  </a:lnTo>
                  <a:lnTo>
                    <a:pt x="865822" y="1187766"/>
                  </a:lnTo>
                  <a:lnTo>
                    <a:pt x="848677" y="1194433"/>
                  </a:lnTo>
                  <a:lnTo>
                    <a:pt x="840105" y="1208721"/>
                  </a:lnTo>
                  <a:lnTo>
                    <a:pt x="834390" y="1226818"/>
                  </a:lnTo>
                  <a:lnTo>
                    <a:pt x="839152" y="1244916"/>
                  </a:lnTo>
                  <a:lnTo>
                    <a:pt x="842010" y="1263013"/>
                  </a:lnTo>
                  <a:lnTo>
                    <a:pt x="837247" y="1281111"/>
                  </a:lnTo>
                  <a:lnTo>
                    <a:pt x="846772" y="1298256"/>
                  </a:lnTo>
                  <a:lnTo>
                    <a:pt x="841058" y="1316353"/>
                  </a:lnTo>
                  <a:lnTo>
                    <a:pt x="843915" y="1334451"/>
                  </a:lnTo>
                  <a:lnTo>
                    <a:pt x="840105" y="1352548"/>
                  </a:lnTo>
                  <a:lnTo>
                    <a:pt x="842963" y="1370646"/>
                  </a:lnTo>
                  <a:lnTo>
                    <a:pt x="849630" y="1388743"/>
                  </a:lnTo>
                  <a:lnTo>
                    <a:pt x="849630" y="1406841"/>
                  </a:lnTo>
                  <a:lnTo>
                    <a:pt x="845820" y="1424938"/>
                  </a:lnTo>
                  <a:lnTo>
                    <a:pt x="843915" y="1445893"/>
                  </a:lnTo>
                  <a:lnTo>
                    <a:pt x="864870" y="1445893"/>
                  </a:lnTo>
                  <a:lnTo>
                    <a:pt x="879158" y="1458276"/>
                  </a:lnTo>
                  <a:lnTo>
                    <a:pt x="898208" y="1452561"/>
                  </a:lnTo>
                  <a:lnTo>
                    <a:pt x="913447" y="1460181"/>
                  </a:lnTo>
                  <a:lnTo>
                    <a:pt x="929640" y="1464943"/>
                  </a:lnTo>
                  <a:lnTo>
                    <a:pt x="943927" y="1477326"/>
                  </a:lnTo>
                  <a:lnTo>
                    <a:pt x="959168" y="1481136"/>
                  </a:lnTo>
                  <a:lnTo>
                    <a:pt x="971550" y="1491613"/>
                  </a:lnTo>
                  <a:lnTo>
                    <a:pt x="982027" y="1504948"/>
                  </a:lnTo>
                  <a:lnTo>
                    <a:pt x="990600" y="1520188"/>
                  </a:lnTo>
                  <a:lnTo>
                    <a:pt x="1003935" y="1531618"/>
                  </a:lnTo>
                  <a:lnTo>
                    <a:pt x="1016318" y="1544001"/>
                  </a:lnTo>
                  <a:lnTo>
                    <a:pt x="1028700" y="1556383"/>
                  </a:lnTo>
                  <a:lnTo>
                    <a:pt x="1041083" y="1568766"/>
                  </a:lnTo>
                  <a:lnTo>
                    <a:pt x="1054418" y="1580196"/>
                  </a:lnTo>
                  <a:lnTo>
                    <a:pt x="1059180" y="1599246"/>
                  </a:lnTo>
                  <a:lnTo>
                    <a:pt x="1073468" y="1609723"/>
                  </a:lnTo>
                  <a:lnTo>
                    <a:pt x="1088708" y="1619248"/>
                  </a:lnTo>
                  <a:lnTo>
                    <a:pt x="1097280" y="1635441"/>
                  </a:lnTo>
                  <a:lnTo>
                    <a:pt x="1107758" y="1648776"/>
                  </a:lnTo>
                  <a:lnTo>
                    <a:pt x="1119188" y="1661158"/>
                  </a:lnTo>
                  <a:lnTo>
                    <a:pt x="1133475" y="1675446"/>
                  </a:lnTo>
                  <a:lnTo>
                    <a:pt x="1152525" y="1679256"/>
                  </a:lnTo>
                  <a:lnTo>
                    <a:pt x="1171575" y="1683066"/>
                  </a:lnTo>
                  <a:lnTo>
                    <a:pt x="1186815" y="1695448"/>
                  </a:lnTo>
                  <a:lnTo>
                    <a:pt x="1205865" y="1699258"/>
                  </a:lnTo>
                  <a:lnTo>
                    <a:pt x="1223963" y="1704021"/>
                  </a:lnTo>
                  <a:lnTo>
                    <a:pt x="1242060" y="1710688"/>
                  </a:lnTo>
                  <a:lnTo>
                    <a:pt x="1259205" y="1721166"/>
                  </a:lnTo>
                  <a:lnTo>
                    <a:pt x="1244918" y="1733548"/>
                  </a:lnTo>
                  <a:lnTo>
                    <a:pt x="1233488" y="1746883"/>
                  </a:lnTo>
                  <a:lnTo>
                    <a:pt x="1225868" y="1763076"/>
                  </a:lnTo>
                  <a:lnTo>
                    <a:pt x="1207770" y="1770696"/>
                  </a:lnTo>
                  <a:lnTo>
                    <a:pt x="1195388" y="1783078"/>
                  </a:lnTo>
                  <a:lnTo>
                    <a:pt x="1189673" y="1802128"/>
                  </a:lnTo>
                  <a:lnTo>
                    <a:pt x="1171575" y="1809748"/>
                  </a:lnTo>
                  <a:lnTo>
                    <a:pt x="1168718" y="1830703"/>
                  </a:lnTo>
                  <a:lnTo>
                    <a:pt x="1150620" y="1838323"/>
                  </a:lnTo>
                  <a:lnTo>
                    <a:pt x="1143952" y="1856421"/>
                  </a:lnTo>
                  <a:lnTo>
                    <a:pt x="1131570" y="1869756"/>
                  </a:lnTo>
                  <a:lnTo>
                    <a:pt x="1121093" y="1884043"/>
                  </a:lnTo>
                  <a:lnTo>
                    <a:pt x="1109663" y="1897378"/>
                  </a:lnTo>
                  <a:lnTo>
                    <a:pt x="1098233" y="1910713"/>
                  </a:lnTo>
                  <a:lnTo>
                    <a:pt x="1083945" y="1922143"/>
                  </a:lnTo>
                  <a:lnTo>
                    <a:pt x="1067752" y="1931668"/>
                  </a:lnTo>
                  <a:lnTo>
                    <a:pt x="1059180" y="1947861"/>
                  </a:lnTo>
                  <a:lnTo>
                    <a:pt x="1043940" y="1958338"/>
                  </a:lnTo>
                  <a:lnTo>
                    <a:pt x="1038225" y="1977388"/>
                  </a:lnTo>
                  <a:lnTo>
                    <a:pt x="1021080" y="1985961"/>
                  </a:lnTo>
                  <a:lnTo>
                    <a:pt x="1013460" y="2005011"/>
                  </a:lnTo>
                  <a:lnTo>
                    <a:pt x="992505" y="2001201"/>
                  </a:lnTo>
                  <a:lnTo>
                    <a:pt x="974408" y="2003106"/>
                  </a:lnTo>
                  <a:lnTo>
                    <a:pt x="957263" y="2010726"/>
                  </a:lnTo>
                  <a:lnTo>
                    <a:pt x="939165" y="2008821"/>
                  </a:lnTo>
                  <a:lnTo>
                    <a:pt x="920115" y="2005011"/>
                  </a:lnTo>
                  <a:lnTo>
                    <a:pt x="902970" y="2011678"/>
                  </a:lnTo>
                  <a:lnTo>
                    <a:pt x="884872" y="2010726"/>
                  </a:lnTo>
                  <a:lnTo>
                    <a:pt x="866775" y="2015488"/>
                  </a:lnTo>
                  <a:lnTo>
                    <a:pt x="848677" y="2015488"/>
                  </a:lnTo>
                  <a:lnTo>
                    <a:pt x="832485" y="2028823"/>
                  </a:lnTo>
                  <a:lnTo>
                    <a:pt x="814388" y="2026918"/>
                  </a:lnTo>
                  <a:lnTo>
                    <a:pt x="797243" y="2033586"/>
                  </a:lnTo>
                  <a:lnTo>
                    <a:pt x="779145" y="2034538"/>
                  </a:lnTo>
                  <a:lnTo>
                    <a:pt x="760095" y="2031681"/>
                  </a:lnTo>
                  <a:lnTo>
                    <a:pt x="741997" y="2036443"/>
                  </a:lnTo>
                  <a:lnTo>
                    <a:pt x="723900" y="2039301"/>
                  </a:lnTo>
                  <a:lnTo>
                    <a:pt x="705802" y="2039301"/>
                  </a:lnTo>
                  <a:lnTo>
                    <a:pt x="687705" y="2041206"/>
                  </a:lnTo>
                  <a:lnTo>
                    <a:pt x="669608" y="2043111"/>
                  </a:lnTo>
                  <a:lnTo>
                    <a:pt x="651510" y="2043111"/>
                  </a:lnTo>
                  <a:lnTo>
                    <a:pt x="635318" y="2050731"/>
                  </a:lnTo>
                  <a:lnTo>
                    <a:pt x="617220" y="2052636"/>
                  </a:lnTo>
                  <a:lnTo>
                    <a:pt x="599122" y="2056446"/>
                  </a:lnTo>
                  <a:lnTo>
                    <a:pt x="580072" y="2054541"/>
                  </a:lnTo>
                  <a:lnTo>
                    <a:pt x="561975" y="2053588"/>
                  </a:lnTo>
                  <a:lnTo>
                    <a:pt x="544830" y="2061208"/>
                  </a:lnTo>
                  <a:lnTo>
                    <a:pt x="526733" y="2057398"/>
                  </a:lnTo>
                  <a:lnTo>
                    <a:pt x="509588" y="2052636"/>
                  </a:lnTo>
                  <a:lnTo>
                    <a:pt x="492442" y="2046921"/>
                  </a:lnTo>
                  <a:lnTo>
                    <a:pt x="473392" y="2053588"/>
                  </a:lnTo>
                  <a:lnTo>
                    <a:pt x="456247" y="2048826"/>
                  </a:lnTo>
                  <a:lnTo>
                    <a:pt x="439102" y="2039301"/>
                  </a:lnTo>
                  <a:lnTo>
                    <a:pt x="420052" y="2045016"/>
                  </a:lnTo>
                  <a:lnTo>
                    <a:pt x="403860" y="2033586"/>
                  </a:lnTo>
                  <a:lnTo>
                    <a:pt x="384810" y="2038348"/>
                  </a:lnTo>
                  <a:lnTo>
                    <a:pt x="366713" y="2041206"/>
                  </a:lnTo>
                  <a:lnTo>
                    <a:pt x="349567" y="2032633"/>
                  </a:lnTo>
                  <a:lnTo>
                    <a:pt x="332422" y="2025013"/>
                  </a:lnTo>
                  <a:lnTo>
                    <a:pt x="315277" y="2025013"/>
                  </a:lnTo>
                  <a:lnTo>
                    <a:pt x="301942" y="2014536"/>
                  </a:lnTo>
                  <a:lnTo>
                    <a:pt x="298133" y="1996438"/>
                  </a:lnTo>
                  <a:lnTo>
                    <a:pt x="285750" y="1983103"/>
                  </a:lnTo>
                  <a:lnTo>
                    <a:pt x="276225" y="1967863"/>
                  </a:lnTo>
                  <a:lnTo>
                    <a:pt x="268605" y="1951671"/>
                  </a:lnTo>
                  <a:lnTo>
                    <a:pt x="263842" y="1933573"/>
                  </a:lnTo>
                  <a:lnTo>
                    <a:pt x="248602" y="1922143"/>
                  </a:lnTo>
                  <a:lnTo>
                    <a:pt x="246697" y="1903093"/>
                  </a:lnTo>
                  <a:lnTo>
                    <a:pt x="229552" y="1892616"/>
                  </a:lnTo>
                  <a:lnTo>
                    <a:pt x="220027" y="1877376"/>
                  </a:lnTo>
                  <a:lnTo>
                    <a:pt x="216217" y="1858326"/>
                  </a:lnTo>
                  <a:lnTo>
                    <a:pt x="200977" y="1846896"/>
                  </a:lnTo>
                  <a:lnTo>
                    <a:pt x="194310" y="1829751"/>
                  </a:lnTo>
                  <a:lnTo>
                    <a:pt x="183832" y="1815463"/>
                  </a:lnTo>
                  <a:lnTo>
                    <a:pt x="183832" y="1794508"/>
                  </a:lnTo>
                  <a:lnTo>
                    <a:pt x="170497" y="1782126"/>
                  </a:lnTo>
                  <a:lnTo>
                    <a:pt x="163830" y="1764981"/>
                  </a:lnTo>
                  <a:lnTo>
                    <a:pt x="154305" y="1749741"/>
                  </a:lnTo>
                  <a:lnTo>
                    <a:pt x="147638" y="1732596"/>
                  </a:lnTo>
                  <a:lnTo>
                    <a:pt x="135255" y="1719261"/>
                  </a:lnTo>
                  <a:lnTo>
                    <a:pt x="123825" y="1704021"/>
                  </a:lnTo>
                  <a:lnTo>
                    <a:pt x="113347" y="1688781"/>
                  </a:lnTo>
                  <a:lnTo>
                    <a:pt x="94297" y="1680208"/>
                  </a:lnTo>
                  <a:lnTo>
                    <a:pt x="90488" y="1659253"/>
                  </a:lnTo>
                  <a:lnTo>
                    <a:pt x="74295" y="1647823"/>
                  </a:lnTo>
                  <a:lnTo>
                    <a:pt x="62865" y="1632583"/>
                  </a:lnTo>
                  <a:lnTo>
                    <a:pt x="47625" y="1620201"/>
                  </a:lnTo>
                  <a:lnTo>
                    <a:pt x="44767" y="1599246"/>
                  </a:lnTo>
                  <a:lnTo>
                    <a:pt x="26670" y="1589721"/>
                  </a:lnTo>
                  <a:lnTo>
                    <a:pt x="18097" y="1571623"/>
                  </a:lnTo>
                  <a:lnTo>
                    <a:pt x="36195" y="1565908"/>
                  </a:lnTo>
                  <a:lnTo>
                    <a:pt x="50482" y="1552573"/>
                  </a:lnTo>
                  <a:lnTo>
                    <a:pt x="71438" y="1554478"/>
                  </a:lnTo>
                  <a:lnTo>
                    <a:pt x="84772" y="1540191"/>
                  </a:lnTo>
                  <a:lnTo>
                    <a:pt x="101917" y="1533523"/>
                  </a:lnTo>
                  <a:lnTo>
                    <a:pt x="118110" y="1524951"/>
                  </a:lnTo>
                  <a:lnTo>
                    <a:pt x="134302" y="1516378"/>
                  </a:lnTo>
                  <a:lnTo>
                    <a:pt x="150495" y="1508758"/>
                  </a:lnTo>
                  <a:lnTo>
                    <a:pt x="169545" y="1505901"/>
                  </a:lnTo>
                  <a:lnTo>
                    <a:pt x="188595" y="1503043"/>
                  </a:lnTo>
                  <a:lnTo>
                    <a:pt x="205740" y="1495423"/>
                  </a:lnTo>
                  <a:lnTo>
                    <a:pt x="219075" y="1481136"/>
                  </a:lnTo>
                  <a:lnTo>
                    <a:pt x="239077" y="1481136"/>
                  </a:lnTo>
                  <a:lnTo>
                    <a:pt x="252413" y="1464943"/>
                  </a:lnTo>
                  <a:lnTo>
                    <a:pt x="270510" y="1460181"/>
                  </a:lnTo>
                  <a:lnTo>
                    <a:pt x="285750" y="1449703"/>
                  </a:lnTo>
                  <a:lnTo>
                    <a:pt x="300038" y="1443036"/>
                  </a:lnTo>
                  <a:lnTo>
                    <a:pt x="300038" y="1427796"/>
                  </a:lnTo>
                  <a:lnTo>
                    <a:pt x="303847" y="1409698"/>
                  </a:lnTo>
                  <a:lnTo>
                    <a:pt x="304800" y="1391601"/>
                  </a:lnTo>
                  <a:lnTo>
                    <a:pt x="300038" y="1374456"/>
                  </a:lnTo>
                  <a:lnTo>
                    <a:pt x="297180" y="1357311"/>
                  </a:lnTo>
                  <a:lnTo>
                    <a:pt x="291465" y="1340166"/>
                  </a:lnTo>
                  <a:lnTo>
                    <a:pt x="299085" y="1322068"/>
                  </a:lnTo>
                  <a:lnTo>
                    <a:pt x="287655" y="1304923"/>
                  </a:lnTo>
                  <a:lnTo>
                    <a:pt x="295275" y="1286826"/>
                  </a:lnTo>
                  <a:lnTo>
                    <a:pt x="293370" y="1269681"/>
                  </a:lnTo>
                  <a:lnTo>
                    <a:pt x="290513" y="1251583"/>
                  </a:lnTo>
                  <a:lnTo>
                    <a:pt x="275272" y="1241106"/>
                  </a:lnTo>
                  <a:lnTo>
                    <a:pt x="258127" y="1234438"/>
                  </a:lnTo>
                  <a:lnTo>
                    <a:pt x="245745" y="1221103"/>
                  </a:lnTo>
                  <a:lnTo>
                    <a:pt x="231457" y="1210626"/>
                  </a:lnTo>
                  <a:lnTo>
                    <a:pt x="221932" y="1195386"/>
                  </a:lnTo>
                  <a:lnTo>
                    <a:pt x="202882" y="1189671"/>
                  </a:lnTo>
                  <a:lnTo>
                    <a:pt x="194310" y="1173478"/>
                  </a:lnTo>
                  <a:lnTo>
                    <a:pt x="185738" y="1158238"/>
                  </a:lnTo>
                  <a:lnTo>
                    <a:pt x="173355" y="1145856"/>
                  </a:lnTo>
                  <a:lnTo>
                    <a:pt x="158115" y="1134426"/>
                  </a:lnTo>
                  <a:lnTo>
                    <a:pt x="149542" y="1118233"/>
                  </a:lnTo>
                  <a:lnTo>
                    <a:pt x="146685" y="1100136"/>
                  </a:lnTo>
                  <a:lnTo>
                    <a:pt x="142875" y="1082038"/>
                  </a:lnTo>
                  <a:lnTo>
                    <a:pt x="138113" y="1064893"/>
                  </a:lnTo>
                  <a:lnTo>
                    <a:pt x="127635" y="1049653"/>
                  </a:lnTo>
                  <a:lnTo>
                    <a:pt x="122872" y="1032508"/>
                  </a:lnTo>
                  <a:lnTo>
                    <a:pt x="118110" y="1015363"/>
                  </a:lnTo>
                  <a:lnTo>
                    <a:pt x="120967" y="997266"/>
                  </a:lnTo>
                  <a:lnTo>
                    <a:pt x="115252" y="980121"/>
                  </a:lnTo>
                  <a:lnTo>
                    <a:pt x="111442" y="960118"/>
                  </a:lnTo>
                  <a:lnTo>
                    <a:pt x="105727" y="940116"/>
                  </a:lnTo>
                  <a:lnTo>
                    <a:pt x="111442" y="920113"/>
                  </a:lnTo>
                  <a:lnTo>
                    <a:pt x="110490" y="900111"/>
                  </a:lnTo>
                  <a:lnTo>
                    <a:pt x="115252" y="879156"/>
                  </a:lnTo>
                  <a:lnTo>
                    <a:pt x="116205" y="882966"/>
                  </a:lnTo>
                  <a:lnTo>
                    <a:pt x="111442" y="864868"/>
                  </a:lnTo>
                  <a:lnTo>
                    <a:pt x="94297" y="862963"/>
                  </a:lnTo>
                  <a:lnTo>
                    <a:pt x="75247" y="861058"/>
                  </a:lnTo>
                  <a:lnTo>
                    <a:pt x="59055" y="851533"/>
                  </a:lnTo>
                  <a:lnTo>
                    <a:pt x="49530" y="834388"/>
                  </a:lnTo>
                  <a:lnTo>
                    <a:pt x="34290" y="823911"/>
                  </a:lnTo>
                  <a:lnTo>
                    <a:pt x="19050" y="811528"/>
                  </a:lnTo>
                  <a:lnTo>
                    <a:pt x="20955" y="790573"/>
                  </a:lnTo>
                  <a:lnTo>
                    <a:pt x="9525" y="775333"/>
                  </a:lnTo>
                  <a:lnTo>
                    <a:pt x="952" y="758188"/>
                  </a:lnTo>
                  <a:lnTo>
                    <a:pt x="0" y="739138"/>
                  </a:lnTo>
                  <a:lnTo>
                    <a:pt x="5715" y="720088"/>
                  </a:lnTo>
                  <a:lnTo>
                    <a:pt x="3810" y="701991"/>
                  </a:lnTo>
                  <a:lnTo>
                    <a:pt x="1905" y="682941"/>
                  </a:lnTo>
                  <a:lnTo>
                    <a:pt x="4763" y="664843"/>
                  </a:lnTo>
                  <a:lnTo>
                    <a:pt x="16192" y="649603"/>
                  </a:lnTo>
                  <a:lnTo>
                    <a:pt x="20955" y="631506"/>
                  </a:lnTo>
                  <a:lnTo>
                    <a:pt x="29527" y="615313"/>
                  </a:lnTo>
                  <a:lnTo>
                    <a:pt x="45720" y="605788"/>
                  </a:lnTo>
                  <a:lnTo>
                    <a:pt x="61913" y="600073"/>
                  </a:lnTo>
                  <a:lnTo>
                    <a:pt x="79057" y="589596"/>
                  </a:lnTo>
                  <a:lnTo>
                    <a:pt x="96202" y="596263"/>
                  </a:lnTo>
                  <a:lnTo>
                    <a:pt x="92392" y="580071"/>
                  </a:lnTo>
                  <a:lnTo>
                    <a:pt x="92392" y="562928"/>
                  </a:lnTo>
                  <a:lnTo>
                    <a:pt x="96202" y="545783"/>
                  </a:lnTo>
                  <a:lnTo>
                    <a:pt x="98107" y="528638"/>
                  </a:lnTo>
                  <a:lnTo>
                    <a:pt x="97155" y="511493"/>
                  </a:lnTo>
                  <a:lnTo>
                    <a:pt x="91440" y="494347"/>
                  </a:lnTo>
                  <a:lnTo>
                    <a:pt x="92392" y="477203"/>
                  </a:lnTo>
                  <a:lnTo>
                    <a:pt x="91440" y="459105"/>
                  </a:lnTo>
                  <a:lnTo>
                    <a:pt x="90488" y="441008"/>
                  </a:lnTo>
                  <a:lnTo>
                    <a:pt x="86677" y="422910"/>
                  </a:lnTo>
                  <a:lnTo>
                    <a:pt x="88582" y="404813"/>
                  </a:lnTo>
                  <a:lnTo>
                    <a:pt x="91440" y="386715"/>
                  </a:lnTo>
                  <a:lnTo>
                    <a:pt x="97155" y="369570"/>
                  </a:lnTo>
                  <a:lnTo>
                    <a:pt x="103822" y="352425"/>
                  </a:lnTo>
                  <a:lnTo>
                    <a:pt x="110490" y="335280"/>
                  </a:lnTo>
                  <a:lnTo>
                    <a:pt x="126682" y="323850"/>
                  </a:lnTo>
                  <a:lnTo>
                    <a:pt x="134302" y="306705"/>
                  </a:lnTo>
                  <a:lnTo>
                    <a:pt x="147638" y="293370"/>
                  </a:lnTo>
                  <a:lnTo>
                    <a:pt x="167640" y="293370"/>
                  </a:lnTo>
                  <a:lnTo>
                    <a:pt x="180975" y="280035"/>
                  </a:lnTo>
                  <a:lnTo>
                    <a:pt x="198120" y="275272"/>
                  </a:lnTo>
                  <a:lnTo>
                    <a:pt x="216217" y="271463"/>
                  </a:lnTo>
                  <a:lnTo>
                    <a:pt x="229552" y="258128"/>
                  </a:lnTo>
                  <a:lnTo>
                    <a:pt x="247650" y="255270"/>
                  </a:lnTo>
                  <a:lnTo>
                    <a:pt x="263842" y="247650"/>
                  </a:lnTo>
                  <a:lnTo>
                    <a:pt x="280035" y="240983"/>
                  </a:lnTo>
                  <a:lnTo>
                    <a:pt x="291465" y="224790"/>
                  </a:lnTo>
                  <a:lnTo>
                    <a:pt x="306705" y="216218"/>
                  </a:lnTo>
                  <a:lnTo>
                    <a:pt x="324802" y="213360"/>
                  </a:lnTo>
                  <a:lnTo>
                    <a:pt x="341947" y="207645"/>
                  </a:lnTo>
                  <a:lnTo>
                    <a:pt x="358140" y="200025"/>
                  </a:lnTo>
                  <a:lnTo>
                    <a:pt x="369570" y="184785"/>
                  </a:lnTo>
                  <a:lnTo>
                    <a:pt x="388620" y="182880"/>
                  </a:lnTo>
                  <a:lnTo>
                    <a:pt x="403860" y="174308"/>
                  </a:lnTo>
                  <a:lnTo>
                    <a:pt x="419100" y="164783"/>
                  </a:lnTo>
                  <a:lnTo>
                    <a:pt x="431483" y="150495"/>
                  </a:lnTo>
                  <a:lnTo>
                    <a:pt x="446722" y="140970"/>
                  </a:lnTo>
                  <a:lnTo>
                    <a:pt x="458152" y="126682"/>
                  </a:lnTo>
                  <a:lnTo>
                    <a:pt x="473392" y="117157"/>
                  </a:lnTo>
                  <a:lnTo>
                    <a:pt x="492442" y="112395"/>
                  </a:lnTo>
                  <a:lnTo>
                    <a:pt x="501967" y="96203"/>
                  </a:lnTo>
                  <a:lnTo>
                    <a:pt x="510540" y="80010"/>
                  </a:lnTo>
                  <a:lnTo>
                    <a:pt x="521970" y="66675"/>
                  </a:lnTo>
                  <a:lnTo>
                    <a:pt x="526733" y="47625"/>
                  </a:lnTo>
                  <a:lnTo>
                    <a:pt x="541020" y="34290"/>
                  </a:lnTo>
                  <a:lnTo>
                    <a:pt x="559118" y="27623"/>
                  </a:lnTo>
                  <a:lnTo>
                    <a:pt x="578168" y="28575"/>
                  </a:lnTo>
                  <a:lnTo>
                    <a:pt x="596265" y="23813"/>
                  </a:lnTo>
                  <a:lnTo>
                    <a:pt x="615315" y="21907"/>
                  </a:lnTo>
                  <a:lnTo>
                    <a:pt x="631508" y="31432"/>
                  </a:lnTo>
                  <a:lnTo>
                    <a:pt x="648652" y="37148"/>
                  </a:lnTo>
                  <a:lnTo>
                    <a:pt x="659130" y="36195"/>
                  </a:lnTo>
                  <a:close/>
                </a:path>
              </a:pathLst>
            </a:custGeom>
            <a:solidFill>
              <a:srgbClr val="F5C7B1"/>
            </a:solidFill>
            <a:ln w="952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27765BAD-3451-2B46-B6B6-48C9D484276B}"/>
                </a:ext>
              </a:extLst>
            </p:cNvPr>
            <p:cNvSpPr/>
            <p:nvPr/>
          </p:nvSpPr>
          <p:spPr>
            <a:xfrm>
              <a:off x="1474986" y="5237404"/>
              <a:ext cx="30743" cy="30743"/>
            </a:xfrm>
            <a:custGeom>
              <a:avLst/>
              <a:gdLst>
                <a:gd name="connsiteX0" fmla="*/ 74295 w 74295"/>
                <a:gd name="connsiteY0" fmla="*/ 34290 h 74295"/>
                <a:gd name="connsiteX1" fmla="*/ 70485 w 74295"/>
                <a:gd name="connsiteY1" fmla="*/ 53340 h 74295"/>
                <a:gd name="connsiteX2" fmla="*/ 58103 w 74295"/>
                <a:gd name="connsiteY2" fmla="*/ 67627 h 74295"/>
                <a:gd name="connsiteX3" fmla="*/ 40005 w 74295"/>
                <a:gd name="connsiteY3" fmla="*/ 74295 h 74295"/>
                <a:gd name="connsiteX4" fmla="*/ 20955 w 74295"/>
                <a:gd name="connsiteY4" fmla="*/ 70485 h 74295"/>
                <a:gd name="connsiteX5" fmla="*/ 6667 w 74295"/>
                <a:gd name="connsiteY5" fmla="*/ 58102 h 74295"/>
                <a:gd name="connsiteX6" fmla="*/ 0 w 74295"/>
                <a:gd name="connsiteY6" fmla="*/ 40005 h 74295"/>
                <a:gd name="connsiteX7" fmla="*/ 2858 w 74295"/>
                <a:gd name="connsiteY7" fmla="*/ 20955 h 74295"/>
                <a:gd name="connsiteX8" fmla="*/ 15240 w 74295"/>
                <a:gd name="connsiteY8" fmla="*/ 6667 h 74295"/>
                <a:gd name="connsiteX9" fmla="*/ 33338 w 74295"/>
                <a:gd name="connsiteY9" fmla="*/ 0 h 74295"/>
                <a:gd name="connsiteX10" fmla="*/ 52388 w 74295"/>
                <a:gd name="connsiteY10" fmla="*/ 3810 h 74295"/>
                <a:gd name="connsiteX11" fmla="*/ 67628 w 74295"/>
                <a:gd name="connsiteY11" fmla="*/ 16192 h 74295"/>
                <a:gd name="connsiteX12" fmla="*/ 74295 w 74295"/>
                <a:gd name="connsiteY12" fmla="*/ 34290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95" h="74295">
                  <a:moveTo>
                    <a:pt x="74295" y="34290"/>
                  </a:moveTo>
                  <a:lnTo>
                    <a:pt x="70485" y="53340"/>
                  </a:lnTo>
                  <a:lnTo>
                    <a:pt x="58103" y="67627"/>
                  </a:lnTo>
                  <a:lnTo>
                    <a:pt x="40005" y="74295"/>
                  </a:lnTo>
                  <a:lnTo>
                    <a:pt x="20955" y="70485"/>
                  </a:lnTo>
                  <a:lnTo>
                    <a:pt x="6667" y="58102"/>
                  </a:lnTo>
                  <a:lnTo>
                    <a:pt x="0" y="40005"/>
                  </a:lnTo>
                  <a:lnTo>
                    <a:pt x="2858" y="20955"/>
                  </a:lnTo>
                  <a:lnTo>
                    <a:pt x="15240" y="6667"/>
                  </a:lnTo>
                  <a:lnTo>
                    <a:pt x="33338" y="0"/>
                  </a:lnTo>
                  <a:lnTo>
                    <a:pt x="52388" y="3810"/>
                  </a:lnTo>
                  <a:lnTo>
                    <a:pt x="67628" y="16192"/>
                  </a:lnTo>
                  <a:lnTo>
                    <a:pt x="74295" y="34290"/>
                  </a:lnTo>
                  <a:close/>
                </a:path>
              </a:pathLst>
            </a:custGeom>
            <a:solidFill>
              <a:srgbClr val="517F57"/>
            </a:solidFill>
            <a:ln w="952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ABE15094-1642-544C-8013-C6407C23033F}"/>
                </a:ext>
              </a:extLst>
            </p:cNvPr>
            <p:cNvSpPr/>
            <p:nvPr/>
          </p:nvSpPr>
          <p:spPr>
            <a:xfrm>
              <a:off x="1105276" y="5237010"/>
              <a:ext cx="30349" cy="31138"/>
            </a:xfrm>
            <a:custGeom>
              <a:avLst/>
              <a:gdLst>
                <a:gd name="connsiteX0" fmla="*/ 73343 w 73342"/>
                <a:gd name="connsiteY0" fmla="*/ 35242 h 75247"/>
                <a:gd name="connsiteX1" fmla="*/ 70485 w 73342"/>
                <a:gd name="connsiteY1" fmla="*/ 54292 h 75247"/>
                <a:gd name="connsiteX2" fmla="*/ 58103 w 73342"/>
                <a:gd name="connsiteY2" fmla="*/ 68580 h 75247"/>
                <a:gd name="connsiteX3" fmla="*/ 40005 w 73342"/>
                <a:gd name="connsiteY3" fmla="*/ 75248 h 75247"/>
                <a:gd name="connsiteX4" fmla="*/ 20955 w 73342"/>
                <a:gd name="connsiteY4" fmla="*/ 71438 h 75247"/>
                <a:gd name="connsiteX5" fmla="*/ 6668 w 73342"/>
                <a:gd name="connsiteY5" fmla="*/ 59055 h 75247"/>
                <a:gd name="connsiteX6" fmla="*/ 0 w 73342"/>
                <a:gd name="connsiteY6" fmla="*/ 40958 h 75247"/>
                <a:gd name="connsiteX7" fmla="*/ 3810 w 73342"/>
                <a:gd name="connsiteY7" fmla="*/ 21908 h 75247"/>
                <a:gd name="connsiteX8" fmla="*/ 16193 w 73342"/>
                <a:gd name="connsiteY8" fmla="*/ 6668 h 75247"/>
                <a:gd name="connsiteX9" fmla="*/ 34290 w 73342"/>
                <a:gd name="connsiteY9" fmla="*/ 0 h 75247"/>
                <a:gd name="connsiteX10" fmla="*/ 53340 w 73342"/>
                <a:gd name="connsiteY10" fmla="*/ 2858 h 75247"/>
                <a:gd name="connsiteX11" fmla="*/ 67628 w 73342"/>
                <a:gd name="connsiteY11" fmla="*/ 15240 h 75247"/>
                <a:gd name="connsiteX12" fmla="*/ 73343 w 73342"/>
                <a:gd name="connsiteY12" fmla="*/ 35242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342" h="75247">
                  <a:moveTo>
                    <a:pt x="73343" y="35242"/>
                  </a:moveTo>
                  <a:lnTo>
                    <a:pt x="70485" y="54292"/>
                  </a:lnTo>
                  <a:lnTo>
                    <a:pt x="58103" y="68580"/>
                  </a:lnTo>
                  <a:lnTo>
                    <a:pt x="40005" y="75248"/>
                  </a:lnTo>
                  <a:lnTo>
                    <a:pt x="20955" y="71438"/>
                  </a:lnTo>
                  <a:lnTo>
                    <a:pt x="6668" y="59055"/>
                  </a:lnTo>
                  <a:lnTo>
                    <a:pt x="0" y="40958"/>
                  </a:lnTo>
                  <a:lnTo>
                    <a:pt x="3810" y="21908"/>
                  </a:lnTo>
                  <a:lnTo>
                    <a:pt x="16193" y="6668"/>
                  </a:lnTo>
                  <a:lnTo>
                    <a:pt x="34290" y="0"/>
                  </a:lnTo>
                  <a:lnTo>
                    <a:pt x="53340" y="2858"/>
                  </a:lnTo>
                  <a:lnTo>
                    <a:pt x="67628" y="15240"/>
                  </a:lnTo>
                  <a:lnTo>
                    <a:pt x="73343" y="35242"/>
                  </a:lnTo>
                  <a:close/>
                </a:path>
              </a:pathLst>
            </a:custGeom>
            <a:solidFill>
              <a:srgbClr val="517F57"/>
            </a:solidFill>
            <a:ln w="952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0E48723-470B-B744-88E3-F02A1A98AE3D}"/>
                </a:ext>
              </a:extLst>
            </p:cNvPr>
            <p:cNvSpPr/>
            <p:nvPr/>
          </p:nvSpPr>
          <p:spPr>
            <a:xfrm>
              <a:off x="1178587" y="4881490"/>
              <a:ext cx="321623" cy="151352"/>
            </a:xfrm>
            <a:custGeom>
              <a:avLst/>
              <a:gdLst>
                <a:gd name="connsiteX0" fmla="*/ 6667 w 777239"/>
                <a:gd name="connsiteY0" fmla="*/ 92393 h 365760"/>
                <a:gd name="connsiteX1" fmla="*/ 20955 w 777239"/>
                <a:gd name="connsiteY1" fmla="*/ 103823 h 365760"/>
                <a:gd name="connsiteX2" fmla="*/ 30480 w 777239"/>
                <a:gd name="connsiteY2" fmla="*/ 119063 h 365760"/>
                <a:gd name="connsiteX3" fmla="*/ 44767 w 777239"/>
                <a:gd name="connsiteY3" fmla="*/ 130493 h 365760"/>
                <a:gd name="connsiteX4" fmla="*/ 58102 w 777239"/>
                <a:gd name="connsiteY4" fmla="*/ 142875 h 365760"/>
                <a:gd name="connsiteX5" fmla="*/ 67627 w 777239"/>
                <a:gd name="connsiteY5" fmla="*/ 159068 h 365760"/>
                <a:gd name="connsiteX6" fmla="*/ 82867 w 777239"/>
                <a:gd name="connsiteY6" fmla="*/ 169545 h 365760"/>
                <a:gd name="connsiteX7" fmla="*/ 95250 w 777239"/>
                <a:gd name="connsiteY7" fmla="*/ 182880 h 365760"/>
                <a:gd name="connsiteX8" fmla="*/ 106680 w 777239"/>
                <a:gd name="connsiteY8" fmla="*/ 197168 h 365760"/>
                <a:gd name="connsiteX9" fmla="*/ 120015 w 777239"/>
                <a:gd name="connsiteY9" fmla="*/ 208598 h 365760"/>
                <a:gd name="connsiteX10" fmla="*/ 131445 w 777239"/>
                <a:gd name="connsiteY10" fmla="*/ 222885 h 365760"/>
                <a:gd name="connsiteX11" fmla="*/ 145733 w 777239"/>
                <a:gd name="connsiteY11" fmla="*/ 234315 h 365760"/>
                <a:gd name="connsiteX12" fmla="*/ 159067 w 777239"/>
                <a:gd name="connsiteY12" fmla="*/ 242888 h 365760"/>
                <a:gd name="connsiteX13" fmla="*/ 171450 w 777239"/>
                <a:gd name="connsiteY13" fmla="*/ 256223 h 365760"/>
                <a:gd name="connsiteX14" fmla="*/ 184785 w 777239"/>
                <a:gd name="connsiteY14" fmla="*/ 267653 h 365760"/>
                <a:gd name="connsiteX15" fmla="*/ 200025 w 777239"/>
                <a:gd name="connsiteY15" fmla="*/ 277178 h 365760"/>
                <a:gd name="connsiteX16" fmla="*/ 213360 w 777239"/>
                <a:gd name="connsiteY16" fmla="*/ 288608 h 365760"/>
                <a:gd name="connsiteX17" fmla="*/ 228600 w 777239"/>
                <a:gd name="connsiteY17" fmla="*/ 298133 h 365760"/>
                <a:gd name="connsiteX18" fmla="*/ 242888 w 777239"/>
                <a:gd name="connsiteY18" fmla="*/ 309563 h 365760"/>
                <a:gd name="connsiteX19" fmla="*/ 259080 w 777239"/>
                <a:gd name="connsiteY19" fmla="*/ 317183 h 365760"/>
                <a:gd name="connsiteX20" fmla="*/ 274320 w 777239"/>
                <a:gd name="connsiteY20" fmla="*/ 327660 h 365760"/>
                <a:gd name="connsiteX21" fmla="*/ 292417 w 777239"/>
                <a:gd name="connsiteY21" fmla="*/ 330517 h 365760"/>
                <a:gd name="connsiteX22" fmla="*/ 309563 w 777239"/>
                <a:gd name="connsiteY22" fmla="*/ 336233 h 365760"/>
                <a:gd name="connsiteX23" fmla="*/ 326708 w 777239"/>
                <a:gd name="connsiteY23" fmla="*/ 340995 h 365760"/>
                <a:gd name="connsiteX24" fmla="*/ 343852 w 777239"/>
                <a:gd name="connsiteY24" fmla="*/ 347663 h 365760"/>
                <a:gd name="connsiteX25" fmla="*/ 361950 w 777239"/>
                <a:gd name="connsiteY25" fmla="*/ 349567 h 365760"/>
                <a:gd name="connsiteX26" fmla="*/ 380047 w 777239"/>
                <a:gd name="connsiteY26" fmla="*/ 352425 h 365760"/>
                <a:gd name="connsiteX27" fmla="*/ 398145 w 777239"/>
                <a:gd name="connsiteY27" fmla="*/ 355283 h 365760"/>
                <a:gd name="connsiteX28" fmla="*/ 416242 w 777239"/>
                <a:gd name="connsiteY28" fmla="*/ 357188 h 365760"/>
                <a:gd name="connsiteX29" fmla="*/ 434340 w 777239"/>
                <a:gd name="connsiteY29" fmla="*/ 359092 h 365760"/>
                <a:gd name="connsiteX30" fmla="*/ 452438 w 777239"/>
                <a:gd name="connsiteY30" fmla="*/ 361950 h 365760"/>
                <a:gd name="connsiteX31" fmla="*/ 470535 w 777239"/>
                <a:gd name="connsiteY31" fmla="*/ 362903 h 365760"/>
                <a:gd name="connsiteX32" fmla="*/ 488633 w 777239"/>
                <a:gd name="connsiteY32" fmla="*/ 363855 h 365760"/>
                <a:gd name="connsiteX33" fmla="*/ 506730 w 777239"/>
                <a:gd name="connsiteY33" fmla="*/ 362903 h 365760"/>
                <a:gd name="connsiteX34" fmla="*/ 524827 w 777239"/>
                <a:gd name="connsiteY34" fmla="*/ 365760 h 365760"/>
                <a:gd name="connsiteX35" fmla="*/ 542925 w 777239"/>
                <a:gd name="connsiteY35" fmla="*/ 364808 h 365760"/>
                <a:gd name="connsiteX36" fmla="*/ 561022 w 777239"/>
                <a:gd name="connsiteY36" fmla="*/ 365760 h 365760"/>
                <a:gd name="connsiteX37" fmla="*/ 579120 w 777239"/>
                <a:gd name="connsiteY37" fmla="*/ 364808 h 365760"/>
                <a:gd name="connsiteX38" fmla="*/ 597218 w 777239"/>
                <a:gd name="connsiteY38" fmla="*/ 363855 h 365760"/>
                <a:gd name="connsiteX39" fmla="*/ 615315 w 777239"/>
                <a:gd name="connsiteY39" fmla="*/ 363855 h 365760"/>
                <a:gd name="connsiteX40" fmla="*/ 633413 w 777239"/>
                <a:gd name="connsiteY40" fmla="*/ 365760 h 365760"/>
                <a:gd name="connsiteX41" fmla="*/ 651510 w 777239"/>
                <a:gd name="connsiteY41" fmla="*/ 361950 h 365760"/>
                <a:gd name="connsiteX42" fmla="*/ 668655 w 777239"/>
                <a:gd name="connsiteY42" fmla="*/ 361950 h 365760"/>
                <a:gd name="connsiteX43" fmla="*/ 685800 w 777239"/>
                <a:gd name="connsiteY43" fmla="*/ 360045 h 365760"/>
                <a:gd name="connsiteX44" fmla="*/ 702945 w 777239"/>
                <a:gd name="connsiteY44" fmla="*/ 359092 h 365760"/>
                <a:gd name="connsiteX45" fmla="*/ 720090 w 777239"/>
                <a:gd name="connsiteY45" fmla="*/ 356235 h 365760"/>
                <a:gd name="connsiteX46" fmla="*/ 737235 w 777239"/>
                <a:gd name="connsiteY46" fmla="*/ 354330 h 365760"/>
                <a:gd name="connsiteX47" fmla="*/ 754380 w 777239"/>
                <a:gd name="connsiteY47" fmla="*/ 354330 h 365760"/>
                <a:gd name="connsiteX48" fmla="*/ 771525 w 777239"/>
                <a:gd name="connsiteY48" fmla="*/ 353378 h 365760"/>
                <a:gd name="connsiteX49" fmla="*/ 774383 w 777239"/>
                <a:gd name="connsiteY49" fmla="*/ 336233 h 365760"/>
                <a:gd name="connsiteX50" fmla="*/ 776288 w 777239"/>
                <a:gd name="connsiteY50" fmla="*/ 318135 h 365760"/>
                <a:gd name="connsiteX51" fmla="*/ 777240 w 777239"/>
                <a:gd name="connsiteY51" fmla="*/ 300038 h 365760"/>
                <a:gd name="connsiteX52" fmla="*/ 776288 w 777239"/>
                <a:gd name="connsiteY52" fmla="*/ 281940 h 365760"/>
                <a:gd name="connsiteX53" fmla="*/ 771525 w 777239"/>
                <a:gd name="connsiteY53" fmla="*/ 264795 h 365760"/>
                <a:gd name="connsiteX54" fmla="*/ 768668 w 777239"/>
                <a:gd name="connsiteY54" fmla="*/ 247650 h 365760"/>
                <a:gd name="connsiteX55" fmla="*/ 764858 w 777239"/>
                <a:gd name="connsiteY55" fmla="*/ 230505 h 365760"/>
                <a:gd name="connsiteX56" fmla="*/ 758190 w 777239"/>
                <a:gd name="connsiteY56" fmla="*/ 214313 h 365760"/>
                <a:gd name="connsiteX57" fmla="*/ 751522 w 777239"/>
                <a:gd name="connsiteY57" fmla="*/ 198120 h 365760"/>
                <a:gd name="connsiteX58" fmla="*/ 744855 w 777239"/>
                <a:gd name="connsiteY58" fmla="*/ 181927 h 365760"/>
                <a:gd name="connsiteX59" fmla="*/ 736283 w 777239"/>
                <a:gd name="connsiteY59" fmla="*/ 166688 h 365760"/>
                <a:gd name="connsiteX60" fmla="*/ 725805 w 777239"/>
                <a:gd name="connsiteY60" fmla="*/ 152400 h 365760"/>
                <a:gd name="connsiteX61" fmla="*/ 716280 w 777239"/>
                <a:gd name="connsiteY61" fmla="*/ 137160 h 365760"/>
                <a:gd name="connsiteX62" fmla="*/ 705802 w 777239"/>
                <a:gd name="connsiteY62" fmla="*/ 122873 h 365760"/>
                <a:gd name="connsiteX63" fmla="*/ 691515 w 777239"/>
                <a:gd name="connsiteY63" fmla="*/ 111443 h 365760"/>
                <a:gd name="connsiteX64" fmla="*/ 680085 w 777239"/>
                <a:gd name="connsiteY64" fmla="*/ 97155 h 365760"/>
                <a:gd name="connsiteX65" fmla="*/ 665797 w 777239"/>
                <a:gd name="connsiteY65" fmla="*/ 85725 h 365760"/>
                <a:gd name="connsiteX66" fmla="*/ 651510 w 777239"/>
                <a:gd name="connsiteY66" fmla="*/ 74295 h 365760"/>
                <a:gd name="connsiteX67" fmla="*/ 638175 w 777239"/>
                <a:gd name="connsiteY67" fmla="*/ 61913 h 365760"/>
                <a:gd name="connsiteX68" fmla="*/ 621030 w 777239"/>
                <a:gd name="connsiteY68" fmla="*/ 54293 h 365760"/>
                <a:gd name="connsiteX69" fmla="*/ 605790 w 777239"/>
                <a:gd name="connsiteY69" fmla="*/ 44768 h 365760"/>
                <a:gd name="connsiteX70" fmla="*/ 590550 w 777239"/>
                <a:gd name="connsiteY70" fmla="*/ 35243 h 365760"/>
                <a:gd name="connsiteX71" fmla="*/ 574358 w 777239"/>
                <a:gd name="connsiteY71" fmla="*/ 25718 h 365760"/>
                <a:gd name="connsiteX72" fmla="*/ 558165 w 777239"/>
                <a:gd name="connsiteY72" fmla="*/ 17145 h 365760"/>
                <a:gd name="connsiteX73" fmla="*/ 541020 w 777239"/>
                <a:gd name="connsiteY73" fmla="*/ 9525 h 365760"/>
                <a:gd name="connsiteX74" fmla="*/ 523875 w 777239"/>
                <a:gd name="connsiteY74" fmla="*/ 3810 h 365760"/>
                <a:gd name="connsiteX75" fmla="*/ 505777 w 777239"/>
                <a:gd name="connsiteY75" fmla="*/ 1905 h 365760"/>
                <a:gd name="connsiteX76" fmla="*/ 487680 w 777239"/>
                <a:gd name="connsiteY76" fmla="*/ 0 h 365760"/>
                <a:gd name="connsiteX77" fmla="*/ 469583 w 777239"/>
                <a:gd name="connsiteY77" fmla="*/ 952 h 365760"/>
                <a:gd name="connsiteX78" fmla="*/ 451485 w 777239"/>
                <a:gd name="connsiteY78" fmla="*/ 1905 h 365760"/>
                <a:gd name="connsiteX79" fmla="*/ 433388 w 777239"/>
                <a:gd name="connsiteY79" fmla="*/ 952 h 365760"/>
                <a:gd name="connsiteX80" fmla="*/ 415290 w 777239"/>
                <a:gd name="connsiteY80" fmla="*/ 1905 h 365760"/>
                <a:gd name="connsiteX81" fmla="*/ 397192 w 777239"/>
                <a:gd name="connsiteY81" fmla="*/ 1905 h 365760"/>
                <a:gd name="connsiteX82" fmla="*/ 379095 w 777239"/>
                <a:gd name="connsiteY82" fmla="*/ 1905 h 365760"/>
                <a:gd name="connsiteX83" fmla="*/ 360997 w 777239"/>
                <a:gd name="connsiteY83" fmla="*/ 952 h 365760"/>
                <a:gd name="connsiteX84" fmla="*/ 342900 w 777239"/>
                <a:gd name="connsiteY84" fmla="*/ 1905 h 365760"/>
                <a:gd name="connsiteX85" fmla="*/ 324802 w 777239"/>
                <a:gd name="connsiteY85" fmla="*/ 3810 h 365760"/>
                <a:gd name="connsiteX86" fmla="*/ 306705 w 777239"/>
                <a:gd name="connsiteY86" fmla="*/ 7620 h 365760"/>
                <a:gd name="connsiteX87" fmla="*/ 288608 w 777239"/>
                <a:gd name="connsiteY87" fmla="*/ 5715 h 365760"/>
                <a:gd name="connsiteX88" fmla="*/ 270510 w 777239"/>
                <a:gd name="connsiteY88" fmla="*/ 5715 h 365760"/>
                <a:gd name="connsiteX89" fmla="*/ 252413 w 777239"/>
                <a:gd name="connsiteY89" fmla="*/ 7620 h 365760"/>
                <a:gd name="connsiteX90" fmla="*/ 234315 w 777239"/>
                <a:gd name="connsiteY90" fmla="*/ 9525 h 365760"/>
                <a:gd name="connsiteX91" fmla="*/ 216217 w 777239"/>
                <a:gd name="connsiteY91" fmla="*/ 14288 h 365760"/>
                <a:gd name="connsiteX92" fmla="*/ 198120 w 777239"/>
                <a:gd name="connsiteY92" fmla="*/ 15240 h 365760"/>
                <a:gd name="connsiteX93" fmla="*/ 180022 w 777239"/>
                <a:gd name="connsiteY93" fmla="*/ 15240 h 365760"/>
                <a:gd name="connsiteX94" fmla="*/ 161925 w 777239"/>
                <a:gd name="connsiteY94" fmla="*/ 18098 h 365760"/>
                <a:gd name="connsiteX95" fmla="*/ 143827 w 777239"/>
                <a:gd name="connsiteY95" fmla="*/ 20002 h 365760"/>
                <a:gd name="connsiteX96" fmla="*/ 125730 w 777239"/>
                <a:gd name="connsiteY96" fmla="*/ 23813 h 365760"/>
                <a:gd name="connsiteX97" fmla="*/ 107633 w 777239"/>
                <a:gd name="connsiteY97" fmla="*/ 26670 h 365760"/>
                <a:gd name="connsiteX98" fmla="*/ 92392 w 777239"/>
                <a:gd name="connsiteY98" fmla="*/ 23813 h 365760"/>
                <a:gd name="connsiteX99" fmla="*/ 74295 w 777239"/>
                <a:gd name="connsiteY99" fmla="*/ 28575 h 365760"/>
                <a:gd name="connsiteX100" fmla="*/ 56197 w 777239"/>
                <a:gd name="connsiteY100" fmla="*/ 33338 h 365760"/>
                <a:gd name="connsiteX101" fmla="*/ 38100 w 777239"/>
                <a:gd name="connsiteY101" fmla="*/ 38100 h 365760"/>
                <a:gd name="connsiteX102" fmla="*/ 20955 w 777239"/>
                <a:gd name="connsiteY102" fmla="*/ 45720 h 365760"/>
                <a:gd name="connsiteX103" fmla="*/ 6667 w 777239"/>
                <a:gd name="connsiteY103" fmla="*/ 58102 h 365760"/>
                <a:gd name="connsiteX104" fmla="*/ 0 w 777239"/>
                <a:gd name="connsiteY104" fmla="*/ 75248 h 365760"/>
                <a:gd name="connsiteX105" fmla="*/ 6667 w 777239"/>
                <a:gd name="connsiteY105" fmla="*/ 92393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777239" h="365760">
                  <a:moveTo>
                    <a:pt x="6667" y="92393"/>
                  </a:moveTo>
                  <a:lnTo>
                    <a:pt x="20955" y="103823"/>
                  </a:lnTo>
                  <a:lnTo>
                    <a:pt x="30480" y="119063"/>
                  </a:lnTo>
                  <a:lnTo>
                    <a:pt x="44767" y="130493"/>
                  </a:lnTo>
                  <a:lnTo>
                    <a:pt x="58102" y="142875"/>
                  </a:lnTo>
                  <a:lnTo>
                    <a:pt x="67627" y="159068"/>
                  </a:lnTo>
                  <a:lnTo>
                    <a:pt x="82867" y="169545"/>
                  </a:lnTo>
                  <a:lnTo>
                    <a:pt x="95250" y="182880"/>
                  </a:lnTo>
                  <a:lnTo>
                    <a:pt x="106680" y="197168"/>
                  </a:lnTo>
                  <a:lnTo>
                    <a:pt x="120015" y="208598"/>
                  </a:lnTo>
                  <a:lnTo>
                    <a:pt x="131445" y="222885"/>
                  </a:lnTo>
                  <a:lnTo>
                    <a:pt x="145733" y="234315"/>
                  </a:lnTo>
                  <a:lnTo>
                    <a:pt x="159067" y="242888"/>
                  </a:lnTo>
                  <a:lnTo>
                    <a:pt x="171450" y="256223"/>
                  </a:lnTo>
                  <a:lnTo>
                    <a:pt x="184785" y="267653"/>
                  </a:lnTo>
                  <a:lnTo>
                    <a:pt x="200025" y="277178"/>
                  </a:lnTo>
                  <a:lnTo>
                    <a:pt x="213360" y="288608"/>
                  </a:lnTo>
                  <a:lnTo>
                    <a:pt x="228600" y="298133"/>
                  </a:lnTo>
                  <a:lnTo>
                    <a:pt x="242888" y="309563"/>
                  </a:lnTo>
                  <a:lnTo>
                    <a:pt x="259080" y="317183"/>
                  </a:lnTo>
                  <a:lnTo>
                    <a:pt x="274320" y="327660"/>
                  </a:lnTo>
                  <a:lnTo>
                    <a:pt x="292417" y="330517"/>
                  </a:lnTo>
                  <a:lnTo>
                    <a:pt x="309563" y="336233"/>
                  </a:lnTo>
                  <a:lnTo>
                    <a:pt x="326708" y="340995"/>
                  </a:lnTo>
                  <a:lnTo>
                    <a:pt x="343852" y="347663"/>
                  </a:lnTo>
                  <a:lnTo>
                    <a:pt x="361950" y="349567"/>
                  </a:lnTo>
                  <a:lnTo>
                    <a:pt x="380047" y="352425"/>
                  </a:lnTo>
                  <a:lnTo>
                    <a:pt x="398145" y="355283"/>
                  </a:lnTo>
                  <a:lnTo>
                    <a:pt x="416242" y="357188"/>
                  </a:lnTo>
                  <a:lnTo>
                    <a:pt x="434340" y="359092"/>
                  </a:lnTo>
                  <a:lnTo>
                    <a:pt x="452438" y="361950"/>
                  </a:lnTo>
                  <a:lnTo>
                    <a:pt x="470535" y="362903"/>
                  </a:lnTo>
                  <a:lnTo>
                    <a:pt x="488633" y="363855"/>
                  </a:lnTo>
                  <a:lnTo>
                    <a:pt x="506730" y="362903"/>
                  </a:lnTo>
                  <a:lnTo>
                    <a:pt x="524827" y="365760"/>
                  </a:lnTo>
                  <a:lnTo>
                    <a:pt x="542925" y="364808"/>
                  </a:lnTo>
                  <a:lnTo>
                    <a:pt x="561022" y="365760"/>
                  </a:lnTo>
                  <a:lnTo>
                    <a:pt x="579120" y="364808"/>
                  </a:lnTo>
                  <a:lnTo>
                    <a:pt x="597218" y="363855"/>
                  </a:lnTo>
                  <a:lnTo>
                    <a:pt x="615315" y="363855"/>
                  </a:lnTo>
                  <a:lnTo>
                    <a:pt x="633413" y="365760"/>
                  </a:lnTo>
                  <a:lnTo>
                    <a:pt x="651510" y="361950"/>
                  </a:lnTo>
                  <a:lnTo>
                    <a:pt x="668655" y="361950"/>
                  </a:lnTo>
                  <a:lnTo>
                    <a:pt x="685800" y="360045"/>
                  </a:lnTo>
                  <a:lnTo>
                    <a:pt x="702945" y="359092"/>
                  </a:lnTo>
                  <a:lnTo>
                    <a:pt x="720090" y="356235"/>
                  </a:lnTo>
                  <a:lnTo>
                    <a:pt x="737235" y="354330"/>
                  </a:lnTo>
                  <a:lnTo>
                    <a:pt x="754380" y="354330"/>
                  </a:lnTo>
                  <a:lnTo>
                    <a:pt x="771525" y="353378"/>
                  </a:lnTo>
                  <a:lnTo>
                    <a:pt x="774383" y="336233"/>
                  </a:lnTo>
                  <a:lnTo>
                    <a:pt x="776288" y="318135"/>
                  </a:lnTo>
                  <a:lnTo>
                    <a:pt x="777240" y="300038"/>
                  </a:lnTo>
                  <a:lnTo>
                    <a:pt x="776288" y="281940"/>
                  </a:lnTo>
                  <a:lnTo>
                    <a:pt x="771525" y="264795"/>
                  </a:lnTo>
                  <a:lnTo>
                    <a:pt x="768668" y="247650"/>
                  </a:lnTo>
                  <a:lnTo>
                    <a:pt x="764858" y="230505"/>
                  </a:lnTo>
                  <a:lnTo>
                    <a:pt x="758190" y="214313"/>
                  </a:lnTo>
                  <a:lnTo>
                    <a:pt x="751522" y="198120"/>
                  </a:lnTo>
                  <a:lnTo>
                    <a:pt x="744855" y="181927"/>
                  </a:lnTo>
                  <a:lnTo>
                    <a:pt x="736283" y="166688"/>
                  </a:lnTo>
                  <a:lnTo>
                    <a:pt x="725805" y="152400"/>
                  </a:lnTo>
                  <a:lnTo>
                    <a:pt x="716280" y="137160"/>
                  </a:lnTo>
                  <a:lnTo>
                    <a:pt x="705802" y="122873"/>
                  </a:lnTo>
                  <a:lnTo>
                    <a:pt x="691515" y="111443"/>
                  </a:lnTo>
                  <a:lnTo>
                    <a:pt x="680085" y="97155"/>
                  </a:lnTo>
                  <a:lnTo>
                    <a:pt x="665797" y="85725"/>
                  </a:lnTo>
                  <a:lnTo>
                    <a:pt x="651510" y="74295"/>
                  </a:lnTo>
                  <a:lnTo>
                    <a:pt x="638175" y="61913"/>
                  </a:lnTo>
                  <a:lnTo>
                    <a:pt x="621030" y="54293"/>
                  </a:lnTo>
                  <a:lnTo>
                    <a:pt x="605790" y="44768"/>
                  </a:lnTo>
                  <a:lnTo>
                    <a:pt x="590550" y="35243"/>
                  </a:lnTo>
                  <a:lnTo>
                    <a:pt x="574358" y="25718"/>
                  </a:lnTo>
                  <a:lnTo>
                    <a:pt x="558165" y="17145"/>
                  </a:lnTo>
                  <a:lnTo>
                    <a:pt x="541020" y="9525"/>
                  </a:lnTo>
                  <a:lnTo>
                    <a:pt x="523875" y="3810"/>
                  </a:lnTo>
                  <a:lnTo>
                    <a:pt x="505777" y="1905"/>
                  </a:lnTo>
                  <a:lnTo>
                    <a:pt x="487680" y="0"/>
                  </a:lnTo>
                  <a:lnTo>
                    <a:pt x="469583" y="952"/>
                  </a:lnTo>
                  <a:lnTo>
                    <a:pt x="451485" y="1905"/>
                  </a:lnTo>
                  <a:lnTo>
                    <a:pt x="433388" y="952"/>
                  </a:lnTo>
                  <a:lnTo>
                    <a:pt x="415290" y="1905"/>
                  </a:lnTo>
                  <a:lnTo>
                    <a:pt x="397192" y="1905"/>
                  </a:lnTo>
                  <a:lnTo>
                    <a:pt x="379095" y="1905"/>
                  </a:lnTo>
                  <a:lnTo>
                    <a:pt x="360997" y="952"/>
                  </a:lnTo>
                  <a:lnTo>
                    <a:pt x="342900" y="1905"/>
                  </a:lnTo>
                  <a:lnTo>
                    <a:pt x="324802" y="3810"/>
                  </a:lnTo>
                  <a:lnTo>
                    <a:pt x="306705" y="7620"/>
                  </a:lnTo>
                  <a:lnTo>
                    <a:pt x="288608" y="5715"/>
                  </a:lnTo>
                  <a:lnTo>
                    <a:pt x="270510" y="5715"/>
                  </a:lnTo>
                  <a:lnTo>
                    <a:pt x="252413" y="7620"/>
                  </a:lnTo>
                  <a:lnTo>
                    <a:pt x="234315" y="9525"/>
                  </a:lnTo>
                  <a:lnTo>
                    <a:pt x="216217" y="14288"/>
                  </a:lnTo>
                  <a:lnTo>
                    <a:pt x="198120" y="15240"/>
                  </a:lnTo>
                  <a:lnTo>
                    <a:pt x="180022" y="15240"/>
                  </a:lnTo>
                  <a:lnTo>
                    <a:pt x="161925" y="18098"/>
                  </a:lnTo>
                  <a:lnTo>
                    <a:pt x="143827" y="20002"/>
                  </a:lnTo>
                  <a:lnTo>
                    <a:pt x="125730" y="23813"/>
                  </a:lnTo>
                  <a:lnTo>
                    <a:pt x="107633" y="26670"/>
                  </a:lnTo>
                  <a:lnTo>
                    <a:pt x="92392" y="23813"/>
                  </a:lnTo>
                  <a:lnTo>
                    <a:pt x="74295" y="28575"/>
                  </a:lnTo>
                  <a:lnTo>
                    <a:pt x="56197" y="33338"/>
                  </a:lnTo>
                  <a:lnTo>
                    <a:pt x="38100" y="38100"/>
                  </a:lnTo>
                  <a:lnTo>
                    <a:pt x="20955" y="45720"/>
                  </a:lnTo>
                  <a:lnTo>
                    <a:pt x="6667" y="58102"/>
                  </a:lnTo>
                  <a:lnTo>
                    <a:pt x="0" y="75248"/>
                  </a:lnTo>
                  <a:lnTo>
                    <a:pt x="6667" y="92393"/>
                  </a:lnTo>
                  <a:close/>
                </a:path>
              </a:pathLst>
            </a:custGeom>
            <a:solidFill>
              <a:srgbClr val="E44027"/>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D1E24F1-BD35-344C-8F47-44FBCCA906CE}"/>
                </a:ext>
              </a:extLst>
            </p:cNvPr>
            <p:cNvSpPr/>
            <p:nvPr/>
          </p:nvSpPr>
          <p:spPr>
            <a:xfrm>
              <a:off x="1197507" y="5496590"/>
              <a:ext cx="262665" cy="124320"/>
            </a:xfrm>
            <a:custGeom>
              <a:avLst/>
              <a:gdLst>
                <a:gd name="connsiteX0" fmla="*/ 302895 w 634759"/>
                <a:gd name="connsiteY0" fmla="*/ 299480 h 300432"/>
                <a:gd name="connsiteX1" fmla="*/ 298132 w 634759"/>
                <a:gd name="connsiteY1" fmla="*/ 298527 h 300432"/>
                <a:gd name="connsiteX2" fmla="*/ 281940 w 634759"/>
                <a:gd name="connsiteY2" fmla="*/ 288050 h 300432"/>
                <a:gd name="connsiteX3" fmla="*/ 264795 w 634759"/>
                <a:gd name="connsiteY3" fmla="*/ 285192 h 300432"/>
                <a:gd name="connsiteX4" fmla="*/ 246697 w 634759"/>
                <a:gd name="connsiteY4" fmla="*/ 281382 h 300432"/>
                <a:gd name="connsiteX5" fmla="*/ 227647 w 634759"/>
                <a:gd name="connsiteY5" fmla="*/ 283287 h 300432"/>
                <a:gd name="connsiteX6" fmla="*/ 222885 w 634759"/>
                <a:gd name="connsiteY6" fmla="*/ 282334 h 300432"/>
                <a:gd name="connsiteX7" fmla="*/ 206692 w 634759"/>
                <a:gd name="connsiteY7" fmla="*/ 274714 h 300432"/>
                <a:gd name="connsiteX8" fmla="*/ 188595 w 634759"/>
                <a:gd name="connsiteY8" fmla="*/ 271857 h 300432"/>
                <a:gd name="connsiteX9" fmla="*/ 168592 w 634759"/>
                <a:gd name="connsiteY9" fmla="*/ 267095 h 300432"/>
                <a:gd name="connsiteX10" fmla="*/ 163830 w 634759"/>
                <a:gd name="connsiteY10" fmla="*/ 264237 h 300432"/>
                <a:gd name="connsiteX11" fmla="*/ 150495 w 634759"/>
                <a:gd name="connsiteY11" fmla="*/ 250902 h 300432"/>
                <a:gd name="connsiteX12" fmla="*/ 134302 w 634759"/>
                <a:gd name="connsiteY12" fmla="*/ 245187 h 300432"/>
                <a:gd name="connsiteX13" fmla="*/ 132397 w 634759"/>
                <a:gd name="connsiteY13" fmla="*/ 244234 h 300432"/>
                <a:gd name="connsiteX14" fmla="*/ 116205 w 634759"/>
                <a:gd name="connsiteY14" fmla="*/ 233757 h 300432"/>
                <a:gd name="connsiteX15" fmla="*/ 113347 w 634759"/>
                <a:gd name="connsiteY15" fmla="*/ 230900 h 300432"/>
                <a:gd name="connsiteX16" fmla="*/ 103822 w 634759"/>
                <a:gd name="connsiteY16" fmla="*/ 214707 h 300432"/>
                <a:gd name="connsiteX17" fmla="*/ 80963 w 634759"/>
                <a:gd name="connsiteY17" fmla="*/ 186132 h 300432"/>
                <a:gd name="connsiteX18" fmla="*/ 80010 w 634759"/>
                <a:gd name="connsiteY18" fmla="*/ 183275 h 300432"/>
                <a:gd name="connsiteX19" fmla="*/ 74295 w 634759"/>
                <a:gd name="connsiteY19" fmla="*/ 168987 h 300432"/>
                <a:gd name="connsiteX20" fmla="*/ 58102 w 634759"/>
                <a:gd name="connsiteY20" fmla="*/ 160414 h 300432"/>
                <a:gd name="connsiteX21" fmla="*/ 53340 w 634759"/>
                <a:gd name="connsiteY21" fmla="*/ 155652 h 300432"/>
                <a:gd name="connsiteX22" fmla="*/ 46672 w 634759"/>
                <a:gd name="connsiteY22" fmla="*/ 137555 h 300432"/>
                <a:gd name="connsiteX23" fmla="*/ 41910 w 634759"/>
                <a:gd name="connsiteY23" fmla="*/ 120409 h 300432"/>
                <a:gd name="connsiteX24" fmla="*/ 20002 w 634759"/>
                <a:gd name="connsiteY24" fmla="*/ 91834 h 300432"/>
                <a:gd name="connsiteX25" fmla="*/ 19050 w 634759"/>
                <a:gd name="connsiteY25" fmla="*/ 89930 h 300432"/>
                <a:gd name="connsiteX26" fmla="*/ 12382 w 634759"/>
                <a:gd name="connsiteY26" fmla="*/ 72784 h 300432"/>
                <a:gd name="connsiteX27" fmla="*/ 11430 w 634759"/>
                <a:gd name="connsiteY27" fmla="*/ 68975 h 300432"/>
                <a:gd name="connsiteX28" fmla="*/ 12382 w 634759"/>
                <a:gd name="connsiteY28" fmla="*/ 49925 h 300432"/>
                <a:gd name="connsiteX29" fmla="*/ 8572 w 634759"/>
                <a:gd name="connsiteY29" fmla="*/ 34684 h 300432"/>
                <a:gd name="connsiteX30" fmla="*/ 952 w 634759"/>
                <a:gd name="connsiteY30" fmla="*/ 19445 h 300432"/>
                <a:gd name="connsiteX31" fmla="*/ 0 w 634759"/>
                <a:gd name="connsiteY31" fmla="*/ 15634 h 300432"/>
                <a:gd name="connsiteX32" fmla="*/ 0 w 634759"/>
                <a:gd name="connsiteY32" fmla="*/ 11825 h 300432"/>
                <a:gd name="connsiteX33" fmla="*/ 1905 w 634759"/>
                <a:gd name="connsiteY33" fmla="*/ 8014 h 300432"/>
                <a:gd name="connsiteX34" fmla="*/ 4763 w 634759"/>
                <a:gd name="connsiteY34" fmla="*/ 5157 h 300432"/>
                <a:gd name="connsiteX35" fmla="*/ 8572 w 634759"/>
                <a:gd name="connsiteY35" fmla="*/ 4205 h 300432"/>
                <a:gd name="connsiteX36" fmla="*/ 12382 w 634759"/>
                <a:gd name="connsiteY36" fmla="*/ 5157 h 300432"/>
                <a:gd name="connsiteX37" fmla="*/ 15240 w 634759"/>
                <a:gd name="connsiteY37" fmla="*/ 7062 h 300432"/>
                <a:gd name="connsiteX38" fmla="*/ 17145 w 634759"/>
                <a:gd name="connsiteY38" fmla="*/ 9920 h 300432"/>
                <a:gd name="connsiteX39" fmla="*/ 25717 w 634759"/>
                <a:gd name="connsiteY39" fmla="*/ 27064 h 300432"/>
                <a:gd name="connsiteX40" fmla="*/ 26670 w 634759"/>
                <a:gd name="connsiteY40" fmla="*/ 28970 h 300432"/>
                <a:gd name="connsiteX41" fmla="*/ 30480 w 634759"/>
                <a:gd name="connsiteY41" fmla="*/ 47067 h 300432"/>
                <a:gd name="connsiteX42" fmla="*/ 30480 w 634759"/>
                <a:gd name="connsiteY42" fmla="*/ 49925 h 300432"/>
                <a:gd name="connsiteX43" fmla="*/ 29527 w 634759"/>
                <a:gd name="connsiteY43" fmla="*/ 68022 h 300432"/>
                <a:gd name="connsiteX44" fmla="*/ 35242 w 634759"/>
                <a:gd name="connsiteY44" fmla="*/ 82309 h 300432"/>
                <a:gd name="connsiteX45" fmla="*/ 58102 w 634759"/>
                <a:gd name="connsiteY45" fmla="*/ 110884 h 300432"/>
                <a:gd name="connsiteX46" fmla="*/ 60007 w 634759"/>
                <a:gd name="connsiteY46" fmla="*/ 114695 h 300432"/>
                <a:gd name="connsiteX47" fmla="*/ 64770 w 634759"/>
                <a:gd name="connsiteY47" fmla="*/ 132792 h 300432"/>
                <a:gd name="connsiteX48" fmla="*/ 69532 w 634759"/>
                <a:gd name="connsiteY48" fmla="*/ 146127 h 300432"/>
                <a:gd name="connsiteX49" fmla="*/ 84772 w 634759"/>
                <a:gd name="connsiteY49" fmla="*/ 154700 h 300432"/>
                <a:gd name="connsiteX50" fmla="*/ 89535 w 634759"/>
                <a:gd name="connsiteY50" fmla="*/ 159462 h 300432"/>
                <a:gd name="connsiteX51" fmla="*/ 95250 w 634759"/>
                <a:gd name="connsiteY51" fmla="*/ 175655 h 300432"/>
                <a:gd name="connsiteX52" fmla="*/ 117157 w 634759"/>
                <a:gd name="connsiteY52" fmla="*/ 203277 h 300432"/>
                <a:gd name="connsiteX53" fmla="*/ 118110 w 634759"/>
                <a:gd name="connsiteY53" fmla="*/ 204230 h 300432"/>
                <a:gd name="connsiteX54" fmla="*/ 126682 w 634759"/>
                <a:gd name="connsiteY54" fmla="*/ 218517 h 300432"/>
                <a:gd name="connsiteX55" fmla="*/ 140017 w 634759"/>
                <a:gd name="connsiteY55" fmla="*/ 227089 h 300432"/>
                <a:gd name="connsiteX56" fmla="*/ 157163 w 634759"/>
                <a:gd name="connsiteY56" fmla="*/ 233757 h 300432"/>
                <a:gd name="connsiteX57" fmla="*/ 160972 w 634759"/>
                <a:gd name="connsiteY57" fmla="*/ 235662 h 300432"/>
                <a:gd name="connsiteX58" fmla="*/ 173355 w 634759"/>
                <a:gd name="connsiteY58" fmla="*/ 248997 h 300432"/>
                <a:gd name="connsiteX59" fmla="*/ 189547 w 634759"/>
                <a:gd name="connsiteY59" fmla="*/ 252807 h 300432"/>
                <a:gd name="connsiteX60" fmla="*/ 208597 w 634759"/>
                <a:gd name="connsiteY60" fmla="*/ 255664 h 300432"/>
                <a:gd name="connsiteX61" fmla="*/ 211455 w 634759"/>
                <a:gd name="connsiteY61" fmla="*/ 256617 h 300432"/>
                <a:gd name="connsiteX62" fmla="*/ 226695 w 634759"/>
                <a:gd name="connsiteY62" fmla="*/ 264237 h 300432"/>
                <a:gd name="connsiteX63" fmla="*/ 243840 w 634759"/>
                <a:gd name="connsiteY63" fmla="*/ 262332 h 300432"/>
                <a:gd name="connsiteX64" fmla="*/ 246697 w 634759"/>
                <a:gd name="connsiteY64" fmla="*/ 262332 h 300432"/>
                <a:gd name="connsiteX65" fmla="*/ 265747 w 634759"/>
                <a:gd name="connsiteY65" fmla="*/ 266142 h 300432"/>
                <a:gd name="connsiteX66" fmla="*/ 283845 w 634759"/>
                <a:gd name="connsiteY66" fmla="*/ 269000 h 300432"/>
                <a:gd name="connsiteX67" fmla="*/ 287655 w 634759"/>
                <a:gd name="connsiteY67" fmla="*/ 269952 h 300432"/>
                <a:gd name="connsiteX68" fmla="*/ 301942 w 634759"/>
                <a:gd name="connsiteY68" fmla="*/ 278525 h 300432"/>
                <a:gd name="connsiteX69" fmla="*/ 317182 w 634759"/>
                <a:gd name="connsiteY69" fmla="*/ 272809 h 300432"/>
                <a:gd name="connsiteX70" fmla="*/ 322897 w 634759"/>
                <a:gd name="connsiteY70" fmla="*/ 272809 h 300432"/>
                <a:gd name="connsiteX71" fmla="*/ 342900 w 634759"/>
                <a:gd name="connsiteY71" fmla="*/ 276620 h 300432"/>
                <a:gd name="connsiteX72" fmla="*/ 360997 w 634759"/>
                <a:gd name="connsiteY72" fmla="*/ 278525 h 300432"/>
                <a:gd name="connsiteX73" fmla="*/ 377190 w 634759"/>
                <a:gd name="connsiteY73" fmla="*/ 274714 h 300432"/>
                <a:gd name="connsiteX74" fmla="*/ 393382 w 634759"/>
                <a:gd name="connsiteY74" fmla="*/ 264237 h 300432"/>
                <a:gd name="connsiteX75" fmla="*/ 395288 w 634759"/>
                <a:gd name="connsiteY75" fmla="*/ 263284 h 300432"/>
                <a:gd name="connsiteX76" fmla="*/ 413385 w 634759"/>
                <a:gd name="connsiteY76" fmla="*/ 257570 h 300432"/>
                <a:gd name="connsiteX77" fmla="*/ 415290 w 634759"/>
                <a:gd name="connsiteY77" fmla="*/ 257570 h 300432"/>
                <a:gd name="connsiteX78" fmla="*/ 433388 w 634759"/>
                <a:gd name="connsiteY78" fmla="*/ 256617 h 300432"/>
                <a:gd name="connsiteX79" fmla="*/ 447675 w 634759"/>
                <a:gd name="connsiteY79" fmla="*/ 249950 h 300432"/>
                <a:gd name="connsiteX80" fmla="*/ 460057 w 634759"/>
                <a:gd name="connsiteY80" fmla="*/ 235662 h 300432"/>
                <a:gd name="connsiteX81" fmla="*/ 464820 w 634759"/>
                <a:gd name="connsiteY81" fmla="*/ 232805 h 300432"/>
                <a:gd name="connsiteX82" fmla="*/ 482917 w 634759"/>
                <a:gd name="connsiteY82" fmla="*/ 228042 h 300432"/>
                <a:gd name="connsiteX83" fmla="*/ 497205 w 634759"/>
                <a:gd name="connsiteY83" fmla="*/ 218517 h 300432"/>
                <a:gd name="connsiteX84" fmla="*/ 510540 w 634759"/>
                <a:gd name="connsiteY84" fmla="*/ 207087 h 300432"/>
                <a:gd name="connsiteX85" fmla="*/ 521017 w 634759"/>
                <a:gd name="connsiteY85" fmla="*/ 191847 h 300432"/>
                <a:gd name="connsiteX86" fmla="*/ 522922 w 634759"/>
                <a:gd name="connsiteY86" fmla="*/ 189942 h 300432"/>
                <a:gd name="connsiteX87" fmla="*/ 537210 w 634759"/>
                <a:gd name="connsiteY87" fmla="*/ 177559 h 300432"/>
                <a:gd name="connsiteX88" fmla="*/ 547688 w 634759"/>
                <a:gd name="connsiteY88" fmla="*/ 165177 h 300432"/>
                <a:gd name="connsiteX89" fmla="*/ 550545 w 634759"/>
                <a:gd name="connsiteY89" fmla="*/ 147080 h 300432"/>
                <a:gd name="connsiteX90" fmla="*/ 552450 w 634759"/>
                <a:gd name="connsiteY90" fmla="*/ 143270 h 300432"/>
                <a:gd name="connsiteX91" fmla="*/ 555307 w 634759"/>
                <a:gd name="connsiteY91" fmla="*/ 140412 h 300432"/>
                <a:gd name="connsiteX92" fmla="*/ 571500 w 634759"/>
                <a:gd name="connsiteY92" fmla="*/ 131839 h 300432"/>
                <a:gd name="connsiteX93" fmla="*/ 576263 w 634759"/>
                <a:gd name="connsiteY93" fmla="*/ 116600 h 300432"/>
                <a:gd name="connsiteX94" fmla="*/ 577215 w 634759"/>
                <a:gd name="connsiteY94" fmla="*/ 114695 h 300432"/>
                <a:gd name="connsiteX95" fmla="*/ 586740 w 634759"/>
                <a:gd name="connsiteY95" fmla="*/ 98502 h 300432"/>
                <a:gd name="connsiteX96" fmla="*/ 594360 w 634759"/>
                <a:gd name="connsiteY96" fmla="*/ 81357 h 300432"/>
                <a:gd name="connsiteX97" fmla="*/ 594360 w 634759"/>
                <a:gd name="connsiteY97" fmla="*/ 80405 h 300432"/>
                <a:gd name="connsiteX98" fmla="*/ 603885 w 634759"/>
                <a:gd name="connsiteY98" fmla="*/ 63259 h 300432"/>
                <a:gd name="connsiteX99" fmla="*/ 611505 w 634759"/>
                <a:gd name="connsiteY99" fmla="*/ 48020 h 300432"/>
                <a:gd name="connsiteX100" fmla="*/ 610552 w 634759"/>
                <a:gd name="connsiteY100" fmla="*/ 28970 h 300432"/>
                <a:gd name="connsiteX101" fmla="*/ 610552 w 634759"/>
                <a:gd name="connsiteY101" fmla="*/ 26112 h 300432"/>
                <a:gd name="connsiteX102" fmla="*/ 615315 w 634759"/>
                <a:gd name="connsiteY102" fmla="*/ 7062 h 300432"/>
                <a:gd name="connsiteX103" fmla="*/ 620077 w 634759"/>
                <a:gd name="connsiteY103" fmla="*/ 1347 h 300432"/>
                <a:gd name="connsiteX104" fmla="*/ 627697 w 634759"/>
                <a:gd name="connsiteY104" fmla="*/ 395 h 300432"/>
                <a:gd name="connsiteX105" fmla="*/ 633413 w 634759"/>
                <a:gd name="connsiteY105" fmla="*/ 5157 h 300432"/>
                <a:gd name="connsiteX106" fmla="*/ 634365 w 634759"/>
                <a:gd name="connsiteY106" fmla="*/ 12777 h 300432"/>
                <a:gd name="connsiteX107" fmla="*/ 629602 w 634759"/>
                <a:gd name="connsiteY107" fmla="*/ 29922 h 300432"/>
                <a:gd name="connsiteX108" fmla="*/ 629602 w 634759"/>
                <a:gd name="connsiteY108" fmla="*/ 49925 h 300432"/>
                <a:gd name="connsiteX109" fmla="*/ 628650 w 634759"/>
                <a:gd name="connsiteY109" fmla="*/ 54687 h 300432"/>
                <a:gd name="connsiteX110" fmla="*/ 620077 w 634759"/>
                <a:gd name="connsiteY110" fmla="*/ 71832 h 300432"/>
                <a:gd name="connsiteX111" fmla="*/ 610552 w 634759"/>
                <a:gd name="connsiteY111" fmla="*/ 88977 h 300432"/>
                <a:gd name="connsiteX112" fmla="*/ 602932 w 634759"/>
                <a:gd name="connsiteY112" fmla="*/ 106122 h 300432"/>
                <a:gd name="connsiteX113" fmla="*/ 601980 w 634759"/>
                <a:gd name="connsiteY113" fmla="*/ 107075 h 300432"/>
                <a:gd name="connsiteX114" fmla="*/ 592455 w 634759"/>
                <a:gd name="connsiteY114" fmla="*/ 123267 h 300432"/>
                <a:gd name="connsiteX115" fmla="*/ 586740 w 634759"/>
                <a:gd name="connsiteY115" fmla="*/ 141364 h 300432"/>
                <a:gd name="connsiteX116" fmla="*/ 581977 w 634759"/>
                <a:gd name="connsiteY116" fmla="*/ 147080 h 300432"/>
                <a:gd name="connsiteX117" fmla="*/ 566738 w 634759"/>
                <a:gd name="connsiteY117" fmla="*/ 155652 h 300432"/>
                <a:gd name="connsiteX118" fmla="*/ 563880 w 634759"/>
                <a:gd name="connsiteY118" fmla="*/ 171845 h 300432"/>
                <a:gd name="connsiteX119" fmla="*/ 561975 w 634759"/>
                <a:gd name="connsiteY119" fmla="*/ 176607 h 300432"/>
                <a:gd name="connsiteX120" fmla="*/ 549593 w 634759"/>
                <a:gd name="connsiteY120" fmla="*/ 191847 h 300432"/>
                <a:gd name="connsiteX121" fmla="*/ 548640 w 634759"/>
                <a:gd name="connsiteY121" fmla="*/ 192800 h 300432"/>
                <a:gd name="connsiteX122" fmla="*/ 534352 w 634759"/>
                <a:gd name="connsiteY122" fmla="*/ 205182 h 300432"/>
                <a:gd name="connsiteX123" fmla="*/ 523875 w 634759"/>
                <a:gd name="connsiteY123" fmla="*/ 220422 h 300432"/>
                <a:gd name="connsiteX124" fmla="*/ 522922 w 634759"/>
                <a:gd name="connsiteY124" fmla="*/ 222327 h 300432"/>
                <a:gd name="connsiteX125" fmla="*/ 508635 w 634759"/>
                <a:gd name="connsiteY125" fmla="*/ 235662 h 300432"/>
                <a:gd name="connsiteX126" fmla="*/ 507682 w 634759"/>
                <a:gd name="connsiteY126" fmla="*/ 236614 h 300432"/>
                <a:gd name="connsiteX127" fmla="*/ 491490 w 634759"/>
                <a:gd name="connsiteY127" fmla="*/ 247092 h 300432"/>
                <a:gd name="connsiteX128" fmla="*/ 488632 w 634759"/>
                <a:gd name="connsiteY128" fmla="*/ 248045 h 300432"/>
                <a:gd name="connsiteX129" fmla="*/ 471488 w 634759"/>
                <a:gd name="connsiteY129" fmla="*/ 252807 h 300432"/>
                <a:gd name="connsiteX130" fmla="*/ 459105 w 634759"/>
                <a:gd name="connsiteY130" fmla="*/ 266142 h 300432"/>
                <a:gd name="connsiteX131" fmla="*/ 456247 w 634759"/>
                <a:gd name="connsiteY131" fmla="*/ 268047 h 300432"/>
                <a:gd name="connsiteX132" fmla="*/ 438150 w 634759"/>
                <a:gd name="connsiteY132" fmla="*/ 276620 h 300432"/>
                <a:gd name="connsiteX133" fmla="*/ 434340 w 634759"/>
                <a:gd name="connsiteY133" fmla="*/ 277572 h 300432"/>
                <a:gd name="connsiteX134" fmla="*/ 415290 w 634759"/>
                <a:gd name="connsiteY134" fmla="*/ 278525 h 300432"/>
                <a:gd name="connsiteX135" fmla="*/ 399097 w 634759"/>
                <a:gd name="connsiteY135" fmla="*/ 283287 h 300432"/>
                <a:gd name="connsiteX136" fmla="*/ 382905 w 634759"/>
                <a:gd name="connsiteY136" fmla="*/ 293764 h 300432"/>
                <a:gd name="connsiteX137" fmla="*/ 380047 w 634759"/>
                <a:gd name="connsiteY137" fmla="*/ 294717 h 300432"/>
                <a:gd name="connsiteX138" fmla="*/ 360997 w 634759"/>
                <a:gd name="connsiteY138" fmla="*/ 299480 h 300432"/>
                <a:gd name="connsiteX139" fmla="*/ 358140 w 634759"/>
                <a:gd name="connsiteY139" fmla="*/ 299480 h 300432"/>
                <a:gd name="connsiteX140" fmla="*/ 338138 w 634759"/>
                <a:gd name="connsiteY140" fmla="*/ 297575 h 300432"/>
                <a:gd name="connsiteX141" fmla="*/ 320040 w 634759"/>
                <a:gd name="connsiteY141" fmla="*/ 293764 h 300432"/>
                <a:gd name="connsiteX142" fmla="*/ 301942 w 634759"/>
                <a:gd name="connsiteY142" fmla="*/ 300432 h 300432"/>
                <a:gd name="connsiteX143" fmla="*/ 302895 w 634759"/>
                <a:gd name="connsiteY143" fmla="*/ 299480 h 3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34759" h="300432">
                  <a:moveTo>
                    <a:pt x="302895" y="299480"/>
                  </a:moveTo>
                  <a:cubicBezTo>
                    <a:pt x="300990" y="299480"/>
                    <a:pt x="299085" y="298527"/>
                    <a:pt x="298132" y="298527"/>
                  </a:cubicBezTo>
                  <a:lnTo>
                    <a:pt x="281940" y="288050"/>
                  </a:lnTo>
                  <a:lnTo>
                    <a:pt x="264795" y="285192"/>
                  </a:lnTo>
                  <a:lnTo>
                    <a:pt x="246697" y="281382"/>
                  </a:lnTo>
                  <a:lnTo>
                    <a:pt x="227647" y="283287"/>
                  </a:lnTo>
                  <a:cubicBezTo>
                    <a:pt x="225742" y="283287"/>
                    <a:pt x="223838" y="283287"/>
                    <a:pt x="222885" y="282334"/>
                  </a:cubicBezTo>
                  <a:lnTo>
                    <a:pt x="206692" y="274714"/>
                  </a:lnTo>
                  <a:lnTo>
                    <a:pt x="188595" y="271857"/>
                  </a:lnTo>
                  <a:lnTo>
                    <a:pt x="168592" y="267095"/>
                  </a:lnTo>
                  <a:cubicBezTo>
                    <a:pt x="166688" y="267095"/>
                    <a:pt x="164782" y="266142"/>
                    <a:pt x="163830" y="264237"/>
                  </a:cubicBezTo>
                  <a:lnTo>
                    <a:pt x="150495" y="250902"/>
                  </a:lnTo>
                  <a:lnTo>
                    <a:pt x="134302" y="245187"/>
                  </a:lnTo>
                  <a:cubicBezTo>
                    <a:pt x="133350" y="245187"/>
                    <a:pt x="133350" y="244234"/>
                    <a:pt x="132397" y="244234"/>
                  </a:cubicBezTo>
                  <a:lnTo>
                    <a:pt x="116205" y="233757"/>
                  </a:lnTo>
                  <a:cubicBezTo>
                    <a:pt x="115252" y="232805"/>
                    <a:pt x="114300" y="231852"/>
                    <a:pt x="113347" y="230900"/>
                  </a:cubicBezTo>
                  <a:lnTo>
                    <a:pt x="103822" y="214707"/>
                  </a:lnTo>
                  <a:lnTo>
                    <a:pt x="80963" y="186132"/>
                  </a:lnTo>
                  <a:cubicBezTo>
                    <a:pt x="80010" y="185180"/>
                    <a:pt x="80010" y="184227"/>
                    <a:pt x="80010" y="183275"/>
                  </a:cubicBezTo>
                  <a:lnTo>
                    <a:pt x="74295" y="168987"/>
                  </a:lnTo>
                  <a:lnTo>
                    <a:pt x="58102" y="160414"/>
                  </a:lnTo>
                  <a:cubicBezTo>
                    <a:pt x="56197" y="159462"/>
                    <a:pt x="54292" y="157557"/>
                    <a:pt x="53340" y="155652"/>
                  </a:cubicBezTo>
                  <a:lnTo>
                    <a:pt x="46672" y="137555"/>
                  </a:lnTo>
                  <a:lnTo>
                    <a:pt x="41910" y="120409"/>
                  </a:lnTo>
                  <a:lnTo>
                    <a:pt x="20002" y="91834"/>
                  </a:lnTo>
                  <a:cubicBezTo>
                    <a:pt x="20002" y="90882"/>
                    <a:pt x="19050" y="90882"/>
                    <a:pt x="19050" y="89930"/>
                  </a:cubicBezTo>
                  <a:lnTo>
                    <a:pt x="12382" y="72784"/>
                  </a:lnTo>
                  <a:cubicBezTo>
                    <a:pt x="11430" y="71832"/>
                    <a:pt x="11430" y="69927"/>
                    <a:pt x="11430" y="68975"/>
                  </a:cubicBezTo>
                  <a:lnTo>
                    <a:pt x="12382" y="49925"/>
                  </a:lnTo>
                  <a:lnTo>
                    <a:pt x="8572" y="34684"/>
                  </a:lnTo>
                  <a:lnTo>
                    <a:pt x="952" y="19445"/>
                  </a:lnTo>
                  <a:cubicBezTo>
                    <a:pt x="0" y="18492"/>
                    <a:pt x="0" y="17539"/>
                    <a:pt x="0" y="15634"/>
                  </a:cubicBezTo>
                  <a:cubicBezTo>
                    <a:pt x="0" y="14682"/>
                    <a:pt x="0" y="12777"/>
                    <a:pt x="0" y="11825"/>
                  </a:cubicBezTo>
                  <a:cubicBezTo>
                    <a:pt x="0" y="10872"/>
                    <a:pt x="952" y="8967"/>
                    <a:pt x="1905" y="8014"/>
                  </a:cubicBezTo>
                  <a:cubicBezTo>
                    <a:pt x="2857" y="7062"/>
                    <a:pt x="3810" y="6109"/>
                    <a:pt x="4763" y="5157"/>
                  </a:cubicBezTo>
                  <a:cubicBezTo>
                    <a:pt x="5715" y="4205"/>
                    <a:pt x="7620" y="4205"/>
                    <a:pt x="8572" y="4205"/>
                  </a:cubicBezTo>
                  <a:cubicBezTo>
                    <a:pt x="9525" y="4205"/>
                    <a:pt x="11430" y="4205"/>
                    <a:pt x="12382" y="5157"/>
                  </a:cubicBezTo>
                  <a:cubicBezTo>
                    <a:pt x="13335" y="5157"/>
                    <a:pt x="14288" y="6109"/>
                    <a:pt x="15240" y="7062"/>
                  </a:cubicBezTo>
                  <a:cubicBezTo>
                    <a:pt x="16192" y="8014"/>
                    <a:pt x="17145" y="8967"/>
                    <a:pt x="17145" y="9920"/>
                  </a:cubicBezTo>
                  <a:lnTo>
                    <a:pt x="25717" y="27064"/>
                  </a:lnTo>
                  <a:cubicBezTo>
                    <a:pt x="25717" y="28017"/>
                    <a:pt x="26670" y="28970"/>
                    <a:pt x="26670" y="28970"/>
                  </a:cubicBezTo>
                  <a:lnTo>
                    <a:pt x="30480" y="47067"/>
                  </a:lnTo>
                  <a:cubicBezTo>
                    <a:pt x="30480" y="48020"/>
                    <a:pt x="30480" y="48972"/>
                    <a:pt x="30480" y="49925"/>
                  </a:cubicBezTo>
                  <a:lnTo>
                    <a:pt x="29527" y="68022"/>
                  </a:lnTo>
                  <a:lnTo>
                    <a:pt x="35242" y="82309"/>
                  </a:lnTo>
                  <a:lnTo>
                    <a:pt x="58102" y="110884"/>
                  </a:lnTo>
                  <a:cubicBezTo>
                    <a:pt x="59055" y="111837"/>
                    <a:pt x="59055" y="112789"/>
                    <a:pt x="60007" y="114695"/>
                  </a:cubicBezTo>
                  <a:lnTo>
                    <a:pt x="64770" y="132792"/>
                  </a:lnTo>
                  <a:lnTo>
                    <a:pt x="69532" y="146127"/>
                  </a:lnTo>
                  <a:lnTo>
                    <a:pt x="84772" y="154700"/>
                  </a:lnTo>
                  <a:cubicBezTo>
                    <a:pt x="86677" y="155652"/>
                    <a:pt x="88582" y="157557"/>
                    <a:pt x="89535" y="159462"/>
                  </a:cubicBezTo>
                  <a:lnTo>
                    <a:pt x="95250" y="175655"/>
                  </a:lnTo>
                  <a:lnTo>
                    <a:pt x="117157" y="203277"/>
                  </a:lnTo>
                  <a:lnTo>
                    <a:pt x="118110" y="204230"/>
                  </a:lnTo>
                  <a:lnTo>
                    <a:pt x="126682" y="218517"/>
                  </a:lnTo>
                  <a:lnTo>
                    <a:pt x="140017" y="227089"/>
                  </a:lnTo>
                  <a:lnTo>
                    <a:pt x="157163" y="233757"/>
                  </a:lnTo>
                  <a:cubicBezTo>
                    <a:pt x="158115" y="234709"/>
                    <a:pt x="160020" y="234709"/>
                    <a:pt x="160972" y="235662"/>
                  </a:cubicBezTo>
                  <a:lnTo>
                    <a:pt x="173355" y="248997"/>
                  </a:lnTo>
                  <a:lnTo>
                    <a:pt x="189547" y="252807"/>
                  </a:lnTo>
                  <a:lnTo>
                    <a:pt x="208597" y="255664"/>
                  </a:lnTo>
                  <a:cubicBezTo>
                    <a:pt x="209550" y="255664"/>
                    <a:pt x="210502" y="255664"/>
                    <a:pt x="211455" y="256617"/>
                  </a:cubicBezTo>
                  <a:lnTo>
                    <a:pt x="226695" y="264237"/>
                  </a:lnTo>
                  <a:lnTo>
                    <a:pt x="243840" y="262332"/>
                  </a:lnTo>
                  <a:cubicBezTo>
                    <a:pt x="244792" y="262332"/>
                    <a:pt x="245745" y="262332"/>
                    <a:pt x="246697" y="262332"/>
                  </a:cubicBezTo>
                  <a:lnTo>
                    <a:pt x="265747" y="266142"/>
                  </a:lnTo>
                  <a:lnTo>
                    <a:pt x="283845" y="269000"/>
                  </a:lnTo>
                  <a:cubicBezTo>
                    <a:pt x="284797" y="269000"/>
                    <a:pt x="286702" y="269952"/>
                    <a:pt x="287655" y="269952"/>
                  </a:cubicBezTo>
                  <a:lnTo>
                    <a:pt x="301942" y="278525"/>
                  </a:lnTo>
                  <a:lnTo>
                    <a:pt x="317182" y="272809"/>
                  </a:lnTo>
                  <a:cubicBezTo>
                    <a:pt x="319088" y="272809"/>
                    <a:pt x="320992" y="272809"/>
                    <a:pt x="322897" y="272809"/>
                  </a:cubicBezTo>
                  <a:lnTo>
                    <a:pt x="342900" y="276620"/>
                  </a:lnTo>
                  <a:lnTo>
                    <a:pt x="360997" y="278525"/>
                  </a:lnTo>
                  <a:lnTo>
                    <a:pt x="377190" y="274714"/>
                  </a:lnTo>
                  <a:lnTo>
                    <a:pt x="393382" y="264237"/>
                  </a:lnTo>
                  <a:cubicBezTo>
                    <a:pt x="394335" y="264237"/>
                    <a:pt x="395288" y="263284"/>
                    <a:pt x="395288" y="263284"/>
                  </a:cubicBezTo>
                  <a:lnTo>
                    <a:pt x="413385" y="257570"/>
                  </a:lnTo>
                  <a:cubicBezTo>
                    <a:pt x="414338" y="257570"/>
                    <a:pt x="415290" y="257570"/>
                    <a:pt x="415290" y="257570"/>
                  </a:cubicBezTo>
                  <a:lnTo>
                    <a:pt x="433388" y="256617"/>
                  </a:lnTo>
                  <a:lnTo>
                    <a:pt x="447675" y="249950"/>
                  </a:lnTo>
                  <a:lnTo>
                    <a:pt x="460057" y="235662"/>
                  </a:lnTo>
                  <a:cubicBezTo>
                    <a:pt x="461010" y="234709"/>
                    <a:pt x="462915" y="233757"/>
                    <a:pt x="464820" y="232805"/>
                  </a:cubicBezTo>
                  <a:lnTo>
                    <a:pt x="482917" y="228042"/>
                  </a:lnTo>
                  <a:lnTo>
                    <a:pt x="497205" y="218517"/>
                  </a:lnTo>
                  <a:lnTo>
                    <a:pt x="510540" y="207087"/>
                  </a:lnTo>
                  <a:lnTo>
                    <a:pt x="521017" y="191847"/>
                  </a:lnTo>
                  <a:cubicBezTo>
                    <a:pt x="521970" y="190895"/>
                    <a:pt x="521970" y="189942"/>
                    <a:pt x="522922" y="189942"/>
                  </a:cubicBezTo>
                  <a:lnTo>
                    <a:pt x="537210" y="177559"/>
                  </a:lnTo>
                  <a:lnTo>
                    <a:pt x="547688" y="165177"/>
                  </a:lnTo>
                  <a:lnTo>
                    <a:pt x="550545" y="147080"/>
                  </a:lnTo>
                  <a:cubicBezTo>
                    <a:pt x="550545" y="146127"/>
                    <a:pt x="551497" y="144222"/>
                    <a:pt x="552450" y="143270"/>
                  </a:cubicBezTo>
                  <a:cubicBezTo>
                    <a:pt x="553402" y="142317"/>
                    <a:pt x="554355" y="141364"/>
                    <a:pt x="555307" y="140412"/>
                  </a:cubicBezTo>
                  <a:lnTo>
                    <a:pt x="571500" y="131839"/>
                  </a:lnTo>
                  <a:lnTo>
                    <a:pt x="576263" y="116600"/>
                  </a:lnTo>
                  <a:cubicBezTo>
                    <a:pt x="576263" y="115647"/>
                    <a:pt x="577215" y="114695"/>
                    <a:pt x="577215" y="114695"/>
                  </a:cubicBezTo>
                  <a:lnTo>
                    <a:pt x="586740" y="98502"/>
                  </a:lnTo>
                  <a:lnTo>
                    <a:pt x="594360" y="81357"/>
                  </a:lnTo>
                  <a:lnTo>
                    <a:pt x="594360" y="80405"/>
                  </a:lnTo>
                  <a:lnTo>
                    <a:pt x="603885" y="63259"/>
                  </a:lnTo>
                  <a:lnTo>
                    <a:pt x="611505" y="48020"/>
                  </a:lnTo>
                  <a:lnTo>
                    <a:pt x="610552" y="28970"/>
                  </a:lnTo>
                  <a:cubicBezTo>
                    <a:pt x="610552" y="28017"/>
                    <a:pt x="610552" y="27064"/>
                    <a:pt x="610552" y="26112"/>
                  </a:cubicBezTo>
                  <a:lnTo>
                    <a:pt x="615315" y="7062"/>
                  </a:lnTo>
                  <a:cubicBezTo>
                    <a:pt x="616268" y="4205"/>
                    <a:pt x="617220" y="2300"/>
                    <a:pt x="620077" y="1347"/>
                  </a:cubicBezTo>
                  <a:cubicBezTo>
                    <a:pt x="621982" y="395"/>
                    <a:pt x="624840" y="-558"/>
                    <a:pt x="627697" y="395"/>
                  </a:cubicBezTo>
                  <a:cubicBezTo>
                    <a:pt x="630555" y="1347"/>
                    <a:pt x="632460" y="2300"/>
                    <a:pt x="633413" y="5157"/>
                  </a:cubicBezTo>
                  <a:cubicBezTo>
                    <a:pt x="634365" y="7062"/>
                    <a:pt x="635318" y="9920"/>
                    <a:pt x="634365" y="12777"/>
                  </a:cubicBezTo>
                  <a:lnTo>
                    <a:pt x="629602" y="29922"/>
                  </a:lnTo>
                  <a:lnTo>
                    <a:pt x="629602" y="49925"/>
                  </a:lnTo>
                  <a:cubicBezTo>
                    <a:pt x="629602" y="51830"/>
                    <a:pt x="629602" y="52782"/>
                    <a:pt x="628650" y="54687"/>
                  </a:cubicBezTo>
                  <a:lnTo>
                    <a:pt x="620077" y="71832"/>
                  </a:lnTo>
                  <a:lnTo>
                    <a:pt x="610552" y="88977"/>
                  </a:lnTo>
                  <a:lnTo>
                    <a:pt x="602932" y="106122"/>
                  </a:lnTo>
                  <a:cubicBezTo>
                    <a:pt x="602932" y="106122"/>
                    <a:pt x="602932" y="107075"/>
                    <a:pt x="601980" y="107075"/>
                  </a:cubicBezTo>
                  <a:lnTo>
                    <a:pt x="592455" y="123267"/>
                  </a:lnTo>
                  <a:lnTo>
                    <a:pt x="586740" y="141364"/>
                  </a:lnTo>
                  <a:cubicBezTo>
                    <a:pt x="585788" y="144222"/>
                    <a:pt x="584835" y="146127"/>
                    <a:pt x="581977" y="147080"/>
                  </a:cubicBezTo>
                  <a:lnTo>
                    <a:pt x="566738" y="155652"/>
                  </a:lnTo>
                  <a:lnTo>
                    <a:pt x="563880" y="171845"/>
                  </a:lnTo>
                  <a:cubicBezTo>
                    <a:pt x="563880" y="173750"/>
                    <a:pt x="562927" y="175655"/>
                    <a:pt x="561975" y="176607"/>
                  </a:cubicBezTo>
                  <a:lnTo>
                    <a:pt x="549593" y="191847"/>
                  </a:lnTo>
                  <a:lnTo>
                    <a:pt x="548640" y="192800"/>
                  </a:lnTo>
                  <a:lnTo>
                    <a:pt x="534352" y="205182"/>
                  </a:lnTo>
                  <a:lnTo>
                    <a:pt x="523875" y="220422"/>
                  </a:lnTo>
                  <a:cubicBezTo>
                    <a:pt x="523875" y="221375"/>
                    <a:pt x="522922" y="221375"/>
                    <a:pt x="522922" y="222327"/>
                  </a:cubicBezTo>
                  <a:lnTo>
                    <a:pt x="508635" y="235662"/>
                  </a:lnTo>
                  <a:lnTo>
                    <a:pt x="507682" y="236614"/>
                  </a:lnTo>
                  <a:lnTo>
                    <a:pt x="491490" y="247092"/>
                  </a:lnTo>
                  <a:cubicBezTo>
                    <a:pt x="490538" y="248045"/>
                    <a:pt x="489585" y="248045"/>
                    <a:pt x="488632" y="248045"/>
                  </a:cubicBezTo>
                  <a:lnTo>
                    <a:pt x="471488" y="252807"/>
                  </a:lnTo>
                  <a:lnTo>
                    <a:pt x="459105" y="266142"/>
                  </a:lnTo>
                  <a:cubicBezTo>
                    <a:pt x="458152" y="267095"/>
                    <a:pt x="457200" y="268047"/>
                    <a:pt x="456247" y="268047"/>
                  </a:cubicBezTo>
                  <a:lnTo>
                    <a:pt x="438150" y="276620"/>
                  </a:lnTo>
                  <a:cubicBezTo>
                    <a:pt x="437197" y="277572"/>
                    <a:pt x="436245" y="277572"/>
                    <a:pt x="434340" y="277572"/>
                  </a:cubicBezTo>
                  <a:lnTo>
                    <a:pt x="415290" y="278525"/>
                  </a:lnTo>
                  <a:lnTo>
                    <a:pt x="399097" y="283287"/>
                  </a:lnTo>
                  <a:lnTo>
                    <a:pt x="382905" y="293764"/>
                  </a:lnTo>
                  <a:cubicBezTo>
                    <a:pt x="381952" y="294717"/>
                    <a:pt x="381000" y="294717"/>
                    <a:pt x="380047" y="294717"/>
                  </a:cubicBezTo>
                  <a:lnTo>
                    <a:pt x="360997" y="299480"/>
                  </a:lnTo>
                  <a:cubicBezTo>
                    <a:pt x="360045" y="299480"/>
                    <a:pt x="359092" y="299480"/>
                    <a:pt x="358140" y="299480"/>
                  </a:cubicBezTo>
                  <a:lnTo>
                    <a:pt x="338138" y="297575"/>
                  </a:lnTo>
                  <a:lnTo>
                    <a:pt x="320040" y="293764"/>
                  </a:lnTo>
                  <a:lnTo>
                    <a:pt x="301942" y="300432"/>
                  </a:lnTo>
                  <a:cubicBezTo>
                    <a:pt x="304800" y="298527"/>
                    <a:pt x="303847" y="299480"/>
                    <a:pt x="302895" y="299480"/>
                  </a:cubicBezTo>
                  <a:close/>
                </a:path>
              </a:pathLst>
            </a:custGeom>
            <a:solidFill>
              <a:srgbClr val="517F57"/>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E135B925-A50F-FF4C-BC62-F96F5D0A5371}"/>
                </a:ext>
              </a:extLst>
            </p:cNvPr>
            <p:cNvSpPr/>
            <p:nvPr/>
          </p:nvSpPr>
          <p:spPr>
            <a:xfrm>
              <a:off x="1206553" y="5150298"/>
              <a:ext cx="25244" cy="25225"/>
            </a:xfrm>
            <a:custGeom>
              <a:avLst/>
              <a:gdLst>
                <a:gd name="connsiteX0" fmla="*/ 30525 w 61005"/>
                <a:gd name="connsiteY0" fmla="*/ 60960 h 60960"/>
                <a:gd name="connsiteX1" fmla="*/ 61005 w 61005"/>
                <a:gd name="connsiteY1" fmla="*/ 30480 h 60960"/>
                <a:gd name="connsiteX2" fmla="*/ 30525 w 61005"/>
                <a:gd name="connsiteY2" fmla="*/ 0 h 60960"/>
                <a:gd name="connsiteX3" fmla="*/ 45 w 61005"/>
                <a:gd name="connsiteY3" fmla="*/ 30480 h 60960"/>
                <a:gd name="connsiteX4" fmla="*/ 30525 w 61005"/>
                <a:gd name="connsiteY4" fmla="*/ 6096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05" h="60960">
                  <a:moveTo>
                    <a:pt x="30525" y="60960"/>
                  </a:moveTo>
                  <a:cubicBezTo>
                    <a:pt x="47670" y="60960"/>
                    <a:pt x="61005" y="46673"/>
                    <a:pt x="61005" y="30480"/>
                  </a:cubicBezTo>
                  <a:cubicBezTo>
                    <a:pt x="61005" y="13335"/>
                    <a:pt x="46718" y="0"/>
                    <a:pt x="30525" y="0"/>
                  </a:cubicBezTo>
                  <a:cubicBezTo>
                    <a:pt x="14333" y="0"/>
                    <a:pt x="45" y="14288"/>
                    <a:pt x="45" y="30480"/>
                  </a:cubicBezTo>
                  <a:cubicBezTo>
                    <a:pt x="-907" y="47625"/>
                    <a:pt x="13380" y="60960"/>
                    <a:pt x="30525" y="60960"/>
                  </a:cubicBezTo>
                  <a:close/>
                </a:path>
              </a:pathLst>
            </a:custGeom>
            <a:solidFill>
              <a:srgbClr val="517F57"/>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F5231221-C796-D34F-9CC4-41B0DFF55322}"/>
                </a:ext>
              </a:extLst>
            </p:cNvPr>
            <p:cNvSpPr/>
            <p:nvPr/>
          </p:nvSpPr>
          <p:spPr>
            <a:xfrm>
              <a:off x="1382362" y="5150298"/>
              <a:ext cx="25225" cy="25225"/>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 h="60960">
                  <a:moveTo>
                    <a:pt x="30480" y="60960"/>
                  </a:moveTo>
                  <a:cubicBezTo>
                    <a:pt x="47625" y="60960"/>
                    <a:pt x="60960" y="46673"/>
                    <a:pt x="60960" y="30480"/>
                  </a:cubicBezTo>
                  <a:cubicBezTo>
                    <a:pt x="60960" y="13335"/>
                    <a:pt x="46672" y="0"/>
                    <a:pt x="30480" y="0"/>
                  </a:cubicBezTo>
                  <a:cubicBezTo>
                    <a:pt x="14288" y="0"/>
                    <a:pt x="0" y="14288"/>
                    <a:pt x="0" y="30480"/>
                  </a:cubicBezTo>
                  <a:cubicBezTo>
                    <a:pt x="0" y="47625"/>
                    <a:pt x="13335" y="60960"/>
                    <a:pt x="30480" y="60960"/>
                  </a:cubicBezTo>
                  <a:close/>
                </a:path>
              </a:pathLst>
            </a:custGeom>
            <a:solidFill>
              <a:srgbClr val="517F57"/>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3B2D188-FE90-434F-9B49-A622EF0FC86D}"/>
                </a:ext>
              </a:extLst>
            </p:cNvPr>
            <p:cNvSpPr/>
            <p:nvPr/>
          </p:nvSpPr>
          <p:spPr>
            <a:xfrm>
              <a:off x="1306685" y="5147933"/>
              <a:ext cx="11824" cy="67005"/>
            </a:xfrm>
            <a:custGeom>
              <a:avLst/>
              <a:gdLst>
                <a:gd name="connsiteX0" fmla="*/ 28575 w 28575"/>
                <a:gd name="connsiteY0" fmla="*/ 0 h 161925"/>
                <a:gd name="connsiteX1" fmla="*/ 0 w 28575"/>
                <a:gd name="connsiteY1" fmla="*/ 0 h 161925"/>
                <a:gd name="connsiteX2" fmla="*/ 0 w 28575"/>
                <a:gd name="connsiteY2" fmla="*/ 161925 h 161925"/>
                <a:gd name="connsiteX3" fmla="*/ 28575 w 28575"/>
                <a:gd name="connsiteY3" fmla="*/ 161925 h 161925"/>
                <a:gd name="connsiteX4" fmla="*/ 28575 w 28575"/>
                <a:gd name="connsiteY4" fmla="*/ 0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61925">
                  <a:moveTo>
                    <a:pt x="28575" y="0"/>
                  </a:moveTo>
                  <a:lnTo>
                    <a:pt x="0" y="0"/>
                  </a:lnTo>
                  <a:lnTo>
                    <a:pt x="0" y="161925"/>
                  </a:lnTo>
                  <a:lnTo>
                    <a:pt x="28575" y="161925"/>
                  </a:lnTo>
                  <a:lnTo>
                    <a:pt x="28575" y="0"/>
                  </a:lnTo>
                  <a:close/>
                </a:path>
              </a:pathLst>
            </a:custGeom>
            <a:solidFill>
              <a:srgbClr val="E44027"/>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3761918E-673A-4843-A1A2-FCDE86D3029D}"/>
                </a:ext>
              </a:extLst>
            </p:cNvPr>
            <p:cNvSpPr/>
            <p:nvPr/>
          </p:nvSpPr>
          <p:spPr>
            <a:xfrm>
              <a:off x="768095" y="5507000"/>
              <a:ext cx="1090164" cy="582697"/>
            </a:xfrm>
            <a:custGeom>
              <a:avLst/>
              <a:gdLst>
                <a:gd name="connsiteX0" fmla="*/ 2216470 w 2216469"/>
                <a:gd name="connsiteY0" fmla="*/ 312420 h 1012507"/>
                <a:gd name="connsiteX1" fmla="*/ 1125857 w 2216469"/>
                <a:gd name="connsiteY1" fmla="*/ 1012508 h 1012507"/>
                <a:gd name="connsiteX2" fmla="*/ 0 w 2216469"/>
                <a:gd name="connsiteY2" fmla="*/ 424815 h 1012507"/>
                <a:gd name="connsiteX3" fmla="*/ 10477 w 2216469"/>
                <a:gd name="connsiteY3" fmla="*/ 420053 h 1012507"/>
                <a:gd name="connsiteX4" fmla="*/ 229553 w 2216469"/>
                <a:gd name="connsiteY4" fmla="*/ 201930 h 1012507"/>
                <a:gd name="connsiteX5" fmla="*/ 299085 w 2216469"/>
                <a:gd name="connsiteY5" fmla="*/ 161925 h 1012507"/>
                <a:gd name="connsiteX6" fmla="*/ 360045 w 2216469"/>
                <a:gd name="connsiteY6" fmla="*/ 149542 h 1012507"/>
                <a:gd name="connsiteX7" fmla="*/ 701042 w 2216469"/>
                <a:gd name="connsiteY7" fmla="*/ 27623 h 1012507"/>
                <a:gd name="connsiteX8" fmla="*/ 717234 w 2216469"/>
                <a:gd name="connsiteY8" fmla="*/ 14288 h 1012507"/>
                <a:gd name="connsiteX9" fmla="*/ 1077279 w 2216469"/>
                <a:gd name="connsiteY9" fmla="*/ 401003 h 1012507"/>
                <a:gd name="connsiteX10" fmla="*/ 1494474 w 2216469"/>
                <a:gd name="connsiteY10" fmla="*/ 0 h 1012507"/>
                <a:gd name="connsiteX11" fmla="*/ 1510667 w 2216469"/>
                <a:gd name="connsiteY11" fmla="*/ 0 h 1012507"/>
                <a:gd name="connsiteX12" fmla="*/ 1593535 w 2216469"/>
                <a:gd name="connsiteY12" fmla="*/ 21908 h 1012507"/>
                <a:gd name="connsiteX13" fmla="*/ 1821182 w 2216469"/>
                <a:gd name="connsiteY13" fmla="*/ 83820 h 1012507"/>
                <a:gd name="connsiteX14" fmla="*/ 2017397 w 2216469"/>
                <a:gd name="connsiteY14" fmla="*/ 162878 h 1012507"/>
                <a:gd name="connsiteX15" fmla="*/ 2216470 w 2216469"/>
                <a:gd name="connsiteY15" fmla="*/ 312420 h 1012507"/>
                <a:gd name="connsiteX0" fmla="*/ 2243342 w 2243342"/>
                <a:gd name="connsiteY0" fmla="*/ 312420 h 1352493"/>
                <a:gd name="connsiteX1" fmla="*/ 1152729 w 2243342"/>
                <a:gd name="connsiteY1" fmla="*/ 1012508 h 1352493"/>
                <a:gd name="connsiteX2" fmla="*/ 77338 w 2243342"/>
                <a:gd name="connsiteY2" fmla="*/ 1330165 h 1352493"/>
                <a:gd name="connsiteX3" fmla="*/ 26872 w 2243342"/>
                <a:gd name="connsiteY3" fmla="*/ 424815 h 1352493"/>
                <a:gd name="connsiteX4" fmla="*/ 37349 w 2243342"/>
                <a:gd name="connsiteY4" fmla="*/ 420053 h 1352493"/>
                <a:gd name="connsiteX5" fmla="*/ 256425 w 2243342"/>
                <a:gd name="connsiteY5" fmla="*/ 201930 h 1352493"/>
                <a:gd name="connsiteX6" fmla="*/ 325957 w 2243342"/>
                <a:gd name="connsiteY6" fmla="*/ 161925 h 1352493"/>
                <a:gd name="connsiteX7" fmla="*/ 386917 w 2243342"/>
                <a:gd name="connsiteY7" fmla="*/ 149542 h 1352493"/>
                <a:gd name="connsiteX8" fmla="*/ 727914 w 2243342"/>
                <a:gd name="connsiteY8" fmla="*/ 27623 h 1352493"/>
                <a:gd name="connsiteX9" fmla="*/ 744106 w 2243342"/>
                <a:gd name="connsiteY9" fmla="*/ 14288 h 1352493"/>
                <a:gd name="connsiteX10" fmla="*/ 1104151 w 2243342"/>
                <a:gd name="connsiteY10" fmla="*/ 401003 h 1352493"/>
                <a:gd name="connsiteX11" fmla="*/ 1521346 w 2243342"/>
                <a:gd name="connsiteY11" fmla="*/ 0 h 1352493"/>
                <a:gd name="connsiteX12" fmla="*/ 1537539 w 2243342"/>
                <a:gd name="connsiteY12" fmla="*/ 0 h 1352493"/>
                <a:gd name="connsiteX13" fmla="*/ 1620407 w 2243342"/>
                <a:gd name="connsiteY13" fmla="*/ 21908 h 1352493"/>
                <a:gd name="connsiteX14" fmla="*/ 1848054 w 2243342"/>
                <a:gd name="connsiteY14" fmla="*/ 83820 h 1352493"/>
                <a:gd name="connsiteX15" fmla="*/ 2044269 w 2243342"/>
                <a:gd name="connsiteY15" fmla="*/ 162878 h 1352493"/>
                <a:gd name="connsiteX16" fmla="*/ 2243342 w 2243342"/>
                <a:gd name="connsiteY16" fmla="*/ 312420 h 1352493"/>
                <a:gd name="connsiteX0" fmla="*/ 2243342 w 2243497"/>
                <a:gd name="connsiteY0" fmla="*/ 312420 h 1572362"/>
                <a:gd name="connsiteX1" fmla="*/ 1900644 w 2243497"/>
                <a:gd name="connsiteY1" fmla="*/ 1515912 h 1572362"/>
                <a:gd name="connsiteX2" fmla="*/ 77338 w 2243497"/>
                <a:gd name="connsiteY2" fmla="*/ 1330165 h 1572362"/>
                <a:gd name="connsiteX3" fmla="*/ 26872 w 2243497"/>
                <a:gd name="connsiteY3" fmla="*/ 424815 h 1572362"/>
                <a:gd name="connsiteX4" fmla="*/ 37349 w 2243497"/>
                <a:gd name="connsiteY4" fmla="*/ 420053 h 1572362"/>
                <a:gd name="connsiteX5" fmla="*/ 256425 w 2243497"/>
                <a:gd name="connsiteY5" fmla="*/ 201930 h 1572362"/>
                <a:gd name="connsiteX6" fmla="*/ 325957 w 2243497"/>
                <a:gd name="connsiteY6" fmla="*/ 161925 h 1572362"/>
                <a:gd name="connsiteX7" fmla="*/ 386917 w 2243497"/>
                <a:gd name="connsiteY7" fmla="*/ 149542 h 1572362"/>
                <a:gd name="connsiteX8" fmla="*/ 727914 w 2243497"/>
                <a:gd name="connsiteY8" fmla="*/ 27623 h 1572362"/>
                <a:gd name="connsiteX9" fmla="*/ 744106 w 2243497"/>
                <a:gd name="connsiteY9" fmla="*/ 14288 h 1572362"/>
                <a:gd name="connsiteX10" fmla="*/ 1104151 w 2243497"/>
                <a:gd name="connsiteY10" fmla="*/ 401003 h 1572362"/>
                <a:gd name="connsiteX11" fmla="*/ 1521346 w 2243497"/>
                <a:gd name="connsiteY11" fmla="*/ 0 h 1572362"/>
                <a:gd name="connsiteX12" fmla="*/ 1537539 w 2243497"/>
                <a:gd name="connsiteY12" fmla="*/ 0 h 1572362"/>
                <a:gd name="connsiteX13" fmla="*/ 1620407 w 2243497"/>
                <a:gd name="connsiteY13" fmla="*/ 21908 h 1572362"/>
                <a:gd name="connsiteX14" fmla="*/ 1848054 w 2243497"/>
                <a:gd name="connsiteY14" fmla="*/ 83820 h 1572362"/>
                <a:gd name="connsiteX15" fmla="*/ 2044269 w 2243497"/>
                <a:gd name="connsiteY15" fmla="*/ 162878 h 1572362"/>
                <a:gd name="connsiteX16" fmla="*/ 2243342 w 2243497"/>
                <a:gd name="connsiteY16" fmla="*/ 312420 h 1572362"/>
                <a:gd name="connsiteX0" fmla="*/ 2839793 w 2855239"/>
                <a:gd name="connsiteY0" fmla="*/ 312420 h 1645420"/>
                <a:gd name="connsiteX1" fmla="*/ 2497095 w 2855239"/>
                <a:gd name="connsiteY1" fmla="*/ 1515912 h 1645420"/>
                <a:gd name="connsiteX2" fmla="*/ 26553 w 2855239"/>
                <a:gd name="connsiteY2" fmla="*/ 1545909 h 1645420"/>
                <a:gd name="connsiteX3" fmla="*/ 623323 w 2855239"/>
                <a:gd name="connsiteY3" fmla="*/ 424815 h 1645420"/>
                <a:gd name="connsiteX4" fmla="*/ 633800 w 2855239"/>
                <a:gd name="connsiteY4" fmla="*/ 420053 h 1645420"/>
                <a:gd name="connsiteX5" fmla="*/ 852876 w 2855239"/>
                <a:gd name="connsiteY5" fmla="*/ 201930 h 1645420"/>
                <a:gd name="connsiteX6" fmla="*/ 922408 w 2855239"/>
                <a:gd name="connsiteY6" fmla="*/ 161925 h 1645420"/>
                <a:gd name="connsiteX7" fmla="*/ 983368 w 2855239"/>
                <a:gd name="connsiteY7" fmla="*/ 149542 h 1645420"/>
                <a:gd name="connsiteX8" fmla="*/ 1324365 w 2855239"/>
                <a:gd name="connsiteY8" fmla="*/ 27623 h 1645420"/>
                <a:gd name="connsiteX9" fmla="*/ 1340557 w 2855239"/>
                <a:gd name="connsiteY9" fmla="*/ 14288 h 1645420"/>
                <a:gd name="connsiteX10" fmla="*/ 1700602 w 2855239"/>
                <a:gd name="connsiteY10" fmla="*/ 401003 h 1645420"/>
                <a:gd name="connsiteX11" fmla="*/ 2117797 w 2855239"/>
                <a:gd name="connsiteY11" fmla="*/ 0 h 1645420"/>
                <a:gd name="connsiteX12" fmla="*/ 2133990 w 2855239"/>
                <a:gd name="connsiteY12" fmla="*/ 0 h 1645420"/>
                <a:gd name="connsiteX13" fmla="*/ 2216858 w 2855239"/>
                <a:gd name="connsiteY13" fmla="*/ 21908 h 1645420"/>
                <a:gd name="connsiteX14" fmla="*/ 2444505 w 2855239"/>
                <a:gd name="connsiteY14" fmla="*/ 83820 h 1645420"/>
                <a:gd name="connsiteX15" fmla="*/ 2640720 w 2855239"/>
                <a:gd name="connsiteY15" fmla="*/ 162878 h 1645420"/>
                <a:gd name="connsiteX16" fmla="*/ 2839793 w 2855239"/>
                <a:gd name="connsiteY16" fmla="*/ 312420 h 1645420"/>
                <a:gd name="connsiteX0" fmla="*/ 2839793 w 2855239"/>
                <a:gd name="connsiteY0" fmla="*/ 312420 h 1645420"/>
                <a:gd name="connsiteX1" fmla="*/ 2497095 w 2855239"/>
                <a:gd name="connsiteY1" fmla="*/ 1515912 h 1645420"/>
                <a:gd name="connsiteX2" fmla="*/ 26553 w 2855239"/>
                <a:gd name="connsiteY2" fmla="*/ 1545909 h 1645420"/>
                <a:gd name="connsiteX3" fmla="*/ 623323 w 2855239"/>
                <a:gd name="connsiteY3" fmla="*/ 424815 h 1645420"/>
                <a:gd name="connsiteX4" fmla="*/ 648183 w 2855239"/>
                <a:gd name="connsiteY4" fmla="*/ 369711 h 1645420"/>
                <a:gd name="connsiteX5" fmla="*/ 852876 w 2855239"/>
                <a:gd name="connsiteY5" fmla="*/ 201930 h 1645420"/>
                <a:gd name="connsiteX6" fmla="*/ 922408 w 2855239"/>
                <a:gd name="connsiteY6" fmla="*/ 161925 h 1645420"/>
                <a:gd name="connsiteX7" fmla="*/ 983368 w 2855239"/>
                <a:gd name="connsiteY7" fmla="*/ 149542 h 1645420"/>
                <a:gd name="connsiteX8" fmla="*/ 1324365 w 2855239"/>
                <a:gd name="connsiteY8" fmla="*/ 27623 h 1645420"/>
                <a:gd name="connsiteX9" fmla="*/ 1340557 w 2855239"/>
                <a:gd name="connsiteY9" fmla="*/ 14288 h 1645420"/>
                <a:gd name="connsiteX10" fmla="*/ 1700602 w 2855239"/>
                <a:gd name="connsiteY10" fmla="*/ 401003 h 1645420"/>
                <a:gd name="connsiteX11" fmla="*/ 2117797 w 2855239"/>
                <a:gd name="connsiteY11" fmla="*/ 0 h 1645420"/>
                <a:gd name="connsiteX12" fmla="*/ 2133990 w 2855239"/>
                <a:gd name="connsiteY12" fmla="*/ 0 h 1645420"/>
                <a:gd name="connsiteX13" fmla="*/ 2216858 w 2855239"/>
                <a:gd name="connsiteY13" fmla="*/ 21908 h 1645420"/>
                <a:gd name="connsiteX14" fmla="*/ 2444505 w 2855239"/>
                <a:gd name="connsiteY14" fmla="*/ 83820 h 1645420"/>
                <a:gd name="connsiteX15" fmla="*/ 2640720 w 2855239"/>
                <a:gd name="connsiteY15" fmla="*/ 162878 h 1645420"/>
                <a:gd name="connsiteX16" fmla="*/ 2839793 w 2855239"/>
                <a:gd name="connsiteY16" fmla="*/ 312420 h 1645420"/>
                <a:gd name="connsiteX0" fmla="*/ 2840586 w 2856032"/>
                <a:gd name="connsiteY0" fmla="*/ 312420 h 1645420"/>
                <a:gd name="connsiteX1" fmla="*/ 2497888 w 2856032"/>
                <a:gd name="connsiteY1" fmla="*/ 1515912 h 1645420"/>
                <a:gd name="connsiteX2" fmla="*/ 27346 w 2856032"/>
                <a:gd name="connsiteY2" fmla="*/ 1545909 h 1645420"/>
                <a:gd name="connsiteX3" fmla="*/ 595350 w 2856032"/>
                <a:gd name="connsiteY3" fmla="*/ 532687 h 1645420"/>
                <a:gd name="connsiteX4" fmla="*/ 648976 w 2856032"/>
                <a:gd name="connsiteY4" fmla="*/ 369711 h 1645420"/>
                <a:gd name="connsiteX5" fmla="*/ 853669 w 2856032"/>
                <a:gd name="connsiteY5" fmla="*/ 201930 h 1645420"/>
                <a:gd name="connsiteX6" fmla="*/ 923201 w 2856032"/>
                <a:gd name="connsiteY6" fmla="*/ 161925 h 1645420"/>
                <a:gd name="connsiteX7" fmla="*/ 984161 w 2856032"/>
                <a:gd name="connsiteY7" fmla="*/ 149542 h 1645420"/>
                <a:gd name="connsiteX8" fmla="*/ 1325158 w 2856032"/>
                <a:gd name="connsiteY8" fmla="*/ 27623 h 1645420"/>
                <a:gd name="connsiteX9" fmla="*/ 1341350 w 2856032"/>
                <a:gd name="connsiteY9" fmla="*/ 14288 h 1645420"/>
                <a:gd name="connsiteX10" fmla="*/ 1701395 w 2856032"/>
                <a:gd name="connsiteY10" fmla="*/ 401003 h 1645420"/>
                <a:gd name="connsiteX11" fmla="*/ 2118590 w 2856032"/>
                <a:gd name="connsiteY11" fmla="*/ 0 h 1645420"/>
                <a:gd name="connsiteX12" fmla="*/ 2134783 w 2856032"/>
                <a:gd name="connsiteY12" fmla="*/ 0 h 1645420"/>
                <a:gd name="connsiteX13" fmla="*/ 2217651 w 2856032"/>
                <a:gd name="connsiteY13" fmla="*/ 21908 h 1645420"/>
                <a:gd name="connsiteX14" fmla="*/ 2445298 w 2856032"/>
                <a:gd name="connsiteY14" fmla="*/ 83820 h 1645420"/>
                <a:gd name="connsiteX15" fmla="*/ 2641513 w 2856032"/>
                <a:gd name="connsiteY15" fmla="*/ 162878 h 1645420"/>
                <a:gd name="connsiteX16" fmla="*/ 2840586 w 2856032"/>
                <a:gd name="connsiteY16" fmla="*/ 312420 h 1645420"/>
                <a:gd name="connsiteX0" fmla="*/ 2844124 w 2859570"/>
                <a:gd name="connsiteY0" fmla="*/ 312420 h 1645420"/>
                <a:gd name="connsiteX1" fmla="*/ 2501426 w 2859570"/>
                <a:gd name="connsiteY1" fmla="*/ 1515912 h 1645420"/>
                <a:gd name="connsiteX2" fmla="*/ 30884 w 2859570"/>
                <a:gd name="connsiteY2" fmla="*/ 1545909 h 1645420"/>
                <a:gd name="connsiteX3" fmla="*/ 598888 w 2859570"/>
                <a:gd name="connsiteY3" fmla="*/ 532687 h 1645420"/>
                <a:gd name="connsiteX4" fmla="*/ 652514 w 2859570"/>
                <a:gd name="connsiteY4" fmla="*/ 369711 h 1645420"/>
                <a:gd name="connsiteX5" fmla="*/ 857207 w 2859570"/>
                <a:gd name="connsiteY5" fmla="*/ 201930 h 1645420"/>
                <a:gd name="connsiteX6" fmla="*/ 926739 w 2859570"/>
                <a:gd name="connsiteY6" fmla="*/ 161925 h 1645420"/>
                <a:gd name="connsiteX7" fmla="*/ 987699 w 2859570"/>
                <a:gd name="connsiteY7" fmla="*/ 149542 h 1645420"/>
                <a:gd name="connsiteX8" fmla="*/ 1328696 w 2859570"/>
                <a:gd name="connsiteY8" fmla="*/ 27623 h 1645420"/>
                <a:gd name="connsiteX9" fmla="*/ 1344888 w 2859570"/>
                <a:gd name="connsiteY9" fmla="*/ 14288 h 1645420"/>
                <a:gd name="connsiteX10" fmla="*/ 1704933 w 2859570"/>
                <a:gd name="connsiteY10" fmla="*/ 401003 h 1645420"/>
                <a:gd name="connsiteX11" fmla="*/ 2122128 w 2859570"/>
                <a:gd name="connsiteY11" fmla="*/ 0 h 1645420"/>
                <a:gd name="connsiteX12" fmla="*/ 2138321 w 2859570"/>
                <a:gd name="connsiteY12" fmla="*/ 0 h 1645420"/>
                <a:gd name="connsiteX13" fmla="*/ 2221189 w 2859570"/>
                <a:gd name="connsiteY13" fmla="*/ 21908 h 1645420"/>
                <a:gd name="connsiteX14" fmla="*/ 2448836 w 2859570"/>
                <a:gd name="connsiteY14" fmla="*/ 83820 h 1645420"/>
                <a:gd name="connsiteX15" fmla="*/ 2645051 w 2859570"/>
                <a:gd name="connsiteY15" fmla="*/ 162878 h 1645420"/>
                <a:gd name="connsiteX16" fmla="*/ 2844124 w 2859570"/>
                <a:gd name="connsiteY16" fmla="*/ 312420 h 1645420"/>
                <a:gd name="connsiteX0" fmla="*/ 2276539 w 2276623"/>
                <a:gd name="connsiteY0" fmla="*/ 312420 h 1665062"/>
                <a:gd name="connsiteX1" fmla="*/ 1933841 w 2276623"/>
                <a:gd name="connsiteY1" fmla="*/ 1515912 h 1665062"/>
                <a:gd name="connsiteX2" fmla="*/ 132109 w 2276623"/>
                <a:gd name="connsiteY2" fmla="*/ 1581866 h 1665062"/>
                <a:gd name="connsiteX3" fmla="*/ 31303 w 2276623"/>
                <a:gd name="connsiteY3" fmla="*/ 532687 h 1665062"/>
                <a:gd name="connsiteX4" fmla="*/ 84929 w 2276623"/>
                <a:gd name="connsiteY4" fmla="*/ 369711 h 1665062"/>
                <a:gd name="connsiteX5" fmla="*/ 289622 w 2276623"/>
                <a:gd name="connsiteY5" fmla="*/ 201930 h 1665062"/>
                <a:gd name="connsiteX6" fmla="*/ 359154 w 2276623"/>
                <a:gd name="connsiteY6" fmla="*/ 161925 h 1665062"/>
                <a:gd name="connsiteX7" fmla="*/ 420114 w 2276623"/>
                <a:gd name="connsiteY7" fmla="*/ 149542 h 1665062"/>
                <a:gd name="connsiteX8" fmla="*/ 761111 w 2276623"/>
                <a:gd name="connsiteY8" fmla="*/ 27623 h 1665062"/>
                <a:gd name="connsiteX9" fmla="*/ 777303 w 2276623"/>
                <a:gd name="connsiteY9" fmla="*/ 14288 h 1665062"/>
                <a:gd name="connsiteX10" fmla="*/ 1137348 w 2276623"/>
                <a:gd name="connsiteY10" fmla="*/ 401003 h 1665062"/>
                <a:gd name="connsiteX11" fmla="*/ 1554543 w 2276623"/>
                <a:gd name="connsiteY11" fmla="*/ 0 h 1665062"/>
                <a:gd name="connsiteX12" fmla="*/ 1570736 w 2276623"/>
                <a:gd name="connsiteY12" fmla="*/ 0 h 1665062"/>
                <a:gd name="connsiteX13" fmla="*/ 1653604 w 2276623"/>
                <a:gd name="connsiteY13" fmla="*/ 21908 h 1665062"/>
                <a:gd name="connsiteX14" fmla="*/ 1881251 w 2276623"/>
                <a:gd name="connsiteY14" fmla="*/ 83820 h 1665062"/>
                <a:gd name="connsiteX15" fmla="*/ 2077466 w 2276623"/>
                <a:gd name="connsiteY15" fmla="*/ 162878 h 1665062"/>
                <a:gd name="connsiteX16" fmla="*/ 2276539 w 2276623"/>
                <a:gd name="connsiteY16" fmla="*/ 312420 h 1665062"/>
                <a:gd name="connsiteX0" fmla="*/ 2276539 w 2337206"/>
                <a:gd name="connsiteY0" fmla="*/ 312420 h 1705375"/>
                <a:gd name="connsiteX1" fmla="*/ 2128012 w 2337206"/>
                <a:gd name="connsiteY1" fmla="*/ 1587827 h 1705375"/>
                <a:gd name="connsiteX2" fmla="*/ 132109 w 2337206"/>
                <a:gd name="connsiteY2" fmla="*/ 1581866 h 1705375"/>
                <a:gd name="connsiteX3" fmla="*/ 31303 w 2337206"/>
                <a:gd name="connsiteY3" fmla="*/ 532687 h 1705375"/>
                <a:gd name="connsiteX4" fmla="*/ 84929 w 2337206"/>
                <a:gd name="connsiteY4" fmla="*/ 369711 h 1705375"/>
                <a:gd name="connsiteX5" fmla="*/ 289622 w 2337206"/>
                <a:gd name="connsiteY5" fmla="*/ 201930 h 1705375"/>
                <a:gd name="connsiteX6" fmla="*/ 359154 w 2337206"/>
                <a:gd name="connsiteY6" fmla="*/ 161925 h 1705375"/>
                <a:gd name="connsiteX7" fmla="*/ 420114 w 2337206"/>
                <a:gd name="connsiteY7" fmla="*/ 149542 h 1705375"/>
                <a:gd name="connsiteX8" fmla="*/ 761111 w 2337206"/>
                <a:gd name="connsiteY8" fmla="*/ 27623 h 1705375"/>
                <a:gd name="connsiteX9" fmla="*/ 777303 w 2337206"/>
                <a:gd name="connsiteY9" fmla="*/ 14288 h 1705375"/>
                <a:gd name="connsiteX10" fmla="*/ 1137348 w 2337206"/>
                <a:gd name="connsiteY10" fmla="*/ 401003 h 1705375"/>
                <a:gd name="connsiteX11" fmla="*/ 1554543 w 2337206"/>
                <a:gd name="connsiteY11" fmla="*/ 0 h 1705375"/>
                <a:gd name="connsiteX12" fmla="*/ 1570736 w 2337206"/>
                <a:gd name="connsiteY12" fmla="*/ 0 h 1705375"/>
                <a:gd name="connsiteX13" fmla="*/ 1653604 w 2337206"/>
                <a:gd name="connsiteY13" fmla="*/ 21908 h 1705375"/>
                <a:gd name="connsiteX14" fmla="*/ 1881251 w 2337206"/>
                <a:gd name="connsiteY14" fmla="*/ 83820 h 1705375"/>
                <a:gd name="connsiteX15" fmla="*/ 2077466 w 2337206"/>
                <a:gd name="connsiteY15" fmla="*/ 162878 h 1705375"/>
                <a:gd name="connsiteX16" fmla="*/ 2276539 w 2337206"/>
                <a:gd name="connsiteY16" fmla="*/ 312420 h 1705375"/>
                <a:gd name="connsiteX0" fmla="*/ 2418837 w 2479504"/>
                <a:gd name="connsiteY0" fmla="*/ 312420 h 1718118"/>
                <a:gd name="connsiteX1" fmla="*/ 2270310 w 2479504"/>
                <a:gd name="connsiteY1" fmla="*/ 1587827 h 1718118"/>
                <a:gd name="connsiteX2" fmla="*/ 274407 w 2479504"/>
                <a:gd name="connsiteY2" fmla="*/ 1581866 h 1718118"/>
                <a:gd name="connsiteX3" fmla="*/ 1131 w 2479504"/>
                <a:gd name="connsiteY3" fmla="*/ 956206 h 1718118"/>
                <a:gd name="connsiteX4" fmla="*/ 173601 w 2479504"/>
                <a:gd name="connsiteY4" fmla="*/ 532687 h 1718118"/>
                <a:gd name="connsiteX5" fmla="*/ 227227 w 2479504"/>
                <a:gd name="connsiteY5" fmla="*/ 369711 h 1718118"/>
                <a:gd name="connsiteX6" fmla="*/ 431920 w 2479504"/>
                <a:gd name="connsiteY6" fmla="*/ 201930 h 1718118"/>
                <a:gd name="connsiteX7" fmla="*/ 501452 w 2479504"/>
                <a:gd name="connsiteY7" fmla="*/ 161925 h 1718118"/>
                <a:gd name="connsiteX8" fmla="*/ 562412 w 2479504"/>
                <a:gd name="connsiteY8" fmla="*/ 149542 h 1718118"/>
                <a:gd name="connsiteX9" fmla="*/ 903409 w 2479504"/>
                <a:gd name="connsiteY9" fmla="*/ 27623 h 1718118"/>
                <a:gd name="connsiteX10" fmla="*/ 919601 w 2479504"/>
                <a:gd name="connsiteY10" fmla="*/ 14288 h 1718118"/>
                <a:gd name="connsiteX11" fmla="*/ 1279646 w 2479504"/>
                <a:gd name="connsiteY11" fmla="*/ 401003 h 1718118"/>
                <a:gd name="connsiteX12" fmla="*/ 1696841 w 2479504"/>
                <a:gd name="connsiteY12" fmla="*/ 0 h 1718118"/>
                <a:gd name="connsiteX13" fmla="*/ 1713034 w 2479504"/>
                <a:gd name="connsiteY13" fmla="*/ 0 h 1718118"/>
                <a:gd name="connsiteX14" fmla="*/ 1795902 w 2479504"/>
                <a:gd name="connsiteY14" fmla="*/ 21908 h 1718118"/>
                <a:gd name="connsiteX15" fmla="*/ 2023549 w 2479504"/>
                <a:gd name="connsiteY15" fmla="*/ 83820 h 1718118"/>
                <a:gd name="connsiteX16" fmla="*/ 2219764 w 2479504"/>
                <a:gd name="connsiteY16" fmla="*/ 162878 h 1718118"/>
                <a:gd name="connsiteX17" fmla="*/ 2418837 w 2479504"/>
                <a:gd name="connsiteY17" fmla="*/ 312420 h 1718118"/>
                <a:gd name="connsiteX0" fmla="*/ 2418837 w 2472334"/>
                <a:gd name="connsiteY0" fmla="*/ 312420 h 1636008"/>
                <a:gd name="connsiteX1" fmla="*/ 2270310 w 2472334"/>
                <a:gd name="connsiteY1" fmla="*/ 1587827 h 1636008"/>
                <a:gd name="connsiteX2" fmla="*/ 382281 w 2472334"/>
                <a:gd name="connsiteY2" fmla="*/ 1387695 h 1636008"/>
                <a:gd name="connsiteX3" fmla="*/ 274407 w 2472334"/>
                <a:gd name="connsiteY3" fmla="*/ 1581866 h 1636008"/>
                <a:gd name="connsiteX4" fmla="*/ 1131 w 2472334"/>
                <a:gd name="connsiteY4" fmla="*/ 956206 h 1636008"/>
                <a:gd name="connsiteX5" fmla="*/ 173601 w 2472334"/>
                <a:gd name="connsiteY5" fmla="*/ 532687 h 1636008"/>
                <a:gd name="connsiteX6" fmla="*/ 227227 w 2472334"/>
                <a:gd name="connsiteY6" fmla="*/ 369711 h 1636008"/>
                <a:gd name="connsiteX7" fmla="*/ 431920 w 2472334"/>
                <a:gd name="connsiteY7" fmla="*/ 201930 h 1636008"/>
                <a:gd name="connsiteX8" fmla="*/ 501452 w 2472334"/>
                <a:gd name="connsiteY8" fmla="*/ 161925 h 1636008"/>
                <a:gd name="connsiteX9" fmla="*/ 562412 w 2472334"/>
                <a:gd name="connsiteY9" fmla="*/ 149542 h 1636008"/>
                <a:gd name="connsiteX10" fmla="*/ 903409 w 2472334"/>
                <a:gd name="connsiteY10" fmla="*/ 27623 h 1636008"/>
                <a:gd name="connsiteX11" fmla="*/ 919601 w 2472334"/>
                <a:gd name="connsiteY11" fmla="*/ 14288 h 1636008"/>
                <a:gd name="connsiteX12" fmla="*/ 1279646 w 2472334"/>
                <a:gd name="connsiteY12" fmla="*/ 401003 h 1636008"/>
                <a:gd name="connsiteX13" fmla="*/ 1696841 w 2472334"/>
                <a:gd name="connsiteY13" fmla="*/ 0 h 1636008"/>
                <a:gd name="connsiteX14" fmla="*/ 1713034 w 2472334"/>
                <a:gd name="connsiteY14" fmla="*/ 0 h 1636008"/>
                <a:gd name="connsiteX15" fmla="*/ 1795902 w 2472334"/>
                <a:gd name="connsiteY15" fmla="*/ 21908 h 1636008"/>
                <a:gd name="connsiteX16" fmla="*/ 2023549 w 2472334"/>
                <a:gd name="connsiteY16" fmla="*/ 83820 h 1636008"/>
                <a:gd name="connsiteX17" fmla="*/ 2219764 w 2472334"/>
                <a:gd name="connsiteY17" fmla="*/ 162878 h 1636008"/>
                <a:gd name="connsiteX18" fmla="*/ 2418837 w 2472334"/>
                <a:gd name="connsiteY18" fmla="*/ 312420 h 1636008"/>
                <a:gd name="connsiteX0" fmla="*/ 2418837 w 2458841"/>
                <a:gd name="connsiteY0" fmla="*/ 312420 h 1621797"/>
                <a:gd name="connsiteX1" fmla="*/ 2270310 w 2458841"/>
                <a:gd name="connsiteY1" fmla="*/ 1587827 h 1621797"/>
                <a:gd name="connsiteX2" fmla="*/ 590834 w 2458841"/>
                <a:gd name="connsiteY2" fmla="*/ 1265440 h 1621797"/>
                <a:gd name="connsiteX3" fmla="*/ 382281 w 2458841"/>
                <a:gd name="connsiteY3" fmla="*/ 1387695 h 1621797"/>
                <a:gd name="connsiteX4" fmla="*/ 274407 w 2458841"/>
                <a:gd name="connsiteY4" fmla="*/ 158186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8841"/>
                <a:gd name="connsiteY0" fmla="*/ 312420 h 1621797"/>
                <a:gd name="connsiteX1" fmla="*/ 2270310 w 2458841"/>
                <a:gd name="connsiteY1" fmla="*/ 1587827 h 1621797"/>
                <a:gd name="connsiteX2" fmla="*/ 590834 w 2458841"/>
                <a:gd name="connsiteY2" fmla="*/ 1265440 h 1621797"/>
                <a:gd name="connsiteX3" fmla="*/ 382281 w 2458841"/>
                <a:gd name="connsiteY3" fmla="*/ 1387695 h 1621797"/>
                <a:gd name="connsiteX4" fmla="*/ 188109 w 2458841"/>
                <a:gd name="connsiteY4" fmla="*/ 138769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8841"/>
                <a:gd name="connsiteY0" fmla="*/ 312420 h 1621797"/>
                <a:gd name="connsiteX1" fmla="*/ 2270310 w 2458841"/>
                <a:gd name="connsiteY1" fmla="*/ 1587827 h 1621797"/>
                <a:gd name="connsiteX2" fmla="*/ 590834 w 2458841"/>
                <a:gd name="connsiteY2" fmla="*/ 1265440 h 1621797"/>
                <a:gd name="connsiteX3" fmla="*/ 346324 w 2458841"/>
                <a:gd name="connsiteY3" fmla="*/ 1380504 h 1621797"/>
                <a:gd name="connsiteX4" fmla="*/ 188109 w 2458841"/>
                <a:gd name="connsiteY4" fmla="*/ 138769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46466 w 2478427"/>
                <a:gd name="connsiteY0" fmla="*/ 312420 h 1636168"/>
                <a:gd name="connsiteX1" fmla="*/ 2297939 w 2478427"/>
                <a:gd name="connsiteY1" fmla="*/ 1587827 h 1636168"/>
                <a:gd name="connsiteX2" fmla="*/ 747911 w 2478427"/>
                <a:gd name="connsiteY2" fmla="*/ 1358929 h 1636168"/>
                <a:gd name="connsiteX3" fmla="*/ 618463 w 2478427"/>
                <a:gd name="connsiteY3" fmla="*/ 1265440 h 1636168"/>
                <a:gd name="connsiteX4" fmla="*/ 373953 w 2478427"/>
                <a:gd name="connsiteY4" fmla="*/ 1380504 h 1636168"/>
                <a:gd name="connsiteX5" fmla="*/ 215738 w 2478427"/>
                <a:gd name="connsiteY5" fmla="*/ 1387696 h 1636168"/>
                <a:gd name="connsiteX6" fmla="*/ 14378 w 2478427"/>
                <a:gd name="connsiteY6" fmla="*/ 1186333 h 1636168"/>
                <a:gd name="connsiteX7" fmla="*/ 28760 w 2478427"/>
                <a:gd name="connsiteY7" fmla="*/ 956206 h 1636168"/>
                <a:gd name="connsiteX8" fmla="*/ 201230 w 2478427"/>
                <a:gd name="connsiteY8" fmla="*/ 532687 h 1636168"/>
                <a:gd name="connsiteX9" fmla="*/ 254856 w 2478427"/>
                <a:gd name="connsiteY9" fmla="*/ 369711 h 1636168"/>
                <a:gd name="connsiteX10" fmla="*/ 459549 w 2478427"/>
                <a:gd name="connsiteY10" fmla="*/ 201930 h 1636168"/>
                <a:gd name="connsiteX11" fmla="*/ 529081 w 2478427"/>
                <a:gd name="connsiteY11" fmla="*/ 161925 h 1636168"/>
                <a:gd name="connsiteX12" fmla="*/ 590041 w 2478427"/>
                <a:gd name="connsiteY12" fmla="*/ 149542 h 1636168"/>
                <a:gd name="connsiteX13" fmla="*/ 931038 w 2478427"/>
                <a:gd name="connsiteY13" fmla="*/ 27623 h 1636168"/>
                <a:gd name="connsiteX14" fmla="*/ 947230 w 2478427"/>
                <a:gd name="connsiteY14" fmla="*/ 14288 h 1636168"/>
                <a:gd name="connsiteX15" fmla="*/ 1307275 w 2478427"/>
                <a:gd name="connsiteY15" fmla="*/ 401003 h 1636168"/>
                <a:gd name="connsiteX16" fmla="*/ 1724470 w 2478427"/>
                <a:gd name="connsiteY16" fmla="*/ 0 h 1636168"/>
                <a:gd name="connsiteX17" fmla="*/ 1740663 w 2478427"/>
                <a:gd name="connsiteY17" fmla="*/ 0 h 1636168"/>
                <a:gd name="connsiteX18" fmla="*/ 1823531 w 2478427"/>
                <a:gd name="connsiteY18" fmla="*/ 21908 h 1636168"/>
                <a:gd name="connsiteX19" fmla="*/ 2051178 w 2478427"/>
                <a:gd name="connsiteY19" fmla="*/ 83820 h 1636168"/>
                <a:gd name="connsiteX20" fmla="*/ 2247393 w 2478427"/>
                <a:gd name="connsiteY20" fmla="*/ 162878 h 1636168"/>
                <a:gd name="connsiteX21" fmla="*/ 2446466 w 2478427"/>
                <a:gd name="connsiteY21" fmla="*/ 312420 h 1636168"/>
                <a:gd name="connsiteX0" fmla="*/ 2446466 w 2634501"/>
                <a:gd name="connsiteY0" fmla="*/ 312420 h 1598494"/>
                <a:gd name="connsiteX1" fmla="*/ 2632084 w 2634501"/>
                <a:gd name="connsiteY1" fmla="*/ 977780 h 1598494"/>
                <a:gd name="connsiteX2" fmla="*/ 2297939 w 2634501"/>
                <a:gd name="connsiteY2" fmla="*/ 1587827 h 1598494"/>
                <a:gd name="connsiteX3" fmla="*/ 747911 w 2634501"/>
                <a:gd name="connsiteY3" fmla="*/ 1358929 h 1598494"/>
                <a:gd name="connsiteX4" fmla="*/ 618463 w 2634501"/>
                <a:gd name="connsiteY4" fmla="*/ 1265440 h 1598494"/>
                <a:gd name="connsiteX5" fmla="*/ 373953 w 2634501"/>
                <a:gd name="connsiteY5" fmla="*/ 1380504 h 1598494"/>
                <a:gd name="connsiteX6" fmla="*/ 215738 w 2634501"/>
                <a:gd name="connsiteY6" fmla="*/ 1387696 h 1598494"/>
                <a:gd name="connsiteX7" fmla="*/ 14378 w 2634501"/>
                <a:gd name="connsiteY7" fmla="*/ 1186333 h 1598494"/>
                <a:gd name="connsiteX8" fmla="*/ 28760 w 2634501"/>
                <a:gd name="connsiteY8" fmla="*/ 956206 h 1598494"/>
                <a:gd name="connsiteX9" fmla="*/ 201230 w 2634501"/>
                <a:gd name="connsiteY9" fmla="*/ 532687 h 1598494"/>
                <a:gd name="connsiteX10" fmla="*/ 254856 w 2634501"/>
                <a:gd name="connsiteY10" fmla="*/ 369711 h 1598494"/>
                <a:gd name="connsiteX11" fmla="*/ 459549 w 2634501"/>
                <a:gd name="connsiteY11" fmla="*/ 201930 h 1598494"/>
                <a:gd name="connsiteX12" fmla="*/ 529081 w 2634501"/>
                <a:gd name="connsiteY12" fmla="*/ 161925 h 1598494"/>
                <a:gd name="connsiteX13" fmla="*/ 590041 w 2634501"/>
                <a:gd name="connsiteY13" fmla="*/ 149542 h 1598494"/>
                <a:gd name="connsiteX14" fmla="*/ 931038 w 2634501"/>
                <a:gd name="connsiteY14" fmla="*/ 27623 h 1598494"/>
                <a:gd name="connsiteX15" fmla="*/ 947230 w 2634501"/>
                <a:gd name="connsiteY15" fmla="*/ 14288 h 1598494"/>
                <a:gd name="connsiteX16" fmla="*/ 1307275 w 2634501"/>
                <a:gd name="connsiteY16" fmla="*/ 401003 h 1598494"/>
                <a:gd name="connsiteX17" fmla="*/ 1724470 w 2634501"/>
                <a:gd name="connsiteY17" fmla="*/ 0 h 1598494"/>
                <a:gd name="connsiteX18" fmla="*/ 1740663 w 2634501"/>
                <a:gd name="connsiteY18" fmla="*/ 0 h 1598494"/>
                <a:gd name="connsiteX19" fmla="*/ 1823531 w 2634501"/>
                <a:gd name="connsiteY19" fmla="*/ 21908 h 1598494"/>
                <a:gd name="connsiteX20" fmla="*/ 2051178 w 2634501"/>
                <a:gd name="connsiteY20" fmla="*/ 83820 h 1598494"/>
                <a:gd name="connsiteX21" fmla="*/ 2247393 w 2634501"/>
                <a:gd name="connsiteY21" fmla="*/ 162878 h 1598494"/>
                <a:gd name="connsiteX22" fmla="*/ 2446466 w 2634501"/>
                <a:gd name="connsiteY22" fmla="*/ 312420 h 1598494"/>
                <a:gd name="connsiteX0" fmla="*/ 2446466 w 2634501"/>
                <a:gd name="connsiteY0" fmla="*/ 312420 h 1601823"/>
                <a:gd name="connsiteX1" fmla="*/ 2632084 w 2634501"/>
                <a:gd name="connsiteY1" fmla="*/ 977780 h 1601823"/>
                <a:gd name="connsiteX2" fmla="*/ 2297939 w 2634501"/>
                <a:gd name="connsiteY2" fmla="*/ 1587827 h 1601823"/>
                <a:gd name="connsiteX3" fmla="*/ 2042381 w 2634501"/>
                <a:gd name="connsiteY3" fmla="*/ 1402078 h 1601823"/>
                <a:gd name="connsiteX4" fmla="*/ 747911 w 2634501"/>
                <a:gd name="connsiteY4" fmla="*/ 1358929 h 1601823"/>
                <a:gd name="connsiteX5" fmla="*/ 618463 w 2634501"/>
                <a:gd name="connsiteY5" fmla="*/ 1265440 h 1601823"/>
                <a:gd name="connsiteX6" fmla="*/ 373953 w 2634501"/>
                <a:gd name="connsiteY6" fmla="*/ 1380504 h 1601823"/>
                <a:gd name="connsiteX7" fmla="*/ 215738 w 2634501"/>
                <a:gd name="connsiteY7" fmla="*/ 1387696 h 1601823"/>
                <a:gd name="connsiteX8" fmla="*/ 14378 w 2634501"/>
                <a:gd name="connsiteY8" fmla="*/ 1186333 h 1601823"/>
                <a:gd name="connsiteX9" fmla="*/ 28760 w 2634501"/>
                <a:gd name="connsiteY9" fmla="*/ 956206 h 1601823"/>
                <a:gd name="connsiteX10" fmla="*/ 201230 w 2634501"/>
                <a:gd name="connsiteY10" fmla="*/ 532687 h 1601823"/>
                <a:gd name="connsiteX11" fmla="*/ 254856 w 2634501"/>
                <a:gd name="connsiteY11" fmla="*/ 369711 h 1601823"/>
                <a:gd name="connsiteX12" fmla="*/ 459549 w 2634501"/>
                <a:gd name="connsiteY12" fmla="*/ 201930 h 1601823"/>
                <a:gd name="connsiteX13" fmla="*/ 529081 w 2634501"/>
                <a:gd name="connsiteY13" fmla="*/ 161925 h 1601823"/>
                <a:gd name="connsiteX14" fmla="*/ 590041 w 2634501"/>
                <a:gd name="connsiteY14" fmla="*/ 149542 h 1601823"/>
                <a:gd name="connsiteX15" fmla="*/ 931038 w 2634501"/>
                <a:gd name="connsiteY15" fmla="*/ 27623 h 1601823"/>
                <a:gd name="connsiteX16" fmla="*/ 947230 w 2634501"/>
                <a:gd name="connsiteY16" fmla="*/ 14288 h 1601823"/>
                <a:gd name="connsiteX17" fmla="*/ 1307275 w 2634501"/>
                <a:gd name="connsiteY17" fmla="*/ 401003 h 1601823"/>
                <a:gd name="connsiteX18" fmla="*/ 1724470 w 2634501"/>
                <a:gd name="connsiteY18" fmla="*/ 0 h 1601823"/>
                <a:gd name="connsiteX19" fmla="*/ 1740663 w 2634501"/>
                <a:gd name="connsiteY19" fmla="*/ 0 h 1601823"/>
                <a:gd name="connsiteX20" fmla="*/ 1823531 w 2634501"/>
                <a:gd name="connsiteY20" fmla="*/ 21908 h 1601823"/>
                <a:gd name="connsiteX21" fmla="*/ 2051178 w 2634501"/>
                <a:gd name="connsiteY21" fmla="*/ 83820 h 1601823"/>
                <a:gd name="connsiteX22" fmla="*/ 2247393 w 2634501"/>
                <a:gd name="connsiteY22" fmla="*/ 162878 h 1601823"/>
                <a:gd name="connsiteX23" fmla="*/ 2446466 w 2634501"/>
                <a:gd name="connsiteY23" fmla="*/ 312420 h 1601823"/>
                <a:gd name="connsiteX0" fmla="*/ 2446466 w 2634501"/>
                <a:gd name="connsiteY0" fmla="*/ 312420 h 1410168"/>
                <a:gd name="connsiteX1" fmla="*/ 2632084 w 2634501"/>
                <a:gd name="connsiteY1" fmla="*/ 977780 h 1410168"/>
                <a:gd name="connsiteX2" fmla="*/ 2377046 w 2634501"/>
                <a:gd name="connsiteY2" fmla="*/ 1264210 h 1410168"/>
                <a:gd name="connsiteX3" fmla="*/ 2042381 w 2634501"/>
                <a:gd name="connsiteY3" fmla="*/ 1402078 h 1410168"/>
                <a:gd name="connsiteX4" fmla="*/ 747911 w 2634501"/>
                <a:gd name="connsiteY4" fmla="*/ 1358929 h 1410168"/>
                <a:gd name="connsiteX5" fmla="*/ 618463 w 2634501"/>
                <a:gd name="connsiteY5" fmla="*/ 1265440 h 1410168"/>
                <a:gd name="connsiteX6" fmla="*/ 373953 w 2634501"/>
                <a:gd name="connsiteY6" fmla="*/ 1380504 h 1410168"/>
                <a:gd name="connsiteX7" fmla="*/ 215738 w 2634501"/>
                <a:gd name="connsiteY7" fmla="*/ 1387696 h 1410168"/>
                <a:gd name="connsiteX8" fmla="*/ 14378 w 2634501"/>
                <a:gd name="connsiteY8" fmla="*/ 1186333 h 1410168"/>
                <a:gd name="connsiteX9" fmla="*/ 28760 w 2634501"/>
                <a:gd name="connsiteY9" fmla="*/ 956206 h 1410168"/>
                <a:gd name="connsiteX10" fmla="*/ 201230 w 2634501"/>
                <a:gd name="connsiteY10" fmla="*/ 532687 h 1410168"/>
                <a:gd name="connsiteX11" fmla="*/ 254856 w 2634501"/>
                <a:gd name="connsiteY11" fmla="*/ 369711 h 1410168"/>
                <a:gd name="connsiteX12" fmla="*/ 459549 w 2634501"/>
                <a:gd name="connsiteY12" fmla="*/ 201930 h 1410168"/>
                <a:gd name="connsiteX13" fmla="*/ 529081 w 2634501"/>
                <a:gd name="connsiteY13" fmla="*/ 161925 h 1410168"/>
                <a:gd name="connsiteX14" fmla="*/ 590041 w 2634501"/>
                <a:gd name="connsiteY14" fmla="*/ 149542 h 1410168"/>
                <a:gd name="connsiteX15" fmla="*/ 931038 w 2634501"/>
                <a:gd name="connsiteY15" fmla="*/ 27623 h 1410168"/>
                <a:gd name="connsiteX16" fmla="*/ 947230 w 2634501"/>
                <a:gd name="connsiteY16" fmla="*/ 14288 h 1410168"/>
                <a:gd name="connsiteX17" fmla="*/ 1307275 w 2634501"/>
                <a:gd name="connsiteY17" fmla="*/ 401003 h 1410168"/>
                <a:gd name="connsiteX18" fmla="*/ 1724470 w 2634501"/>
                <a:gd name="connsiteY18" fmla="*/ 0 h 1410168"/>
                <a:gd name="connsiteX19" fmla="*/ 1740663 w 2634501"/>
                <a:gd name="connsiteY19" fmla="*/ 0 h 1410168"/>
                <a:gd name="connsiteX20" fmla="*/ 1823531 w 2634501"/>
                <a:gd name="connsiteY20" fmla="*/ 21908 h 1410168"/>
                <a:gd name="connsiteX21" fmla="*/ 2051178 w 2634501"/>
                <a:gd name="connsiteY21" fmla="*/ 83820 h 1410168"/>
                <a:gd name="connsiteX22" fmla="*/ 2247393 w 2634501"/>
                <a:gd name="connsiteY22" fmla="*/ 162878 h 1410168"/>
                <a:gd name="connsiteX23" fmla="*/ 2446466 w 2634501"/>
                <a:gd name="connsiteY23" fmla="*/ 312420 h 1410168"/>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34501" h="1408150">
                  <a:moveTo>
                    <a:pt x="2446466" y="312420"/>
                  </a:moveTo>
                  <a:cubicBezTo>
                    <a:pt x="2484212" y="415875"/>
                    <a:pt x="2656839" y="765212"/>
                    <a:pt x="2632084" y="977780"/>
                  </a:cubicBezTo>
                  <a:cubicBezTo>
                    <a:pt x="2607330" y="1190348"/>
                    <a:pt x="2458916" y="1282402"/>
                    <a:pt x="2377046" y="1264210"/>
                  </a:cubicBezTo>
                  <a:cubicBezTo>
                    <a:pt x="2312323" y="1249828"/>
                    <a:pt x="2256372" y="1213696"/>
                    <a:pt x="2200594" y="1236674"/>
                  </a:cubicBezTo>
                  <a:cubicBezTo>
                    <a:pt x="2101668" y="1266844"/>
                    <a:pt x="2168232" y="1372114"/>
                    <a:pt x="2042381" y="1402078"/>
                  </a:cubicBezTo>
                  <a:cubicBezTo>
                    <a:pt x="1801466" y="1396085"/>
                    <a:pt x="973245" y="1411666"/>
                    <a:pt x="747911" y="1358929"/>
                  </a:cubicBezTo>
                  <a:cubicBezTo>
                    <a:pt x="676551" y="1290815"/>
                    <a:pt x="695172" y="1315780"/>
                    <a:pt x="618463" y="1265440"/>
                  </a:cubicBezTo>
                  <a:cubicBezTo>
                    <a:pt x="520180" y="1265440"/>
                    <a:pt x="419499" y="1352937"/>
                    <a:pt x="373953" y="1380504"/>
                  </a:cubicBezTo>
                  <a:cubicBezTo>
                    <a:pt x="328407" y="1408071"/>
                    <a:pt x="263681" y="1422455"/>
                    <a:pt x="215738" y="1387696"/>
                  </a:cubicBezTo>
                  <a:cubicBezTo>
                    <a:pt x="167795" y="1352937"/>
                    <a:pt x="45541" y="1258248"/>
                    <a:pt x="14378" y="1186333"/>
                  </a:cubicBezTo>
                  <a:cubicBezTo>
                    <a:pt x="-16785" y="1114418"/>
                    <a:pt x="9604" y="1062750"/>
                    <a:pt x="28760" y="956206"/>
                  </a:cubicBezTo>
                  <a:cubicBezTo>
                    <a:pt x="47916" y="849662"/>
                    <a:pt x="187519" y="596876"/>
                    <a:pt x="201230" y="532687"/>
                  </a:cubicBezTo>
                  <a:lnTo>
                    <a:pt x="254856" y="369711"/>
                  </a:lnTo>
                  <a:cubicBezTo>
                    <a:pt x="311054" y="274461"/>
                    <a:pt x="365251" y="243840"/>
                    <a:pt x="459549" y="201930"/>
                  </a:cubicBezTo>
                  <a:cubicBezTo>
                    <a:pt x="481456" y="185738"/>
                    <a:pt x="504316" y="172403"/>
                    <a:pt x="529081" y="161925"/>
                  </a:cubicBezTo>
                  <a:cubicBezTo>
                    <a:pt x="549083" y="155258"/>
                    <a:pt x="569086" y="151448"/>
                    <a:pt x="590041" y="149542"/>
                  </a:cubicBezTo>
                  <a:cubicBezTo>
                    <a:pt x="745299" y="89535"/>
                    <a:pt x="876745" y="47625"/>
                    <a:pt x="931038" y="27623"/>
                  </a:cubicBezTo>
                  <a:lnTo>
                    <a:pt x="947230" y="14288"/>
                  </a:lnTo>
                  <a:cubicBezTo>
                    <a:pt x="947230" y="14288"/>
                    <a:pt x="1072960" y="401003"/>
                    <a:pt x="1307275" y="401003"/>
                  </a:cubicBezTo>
                  <a:cubicBezTo>
                    <a:pt x="1307275" y="401003"/>
                    <a:pt x="1696848" y="426720"/>
                    <a:pt x="1724470" y="0"/>
                  </a:cubicBezTo>
                  <a:lnTo>
                    <a:pt x="1740663" y="0"/>
                  </a:lnTo>
                  <a:cubicBezTo>
                    <a:pt x="1769238" y="2858"/>
                    <a:pt x="1797813" y="10478"/>
                    <a:pt x="1823531" y="21908"/>
                  </a:cubicBezTo>
                  <a:cubicBezTo>
                    <a:pt x="1899731" y="56198"/>
                    <a:pt x="1989265" y="70485"/>
                    <a:pt x="2051178" y="83820"/>
                  </a:cubicBezTo>
                  <a:cubicBezTo>
                    <a:pt x="2094040" y="93345"/>
                    <a:pt x="2180718" y="113348"/>
                    <a:pt x="2247393" y="162878"/>
                  </a:cubicBezTo>
                  <a:cubicBezTo>
                    <a:pt x="2348358" y="190500"/>
                    <a:pt x="2387410" y="213360"/>
                    <a:pt x="2446466" y="312420"/>
                  </a:cubicBezTo>
                  <a:close/>
                </a:path>
              </a:pathLst>
            </a:custGeom>
            <a:solidFill>
              <a:srgbClr val="FFFFFF"/>
            </a:solidFill>
            <a:ln w="952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81502854-014D-6541-8E74-7B3B5115DE75}"/>
                </a:ext>
              </a:extLst>
            </p:cNvPr>
            <p:cNvSpPr/>
            <p:nvPr/>
          </p:nvSpPr>
          <p:spPr>
            <a:xfrm>
              <a:off x="-64416" y="6085007"/>
              <a:ext cx="2845211" cy="167906"/>
            </a:xfrm>
            <a:custGeom>
              <a:avLst/>
              <a:gdLst>
                <a:gd name="connsiteX0" fmla="*/ 162454 w 2702728"/>
                <a:gd name="connsiteY0" fmla="*/ 0 h 162542"/>
                <a:gd name="connsiteX1" fmla="*/ 2702728 w 2702728"/>
                <a:gd name="connsiteY1" fmla="*/ 0 h 162542"/>
                <a:gd name="connsiteX2" fmla="*/ 2702728 w 2702728"/>
                <a:gd name="connsiteY2" fmla="*/ 162542 h 162542"/>
                <a:gd name="connsiteX3" fmla="*/ 0 w 2702728"/>
                <a:gd name="connsiteY3" fmla="*/ 162542 h 162542"/>
                <a:gd name="connsiteX4" fmla="*/ 613 w 2702728"/>
                <a:gd name="connsiteY4" fmla="*/ 161841 h 162542"/>
                <a:gd name="connsiteX5" fmla="*/ 162454 w 2702728"/>
                <a:gd name="connsiteY5" fmla="*/ 0 h 16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2728" h="162542">
                  <a:moveTo>
                    <a:pt x="162454" y="0"/>
                  </a:moveTo>
                  <a:lnTo>
                    <a:pt x="2702728" y="0"/>
                  </a:lnTo>
                  <a:lnTo>
                    <a:pt x="2702728" y="162542"/>
                  </a:lnTo>
                  <a:lnTo>
                    <a:pt x="0" y="162542"/>
                  </a:lnTo>
                  <a:lnTo>
                    <a:pt x="613" y="161841"/>
                  </a:lnTo>
                  <a:lnTo>
                    <a:pt x="162454" y="0"/>
                  </a:lnTo>
                  <a:close/>
                </a:path>
              </a:pathLst>
            </a:custGeom>
            <a:solidFill>
              <a:srgbClr val="B68C5D"/>
            </a:solidFill>
          </p:spPr>
          <p:txBody>
            <a:bodyPr wrap="square" lIns="0" tIns="0" rIns="0" bIns="0" rtlCol="0" anchor="ctr">
              <a:noAutofit/>
            </a:bodyPr>
            <a:lstStyle/>
            <a:p>
              <a:pPr algn="l"/>
              <a:endParaRPr lang="en-US" dirty="0">
                <a:latin typeface="+mn-lt"/>
              </a:endParaRPr>
            </a:p>
          </p:txBody>
        </p:sp>
        <p:grpSp>
          <p:nvGrpSpPr>
            <p:cNvPr id="143" name="Group 142">
              <a:extLst>
                <a:ext uri="{FF2B5EF4-FFF2-40B4-BE49-F238E27FC236}">
                  <a16:creationId xmlns:a16="http://schemas.microsoft.com/office/drawing/2014/main" id="{2092A9C9-BFB1-ED46-84AD-472E4F761AA0}"/>
                </a:ext>
              </a:extLst>
            </p:cNvPr>
            <p:cNvGrpSpPr/>
            <p:nvPr/>
          </p:nvGrpSpPr>
          <p:grpSpPr>
            <a:xfrm>
              <a:off x="1203887" y="5131914"/>
              <a:ext cx="207963" cy="51434"/>
              <a:chOff x="8891588" y="4926808"/>
              <a:chExt cx="207963" cy="51434"/>
            </a:xfrm>
          </p:grpSpPr>
          <p:sp>
            <p:nvSpPr>
              <p:cNvPr id="144" name="Oval 143">
                <a:extLst>
                  <a:ext uri="{FF2B5EF4-FFF2-40B4-BE49-F238E27FC236}">
                    <a16:creationId xmlns:a16="http://schemas.microsoft.com/office/drawing/2014/main" id="{5A3043EB-78B0-B740-B00B-AD427C08581C}"/>
                  </a:ext>
                </a:extLst>
              </p:cNvPr>
              <p:cNvSpPr/>
              <p:nvPr/>
            </p:nvSpPr>
            <p:spPr>
              <a:xfrm>
                <a:off x="8891588" y="4926808"/>
                <a:ext cx="73819" cy="45719"/>
              </a:xfrm>
              <a:prstGeom prst="ellipse">
                <a:avLst/>
              </a:prstGeom>
              <a:solidFill>
                <a:schemeClr val="bg1"/>
              </a:solidFill>
            </p:spPr>
            <p:txBody>
              <a:bodyPr wrap="square" lIns="0" tIns="0" rIns="0" bIns="0" rtlCol="0" anchor="ctr">
                <a:noAutofit/>
              </a:bodyPr>
              <a:lstStyle/>
              <a:p>
                <a:pPr algn="l"/>
                <a:endParaRPr lang="en-US" dirty="0">
                  <a:latin typeface="+mn-lt"/>
                </a:endParaRPr>
              </a:p>
            </p:txBody>
          </p:sp>
          <p:sp>
            <p:nvSpPr>
              <p:cNvPr id="145" name="Oval 144">
                <a:extLst>
                  <a:ext uri="{FF2B5EF4-FFF2-40B4-BE49-F238E27FC236}">
                    <a16:creationId xmlns:a16="http://schemas.microsoft.com/office/drawing/2014/main" id="{B2A7918B-3454-1F4A-AC8D-CF93F0662653}"/>
                  </a:ext>
                </a:extLst>
              </p:cNvPr>
              <p:cNvSpPr/>
              <p:nvPr/>
            </p:nvSpPr>
            <p:spPr>
              <a:xfrm>
                <a:off x="8909209" y="4932523"/>
                <a:ext cx="45719" cy="45719"/>
              </a:xfrm>
              <a:prstGeom prst="ellipse">
                <a:avLst/>
              </a:prstGeom>
              <a:solidFill>
                <a:schemeClr val="bg2"/>
              </a:solidFill>
            </p:spPr>
            <p:txBody>
              <a:bodyPr wrap="square" lIns="0" tIns="0" rIns="0" bIns="0" rtlCol="0" anchor="ctr">
                <a:noAutofit/>
              </a:bodyPr>
              <a:lstStyle/>
              <a:p>
                <a:pPr algn="l"/>
                <a:endParaRPr lang="en-US" dirty="0">
                  <a:latin typeface="+mn-lt"/>
                </a:endParaRPr>
              </a:p>
            </p:txBody>
          </p:sp>
          <p:sp>
            <p:nvSpPr>
              <p:cNvPr id="146" name="Oval 145">
                <a:extLst>
                  <a:ext uri="{FF2B5EF4-FFF2-40B4-BE49-F238E27FC236}">
                    <a16:creationId xmlns:a16="http://schemas.microsoft.com/office/drawing/2014/main" id="{999C531E-0A7E-CA45-854B-EA4571C571B1}"/>
                  </a:ext>
                </a:extLst>
              </p:cNvPr>
              <p:cNvSpPr/>
              <p:nvPr/>
            </p:nvSpPr>
            <p:spPr>
              <a:xfrm>
                <a:off x="9025732" y="4926808"/>
                <a:ext cx="73819" cy="45719"/>
              </a:xfrm>
              <a:prstGeom prst="ellipse">
                <a:avLst/>
              </a:prstGeom>
              <a:solidFill>
                <a:schemeClr val="bg1"/>
              </a:solidFill>
            </p:spPr>
            <p:txBody>
              <a:bodyPr wrap="square" lIns="0" tIns="0" rIns="0" bIns="0" rtlCol="0" anchor="ctr">
                <a:noAutofit/>
              </a:bodyPr>
              <a:lstStyle/>
              <a:p>
                <a:pPr algn="l"/>
                <a:endParaRPr lang="en-US" dirty="0">
                  <a:latin typeface="+mn-lt"/>
                </a:endParaRPr>
              </a:p>
            </p:txBody>
          </p:sp>
          <p:sp>
            <p:nvSpPr>
              <p:cNvPr id="147" name="Oval 146">
                <a:extLst>
                  <a:ext uri="{FF2B5EF4-FFF2-40B4-BE49-F238E27FC236}">
                    <a16:creationId xmlns:a16="http://schemas.microsoft.com/office/drawing/2014/main" id="{5737595D-7F00-5F4C-B59F-78D8D86C4836}"/>
                  </a:ext>
                </a:extLst>
              </p:cNvPr>
              <p:cNvSpPr/>
              <p:nvPr/>
            </p:nvSpPr>
            <p:spPr>
              <a:xfrm>
                <a:off x="9043353" y="4932523"/>
                <a:ext cx="45719" cy="45719"/>
              </a:xfrm>
              <a:prstGeom prst="ellipse">
                <a:avLst/>
              </a:prstGeom>
              <a:solidFill>
                <a:schemeClr val="bg2"/>
              </a:solidFill>
            </p:spPr>
            <p:txBody>
              <a:bodyPr wrap="square" lIns="0" tIns="0" rIns="0" bIns="0" rtlCol="0" anchor="ctr">
                <a:noAutofit/>
              </a:bodyPr>
              <a:lstStyle/>
              <a:p>
                <a:pPr algn="l"/>
                <a:endParaRPr lang="en-US" dirty="0">
                  <a:latin typeface="+mn-lt"/>
                </a:endParaRPr>
              </a:p>
            </p:txBody>
          </p:sp>
        </p:grpSp>
        <p:sp>
          <p:nvSpPr>
            <p:cNvPr id="148" name="Oval 147">
              <a:extLst>
                <a:ext uri="{FF2B5EF4-FFF2-40B4-BE49-F238E27FC236}">
                  <a16:creationId xmlns:a16="http://schemas.microsoft.com/office/drawing/2014/main" id="{E521065C-F471-4449-8C54-27D0ED21A2C9}"/>
                </a:ext>
              </a:extLst>
            </p:cNvPr>
            <p:cNvSpPr/>
            <p:nvPr/>
          </p:nvSpPr>
          <p:spPr>
            <a:xfrm rot="20134386" flipV="1">
              <a:off x="1287551" y="5312525"/>
              <a:ext cx="84168" cy="45719"/>
            </a:xfrm>
            <a:prstGeom prst="ellipse">
              <a:avLst/>
            </a:prstGeom>
            <a:solidFill>
              <a:schemeClr val="accent1"/>
            </a:solidFill>
          </p:spPr>
          <p:txBody>
            <a:bodyPr wrap="square" lIns="0" tIns="0" rIns="0" bIns="0" rtlCol="0" anchor="ctr">
              <a:noAutofit/>
            </a:bodyPr>
            <a:lstStyle/>
            <a:p>
              <a:pPr algn="l"/>
              <a:endParaRPr lang="en-US" dirty="0">
                <a:latin typeface="+mn-lt"/>
              </a:endParaRPr>
            </a:p>
          </p:txBody>
        </p:sp>
        <p:sp>
          <p:nvSpPr>
            <p:cNvPr id="149" name="Freeform 148">
              <a:extLst>
                <a:ext uri="{FF2B5EF4-FFF2-40B4-BE49-F238E27FC236}">
                  <a16:creationId xmlns:a16="http://schemas.microsoft.com/office/drawing/2014/main" id="{3BFEBEB6-307A-174D-A231-4D92C7BF5033}"/>
                </a:ext>
              </a:extLst>
            </p:cNvPr>
            <p:cNvSpPr/>
            <p:nvPr/>
          </p:nvSpPr>
          <p:spPr>
            <a:xfrm>
              <a:off x="1191772" y="5089891"/>
              <a:ext cx="63909" cy="24581"/>
            </a:xfrm>
            <a:custGeom>
              <a:avLst/>
              <a:gdLst>
                <a:gd name="connsiteX0" fmla="*/ 0 w 63909"/>
                <a:gd name="connsiteY0" fmla="*/ 24581 h 24581"/>
                <a:gd name="connsiteX1" fmla="*/ 0 w 63909"/>
                <a:gd name="connsiteY1" fmla="*/ 24581 h 24581"/>
                <a:gd name="connsiteX2" fmla="*/ 39329 w 63909"/>
                <a:gd name="connsiteY2" fmla="*/ 9832 h 24581"/>
                <a:gd name="connsiteX3" fmla="*/ 63909 w 63909"/>
                <a:gd name="connsiteY3" fmla="*/ 0 h 24581"/>
                <a:gd name="connsiteX4" fmla="*/ 63909 w 63909"/>
                <a:gd name="connsiteY4" fmla="*/ 0 h 24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9" h="24581">
                  <a:moveTo>
                    <a:pt x="0" y="24581"/>
                  </a:moveTo>
                  <a:lnTo>
                    <a:pt x="0" y="24581"/>
                  </a:lnTo>
                  <a:lnTo>
                    <a:pt x="39329" y="9832"/>
                  </a:lnTo>
                  <a:cubicBezTo>
                    <a:pt x="61605" y="1731"/>
                    <a:pt x="46577" y="8666"/>
                    <a:pt x="63909" y="0"/>
                  </a:cubicBezTo>
                  <a:lnTo>
                    <a:pt x="63909" y="0"/>
                  </a:lnTo>
                </a:path>
              </a:pathLst>
            </a:custGeom>
            <a:noFill/>
            <a:ln>
              <a:solidFill>
                <a:schemeClr val="accent1"/>
              </a:solidFill>
            </a:ln>
          </p:spPr>
          <p:txBody>
            <a:bodyPr rtlCol="0" anchor="ctr"/>
            <a:lstStyle/>
            <a:p>
              <a:pPr algn="ctr"/>
              <a:endParaRPr lang="en-US"/>
            </a:p>
          </p:txBody>
        </p:sp>
        <p:sp>
          <p:nvSpPr>
            <p:cNvPr id="150" name="Freeform 149">
              <a:extLst>
                <a:ext uri="{FF2B5EF4-FFF2-40B4-BE49-F238E27FC236}">
                  <a16:creationId xmlns:a16="http://schemas.microsoft.com/office/drawing/2014/main" id="{F3909E31-19D9-AA46-B4FD-869999CD21D6}"/>
                </a:ext>
              </a:extLst>
            </p:cNvPr>
            <p:cNvSpPr/>
            <p:nvPr/>
          </p:nvSpPr>
          <p:spPr>
            <a:xfrm flipH="1">
              <a:off x="1358920" y="5089891"/>
              <a:ext cx="63909" cy="24581"/>
            </a:xfrm>
            <a:custGeom>
              <a:avLst/>
              <a:gdLst>
                <a:gd name="connsiteX0" fmla="*/ 0 w 63909"/>
                <a:gd name="connsiteY0" fmla="*/ 24581 h 24581"/>
                <a:gd name="connsiteX1" fmla="*/ 0 w 63909"/>
                <a:gd name="connsiteY1" fmla="*/ 24581 h 24581"/>
                <a:gd name="connsiteX2" fmla="*/ 39329 w 63909"/>
                <a:gd name="connsiteY2" fmla="*/ 9832 h 24581"/>
                <a:gd name="connsiteX3" fmla="*/ 63909 w 63909"/>
                <a:gd name="connsiteY3" fmla="*/ 0 h 24581"/>
                <a:gd name="connsiteX4" fmla="*/ 63909 w 63909"/>
                <a:gd name="connsiteY4" fmla="*/ 0 h 24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9" h="24581">
                  <a:moveTo>
                    <a:pt x="0" y="24581"/>
                  </a:moveTo>
                  <a:lnTo>
                    <a:pt x="0" y="24581"/>
                  </a:lnTo>
                  <a:lnTo>
                    <a:pt x="39329" y="9832"/>
                  </a:lnTo>
                  <a:cubicBezTo>
                    <a:pt x="61605" y="1731"/>
                    <a:pt x="46577" y="8666"/>
                    <a:pt x="63909" y="0"/>
                  </a:cubicBezTo>
                  <a:lnTo>
                    <a:pt x="63909" y="0"/>
                  </a:lnTo>
                </a:path>
              </a:pathLst>
            </a:custGeom>
            <a:noFill/>
            <a:ln>
              <a:solidFill>
                <a:schemeClr val="accent1"/>
              </a:solidFill>
            </a:ln>
          </p:spPr>
          <p:txBody>
            <a:bodyPr rtlCol="0" anchor="ctr"/>
            <a:lstStyle/>
            <a:p>
              <a:pPr algn="ctr"/>
              <a:endParaRPr lang="en-US"/>
            </a:p>
          </p:txBody>
        </p:sp>
        <p:sp>
          <p:nvSpPr>
            <p:cNvPr id="151" name="Freeform 150">
              <a:extLst>
                <a:ext uri="{FF2B5EF4-FFF2-40B4-BE49-F238E27FC236}">
                  <a16:creationId xmlns:a16="http://schemas.microsoft.com/office/drawing/2014/main" id="{B958ECB5-1BDD-864B-8FB6-A5785EADA0A3}"/>
                </a:ext>
              </a:extLst>
            </p:cNvPr>
            <p:cNvSpPr/>
            <p:nvPr/>
          </p:nvSpPr>
          <p:spPr>
            <a:xfrm>
              <a:off x="886972" y="6033788"/>
              <a:ext cx="304800" cy="167148"/>
            </a:xfrm>
            <a:custGeom>
              <a:avLst/>
              <a:gdLst>
                <a:gd name="connsiteX0" fmla="*/ 0 w 304800"/>
                <a:gd name="connsiteY0" fmla="*/ 49161 h 167148"/>
                <a:gd name="connsiteX1" fmla="*/ 0 w 304800"/>
                <a:gd name="connsiteY1" fmla="*/ 49161 h 167148"/>
                <a:gd name="connsiteX2" fmla="*/ 44245 w 304800"/>
                <a:gd name="connsiteY2" fmla="*/ 39329 h 167148"/>
                <a:gd name="connsiteX3" fmla="*/ 73742 w 304800"/>
                <a:gd name="connsiteY3" fmla="*/ 29497 h 167148"/>
                <a:gd name="connsiteX4" fmla="*/ 108154 w 304800"/>
                <a:gd name="connsiteY4" fmla="*/ 14748 h 167148"/>
                <a:gd name="connsiteX5" fmla="*/ 137651 w 304800"/>
                <a:gd name="connsiteY5" fmla="*/ 4916 h 167148"/>
                <a:gd name="connsiteX6" fmla="*/ 157316 w 304800"/>
                <a:gd name="connsiteY6" fmla="*/ 0 h 167148"/>
                <a:gd name="connsiteX7" fmla="*/ 231058 w 304800"/>
                <a:gd name="connsiteY7" fmla="*/ 4916 h 167148"/>
                <a:gd name="connsiteX8" fmla="*/ 245806 w 304800"/>
                <a:gd name="connsiteY8" fmla="*/ 9832 h 167148"/>
                <a:gd name="connsiteX9" fmla="*/ 275303 w 304800"/>
                <a:gd name="connsiteY9" fmla="*/ 14748 h 167148"/>
                <a:gd name="connsiteX10" fmla="*/ 294967 w 304800"/>
                <a:gd name="connsiteY10" fmla="*/ 44245 h 167148"/>
                <a:gd name="connsiteX11" fmla="*/ 304800 w 304800"/>
                <a:gd name="connsiteY11" fmla="*/ 73742 h 167148"/>
                <a:gd name="connsiteX12" fmla="*/ 299884 w 304800"/>
                <a:gd name="connsiteY12" fmla="*/ 127819 h 167148"/>
                <a:gd name="connsiteX13" fmla="*/ 294967 w 304800"/>
                <a:gd name="connsiteY13" fmla="*/ 142568 h 167148"/>
                <a:gd name="connsiteX14" fmla="*/ 265471 w 304800"/>
                <a:gd name="connsiteY14" fmla="*/ 152400 h 167148"/>
                <a:gd name="connsiteX15" fmla="*/ 245806 w 304800"/>
                <a:gd name="connsiteY15" fmla="*/ 157316 h 167148"/>
                <a:gd name="connsiteX16" fmla="*/ 181896 w 304800"/>
                <a:gd name="connsiteY16" fmla="*/ 167148 h 167148"/>
                <a:gd name="connsiteX17" fmla="*/ 162232 w 304800"/>
                <a:gd name="connsiteY17" fmla="*/ 162232 h 167148"/>
                <a:gd name="connsiteX18" fmla="*/ 152400 w 304800"/>
                <a:gd name="connsiteY18" fmla="*/ 132735 h 167148"/>
                <a:gd name="connsiteX19" fmla="*/ 147484 w 304800"/>
                <a:gd name="connsiteY19" fmla="*/ 117987 h 167148"/>
                <a:gd name="connsiteX20" fmla="*/ 137651 w 304800"/>
                <a:gd name="connsiteY20" fmla="*/ 108155 h 167148"/>
                <a:gd name="connsiteX21" fmla="*/ 122903 w 304800"/>
                <a:gd name="connsiteY21" fmla="*/ 103239 h 167148"/>
                <a:gd name="connsiteX22" fmla="*/ 78658 w 304800"/>
                <a:gd name="connsiteY22" fmla="*/ 83574 h 167148"/>
                <a:gd name="connsiteX23" fmla="*/ 49161 w 304800"/>
                <a:gd name="connsiteY23" fmla="*/ 73742 h 167148"/>
                <a:gd name="connsiteX24" fmla="*/ 34413 w 304800"/>
                <a:gd name="connsiteY24" fmla="*/ 63910 h 167148"/>
                <a:gd name="connsiteX25" fmla="*/ 0 w 304800"/>
                <a:gd name="connsiteY25" fmla="*/ 49161 h 16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4800" h="167148">
                  <a:moveTo>
                    <a:pt x="0" y="49161"/>
                  </a:moveTo>
                  <a:lnTo>
                    <a:pt x="0" y="49161"/>
                  </a:lnTo>
                  <a:cubicBezTo>
                    <a:pt x="14748" y="45884"/>
                    <a:pt x="29647" y="43222"/>
                    <a:pt x="44245" y="39329"/>
                  </a:cubicBezTo>
                  <a:cubicBezTo>
                    <a:pt x="54259" y="36659"/>
                    <a:pt x="73742" y="29497"/>
                    <a:pt x="73742" y="29497"/>
                  </a:cubicBezTo>
                  <a:cubicBezTo>
                    <a:pt x="91097" y="12140"/>
                    <a:pt x="76117" y="23485"/>
                    <a:pt x="108154" y="14748"/>
                  </a:cubicBezTo>
                  <a:cubicBezTo>
                    <a:pt x="118153" y="12021"/>
                    <a:pt x="127596" y="7430"/>
                    <a:pt x="137651" y="4916"/>
                  </a:cubicBezTo>
                  <a:lnTo>
                    <a:pt x="157316" y="0"/>
                  </a:lnTo>
                  <a:cubicBezTo>
                    <a:pt x="181897" y="1639"/>
                    <a:pt x="206573" y="2196"/>
                    <a:pt x="231058" y="4916"/>
                  </a:cubicBezTo>
                  <a:cubicBezTo>
                    <a:pt x="236208" y="5488"/>
                    <a:pt x="240747" y="8708"/>
                    <a:pt x="245806" y="9832"/>
                  </a:cubicBezTo>
                  <a:cubicBezTo>
                    <a:pt x="255537" y="11994"/>
                    <a:pt x="265471" y="13109"/>
                    <a:pt x="275303" y="14748"/>
                  </a:cubicBezTo>
                  <a:cubicBezTo>
                    <a:pt x="291565" y="63537"/>
                    <a:pt x="264283" y="-10986"/>
                    <a:pt x="294967" y="44245"/>
                  </a:cubicBezTo>
                  <a:cubicBezTo>
                    <a:pt x="300000" y="53305"/>
                    <a:pt x="304800" y="73742"/>
                    <a:pt x="304800" y="73742"/>
                  </a:cubicBezTo>
                  <a:cubicBezTo>
                    <a:pt x="303161" y="91768"/>
                    <a:pt x="302444" y="109901"/>
                    <a:pt x="299884" y="127819"/>
                  </a:cubicBezTo>
                  <a:cubicBezTo>
                    <a:pt x="299151" y="132949"/>
                    <a:pt x="299184" y="139556"/>
                    <a:pt x="294967" y="142568"/>
                  </a:cubicBezTo>
                  <a:cubicBezTo>
                    <a:pt x="286534" y="148592"/>
                    <a:pt x="275525" y="149887"/>
                    <a:pt x="265471" y="152400"/>
                  </a:cubicBezTo>
                  <a:cubicBezTo>
                    <a:pt x="258916" y="154039"/>
                    <a:pt x="252471" y="156205"/>
                    <a:pt x="245806" y="157316"/>
                  </a:cubicBezTo>
                  <a:cubicBezTo>
                    <a:pt x="138659" y="175173"/>
                    <a:pt x="257080" y="152112"/>
                    <a:pt x="181896" y="167148"/>
                  </a:cubicBezTo>
                  <a:cubicBezTo>
                    <a:pt x="175341" y="165509"/>
                    <a:pt x="166629" y="167362"/>
                    <a:pt x="162232" y="162232"/>
                  </a:cubicBezTo>
                  <a:cubicBezTo>
                    <a:pt x="155487" y="154363"/>
                    <a:pt x="155677" y="142567"/>
                    <a:pt x="152400" y="132735"/>
                  </a:cubicBezTo>
                  <a:cubicBezTo>
                    <a:pt x="150761" y="127819"/>
                    <a:pt x="151148" y="121651"/>
                    <a:pt x="147484" y="117987"/>
                  </a:cubicBezTo>
                  <a:cubicBezTo>
                    <a:pt x="144206" y="114710"/>
                    <a:pt x="141626" y="110540"/>
                    <a:pt x="137651" y="108155"/>
                  </a:cubicBezTo>
                  <a:cubicBezTo>
                    <a:pt x="133207" y="105489"/>
                    <a:pt x="127819" y="104878"/>
                    <a:pt x="122903" y="103239"/>
                  </a:cubicBezTo>
                  <a:cubicBezTo>
                    <a:pt x="99531" y="87657"/>
                    <a:pt x="113759" y="95274"/>
                    <a:pt x="78658" y="83574"/>
                  </a:cubicBezTo>
                  <a:cubicBezTo>
                    <a:pt x="78657" y="83574"/>
                    <a:pt x="49162" y="73743"/>
                    <a:pt x="49161" y="73742"/>
                  </a:cubicBezTo>
                  <a:cubicBezTo>
                    <a:pt x="44245" y="70465"/>
                    <a:pt x="39027" y="67601"/>
                    <a:pt x="34413" y="63910"/>
                  </a:cubicBezTo>
                  <a:cubicBezTo>
                    <a:pt x="30793" y="61014"/>
                    <a:pt x="5736" y="51619"/>
                    <a:pt x="0" y="49161"/>
                  </a:cubicBezTo>
                  <a:close/>
                </a:path>
              </a:pathLst>
            </a:custGeom>
            <a:solidFill>
              <a:srgbClr val="F6C8B1"/>
            </a:solidFill>
          </p:spPr>
          <p:txBody>
            <a:bodyPr wrap="square" lIns="0" tIns="0" rIns="0" bIns="0" rtlCol="0" anchor="ctr">
              <a:noAutofit/>
            </a:bodyPr>
            <a:lstStyle/>
            <a:p>
              <a:pPr algn="l"/>
              <a:endParaRPr lang="en-US" dirty="0">
                <a:latin typeface="+mn-lt"/>
              </a:endParaRPr>
            </a:p>
          </p:txBody>
        </p:sp>
        <p:sp>
          <p:nvSpPr>
            <p:cNvPr id="152" name="Freeform 151">
              <a:extLst>
                <a:ext uri="{FF2B5EF4-FFF2-40B4-BE49-F238E27FC236}">
                  <a16:creationId xmlns:a16="http://schemas.microsoft.com/office/drawing/2014/main" id="{713C3319-2898-7C47-8967-075C447C18A3}"/>
                </a:ext>
              </a:extLst>
            </p:cNvPr>
            <p:cNvSpPr/>
            <p:nvPr/>
          </p:nvSpPr>
          <p:spPr>
            <a:xfrm>
              <a:off x="1584325" y="5807075"/>
              <a:ext cx="301625" cy="355600"/>
            </a:xfrm>
            <a:custGeom>
              <a:avLst/>
              <a:gdLst>
                <a:gd name="connsiteX0" fmla="*/ 263525 w 301625"/>
                <a:gd name="connsiteY0" fmla="*/ 19050 h 355600"/>
                <a:gd name="connsiteX1" fmla="*/ 301625 w 301625"/>
                <a:gd name="connsiteY1" fmla="*/ 355600 h 355600"/>
                <a:gd name="connsiteX2" fmla="*/ 190500 w 301625"/>
                <a:gd name="connsiteY2" fmla="*/ 352425 h 355600"/>
                <a:gd name="connsiteX3" fmla="*/ 0 w 301625"/>
                <a:gd name="connsiteY3" fmla="*/ 31750 h 355600"/>
                <a:gd name="connsiteX4" fmla="*/ 114300 w 301625"/>
                <a:gd name="connsiteY4" fmla="*/ 0 h 355600"/>
                <a:gd name="connsiteX5" fmla="*/ 168275 w 301625"/>
                <a:gd name="connsiteY5" fmla="*/ 82550 h 355600"/>
                <a:gd name="connsiteX6" fmla="*/ 263525 w 301625"/>
                <a:gd name="connsiteY6" fmla="*/ 19050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25" h="355600">
                  <a:moveTo>
                    <a:pt x="263525" y="19050"/>
                  </a:moveTo>
                  <a:lnTo>
                    <a:pt x="301625" y="355600"/>
                  </a:lnTo>
                  <a:lnTo>
                    <a:pt x="190500" y="352425"/>
                  </a:lnTo>
                  <a:lnTo>
                    <a:pt x="0" y="31750"/>
                  </a:lnTo>
                  <a:lnTo>
                    <a:pt x="114300" y="0"/>
                  </a:lnTo>
                  <a:lnTo>
                    <a:pt x="168275" y="82550"/>
                  </a:lnTo>
                  <a:lnTo>
                    <a:pt x="263525" y="19050"/>
                  </a:lnTo>
                  <a:close/>
                </a:path>
              </a:pathLst>
            </a:custGeom>
            <a:solidFill>
              <a:schemeClr val="bg1"/>
            </a:solidFill>
          </p:spPr>
          <p:txBody>
            <a:bodyPr wrap="square" lIns="0" tIns="0" rIns="0" bIns="0" rtlCol="0" anchor="ctr">
              <a:noAutofit/>
            </a:bodyPr>
            <a:lstStyle/>
            <a:p>
              <a:pPr algn="l"/>
              <a:endParaRPr lang="en-US" dirty="0">
                <a:latin typeface="+mn-lt"/>
              </a:endParaRPr>
            </a:p>
          </p:txBody>
        </p:sp>
        <p:sp>
          <p:nvSpPr>
            <p:cNvPr id="158" name="Freeform 157">
              <a:extLst>
                <a:ext uri="{FF2B5EF4-FFF2-40B4-BE49-F238E27FC236}">
                  <a16:creationId xmlns:a16="http://schemas.microsoft.com/office/drawing/2014/main" id="{E957711E-E6BB-A540-B92B-4EB6DA2C3815}"/>
                </a:ext>
              </a:extLst>
            </p:cNvPr>
            <p:cNvSpPr/>
            <p:nvPr/>
          </p:nvSpPr>
          <p:spPr>
            <a:xfrm rot="3152985" flipH="1">
              <a:off x="1529841" y="5858381"/>
              <a:ext cx="304869" cy="167148"/>
            </a:xfrm>
            <a:custGeom>
              <a:avLst/>
              <a:gdLst>
                <a:gd name="connsiteX0" fmla="*/ 0 w 304800"/>
                <a:gd name="connsiteY0" fmla="*/ 49161 h 167148"/>
                <a:gd name="connsiteX1" fmla="*/ 0 w 304800"/>
                <a:gd name="connsiteY1" fmla="*/ 49161 h 167148"/>
                <a:gd name="connsiteX2" fmla="*/ 44245 w 304800"/>
                <a:gd name="connsiteY2" fmla="*/ 39329 h 167148"/>
                <a:gd name="connsiteX3" fmla="*/ 73742 w 304800"/>
                <a:gd name="connsiteY3" fmla="*/ 29497 h 167148"/>
                <a:gd name="connsiteX4" fmla="*/ 108154 w 304800"/>
                <a:gd name="connsiteY4" fmla="*/ 14748 h 167148"/>
                <a:gd name="connsiteX5" fmla="*/ 137651 w 304800"/>
                <a:gd name="connsiteY5" fmla="*/ 4916 h 167148"/>
                <a:gd name="connsiteX6" fmla="*/ 157316 w 304800"/>
                <a:gd name="connsiteY6" fmla="*/ 0 h 167148"/>
                <a:gd name="connsiteX7" fmla="*/ 231058 w 304800"/>
                <a:gd name="connsiteY7" fmla="*/ 4916 h 167148"/>
                <a:gd name="connsiteX8" fmla="*/ 245806 w 304800"/>
                <a:gd name="connsiteY8" fmla="*/ 9832 h 167148"/>
                <a:gd name="connsiteX9" fmla="*/ 275303 w 304800"/>
                <a:gd name="connsiteY9" fmla="*/ 14748 h 167148"/>
                <a:gd name="connsiteX10" fmla="*/ 294967 w 304800"/>
                <a:gd name="connsiteY10" fmla="*/ 44245 h 167148"/>
                <a:gd name="connsiteX11" fmla="*/ 304800 w 304800"/>
                <a:gd name="connsiteY11" fmla="*/ 73742 h 167148"/>
                <a:gd name="connsiteX12" fmla="*/ 299884 w 304800"/>
                <a:gd name="connsiteY12" fmla="*/ 127819 h 167148"/>
                <a:gd name="connsiteX13" fmla="*/ 294967 w 304800"/>
                <a:gd name="connsiteY13" fmla="*/ 142568 h 167148"/>
                <a:gd name="connsiteX14" fmla="*/ 265471 w 304800"/>
                <a:gd name="connsiteY14" fmla="*/ 152400 h 167148"/>
                <a:gd name="connsiteX15" fmla="*/ 245806 w 304800"/>
                <a:gd name="connsiteY15" fmla="*/ 157316 h 167148"/>
                <a:gd name="connsiteX16" fmla="*/ 181896 w 304800"/>
                <a:gd name="connsiteY16" fmla="*/ 167148 h 167148"/>
                <a:gd name="connsiteX17" fmla="*/ 162232 w 304800"/>
                <a:gd name="connsiteY17" fmla="*/ 162232 h 167148"/>
                <a:gd name="connsiteX18" fmla="*/ 152400 w 304800"/>
                <a:gd name="connsiteY18" fmla="*/ 132735 h 167148"/>
                <a:gd name="connsiteX19" fmla="*/ 147484 w 304800"/>
                <a:gd name="connsiteY19" fmla="*/ 117987 h 167148"/>
                <a:gd name="connsiteX20" fmla="*/ 137651 w 304800"/>
                <a:gd name="connsiteY20" fmla="*/ 108155 h 167148"/>
                <a:gd name="connsiteX21" fmla="*/ 122903 w 304800"/>
                <a:gd name="connsiteY21" fmla="*/ 103239 h 167148"/>
                <a:gd name="connsiteX22" fmla="*/ 78658 w 304800"/>
                <a:gd name="connsiteY22" fmla="*/ 83574 h 167148"/>
                <a:gd name="connsiteX23" fmla="*/ 49161 w 304800"/>
                <a:gd name="connsiteY23" fmla="*/ 73742 h 167148"/>
                <a:gd name="connsiteX24" fmla="*/ 34413 w 304800"/>
                <a:gd name="connsiteY24" fmla="*/ 63910 h 167148"/>
                <a:gd name="connsiteX25" fmla="*/ 0 w 304800"/>
                <a:gd name="connsiteY25" fmla="*/ 49161 h 167148"/>
                <a:gd name="connsiteX0" fmla="*/ 34482 w 304869"/>
                <a:gd name="connsiteY0" fmla="*/ 63910 h 167148"/>
                <a:gd name="connsiteX1" fmla="*/ 69 w 304869"/>
                <a:gd name="connsiteY1" fmla="*/ 49161 h 167148"/>
                <a:gd name="connsiteX2" fmla="*/ 44314 w 304869"/>
                <a:gd name="connsiteY2" fmla="*/ 39329 h 167148"/>
                <a:gd name="connsiteX3" fmla="*/ 73811 w 304869"/>
                <a:gd name="connsiteY3" fmla="*/ 29497 h 167148"/>
                <a:gd name="connsiteX4" fmla="*/ 108223 w 304869"/>
                <a:gd name="connsiteY4" fmla="*/ 14748 h 167148"/>
                <a:gd name="connsiteX5" fmla="*/ 137720 w 304869"/>
                <a:gd name="connsiteY5" fmla="*/ 4916 h 167148"/>
                <a:gd name="connsiteX6" fmla="*/ 157385 w 304869"/>
                <a:gd name="connsiteY6" fmla="*/ 0 h 167148"/>
                <a:gd name="connsiteX7" fmla="*/ 231127 w 304869"/>
                <a:gd name="connsiteY7" fmla="*/ 4916 h 167148"/>
                <a:gd name="connsiteX8" fmla="*/ 245875 w 304869"/>
                <a:gd name="connsiteY8" fmla="*/ 9832 h 167148"/>
                <a:gd name="connsiteX9" fmla="*/ 275372 w 304869"/>
                <a:gd name="connsiteY9" fmla="*/ 14748 h 167148"/>
                <a:gd name="connsiteX10" fmla="*/ 295036 w 304869"/>
                <a:gd name="connsiteY10" fmla="*/ 44245 h 167148"/>
                <a:gd name="connsiteX11" fmla="*/ 304869 w 304869"/>
                <a:gd name="connsiteY11" fmla="*/ 73742 h 167148"/>
                <a:gd name="connsiteX12" fmla="*/ 299953 w 304869"/>
                <a:gd name="connsiteY12" fmla="*/ 127819 h 167148"/>
                <a:gd name="connsiteX13" fmla="*/ 295036 w 304869"/>
                <a:gd name="connsiteY13" fmla="*/ 142568 h 167148"/>
                <a:gd name="connsiteX14" fmla="*/ 265540 w 304869"/>
                <a:gd name="connsiteY14" fmla="*/ 152400 h 167148"/>
                <a:gd name="connsiteX15" fmla="*/ 245875 w 304869"/>
                <a:gd name="connsiteY15" fmla="*/ 157316 h 167148"/>
                <a:gd name="connsiteX16" fmla="*/ 181965 w 304869"/>
                <a:gd name="connsiteY16" fmla="*/ 167148 h 167148"/>
                <a:gd name="connsiteX17" fmla="*/ 162301 w 304869"/>
                <a:gd name="connsiteY17" fmla="*/ 162232 h 167148"/>
                <a:gd name="connsiteX18" fmla="*/ 152469 w 304869"/>
                <a:gd name="connsiteY18" fmla="*/ 132735 h 167148"/>
                <a:gd name="connsiteX19" fmla="*/ 147553 w 304869"/>
                <a:gd name="connsiteY19" fmla="*/ 117987 h 167148"/>
                <a:gd name="connsiteX20" fmla="*/ 137720 w 304869"/>
                <a:gd name="connsiteY20" fmla="*/ 108155 h 167148"/>
                <a:gd name="connsiteX21" fmla="*/ 122972 w 304869"/>
                <a:gd name="connsiteY21" fmla="*/ 103239 h 167148"/>
                <a:gd name="connsiteX22" fmla="*/ 78727 w 304869"/>
                <a:gd name="connsiteY22" fmla="*/ 83574 h 167148"/>
                <a:gd name="connsiteX23" fmla="*/ 49230 w 304869"/>
                <a:gd name="connsiteY23" fmla="*/ 73742 h 167148"/>
                <a:gd name="connsiteX24" fmla="*/ 34482 w 304869"/>
                <a:gd name="connsiteY24" fmla="*/ 63910 h 16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869" h="167148">
                  <a:moveTo>
                    <a:pt x="34482" y="63910"/>
                  </a:moveTo>
                  <a:cubicBezTo>
                    <a:pt x="26289" y="59813"/>
                    <a:pt x="-1570" y="53258"/>
                    <a:pt x="69" y="49161"/>
                  </a:cubicBezTo>
                  <a:cubicBezTo>
                    <a:pt x="1708" y="45064"/>
                    <a:pt x="29716" y="43222"/>
                    <a:pt x="44314" y="39329"/>
                  </a:cubicBezTo>
                  <a:cubicBezTo>
                    <a:pt x="54328" y="36659"/>
                    <a:pt x="73811" y="29497"/>
                    <a:pt x="73811" y="29497"/>
                  </a:cubicBezTo>
                  <a:cubicBezTo>
                    <a:pt x="91166" y="12140"/>
                    <a:pt x="76186" y="23485"/>
                    <a:pt x="108223" y="14748"/>
                  </a:cubicBezTo>
                  <a:cubicBezTo>
                    <a:pt x="118222" y="12021"/>
                    <a:pt x="127665" y="7430"/>
                    <a:pt x="137720" y="4916"/>
                  </a:cubicBezTo>
                  <a:lnTo>
                    <a:pt x="157385" y="0"/>
                  </a:lnTo>
                  <a:cubicBezTo>
                    <a:pt x="181966" y="1639"/>
                    <a:pt x="206642" y="2196"/>
                    <a:pt x="231127" y="4916"/>
                  </a:cubicBezTo>
                  <a:cubicBezTo>
                    <a:pt x="236277" y="5488"/>
                    <a:pt x="240816" y="8708"/>
                    <a:pt x="245875" y="9832"/>
                  </a:cubicBezTo>
                  <a:cubicBezTo>
                    <a:pt x="255606" y="11994"/>
                    <a:pt x="265540" y="13109"/>
                    <a:pt x="275372" y="14748"/>
                  </a:cubicBezTo>
                  <a:cubicBezTo>
                    <a:pt x="291634" y="63537"/>
                    <a:pt x="264352" y="-10986"/>
                    <a:pt x="295036" y="44245"/>
                  </a:cubicBezTo>
                  <a:cubicBezTo>
                    <a:pt x="300069" y="53305"/>
                    <a:pt x="304869" y="73742"/>
                    <a:pt x="304869" y="73742"/>
                  </a:cubicBezTo>
                  <a:cubicBezTo>
                    <a:pt x="303230" y="91768"/>
                    <a:pt x="302513" y="109901"/>
                    <a:pt x="299953" y="127819"/>
                  </a:cubicBezTo>
                  <a:cubicBezTo>
                    <a:pt x="299220" y="132949"/>
                    <a:pt x="299253" y="139556"/>
                    <a:pt x="295036" y="142568"/>
                  </a:cubicBezTo>
                  <a:cubicBezTo>
                    <a:pt x="286603" y="148592"/>
                    <a:pt x="275594" y="149887"/>
                    <a:pt x="265540" y="152400"/>
                  </a:cubicBezTo>
                  <a:cubicBezTo>
                    <a:pt x="258985" y="154039"/>
                    <a:pt x="252540" y="156205"/>
                    <a:pt x="245875" y="157316"/>
                  </a:cubicBezTo>
                  <a:cubicBezTo>
                    <a:pt x="138728" y="175173"/>
                    <a:pt x="257149" y="152112"/>
                    <a:pt x="181965" y="167148"/>
                  </a:cubicBezTo>
                  <a:cubicBezTo>
                    <a:pt x="175410" y="165509"/>
                    <a:pt x="166698" y="167362"/>
                    <a:pt x="162301" y="162232"/>
                  </a:cubicBezTo>
                  <a:cubicBezTo>
                    <a:pt x="155556" y="154363"/>
                    <a:pt x="155746" y="142567"/>
                    <a:pt x="152469" y="132735"/>
                  </a:cubicBezTo>
                  <a:cubicBezTo>
                    <a:pt x="150830" y="127819"/>
                    <a:pt x="151217" y="121651"/>
                    <a:pt x="147553" y="117987"/>
                  </a:cubicBezTo>
                  <a:cubicBezTo>
                    <a:pt x="144275" y="114710"/>
                    <a:pt x="141695" y="110540"/>
                    <a:pt x="137720" y="108155"/>
                  </a:cubicBezTo>
                  <a:cubicBezTo>
                    <a:pt x="133276" y="105489"/>
                    <a:pt x="127888" y="104878"/>
                    <a:pt x="122972" y="103239"/>
                  </a:cubicBezTo>
                  <a:cubicBezTo>
                    <a:pt x="99600" y="87657"/>
                    <a:pt x="113828" y="95274"/>
                    <a:pt x="78727" y="83574"/>
                  </a:cubicBezTo>
                  <a:cubicBezTo>
                    <a:pt x="78726" y="83574"/>
                    <a:pt x="49231" y="73743"/>
                    <a:pt x="49230" y="73742"/>
                  </a:cubicBezTo>
                  <a:cubicBezTo>
                    <a:pt x="44314" y="70465"/>
                    <a:pt x="39096" y="67601"/>
                    <a:pt x="34482" y="63910"/>
                  </a:cubicBezTo>
                  <a:close/>
                </a:path>
              </a:pathLst>
            </a:custGeom>
            <a:solidFill>
              <a:srgbClr val="F6C8B1"/>
            </a:solidFill>
          </p:spPr>
          <p:txBody>
            <a:bodyPr wrap="square" lIns="0" tIns="0" rIns="0" bIns="0" rtlCol="0" anchor="ctr">
              <a:noAutofit/>
            </a:bodyPr>
            <a:lstStyle/>
            <a:p>
              <a:pPr algn="l"/>
              <a:endParaRPr lang="en-US" dirty="0">
                <a:latin typeface="+mn-lt"/>
              </a:endParaRPr>
            </a:p>
          </p:txBody>
        </p:sp>
      </p:grpSp>
      <p:sp>
        <p:nvSpPr>
          <p:cNvPr id="163" name="Google Shape;163;p11"/>
          <p:cNvSpPr txBox="1">
            <a:spLocks noGrp="1"/>
          </p:cNvSpPr>
          <p:nvPr>
            <p:ph type="title"/>
          </p:nvPr>
        </p:nvSpPr>
        <p:spPr>
          <a:prstGeom prst="rect">
            <a:avLst/>
          </a:prstGeom>
        </p:spPr>
        <p:txBody>
          <a:bodyPr spcFirstLastPara="1" wrap="square" lIns="0" tIns="0" rIns="0" bIns="0" anchor="t" anchorCtr="0">
            <a:noAutofit/>
          </a:bodyPr>
          <a:lstStyle/>
          <a:p>
            <a:pPr lvl="0"/>
            <a:r>
              <a:rPr lang="en-US" dirty="0"/>
              <a:t>You must have a good Internet connection</a:t>
            </a:r>
            <a:endParaRPr dirty="0"/>
          </a:p>
        </p:txBody>
      </p:sp>
      <p:sp>
        <p:nvSpPr>
          <p:cNvPr id="2" name="Rectangle 1">
            <a:extLst>
              <a:ext uri="{FF2B5EF4-FFF2-40B4-BE49-F238E27FC236}">
                <a16:creationId xmlns:a16="http://schemas.microsoft.com/office/drawing/2014/main" id="{23F0FC5C-8923-46C3-8AB9-338D7F710F39}"/>
              </a:ext>
            </a:extLst>
          </p:cNvPr>
          <p:cNvSpPr/>
          <p:nvPr/>
        </p:nvSpPr>
        <p:spPr>
          <a:xfrm>
            <a:off x="434355" y="1275911"/>
            <a:ext cx="4978424" cy="1699376"/>
          </a:xfrm>
          <a:prstGeom prst="rect">
            <a:avLst/>
          </a:prstGeom>
        </p:spPr>
        <p:txBody>
          <a:bodyPr wrap="square" lIns="0" tIns="0" rIns="0" bIns="0">
            <a:spAutoFit/>
          </a:bodyPr>
          <a:lstStyle/>
          <a:p>
            <a:pPr marL="285750" indent="-285750" fontAlgn="base">
              <a:lnSpc>
                <a:spcPct val="110000"/>
              </a:lnSpc>
              <a:spcBef>
                <a:spcPts val="600"/>
              </a:spcBef>
              <a:spcAft>
                <a:spcPts val="600"/>
              </a:spcAft>
              <a:buBlip>
                <a:blip r:embed="rId3"/>
              </a:buBlip>
            </a:pPr>
            <a:r>
              <a:rPr lang="en-US" sz="1600" dirty="0">
                <a:solidFill>
                  <a:srgbClr val="212121"/>
                </a:solidFill>
                <a:latin typeface="+mn-lt"/>
              </a:rPr>
              <a:t>It is imperative that you have a good internet connection.</a:t>
            </a:r>
          </a:p>
          <a:p>
            <a:pPr marL="285750" indent="-285750" fontAlgn="base">
              <a:lnSpc>
                <a:spcPct val="110000"/>
              </a:lnSpc>
              <a:spcBef>
                <a:spcPts val="600"/>
              </a:spcBef>
              <a:spcAft>
                <a:spcPts val="600"/>
              </a:spcAft>
              <a:buBlip>
                <a:blip r:embed="rId3"/>
              </a:buBlip>
            </a:pPr>
            <a:r>
              <a:rPr lang="en-US" sz="1600" dirty="0">
                <a:solidFill>
                  <a:srgbClr val="212121"/>
                </a:solidFill>
                <a:latin typeface="+mn-lt"/>
              </a:rPr>
              <a:t>The tools we use require you to be online. It is not possible to work with a bad connection. </a:t>
            </a:r>
            <a:r>
              <a:rPr lang="en-US" i="1" dirty="0">
                <a:solidFill>
                  <a:schemeClr val="accent4"/>
                </a:solidFill>
                <a:latin typeface="+mn-lt"/>
              </a:rPr>
              <a:t>Instead, you will waste your time and productivity - and even worse, you will waste your team’s time and productivity</a:t>
            </a:r>
            <a:endParaRPr lang="en-US" sz="1600" i="1" dirty="0">
              <a:solidFill>
                <a:schemeClr val="accent4"/>
              </a:solidFill>
              <a:latin typeface="+mn-lt"/>
            </a:endParaRPr>
          </a:p>
        </p:txBody>
      </p:sp>
      <p:sp>
        <p:nvSpPr>
          <p:cNvPr id="4" name="Rectangle 3">
            <a:extLst>
              <a:ext uri="{FF2B5EF4-FFF2-40B4-BE49-F238E27FC236}">
                <a16:creationId xmlns:a16="http://schemas.microsoft.com/office/drawing/2014/main" id="{B19736A2-7DDB-42B4-AC07-04D486DDDB80}"/>
              </a:ext>
            </a:extLst>
          </p:cNvPr>
          <p:cNvSpPr/>
          <p:nvPr/>
        </p:nvSpPr>
        <p:spPr>
          <a:xfrm>
            <a:off x="6214744" y="1275911"/>
            <a:ext cx="5542281" cy="2386815"/>
          </a:xfrm>
          <a:prstGeom prst="rect">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grpSp>
        <p:nvGrpSpPr>
          <p:cNvPr id="171" name="Group 170">
            <a:extLst>
              <a:ext uri="{FF2B5EF4-FFF2-40B4-BE49-F238E27FC236}">
                <a16:creationId xmlns:a16="http://schemas.microsoft.com/office/drawing/2014/main" id="{B64BFDA8-AF5D-410B-BC4F-B2017D1B7FAC}"/>
              </a:ext>
            </a:extLst>
          </p:cNvPr>
          <p:cNvGrpSpPr/>
          <p:nvPr/>
        </p:nvGrpSpPr>
        <p:grpSpPr>
          <a:xfrm>
            <a:off x="6394913" y="2832101"/>
            <a:ext cx="900229" cy="663326"/>
            <a:chOff x="6043083" y="3468158"/>
            <a:chExt cx="583142" cy="429683"/>
          </a:xfrm>
          <a:solidFill>
            <a:schemeClr val="accent2"/>
          </a:solidFill>
        </p:grpSpPr>
        <p:sp>
          <p:nvSpPr>
            <p:cNvPr id="25" name="Freeform: Shape 24">
              <a:extLst>
                <a:ext uri="{FF2B5EF4-FFF2-40B4-BE49-F238E27FC236}">
                  <a16:creationId xmlns:a16="http://schemas.microsoft.com/office/drawing/2014/main" id="{2D199F24-CF80-4C9D-BC57-1C6DA11F37B8}"/>
                </a:ext>
              </a:extLst>
            </p:cNvPr>
            <p:cNvSpPr/>
            <p:nvPr/>
          </p:nvSpPr>
          <p:spPr>
            <a:xfrm>
              <a:off x="6137848" y="3599827"/>
              <a:ext cx="398992" cy="92075"/>
            </a:xfrm>
            <a:custGeom>
              <a:avLst/>
              <a:gdLst>
                <a:gd name="connsiteX0" fmla="*/ 400101 w 398991"/>
                <a:gd name="connsiteY0" fmla="*/ 121384 h 92075"/>
                <a:gd name="connsiteX1" fmla="*/ 382856 w 398991"/>
                <a:gd name="connsiteY1" fmla="*/ 114752 h 92075"/>
                <a:gd name="connsiteX2" fmla="*/ 43239 w 398991"/>
                <a:gd name="connsiteY2" fmla="*/ 114752 h 92075"/>
                <a:gd name="connsiteX3" fmla="*/ 6094 w 398991"/>
                <a:gd name="connsiteY3" fmla="*/ 110774 h 92075"/>
                <a:gd name="connsiteX4" fmla="*/ 10074 w 398991"/>
                <a:gd name="connsiteY4" fmla="*/ 73628 h 92075"/>
                <a:gd name="connsiteX5" fmla="*/ 418673 w 398991"/>
                <a:gd name="connsiteY5" fmla="*/ 73628 h 92075"/>
                <a:gd name="connsiteX6" fmla="*/ 422654 w 398991"/>
                <a:gd name="connsiteY6" fmla="*/ 110774 h 92075"/>
                <a:gd name="connsiteX7" fmla="*/ 400101 w 398991"/>
                <a:gd name="connsiteY7" fmla="*/ 121384 h 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991" h="92075">
                  <a:moveTo>
                    <a:pt x="400101" y="121384"/>
                  </a:moveTo>
                  <a:cubicBezTo>
                    <a:pt x="393469" y="121384"/>
                    <a:pt x="388162" y="118732"/>
                    <a:pt x="382856" y="114752"/>
                  </a:cubicBezTo>
                  <a:cubicBezTo>
                    <a:pt x="284685" y="32501"/>
                    <a:pt x="141410" y="32501"/>
                    <a:pt x="43239" y="114752"/>
                  </a:cubicBezTo>
                  <a:cubicBezTo>
                    <a:pt x="31300" y="124039"/>
                    <a:pt x="15381" y="122713"/>
                    <a:pt x="6094" y="110774"/>
                  </a:cubicBezTo>
                  <a:cubicBezTo>
                    <a:pt x="-3192" y="100161"/>
                    <a:pt x="-1866" y="82912"/>
                    <a:pt x="10074" y="73628"/>
                  </a:cubicBezTo>
                  <a:cubicBezTo>
                    <a:pt x="128143" y="-24543"/>
                    <a:pt x="299276" y="-24543"/>
                    <a:pt x="418673" y="73628"/>
                  </a:cubicBezTo>
                  <a:cubicBezTo>
                    <a:pt x="430612" y="82912"/>
                    <a:pt x="431941" y="100161"/>
                    <a:pt x="422654" y="110774"/>
                  </a:cubicBezTo>
                  <a:cubicBezTo>
                    <a:pt x="414692" y="118732"/>
                    <a:pt x="408060" y="121384"/>
                    <a:pt x="400101" y="121384"/>
                  </a:cubicBezTo>
                  <a:close/>
                </a:path>
              </a:pathLst>
            </a:custGeom>
            <a:grpFill/>
            <a:ln w="30559" cap="flat">
              <a:noFill/>
              <a:prstDash val="solid"/>
              <a:miter/>
            </a:ln>
          </p:spPr>
          <p:txBody>
            <a:bodyPr rtlCol="0" anchor="ctr"/>
            <a:lstStyle/>
            <a:p>
              <a:endParaRPr lang="en-US">
                <a:latin typeface="+mn-lt"/>
              </a:endParaRPr>
            </a:p>
          </p:txBody>
        </p:sp>
        <p:sp>
          <p:nvSpPr>
            <p:cNvPr id="26" name="Freeform: Shape 25">
              <a:extLst>
                <a:ext uri="{FF2B5EF4-FFF2-40B4-BE49-F238E27FC236}">
                  <a16:creationId xmlns:a16="http://schemas.microsoft.com/office/drawing/2014/main" id="{E81FAABB-D516-49E3-8FD4-2A4D84FEDFE1}"/>
                </a:ext>
              </a:extLst>
            </p:cNvPr>
            <p:cNvSpPr/>
            <p:nvPr/>
          </p:nvSpPr>
          <p:spPr>
            <a:xfrm>
              <a:off x="6319308" y="3836458"/>
              <a:ext cx="61383" cy="61383"/>
            </a:xfrm>
            <a:custGeom>
              <a:avLst/>
              <a:gdLst>
                <a:gd name="connsiteX0" fmla="*/ 61383 w 61383"/>
                <a:gd name="connsiteY0" fmla="*/ 30692 h 61383"/>
                <a:gd name="connsiteX1" fmla="*/ 30692 w 61383"/>
                <a:gd name="connsiteY1" fmla="*/ 61383 h 61383"/>
                <a:gd name="connsiteX2" fmla="*/ 0 w 61383"/>
                <a:gd name="connsiteY2" fmla="*/ 30692 h 61383"/>
                <a:gd name="connsiteX3" fmla="*/ 30692 w 61383"/>
                <a:gd name="connsiteY3" fmla="*/ 0 h 61383"/>
                <a:gd name="connsiteX4" fmla="*/ 61383 w 61383"/>
                <a:gd name="connsiteY4" fmla="*/ 30692 h 6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83" h="61383">
                  <a:moveTo>
                    <a:pt x="61383" y="30692"/>
                  </a:moveTo>
                  <a:cubicBezTo>
                    <a:pt x="61383" y="47642"/>
                    <a:pt x="47642" y="61383"/>
                    <a:pt x="30692" y="61383"/>
                  </a:cubicBezTo>
                  <a:cubicBezTo>
                    <a:pt x="13741" y="61383"/>
                    <a:pt x="0" y="47642"/>
                    <a:pt x="0" y="30692"/>
                  </a:cubicBezTo>
                  <a:cubicBezTo>
                    <a:pt x="0" y="13741"/>
                    <a:pt x="13741" y="0"/>
                    <a:pt x="30692" y="0"/>
                  </a:cubicBezTo>
                  <a:cubicBezTo>
                    <a:pt x="47642" y="0"/>
                    <a:pt x="61383" y="13741"/>
                    <a:pt x="61383" y="30692"/>
                  </a:cubicBezTo>
                  <a:close/>
                </a:path>
              </a:pathLst>
            </a:custGeom>
            <a:grpFill/>
            <a:ln w="30559" cap="flat">
              <a:noFill/>
              <a:prstDash val="solid"/>
              <a:miter/>
            </a:ln>
          </p:spPr>
          <p:txBody>
            <a:bodyPr rtlCol="0" anchor="ctr"/>
            <a:lstStyle/>
            <a:p>
              <a:endParaRPr lang="en-US">
                <a:latin typeface="+mn-lt"/>
              </a:endParaRPr>
            </a:p>
          </p:txBody>
        </p:sp>
        <p:sp>
          <p:nvSpPr>
            <p:cNvPr id="27" name="Freeform: Shape 26">
              <a:extLst>
                <a:ext uri="{FF2B5EF4-FFF2-40B4-BE49-F238E27FC236}">
                  <a16:creationId xmlns:a16="http://schemas.microsoft.com/office/drawing/2014/main" id="{220F21C4-ACC8-4245-9B41-143A3344B7F0}"/>
                </a:ext>
              </a:extLst>
            </p:cNvPr>
            <p:cNvSpPr/>
            <p:nvPr/>
          </p:nvSpPr>
          <p:spPr>
            <a:xfrm>
              <a:off x="6043083" y="3468158"/>
              <a:ext cx="583142" cy="153458"/>
            </a:xfrm>
            <a:custGeom>
              <a:avLst/>
              <a:gdLst>
                <a:gd name="connsiteX0" fmla="*/ 586398 w 583141"/>
                <a:gd name="connsiteY0" fmla="*/ 158863 h 153458"/>
                <a:gd name="connsiteX1" fmla="*/ 569152 w 583141"/>
                <a:gd name="connsiteY1" fmla="*/ 152230 h 153458"/>
                <a:gd name="connsiteX2" fmla="*/ 43810 w 583141"/>
                <a:gd name="connsiteY2" fmla="*/ 152230 h 153458"/>
                <a:gd name="connsiteX3" fmla="*/ 6664 w 583141"/>
                <a:gd name="connsiteY3" fmla="*/ 149576 h 153458"/>
                <a:gd name="connsiteX4" fmla="*/ 9317 w 583141"/>
                <a:gd name="connsiteY4" fmla="*/ 112431 h 153458"/>
                <a:gd name="connsiteX5" fmla="*/ 604970 w 583141"/>
                <a:gd name="connsiteY5" fmla="*/ 112431 h 153458"/>
                <a:gd name="connsiteX6" fmla="*/ 607624 w 583141"/>
                <a:gd name="connsiteY6" fmla="*/ 149576 h 153458"/>
                <a:gd name="connsiteX7" fmla="*/ 586398 w 583141"/>
                <a:gd name="connsiteY7" fmla="*/ 158863 h 15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141" h="153458">
                  <a:moveTo>
                    <a:pt x="586398" y="158863"/>
                  </a:moveTo>
                  <a:cubicBezTo>
                    <a:pt x="579766" y="158863"/>
                    <a:pt x="574459" y="156208"/>
                    <a:pt x="569152" y="152230"/>
                  </a:cubicBezTo>
                  <a:cubicBezTo>
                    <a:pt x="419242" y="19568"/>
                    <a:pt x="193718" y="19568"/>
                    <a:pt x="43810" y="152230"/>
                  </a:cubicBezTo>
                  <a:cubicBezTo>
                    <a:pt x="33197" y="161515"/>
                    <a:pt x="15951" y="161515"/>
                    <a:pt x="6664" y="149576"/>
                  </a:cubicBezTo>
                  <a:cubicBezTo>
                    <a:pt x="-2622" y="138964"/>
                    <a:pt x="-2622" y="121717"/>
                    <a:pt x="9317" y="112431"/>
                  </a:cubicBezTo>
                  <a:cubicBezTo>
                    <a:pt x="179125" y="-37477"/>
                    <a:pt x="435162" y="-37477"/>
                    <a:pt x="604970" y="112431"/>
                  </a:cubicBezTo>
                  <a:cubicBezTo>
                    <a:pt x="615583" y="121717"/>
                    <a:pt x="616909" y="138964"/>
                    <a:pt x="607624" y="149576"/>
                  </a:cubicBezTo>
                  <a:cubicBezTo>
                    <a:pt x="600989" y="156208"/>
                    <a:pt x="594356" y="158863"/>
                    <a:pt x="586398" y="158863"/>
                  </a:cubicBezTo>
                  <a:close/>
                </a:path>
              </a:pathLst>
            </a:custGeom>
            <a:grpFill/>
            <a:ln w="30559" cap="flat">
              <a:noFill/>
              <a:prstDash val="solid"/>
              <a:miter/>
            </a:ln>
          </p:spPr>
          <p:txBody>
            <a:bodyPr rtlCol="0" anchor="ctr"/>
            <a:lstStyle/>
            <a:p>
              <a:endParaRPr lang="en-US">
                <a:latin typeface="+mn-lt"/>
              </a:endParaRPr>
            </a:p>
          </p:txBody>
        </p:sp>
        <p:sp>
          <p:nvSpPr>
            <p:cNvPr id="28" name="Freeform: Shape 27">
              <a:extLst>
                <a:ext uri="{FF2B5EF4-FFF2-40B4-BE49-F238E27FC236}">
                  <a16:creationId xmlns:a16="http://schemas.microsoft.com/office/drawing/2014/main" id="{BFB45FE4-0935-4517-A8ED-8649181919D9}"/>
                </a:ext>
              </a:extLst>
            </p:cNvPr>
            <p:cNvSpPr/>
            <p:nvPr/>
          </p:nvSpPr>
          <p:spPr>
            <a:xfrm>
              <a:off x="6232246" y="3732819"/>
              <a:ext cx="214842" cy="61383"/>
            </a:xfrm>
            <a:custGeom>
              <a:avLst/>
              <a:gdLst>
                <a:gd name="connsiteX0" fmla="*/ 25776 w 214841"/>
                <a:gd name="connsiteY0" fmla="*/ 82582 h 61383"/>
                <a:gd name="connsiteX1" fmla="*/ 4550 w 214841"/>
                <a:gd name="connsiteY1" fmla="*/ 71969 h 61383"/>
                <a:gd name="connsiteX2" fmla="*/ 11183 w 214841"/>
                <a:gd name="connsiteY2" fmla="*/ 34823 h 61383"/>
                <a:gd name="connsiteX3" fmla="*/ 226095 w 214841"/>
                <a:gd name="connsiteY3" fmla="*/ 34823 h 61383"/>
                <a:gd name="connsiteX4" fmla="*/ 232728 w 214841"/>
                <a:gd name="connsiteY4" fmla="*/ 71969 h 61383"/>
                <a:gd name="connsiteX5" fmla="*/ 195582 w 214841"/>
                <a:gd name="connsiteY5" fmla="*/ 78601 h 61383"/>
                <a:gd name="connsiteX6" fmla="*/ 41695 w 214841"/>
                <a:gd name="connsiteY6" fmla="*/ 78601 h 61383"/>
                <a:gd name="connsiteX7" fmla="*/ 25776 w 214841"/>
                <a:gd name="connsiteY7" fmla="*/ 82582 h 6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841" h="61383">
                  <a:moveTo>
                    <a:pt x="25776" y="82582"/>
                  </a:moveTo>
                  <a:cubicBezTo>
                    <a:pt x="17816" y="82582"/>
                    <a:pt x="9856" y="78601"/>
                    <a:pt x="4550" y="71969"/>
                  </a:cubicBezTo>
                  <a:cubicBezTo>
                    <a:pt x="-3410" y="60030"/>
                    <a:pt x="-757" y="44110"/>
                    <a:pt x="11183" y="34823"/>
                  </a:cubicBezTo>
                  <a:cubicBezTo>
                    <a:pt x="76188" y="-11608"/>
                    <a:pt x="161090" y="-11608"/>
                    <a:pt x="226095" y="34823"/>
                  </a:cubicBezTo>
                  <a:cubicBezTo>
                    <a:pt x="238034" y="42781"/>
                    <a:pt x="240689" y="60030"/>
                    <a:pt x="232728" y="71969"/>
                  </a:cubicBezTo>
                  <a:cubicBezTo>
                    <a:pt x="224770" y="83908"/>
                    <a:pt x="207524" y="86560"/>
                    <a:pt x="195582" y="78601"/>
                  </a:cubicBezTo>
                  <a:cubicBezTo>
                    <a:pt x="149151" y="45436"/>
                    <a:pt x="88127" y="45436"/>
                    <a:pt x="41695" y="78601"/>
                  </a:cubicBezTo>
                  <a:cubicBezTo>
                    <a:pt x="36389" y="81253"/>
                    <a:pt x="31082" y="82582"/>
                    <a:pt x="25776" y="82582"/>
                  </a:cubicBezTo>
                  <a:close/>
                </a:path>
              </a:pathLst>
            </a:custGeom>
            <a:grpFill/>
            <a:ln w="30559" cap="flat">
              <a:noFill/>
              <a:prstDash val="solid"/>
              <a:miter/>
            </a:ln>
          </p:spPr>
          <p:txBody>
            <a:bodyPr rtlCol="0" anchor="ctr"/>
            <a:lstStyle/>
            <a:p>
              <a:endParaRPr lang="en-US">
                <a:latin typeface="+mn-lt"/>
              </a:endParaRPr>
            </a:p>
          </p:txBody>
        </p:sp>
      </p:grpSp>
      <p:grpSp>
        <p:nvGrpSpPr>
          <p:cNvPr id="54" name="Group 53">
            <a:extLst>
              <a:ext uri="{FF2B5EF4-FFF2-40B4-BE49-F238E27FC236}">
                <a16:creationId xmlns:a16="http://schemas.microsoft.com/office/drawing/2014/main" id="{13B933FC-0850-4CAD-AE8C-7CE4193E3361}"/>
              </a:ext>
            </a:extLst>
          </p:cNvPr>
          <p:cNvGrpSpPr/>
          <p:nvPr/>
        </p:nvGrpSpPr>
        <p:grpSpPr>
          <a:xfrm>
            <a:off x="6394913" y="5308601"/>
            <a:ext cx="900229" cy="663326"/>
            <a:chOff x="6043083" y="3468158"/>
            <a:chExt cx="583142" cy="429683"/>
          </a:xfrm>
          <a:solidFill>
            <a:schemeClr val="accent1"/>
          </a:solidFill>
        </p:grpSpPr>
        <p:sp>
          <p:nvSpPr>
            <p:cNvPr id="55" name="Freeform: Shape 54">
              <a:extLst>
                <a:ext uri="{FF2B5EF4-FFF2-40B4-BE49-F238E27FC236}">
                  <a16:creationId xmlns:a16="http://schemas.microsoft.com/office/drawing/2014/main" id="{9B733DC2-0CB9-4B37-AF4B-2D501D5BD412}"/>
                </a:ext>
              </a:extLst>
            </p:cNvPr>
            <p:cNvSpPr/>
            <p:nvPr/>
          </p:nvSpPr>
          <p:spPr>
            <a:xfrm>
              <a:off x="6137848" y="3599827"/>
              <a:ext cx="398992" cy="92075"/>
            </a:xfrm>
            <a:custGeom>
              <a:avLst/>
              <a:gdLst>
                <a:gd name="connsiteX0" fmla="*/ 400101 w 398991"/>
                <a:gd name="connsiteY0" fmla="*/ 121384 h 92075"/>
                <a:gd name="connsiteX1" fmla="*/ 382856 w 398991"/>
                <a:gd name="connsiteY1" fmla="*/ 114752 h 92075"/>
                <a:gd name="connsiteX2" fmla="*/ 43239 w 398991"/>
                <a:gd name="connsiteY2" fmla="*/ 114752 h 92075"/>
                <a:gd name="connsiteX3" fmla="*/ 6094 w 398991"/>
                <a:gd name="connsiteY3" fmla="*/ 110774 h 92075"/>
                <a:gd name="connsiteX4" fmla="*/ 10074 w 398991"/>
                <a:gd name="connsiteY4" fmla="*/ 73628 h 92075"/>
                <a:gd name="connsiteX5" fmla="*/ 418673 w 398991"/>
                <a:gd name="connsiteY5" fmla="*/ 73628 h 92075"/>
                <a:gd name="connsiteX6" fmla="*/ 422654 w 398991"/>
                <a:gd name="connsiteY6" fmla="*/ 110774 h 92075"/>
                <a:gd name="connsiteX7" fmla="*/ 400101 w 398991"/>
                <a:gd name="connsiteY7" fmla="*/ 121384 h 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991" h="92075">
                  <a:moveTo>
                    <a:pt x="400101" y="121384"/>
                  </a:moveTo>
                  <a:cubicBezTo>
                    <a:pt x="393469" y="121384"/>
                    <a:pt x="388162" y="118732"/>
                    <a:pt x="382856" y="114752"/>
                  </a:cubicBezTo>
                  <a:cubicBezTo>
                    <a:pt x="284685" y="32501"/>
                    <a:pt x="141410" y="32501"/>
                    <a:pt x="43239" y="114752"/>
                  </a:cubicBezTo>
                  <a:cubicBezTo>
                    <a:pt x="31300" y="124039"/>
                    <a:pt x="15381" y="122713"/>
                    <a:pt x="6094" y="110774"/>
                  </a:cubicBezTo>
                  <a:cubicBezTo>
                    <a:pt x="-3192" y="100161"/>
                    <a:pt x="-1866" y="82912"/>
                    <a:pt x="10074" y="73628"/>
                  </a:cubicBezTo>
                  <a:cubicBezTo>
                    <a:pt x="128143" y="-24543"/>
                    <a:pt x="299276" y="-24543"/>
                    <a:pt x="418673" y="73628"/>
                  </a:cubicBezTo>
                  <a:cubicBezTo>
                    <a:pt x="430612" y="82912"/>
                    <a:pt x="431941" y="100161"/>
                    <a:pt x="422654" y="110774"/>
                  </a:cubicBezTo>
                  <a:cubicBezTo>
                    <a:pt x="414692" y="118732"/>
                    <a:pt x="408060" y="121384"/>
                    <a:pt x="400101" y="121384"/>
                  </a:cubicBezTo>
                  <a:close/>
                </a:path>
              </a:pathLst>
            </a:custGeom>
            <a:solidFill>
              <a:schemeClr val="accent1">
                <a:alpha val="20000"/>
              </a:schemeClr>
            </a:solidFill>
            <a:ln w="30559" cap="flat">
              <a:noFill/>
              <a:prstDash val="solid"/>
              <a:miter/>
            </a:ln>
          </p:spPr>
          <p:txBody>
            <a:bodyPr rtlCol="0" anchor="ctr"/>
            <a:lstStyle/>
            <a:p>
              <a:endParaRPr lang="en-US">
                <a:latin typeface="+mn-lt"/>
              </a:endParaRPr>
            </a:p>
          </p:txBody>
        </p:sp>
        <p:sp>
          <p:nvSpPr>
            <p:cNvPr id="56" name="Freeform: Shape 55">
              <a:extLst>
                <a:ext uri="{FF2B5EF4-FFF2-40B4-BE49-F238E27FC236}">
                  <a16:creationId xmlns:a16="http://schemas.microsoft.com/office/drawing/2014/main" id="{3C7080EF-6D12-434E-B0B7-BD8E347F8FF2}"/>
                </a:ext>
              </a:extLst>
            </p:cNvPr>
            <p:cNvSpPr/>
            <p:nvPr/>
          </p:nvSpPr>
          <p:spPr>
            <a:xfrm>
              <a:off x="6319308" y="3836458"/>
              <a:ext cx="61383" cy="61383"/>
            </a:xfrm>
            <a:custGeom>
              <a:avLst/>
              <a:gdLst>
                <a:gd name="connsiteX0" fmla="*/ 61383 w 61383"/>
                <a:gd name="connsiteY0" fmla="*/ 30692 h 61383"/>
                <a:gd name="connsiteX1" fmla="*/ 30692 w 61383"/>
                <a:gd name="connsiteY1" fmla="*/ 61383 h 61383"/>
                <a:gd name="connsiteX2" fmla="*/ 0 w 61383"/>
                <a:gd name="connsiteY2" fmla="*/ 30692 h 61383"/>
                <a:gd name="connsiteX3" fmla="*/ 30692 w 61383"/>
                <a:gd name="connsiteY3" fmla="*/ 0 h 61383"/>
                <a:gd name="connsiteX4" fmla="*/ 61383 w 61383"/>
                <a:gd name="connsiteY4" fmla="*/ 30692 h 6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83" h="61383">
                  <a:moveTo>
                    <a:pt x="61383" y="30692"/>
                  </a:moveTo>
                  <a:cubicBezTo>
                    <a:pt x="61383" y="47642"/>
                    <a:pt x="47642" y="61383"/>
                    <a:pt x="30692" y="61383"/>
                  </a:cubicBezTo>
                  <a:cubicBezTo>
                    <a:pt x="13741" y="61383"/>
                    <a:pt x="0" y="47642"/>
                    <a:pt x="0" y="30692"/>
                  </a:cubicBezTo>
                  <a:cubicBezTo>
                    <a:pt x="0" y="13741"/>
                    <a:pt x="13741" y="0"/>
                    <a:pt x="30692" y="0"/>
                  </a:cubicBezTo>
                  <a:cubicBezTo>
                    <a:pt x="47642" y="0"/>
                    <a:pt x="61383" y="13741"/>
                    <a:pt x="61383" y="30692"/>
                  </a:cubicBezTo>
                  <a:close/>
                </a:path>
              </a:pathLst>
            </a:custGeom>
            <a:solidFill>
              <a:schemeClr val="accent3"/>
            </a:solidFill>
            <a:ln w="30559" cap="flat">
              <a:noFill/>
              <a:prstDash val="solid"/>
              <a:miter/>
            </a:ln>
          </p:spPr>
          <p:txBody>
            <a:bodyPr rtlCol="0" anchor="ctr"/>
            <a:lstStyle/>
            <a:p>
              <a:endParaRPr lang="en-US">
                <a:latin typeface="+mn-lt"/>
              </a:endParaRPr>
            </a:p>
          </p:txBody>
        </p:sp>
        <p:sp>
          <p:nvSpPr>
            <p:cNvPr id="57" name="Freeform: Shape 56">
              <a:extLst>
                <a:ext uri="{FF2B5EF4-FFF2-40B4-BE49-F238E27FC236}">
                  <a16:creationId xmlns:a16="http://schemas.microsoft.com/office/drawing/2014/main" id="{DC6FA855-361F-4FD0-8252-09B36347D0FC}"/>
                </a:ext>
              </a:extLst>
            </p:cNvPr>
            <p:cNvSpPr/>
            <p:nvPr/>
          </p:nvSpPr>
          <p:spPr>
            <a:xfrm>
              <a:off x="6043083" y="3468158"/>
              <a:ext cx="583142" cy="153458"/>
            </a:xfrm>
            <a:custGeom>
              <a:avLst/>
              <a:gdLst>
                <a:gd name="connsiteX0" fmla="*/ 586398 w 583141"/>
                <a:gd name="connsiteY0" fmla="*/ 158863 h 153458"/>
                <a:gd name="connsiteX1" fmla="*/ 569152 w 583141"/>
                <a:gd name="connsiteY1" fmla="*/ 152230 h 153458"/>
                <a:gd name="connsiteX2" fmla="*/ 43810 w 583141"/>
                <a:gd name="connsiteY2" fmla="*/ 152230 h 153458"/>
                <a:gd name="connsiteX3" fmla="*/ 6664 w 583141"/>
                <a:gd name="connsiteY3" fmla="*/ 149576 h 153458"/>
                <a:gd name="connsiteX4" fmla="*/ 9317 w 583141"/>
                <a:gd name="connsiteY4" fmla="*/ 112431 h 153458"/>
                <a:gd name="connsiteX5" fmla="*/ 604970 w 583141"/>
                <a:gd name="connsiteY5" fmla="*/ 112431 h 153458"/>
                <a:gd name="connsiteX6" fmla="*/ 607624 w 583141"/>
                <a:gd name="connsiteY6" fmla="*/ 149576 h 153458"/>
                <a:gd name="connsiteX7" fmla="*/ 586398 w 583141"/>
                <a:gd name="connsiteY7" fmla="*/ 158863 h 15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141" h="153458">
                  <a:moveTo>
                    <a:pt x="586398" y="158863"/>
                  </a:moveTo>
                  <a:cubicBezTo>
                    <a:pt x="579766" y="158863"/>
                    <a:pt x="574459" y="156208"/>
                    <a:pt x="569152" y="152230"/>
                  </a:cubicBezTo>
                  <a:cubicBezTo>
                    <a:pt x="419242" y="19568"/>
                    <a:pt x="193718" y="19568"/>
                    <a:pt x="43810" y="152230"/>
                  </a:cubicBezTo>
                  <a:cubicBezTo>
                    <a:pt x="33197" y="161515"/>
                    <a:pt x="15951" y="161515"/>
                    <a:pt x="6664" y="149576"/>
                  </a:cubicBezTo>
                  <a:cubicBezTo>
                    <a:pt x="-2622" y="138964"/>
                    <a:pt x="-2622" y="121717"/>
                    <a:pt x="9317" y="112431"/>
                  </a:cubicBezTo>
                  <a:cubicBezTo>
                    <a:pt x="179125" y="-37477"/>
                    <a:pt x="435162" y="-37477"/>
                    <a:pt x="604970" y="112431"/>
                  </a:cubicBezTo>
                  <a:cubicBezTo>
                    <a:pt x="615583" y="121717"/>
                    <a:pt x="616909" y="138964"/>
                    <a:pt x="607624" y="149576"/>
                  </a:cubicBezTo>
                  <a:cubicBezTo>
                    <a:pt x="600989" y="156208"/>
                    <a:pt x="594356" y="158863"/>
                    <a:pt x="586398" y="158863"/>
                  </a:cubicBezTo>
                  <a:close/>
                </a:path>
              </a:pathLst>
            </a:custGeom>
            <a:solidFill>
              <a:schemeClr val="accent1">
                <a:alpha val="20000"/>
              </a:schemeClr>
            </a:solidFill>
            <a:ln w="30559" cap="flat">
              <a:noFill/>
              <a:prstDash val="solid"/>
              <a:miter/>
            </a:ln>
          </p:spPr>
          <p:txBody>
            <a:bodyPr rtlCol="0" anchor="ctr"/>
            <a:lstStyle/>
            <a:p>
              <a:endParaRPr lang="en-US">
                <a:latin typeface="+mn-lt"/>
              </a:endParaRPr>
            </a:p>
          </p:txBody>
        </p:sp>
        <p:sp>
          <p:nvSpPr>
            <p:cNvPr id="58" name="Freeform: Shape 57">
              <a:extLst>
                <a:ext uri="{FF2B5EF4-FFF2-40B4-BE49-F238E27FC236}">
                  <a16:creationId xmlns:a16="http://schemas.microsoft.com/office/drawing/2014/main" id="{39485AA3-B159-4841-85A1-BA42DE1401B8}"/>
                </a:ext>
              </a:extLst>
            </p:cNvPr>
            <p:cNvSpPr/>
            <p:nvPr/>
          </p:nvSpPr>
          <p:spPr>
            <a:xfrm>
              <a:off x="6232246" y="3732819"/>
              <a:ext cx="214842" cy="61383"/>
            </a:xfrm>
            <a:custGeom>
              <a:avLst/>
              <a:gdLst>
                <a:gd name="connsiteX0" fmla="*/ 25776 w 214841"/>
                <a:gd name="connsiteY0" fmla="*/ 82582 h 61383"/>
                <a:gd name="connsiteX1" fmla="*/ 4550 w 214841"/>
                <a:gd name="connsiteY1" fmla="*/ 71969 h 61383"/>
                <a:gd name="connsiteX2" fmla="*/ 11183 w 214841"/>
                <a:gd name="connsiteY2" fmla="*/ 34823 h 61383"/>
                <a:gd name="connsiteX3" fmla="*/ 226095 w 214841"/>
                <a:gd name="connsiteY3" fmla="*/ 34823 h 61383"/>
                <a:gd name="connsiteX4" fmla="*/ 232728 w 214841"/>
                <a:gd name="connsiteY4" fmla="*/ 71969 h 61383"/>
                <a:gd name="connsiteX5" fmla="*/ 195582 w 214841"/>
                <a:gd name="connsiteY5" fmla="*/ 78601 h 61383"/>
                <a:gd name="connsiteX6" fmla="*/ 41695 w 214841"/>
                <a:gd name="connsiteY6" fmla="*/ 78601 h 61383"/>
                <a:gd name="connsiteX7" fmla="*/ 25776 w 214841"/>
                <a:gd name="connsiteY7" fmla="*/ 82582 h 6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841" h="61383">
                  <a:moveTo>
                    <a:pt x="25776" y="82582"/>
                  </a:moveTo>
                  <a:cubicBezTo>
                    <a:pt x="17816" y="82582"/>
                    <a:pt x="9856" y="78601"/>
                    <a:pt x="4550" y="71969"/>
                  </a:cubicBezTo>
                  <a:cubicBezTo>
                    <a:pt x="-3410" y="60030"/>
                    <a:pt x="-757" y="44110"/>
                    <a:pt x="11183" y="34823"/>
                  </a:cubicBezTo>
                  <a:cubicBezTo>
                    <a:pt x="76188" y="-11608"/>
                    <a:pt x="161090" y="-11608"/>
                    <a:pt x="226095" y="34823"/>
                  </a:cubicBezTo>
                  <a:cubicBezTo>
                    <a:pt x="238034" y="42781"/>
                    <a:pt x="240689" y="60030"/>
                    <a:pt x="232728" y="71969"/>
                  </a:cubicBezTo>
                  <a:cubicBezTo>
                    <a:pt x="224770" y="83908"/>
                    <a:pt x="207524" y="86560"/>
                    <a:pt x="195582" y="78601"/>
                  </a:cubicBezTo>
                  <a:cubicBezTo>
                    <a:pt x="149151" y="45436"/>
                    <a:pt x="88127" y="45436"/>
                    <a:pt x="41695" y="78601"/>
                  </a:cubicBezTo>
                  <a:cubicBezTo>
                    <a:pt x="36389" y="81253"/>
                    <a:pt x="31082" y="82582"/>
                    <a:pt x="25776" y="82582"/>
                  </a:cubicBezTo>
                  <a:close/>
                </a:path>
              </a:pathLst>
            </a:custGeom>
            <a:solidFill>
              <a:schemeClr val="accent3"/>
            </a:solidFill>
            <a:ln w="30559" cap="flat">
              <a:noFill/>
              <a:prstDash val="solid"/>
              <a:miter/>
            </a:ln>
          </p:spPr>
          <p:txBody>
            <a:bodyPr rtlCol="0" anchor="ctr"/>
            <a:lstStyle/>
            <a:p>
              <a:endParaRPr lang="en-US">
                <a:latin typeface="+mn-lt"/>
              </a:endParaRPr>
            </a:p>
          </p:txBody>
        </p:sp>
      </p:grpSp>
      <p:pic>
        <p:nvPicPr>
          <p:cNvPr id="172" name="Picture 171">
            <a:extLst>
              <a:ext uri="{FF2B5EF4-FFF2-40B4-BE49-F238E27FC236}">
                <a16:creationId xmlns:a16="http://schemas.microsoft.com/office/drawing/2014/main" id="{F29CB8CF-B14C-44B5-90A5-882005BEC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2388" y="4555920"/>
            <a:ext cx="750163" cy="752681"/>
          </a:xfrm>
          <a:prstGeom prst="rect">
            <a:avLst/>
          </a:prstGeom>
        </p:spPr>
      </p:pic>
      <p:sp>
        <p:nvSpPr>
          <p:cNvPr id="181" name="Speech Bubble: Rectangle with Corners Rounded 180">
            <a:extLst>
              <a:ext uri="{FF2B5EF4-FFF2-40B4-BE49-F238E27FC236}">
                <a16:creationId xmlns:a16="http://schemas.microsoft.com/office/drawing/2014/main" id="{865F2749-174E-4B80-BC3E-AA22478E078F}"/>
              </a:ext>
            </a:extLst>
          </p:cNvPr>
          <p:cNvSpPr/>
          <p:nvPr/>
        </p:nvSpPr>
        <p:spPr>
          <a:xfrm>
            <a:off x="7524489" y="3965855"/>
            <a:ext cx="1185934" cy="715089"/>
          </a:xfrm>
          <a:prstGeom prst="wedgeRoundRectCallout">
            <a:avLst>
              <a:gd name="adj1" fmla="val 72547"/>
              <a:gd name="adj2" fmla="val 75765"/>
              <a:gd name="adj3" fmla="val 16667"/>
            </a:avLst>
          </a:prstGeom>
          <a:solidFill>
            <a:schemeClr val="bg1"/>
          </a:solidFill>
          <a:ln>
            <a:solidFill>
              <a:schemeClr val="accent3"/>
            </a:solidFill>
          </a:ln>
        </p:spPr>
        <p:txBody>
          <a:bodyPr wrap="square">
            <a:spAutoFit/>
          </a:bodyPr>
          <a:lstStyle/>
          <a:p>
            <a:r>
              <a:rPr lang="en-US" sz="1200" dirty="0">
                <a:latin typeface="+mn-lt"/>
              </a:rPr>
              <a:t>Can you hear me now? </a:t>
            </a:r>
          </a:p>
        </p:txBody>
      </p:sp>
      <p:sp>
        <p:nvSpPr>
          <p:cNvPr id="87" name="Speech Bubble: Rectangle with Corners Rounded 86">
            <a:extLst>
              <a:ext uri="{FF2B5EF4-FFF2-40B4-BE49-F238E27FC236}">
                <a16:creationId xmlns:a16="http://schemas.microsoft.com/office/drawing/2014/main" id="{E8033724-AE25-442E-9D68-AAF6F50C86D9}"/>
              </a:ext>
            </a:extLst>
          </p:cNvPr>
          <p:cNvSpPr/>
          <p:nvPr/>
        </p:nvSpPr>
        <p:spPr>
          <a:xfrm>
            <a:off x="10068359" y="5353476"/>
            <a:ext cx="1243107" cy="306467"/>
          </a:xfrm>
          <a:prstGeom prst="wedgeRoundRectCallout">
            <a:avLst>
              <a:gd name="adj1" fmla="val -54466"/>
              <a:gd name="adj2" fmla="val -176143"/>
              <a:gd name="adj3" fmla="val 16667"/>
            </a:avLst>
          </a:prstGeom>
          <a:solidFill>
            <a:schemeClr val="bg1"/>
          </a:solidFill>
          <a:ln>
            <a:solidFill>
              <a:schemeClr val="accent3"/>
            </a:solidFill>
          </a:ln>
        </p:spPr>
        <p:txBody>
          <a:bodyPr wrap="square">
            <a:spAutoFit/>
          </a:bodyPr>
          <a:lstStyle/>
          <a:p>
            <a:r>
              <a:rPr lang="en-US" sz="1200" dirty="0">
                <a:latin typeface="+mn-lt"/>
              </a:rPr>
              <a:t>You’re frozen</a:t>
            </a:r>
          </a:p>
        </p:txBody>
      </p:sp>
      <p:grpSp>
        <p:nvGrpSpPr>
          <p:cNvPr id="91" name="Group 90">
            <a:extLst>
              <a:ext uri="{FF2B5EF4-FFF2-40B4-BE49-F238E27FC236}">
                <a16:creationId xmlns:a16="http://schemas.microsoft.com/office/drawing/2014/main" id="{9E5E2475-005D-4214-8E4A-BF8FC30390B2}"/>
              </a:ext>
            </a:extLst>
          </p:cNvPr>
          <p:cNvGrpSpPr/>
          <p:nvPr/>
        </p:nvGrpSpPr>
        <p:grpSpPr>
          <a:xfrm>
            <a:off x="11016088" y="1421961"/>
            <a:ext cx="604412" cy="604412"/>
            <a:chOff x="10570956" y="1397299"/>
            <a:chExt cx="1050074" cy="1050074"/>
          </a:xfrm>
        </p:grpSpPr>
        <p:sp>
          <p:nvSpPr>
            <p:cNvPr id="92" name="Oval 91">
              <a:extLst>
                <a:ext uri="{FF2B5EF4-FFF2-40B4-BE49-F238E27FC236}">
                  <a16:creationId xmlns:a16="http://schemas.microsoft.com/office/drawing/2014/main" id="{BB4B20FE-3A8F-4BB1-8B46-B6E0D066120A}"/>
                </a:ext>
              </a:extLst>
            </p:cNvPr>
            <p:cNvSpPr/>
            <p:nvPr/>
          </p:nvSpPr>
          <p:spPr>
            <a:xfrm>
              <a:off x="10570956" y="1397299"/>
              <a:ext cx="1050074" cy="1050074"/>
            </a:xfrm>
            <a:prstGeom prst="ellipse">
              <a:avLst/>
            </a:prstGeom>
            <a:solidFill>
              <a:srgbClr val="92B35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93" name="Freeform: Shape 92">
              <a:extLst>
                <a:ext uri="{FF2B5EF4-FFF2-40B4-BE49-F238E27FC236}">
                  <a16:creationId xmlns:a16="http://schemas.microsoft.com/office/drawing/2014/main" id="{48DB2540-EF3B-4F97-8D49-C6A9AFAC62B3}"/>
                </a:ext>
              </a:extLst>
            </p:cNvPr>
            <p:cNvSpPr/>
            <p:nvPr/>
          </p:nvSpPr>
          <p:spPr>
            <a:xfrm>
              <a:off x="10861108" y="1739647"/>
              <a:ext cx="469770" cy="365378"/>
            </a:xfrm>
            <a:custGeom>
              <a:avLst/>
              <a:gdLst>
                <a:gd name="connsiteX0" fmla="*/ 84988 w 85725"/>
                <a:gd name="connsiteY0" fmla="*/ 2325 h 66675"/>
                <a:gd name="connsiteX1" fmla="*/ 84988 w 85725"/>
                <a:gd name="connsiteY1" fmla="*/ 13550 h 66675"/>
                <a:gd name="connsiteX2" fmla="*/ 31750 w 85725"/>
                <a:gd name="connsiteY2" fmla="*/ 66787 h 66675"/>
                <a:gd name="connsiteX3" fmla="*/ 2325 w 85725"/>
                <a:gd name="connsiteY3" fmla="*/ 37363 h 66675"/>
                <a:gd name="connsiteX4" fmla="*/ 2325 w 85725"/>
                <a:gd name="connsiteY4" fmla="*/ 26138 h 66675"/>
                <a:gd name="connsiteX5" fmla="*/ 13550 w 85725"/>
                <a:gd name="connsiteY5" fmla="*/ 26138 h 66675"/>
                <a:gd name="connsiteX6" fmla="*/ 31750 w 85725"/>
                <a:gd name="connsiteY6" fmla="*/ 44337 h 66675"/>
                <a:gd name="connsiteX7" fmla="*/ 73763 w 85725"/>
                <a:gd name="connsiteY7" fmla="*/ 2325 h 66675"/>
                <a:gd name="connsiteX8" fmla="*/ 84988 w 85725"/>
                <a:gd name="connsiteY8" fmla="*/ 23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66675">
                  <a:moveTo>
                    <a:pt x="84988" y="2325"/>
                  </a:moveTo>
                  <a:cubicBezTo>
                    <a:pt x="88087" y="5425"/>
                    <a:pt x="88087" y="10451"/>
                    <a:pt x="84988" y="13550"/>
                  </a:cubicBezTo>
                  <a:lnTo>
                    <a:pt x="31750" y="66787"/>
                  </a:lnTo>
                  <a:lnTo>
                    <a:pt x="2325" y="37363"/>
                  </a:lnTo>
                  <a:cubicBezTo>
                    <a:pt x="-775" y="34263"/>
                    <a:pt x="-775" y="29237"/>
                    <a:pt x="2325" y="26138"/>
                  </a:cubicBezTo>
                  <a:cubicBezTo>
                    <a:pt x="5425" y="23037"/>
                    <a:pt x="10450" y="23037"/>
                    <a:pt x="13550" y="26138"/>
                  </a:cubicBezTo>
                  <a:lnTo>
                    <a:pt x="31750" y="44337"/>
                  </a:lnTo>
                  <a:lnTo>
                    <a:pt x="73763" y="2325"/>
                  </a:lnTo>
                  <a:cubicBezTo>
                    <a:pt x="76862" y="-775"/>
                    <a:pt x="81888" y="-775"/>
                    <a:pt x="84988" y="2325"/>
                  </a:cubicBezTo>
                  <a:close/>
                </a:path>
              </a:pathLst>
            </a:custGeom>
            <a:solidFill>
              <a:schemeClr val="bg1"/>
            </a:solidFill>
            <a:ln w="9525" cap="flat">
              <a:noFill/>
              <a:prstDash val="solid"/>
              <a:miter/>
            </a:ln>
          </p:spPr>
          <p:txBody>
            <a:bodyPr rtlCol="0" anchor="ctr"/>
            <a:lstStyle/>
            <a:p>
              <a:endParaRPr lang="en-US">
                <a:latin typeface="+mn-lt"/>
              </a:endParaRPr>
            </a:p>
          </p:txBody>
        </p:sp>
      </p:grpSp>
      <p:grpSp>
        <p:nvGrpSpPr>
          <p:cNvPr id="94" name="Group 93">
            <a:extLst>
              <a:ext uri="{FF2B5EF4-FFF2-40B4-BE49-F238E27FC236}">
                <a16:creationId xmlns:a16="http://schemas.microsoft.com/office/drawing/2014/main" id="{09B1824D-DFF5-4F93-81C2-C53129620929}"/>
              </a:ext>
            </a:extLst>
          </p:cNvPr>
          <p:cNvGrpSpPr/>
          <p:nvPr/>
        </p:nvGrpSpPr>
        <p:grpSpPr>
          <a:xfrm>
            <a:off x="11016088" y="3880635"/>
            <a:ext cx="604412" cy="604412"/>
            <a:chOff x="10884383" y="5234650"/>
            <a:chExt cx="706012" cy="706012"/>
          </a:xfrm>
        </p:grpSpPr>
        <p:sp>
          <p:nvSpPr>
            <p:cNvPr id="95" name="Oval 94">
              <a:extLst>
                <a:ext uri="{FF2B5EF4-FFF2-40B4-BE49-F238E27FC236}">
                  <a16:creationId xmlns:a16="http://schemas.microsoft.com/office/drawing/2014/main" id="{ADBFBB88-B5EE-4B43-9628-E80AE5F5961B}"/>
                </a:ext>
              </a:extLst>
            </p:cNvPr>
            <p:cNvSpPr/>
            <p:nvPr/>
          </p:nvSpPr>
          <p:spPr>
            <a:xfrm>
              <a:off x="10884383" y="5234650"/>
              <a:ext cx="706012" cy="706012"/>
            </a:xfrm>
            <a:prstGeom prst="ellipse">
              <a:avLst/>
            </a:prstGeom>
            <a:solidFill>
              <a:schemeClr val="accent5">
                <a:lumMod val="75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96" name="Freeform: Shape 95">
              <a:extLst>
                <a:ext uri="{FF2B5EF4-FFF2-40B4-BE49-F238E27FC236}">
                  <a16:creationId xmlns:a16="http://schemas.microsoft.com/office/drawing/2014/main" id="{CBE86B20-B8E3-4393-B94C-A35A0B8BD3F5}"/>
                </a:ext>
              </a:extLst>
            </p:cNvPr>
            <p:cNvSpPr/>
            <p:nvPr/>
          </p:nvSpPr>
          <p:spPr>
            <a:xfrm>
              <a:off x="11096829" y="5447098"/>
              <a:ext cx="281121" cy="281117"/>
            </a:xfrm>
            <a:custGeom>
              <a:avLst/>
              <a:gdLst>
                <a:gd name="connsiteX0" fmla="*/ 28112 w 281121"/>
                <a:gd name="connsiteY0" fmla="*/ 1 h 281117"/>
                <a:gd name="connsiteX1" fmla="*/ 47990 w 281121"/>
                <a:gd name="connsiteY1" fmla="*/ 8231 h 281117"/>
                <a:gd name="connsiteX2" fmla="*/ 140563 w 281121"/>
                <a:gd name="connsiteY2" fmla="*/ 100799 h 281117"/>
                <a:gd name="connsiteX3" fmla="*/ 233127 w 281121"/>
                <a:gd name="connsiteY3" fmla="*/ 8231 h 281117"/>
                <a:gd name="connsiteX4" fmla="*/ 272889 w 281121"/>
                <a:gd name="connsiteY4" fmla="*/ 8231 h 281117"/>
                <a:gd name="connsiteX5" fmla="*/ 272889 w 281121"/>
                <a:gd name="connsiteY5" fmla="*/ 47990 h 281117"/>
                <a:gd name="connsiteX6" fmla="*/ 180319 w 281121"/>
                <a:gd name="connsiteY6" fmla="*/ 140559 h 281117"/>
                <a:gd name="connsiteX7" fmla="*/ 272889 w 281121"/>
                <a:gd name="connsiteY7" fmla="*/ 233129 h 281117"/>
                <a:gd name="connsiteX8" fmla="*/ 272889 w 281121"/>
                <a:gd name="connsiteY8" fmla="*/ 272885 h 281117"/>
                <a:gd name="connsiteX9" fmla="*/ 233127 w 281121"/>
                <a:gd name="connsiteY9" fmla="*/ 272885 h 281117"/>
                <a:gd name="connsiteX10" fmla="*/ 140563 w 281121"/>
                <a:gd name="connsiteY10" fmla="*/ 180318 h 281117"/>
                <a:gd name="connsiteX11" fmla="*/ 47990 w 281121"/>
                <a:gd name="connsiteY11" fmla="*/ 272885 h 281117"/>
                <a:gd name="connsiteX12" fmla="*/ 8235 w 281121"/>
                <a:gd name="connsiteY12" fmla="*/ 272885 h 281117"/>
                <a:gd name="connsiteX13" fmla="*/ 8235 w 281121"/>
                <a:gd name="connsiteY13" fmla="*/ 233129 h 281117"/>
                <a:gd name="connsiteX14" fmla="*/ 100799 w 281121"/>
                <a:gd name="connsiteY14" fmla="*/ 140559 h 281117"/>
                <a:gd name="connsiteX15" fmla="*/ 8235 w 281121"/>
                <a:gd name="connsiteY15" fmla="*/ 47990 h 281117"/>
                <a:gd name="connsiteX16" fmla="*/ 8235 w 281121"/>
                <a:gd name="connsiteY16" fmla="*/ 8231 h 281117"/>
                <a:gd name="connsiteX17" fmla="*/ 28112 w 281121"/>
                <a:gd name="connsiteY17" fmla="*/ 1 h 28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121" h="281117">
                  <a:moveTo>
                    <a:pt x="28112" y="1"/>
                  </a:moveTo>
                  <a:cubicBezTo>
                    <a:pt x="35306" y="1"/>
                    <a:pt x="42501" y="2744"/>
                    <a:pt x="47990" y="8231"/>
                  </a:cubicBezTo>
                  <a:lnTo>
                    <a:pt x="140563" y="100799"/>
                  </a:lnTo>
                  <a:lnTo>
                    <a:pt x="233127" y="8231"/>
                  </a:lnTo>
                  <a:cubicBezTo>
                    <a:pt x="244104" y="-2743"/>
                    <a:pt x="261912" y="-2743"/>
                    <a:pt x="272889" y="8231"/>
                  </a:cubicBezTo>
                  <a:cubicBezTo>
                    <a:pt x="283866" y="19209"/>
                    <a:pt x="283866" y="37011"/>
                    <a:pt x="272889" y="47990"/>
                  </a:cubicBezTo>
                  <a:lnTo>
                    <a:pt x="180319" y="140559"/>
                  </a:lnTo>
                  <a:lnTo>
                    <a:pt x="272889" y="233129"/>
                  </a:lnTo>
                  <a:cubicBezTo>
                    <a:pt x="283866" y="244110"/>
                    <a:pt x="283866" y="261908"/>
                    <a:pt x="272889" y="272885"/>
                  </a:cubicBezTo>
                  <a:cubicBezTo>
                    <a:pt x="261912" y="283862"/>
                    <a:pt x="244104" y="283862"/>
                    <a:pt x="233127" y="272885"/>
                  </a:cubicBezTo>
                  <a:lnTo>
                    <a:pt x="140563" y="180318"/>
                  </a:lnTo>
                  <a:lnTo>
                    <a:pt x="47990" y="272885"/>
                  </a:lnTo>
                  <a:cubicBezTo>
                    <a:pt x="37011" y="283862"/>
                    <a:pt x="19213" y="283862"/>
                    <a:pt x="8235" y="272885"/>
                  </a:cubicBezTo>
                  <a:cubicBezTo>
                    <a:pt x="-2744" y="261908"/>
                    <a:pt x="-2744" y="244110"/>
                    <a:pt x="8235" y="233129"/>
                  </a:cubicBezTo>
                  <a:lnTo>
                    <a:pt x="100799" y="140559"/>
                  </a:lnTo>
                  <a:lnTo>
                    <a:pt x="8235" y="47990"/>
                  </a:lnTo>
                  <a:cubicBezTo>
                    <a:pt x="-2744" y="37011"/>
                    <a:pt x="-2744" y="19209"/>
                    <a:pt x="8235" y="8231"/>
                  </a:cubicBezTo>
                  <a:cubicBezTo>
                    <a:pt x="13724" y="2744"/>
                    <a:pt x="20918" y="1"/>
                    <a:pt x="28112" y="1"/>
                  </a:cubicBezTo>
                  <a:close/>
                </a:path>
              </a:pathLst>
            </a:custGeom>
            <a:solidFill>
              <a:schemeClr val="bg1"/>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grpSp>
      <p:cxnSp>
        <p:nvCxnSpPr>
          <p:cNvPr id="6" name="Straight Connector 5">
            <a:extLst>
              <a:ext uri="{FF2B5EF4-FFF2-40B4-BE49-F238E27FC236}">
                <a16:creationId xmlns:a16="http://schemas.microsoft.com/office/drawing/2014/main" id="{A2A6C503-70E7-4B53-A6BE-03F5C70688BA}"/>
              </a:ext>
            </a:extLst>
          </p:cNvPr>
          <p:cNvCxnSpPr>
            <a:cxnSpLocks/>
          </p:cNvCxnSpPr>
          <p:nvPr/>
        </p:nvCxnSpPr>
        <p:spPr>
          <a:xfrm>
            <a:off x="6214744" y="3698656"/>
            <a:ext cx="55422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7F274777-4101-844B-909C-1DCD73B6177D}"/>
              </a:ext>
            </a:extLst>
          </p:cNvPr>
          <p:cNvGrpSpPr>
            <a:grpSpLocks noChangeAspect="1"/>
          </p:cNvGrpSpPr>
          <p:nvPr/>
        </p:nvGrpSpPr>
        <p:grpSpPr>
          <a:xfrm>
            <a:off x="7620469" y="1692078"/>
            <a:ext cx="2730831" cy="1554480"/>
            <a:chOff x="984327" y="1810907"/>
            <a:chExt cx="7023326" cy="3997913"/>
          </a:xfrm>
        </p:grpSpPr>
        <p:pic>
          <p:nvPicPr>
            <p:cNvPr id="30" name="Picture 29">
              <a:extLst>
                <a:ext uri="{FF2B5EF4-FFF2-40B4-BE49-F238E27FC236}">
                  <a16:creationId xmlns:a16="http://schemas.microsoft.com/office/drawing/2014/main" id="{48E883C7-1B78-BB4E-AF85-FAE218417C88}"/>
                </a:ext>
              </a:extLst>
            </p:cNvPr>
            <p:cNvPicPr>
              <a:picLocks noChangeAspect="1"/>
            </p:cNvPicPr>
            <p:nvPr/>
          </p:nvPicPr>
          <p:blipFill>
            <a:blip r:embed="rId5"/>
            <a:stretch>
              <a:fillRect/>
            </a:stretch>
          </p:blipFill>
          <p:spPr>
            <a:xfrm>
              <a:off x="984327" y="1810907"/>
              <a:ext cx="7023326" cy="3950621"/>
            </a:xfrm>
            <a:prstGeom prst="rect">
              <a:avLst/>
            </a:prstGeom>
            <a:gradFill>
              <a:gsLst>
                <a:gs pos="84000">
                  <a:schemeClr val="bg2">
                    <a:lumMod val="20000"/>
                    <a:lumOff val="80000"/>
                    <a:alpha val="61000"/>
                  </a:schemeClr>
                </a:gs>
                <a:gs pos="0">
                  <a:schemeClr val="bg2">
                    <a:lumMod val="60000"/>
                    <a:lumOff val="40000"/>
                    <a:alpha val="57000"/>
                  </a:schemeClr>
                </a:gs>
              </a:gsLst>
              <a:lin ang="5400000" scaled="0"/>
            </a:gradFill>
            <a:ln>
              <a:solidFill>
                <a:schemeClr val="accent1"/>
              </a:solidFill>
            </a:ln>
          </p:spPr>
        </p:pic>
        <p:sp>
          <p:nvSpPr>
            <p:cNvPr id="31" name="Freeform 30">
              <a:extLst>
                <a:ext uri="{FF2B5EF4-FFF2-40B4-BE49-F238E27FC236}">
                  <a16:creationId xmlns:a16="http://schemas.microsoft.com/office/drawing/2014/main" id="{2DC8C001-ABE5-1E42-8B18-B071353F58E2}"/>
                </a:ext>
              </a:extLst>
            </p:cNvPr>
            <p:cNvSpPr/>
            <p:nvPr/>
          </p:nvSpPr>
          <p:spPr>
            <a:xfrm>
              <a:off x="3482220" y="2335871"/>
              <a:ext cx="2103891" cy="2356832"/>
            </a:xfrm>
            <a:custGeom>
              <a:avLst/>
              <a:gdLst>
                <a:gd name="connsiteX0" fmla="*/ 1054416 w 1869755"/>
                <a:gd name="connsiteY0" fmla="*/ 1965960 h 2094547"/>
                <a:gd name="connsiteX1" fmla="*/ 1073466 w 1869755"/>
                <a:gd name="connsiteY1" fmla="*/ 1964055 h 2094547"/>
                <a:gd name="connsiteX2" fmla="*/ 1087753 w 1869755"/>
                <a:gd name="connsiteY2" fmla="*/ 1976438 h 2094547"/>
                <a:gd name="connsiteX3" fmla="*/ 1103946 w 1869755"/>
                <a:gd name="connsiteY3" fmla="*/ 1985010 h 2094547"/>
                <a:gd name="connsiteX4" fmla="*/ 1122996 w 1869755"/>
                <a:gd name="connsiteY4" fmla="*/ 1985010 h 2094547"/>
                <a:gd name="connsiteX5" fmla="*/ 1137283 w 1869755"/>
                <a:gd name="connsiteY5" fmla="*/ 1999298 h 2094547"/>
                <a:gd name="connsiteX6" fmla="*/ 1157286 w 1869755"/>
                <a:gd name="connsiteY6" fmla="*/ 1998345 h 2094547"/>
                <a:gd name="connsiteX7" fmla="*/ 1172526 w 1869755"/>
                <a:gd name="connsiteY7" fmla="*/ 2007870 h 2094547"/>
                <a:gd name="connsiteX8" fmla="*/ 1190623 w 1869755"/>
                <a:gd name="connsiteY8" fmla="*/ 2011680 h 2094547"/>
                <a:gd name="connsiteX9" fmla="*/ 1204911 w 1869755"/>
                <a:gd name="connsiteY9" fmla="*/ 2025015 h 2094547"/>
                <a:gd name="connsiteX10" fmla="*/ 1223008 w 1869755"/>
                <a:gd name="connsiteY10" fmla="*/ 2028825 h 2094547"/>
                <a:gd name="connsiteX11" fmla="*/ 1238248 w 1869755"/>
                <a:gd name="connsiteY11" fmla="*/ 2040255 h 2094547"/>
                <a:gd name="connsiteX12" fmla="*/ 1256346 w 1869755"/>
                <a:gd name="connsiteY12" fmla="*/ 2042160 h 2094547"/>
                <a:gd name="connsiteX13" fmla="*/ 1274443 w 1869755"/>
                <a:gd name="connsiteY13" fmla="*/ 2044065 h 2094547"/>
                <a:gd name="connsiteX14" fmla="*/ 1288731 w 1869755"/>
                <a:gd name="connsiteY14" fmla="*/ 2057400 h 2094547"/>
                <a:gd name="connsiteX15" fmla="*/ 1305876 w 1869755"/>
                <a:gd name="connsiteY15" fmla="*/ 2064068 h 2094547"/>
                <a:gd name="connsiteX16" fmla="*/ 1324926 w 1869755"/>
                <a:gd name="connsiteY16" fmla="*/ 2064068 h 2094547"/>
                <a:gd name="connsiteX17" fmla="*/ 1341118 w 1869755"/>
                <a:gd name="connsiteY17" fmla="*/ 2071688 h 2094547"/>
                <a:gd name="connsiteX18" fmla="*/ 1357311 w 1869755"/>
                <a:gd name="connsiteY18" fmla="*/ 2081213 h 2094547"/>
                <a:gd name="connsiteX19" fmla="*/ 1377313 w 1869755"/>
                <a:gd name="connsiteY19" fmla="*/ 2074545 h 2094547"/>
                <a:gd name="connsiteX20" fmla="*/ 1393506 w 1869755"/>
                <a:gd name="connsiteY20" fmla="*/ 2083118 h 2094547"/>
                <a:gd name="connsiteX21" fmla="*/ 1411603 w 1869755"/>
                <a:gd name="connsiteY21" fmla="*/ 2084070 h 2094547"/>
                <a:gd name="connsiteX22" fmla="*/ 1429701 w 1869755"/>
                <a:gd name="connsiteY22" fmla="*/ 2082165 h 2094547"/>
                <a:gd name="connsiteX23" fmla="*/ 1446846 w 1869755"/>
                <a:gd name="connsiteY23" fmla="*/ 2088833 h 2094547"/>
                <a:gd name="connsiteX24" fmla="*/ 1464943 w 1869755"/>
                <a:gd name="connsiteY24" fmla="*/ 2087880 h 2094547"/>
                <a:gd name="connsiteX25" fmla="*/ 1483041 w 1869755"/>
                <a:gd name="connsiteY25" fmla="*/ 2094548 h 2094547"/>
                <a:gd name="connsiteX26" fmla="*/ 1501138 w 1869755"/>
                <a:gd name="connsiteY26" fmla="*/ 2084070 h 2094547"/>
                <a:gd name="connsiteX27" fmla="*/ 1519236 w 1869755"/>
                <a:gd name="connsiteY27" fmla="*/ 2085023 h 2094547"/>
                <a:gd name="connsiteX28" fmla="*/ 1537333 w 1869755"/>
                <a:gd name="connsiteY28" fmla="*/ 2085975 h 2094547"/>
                <a:gd name="connsiteX29" fmla="*/ 1555431 w 1869755"/>
                <a:gd name="connsiteY29" fmla="*/ 2082165 h 2094547"/>
                <a:gd name="connsiteX30" fmla="*/ 1573528 w 1869755"/>
                <a:gd name="connsiteY30" fmla="*/ 2082165 h 2094547"/>
                <a:gd name="connsiteX31" fmla="*/ 1591626 w 1869755"/>
                <a:gd name="connsiteY31" fmla="*/ 2079308 h 2094547"/>
                <a:gd name="connsiteX32" fmla="*/ 1609723 w 1869755"/>
                <a:gd name="connsiteY32" fmla="*/ 2080260 h 2094547"/>
                <a:gd name="connsiteX33" fmla="*/ 1627821 w 1869755"/>
                <a:gd name="connsiteY33" fmla="*/ 2087880 h 2094547"/>
                <a:gd name="connsiteX34" fmla="*/ 1645918 w 1869755"/>
                <a:gd name="connsiteY34" fmla="*/ 2085023 h 2094547"/>
                <a:gd name="connsiteX35" fmla="*/ 1663063 w 1869755"/>
                <a:gd name="connsiteY35" fmla="*/ 2076450 h 2094547"/>
                <a:gd name="connsiteX36" fmla="*/ 1682113 w 1869755"/>
                <a:gd name="connsiteY36" fmla="*/ 2083118 h 2094547"/>
                <a:gd name="connsiteX37" fmla="*/ 1699258 w 1869755"/>
                <a:gd name="connsiteY37" fmla="*/ 2076450 h 2094547"/>
                <a:gd name="connsiteX38" fmla="*/ 1717356 w 1869755"/>
                <a:gd name="connsiteY38" fmla="*/ 2079308 h 2094547"/>
                <a:gd name="connsiteX39" fmla="*/ 1734501 w 1869755"/>
                <a:gd name="connsiteY39" fmla="*/ 2072640 h 2094547"/>
                <a:gd name="connsiteX40" fmla="*/ 1752598 w 1869755"/>
                <a:gd name="connsiteY40" fmla="*/ 2071688 h 2094547"/>
                <a:gd name="connsiteX41" fmla="*/ 1770696 w 1869755"/>
                <a:gd name="connsiteY41" fmla="*/ 2068830 h 2094547"/>
                <a:gd name="connsiteX42" fmla="*/ 1788793 w 1869755"/>
                <a:gd name="connsiteY42" fmla="*/ 2068830 h 2094547"/>
                <a:gd name="connsiteX43" fmla="*/ 1804986 w 1869755"/>
                <a:gd name="connsiteY43" fmla="*/ 2063115 h 2094547"/>
                <a:gd name="connsiteX44" fmla="*/ 1805938 w 1869755"/>
                <a:gd name="connsiteY44" fmla="*/ 2046923 h 2094547"/>
                <a:gd name="connsiteX45" fmla="*/ 1807843 w 1869755"/>
                <a:gd name="connsiteY45" fmla="*/ 2029778 h 2094547"/>
                <a:gd name="connsiteX46" fmla="*/ 1822131 w 1869755"/>
                <a:gd name="connsiteY46" fmla="*/ 2014538 h 2094547"/>
                <a:gd name="connsiteX47" fmla="*/ 1822131 w 1869755"/>
                <a:gd name="connsiteY47" fmla="*/ 1996440 h 2094547"/>
                <a:gd name="connsiteX48" fmla="*/ 1826893 w 1869755"/>
                <a:gd name="connsiteY48" fmla="*/ 1979295 h 2094547"/>
                <a:gd name="connsiteX49" fmla="*/ 1832608 w 1869755"/>
                <a:gd name="connsiteY49" fmla="*/ 1962150 h 2094547"/>
                <a:gd name="connsiteX50" fmla="*/ 1835466 w 1869755"/>
                <a:gd name="connsiteY50" fmla="*/ 1945005 h 2094547"/>
                <a:gd name="connsiteX51" fmla="*/ 1833561 w 1869755"/>
                <a:gd name="connsiteY51" fmla="*/ 1926908 h 2094547"/>
                <a:gd name="connsiteX52" fmla="*/ 1835466 w 1869755"/>
                <a:gd name="connsiteY52" fmla="*/ 1908810 h 2094547"/>
                <a:gd name="connsiteX53" fmla="*/ 1837371 w 1869755"/>
                <a:gd name="connsiteY53" fmla="*/ 1890713 h 2094547"/>
                <a:gd name="connsiteX54" fmla="*/ 1837371 w 1869755"/>
                <a:gd name="connsiteY54" fmla="*/ 1872615 h 2094547"/>
                <a:gd name="connsiteX55" fmla="*/ 1844038 w 1869755"/>
                <a:gd name="connsiteY55" fmla="*/ 1855470 h 2094547"/>
                <a:gd name="connsiteX56" fmla="*/ 1847848 w 1869755"/>
                <a:gd name="connsiteY56" fmla="*/ 1838325 h 2094547"/>
                <a:gd name="connsiteX57" fmla="*/ 1849753 w 1869755"/>
                <a:gd name="connsiteY57" fmla="*/ 1820228 h 2094547"/>
                <a:gd name="connsiteX58" fmla="*/ 1854516 w 1869755"/>
                <a:gd name="connsiteY58" fmla="*/ 1803083 h 2094547"/>
                <a:gd name="connsiteX59" fmla="*/ 1856421 w 1869755"/>
                <a:gd name="connsiteY59" fmla="*/ 1784985 h 2094547"/>
                <a:gd name="connsiteX60" fmla="*/ 1861183 w 1869755"/>
                <a:gd name="connsiteY60" fmla="*/ 1767840 h 2094547"/>
                <a:gd name="connsiteX61" fmla="*/ 1863088 w 1869755"/>
                <a:gd name="connsiteY61" fmla="*/ 1749743 h 2094547"/>
                <a:gd name="connsiteX62" fmla="*/ 1862136 w 1869755"/>
                <a:gd name="connsiteY62" fmla="*/ 1731645 h 2094547"/>
                <a:gd name="connsiteX63" fmla="*/ 1854516 w 1869755"/>
                <a:gd name="connsiteY63" fmla="*/ 1713548 h 2094547"/>
                <a:gd name="connsiteX64" fmla="*/ 1855468 w 1869755"/>
                <a:gd name="connsiteY64" fmla="*/ 1695450 h 2094547"/>
                <a:gd name="connsiteX65" fmla="*/ 1866898 w 1869755"/>
                <a:gd name="connsiteY65" fmla="*/ 1678305 h 2094547"/>
                <a:gd name="connsiteX66" fmla="*/ 1863088 w 1869755"/>
                <a:gd name="connsiteY66" fmla="*/ 1660208 h 2094547"/>
                <a:gd name="connsiteX67" fmla="*/ 1867851 w 1869755"/>
                <a:gd name="connsiteY67" fmla="*/ 1643063 h 2094547"/>
                <a:gd name="connsiteX68" fmla="*/ 1869756 w 1869755"/>
                <a:gd name="connsiteY68" fmla="*/ 1624965 h 2094547"/>
                <a:gd name="connsiteX69" fmla="*/ 1861183 w 1869755"/>
                <a:gd name="connsiteY69" fmla="*/ 1606868 h 2094547"/>
                <a:gd name="connsiteX70" fmla="*/ 1865946 w 1869755"/>
                <a:gd name="connsiteY70" fmla="*/ 1588770 h 2094547"/>
                <a:gd name="connsiteX71" fmla="*/ 1863088 w 1869755"/>
                <a:gd name="connsiteY71" fmla="*/ 1570673 h 2094547"/>
                <a:gd name="connsiteX72" fmla="*/ 1859278 w 1869755"/>
                <a:gd name="connsiteY72" fmla="*/ 1552575 h 2094547"/>
                <a:gd name="connsiteX73" fmla="*/ 1863088 w 1869755"/>
                <a:gd name="connsiteY73" fmla="*/ 1534478 h 2094547"/>
                <a:gd name="connsiteX74" fmla="*/ 1863088 w 1869755"/>
                <a:gd name="connsiteY74" fmla="*/ 1516380 h 2094547"/>
                <a:gd name="connsiteX75" fmla="*/ 1860231 w 1869755"/>
                <a:gd name="connsiteY75" fmla="*/ 1498283 h 2094547"/>
                <a:gd name="connsiteX76" fmla="*/ 1854516 w 1869755"/>
                <a:gd name="connsiteY76" fmla="*/ 1481138 h 2094547"/>
                <a:gd name="connsiteX77" fmla="*/ 1851658 w 1869755"/>
                <a:gd name="connsiteY77" fmla="*/ 1463993 h 2094547"/>
                <a:gd name="connsiteX78" fmla="*/ 1849753 w 1869755"/>
                <a:gd name="connsiteY78" fmla="*/ 1445895 h 2094547"/>
                <a:gd name="connsiteX79" fmla="*/ 1857373 w 1869755"/>
                <a:gd name="connsiteY79" fmla="*/ 1425893 h 2094547"/>
                <a:gd name="connsiteX80" fmla="*/ 1847848 w 1869755"/>
                <a:gd name="connsiteY80" fmla="*/ 1409700 h 2094547"/>
                <a:gd name="connsiteX81" fmla="*/ 1842133 w 1869755"/>
                <a:gd name="connsiteY81" fmla="*/ 1392555 h 2094547"/>
                <a:gd name="connsiteX82" fmla="*/ 1842133 w 1869755"/>
                <a:gd name="connsiteY82" fmla="*/ 1373505 h 2094547"/>
                <a:gd name="connsiteX83" fmla="*/ 1830703 w 1869755"/>
                <a:gd name="connsiteY83" fmla="*/ 1358265 h 2094547"/>
                <a:gd name="connsiteX84" fmla="*/ 1831656 w 1869755"/>
                <a:gd name="connsiteY84" fmla="*/ 1339215 h 2094547"/>
                <a:gd name="connsiteX85" fmla="*/ 1818321 w 1869755"/>
                <a:gd name="connsiteY85" fmla="*/ 1324928 h 2094547"/>
                <a:gd name="connsiteX86" fmla="*/ 1814511 w 1869755"/>
                <a:gd name="connsiteY86" fmla="*/ 1306830 h 2094547"/>
                <a:gd name="connsiteX87" fmla="*/ 1809748 w 1869755"/>
                <a:gd name="connsiteY87" fmla="*/ 1289685 h 2094547"/>
                <a:gd name="connsiteX88" fmla="*/ 1801176 w 1869755"/>
                <a:gd name="connsiteY88" fmla="*/ 1273493 h 2094547"/>
                <a:gd name="connsiteX89" fmla="*/ 1802128 w 1869755"/>
                <a:gd name="connsiteY89" fmla="*/ 1253490 h 2094547"/>
                <a:gd name="connsiteX90" fmla="*/ 1795461 w 1869755"/>
                <a:gd name="connsiteY90" fmla="*/ 1236345 h 2094547"/>
                <a:gd name="connsiteX91" fmla="*/ 1786888 w 1869755"/>
                <a:gd name="connsiteY91" fmla="*/ 1220153 h 2094547"/>
                <a:gd name="connsiteX92" fmla="*/ 1771648 w 1869755"/>
                <a:gd name="connsiteY92" fmla="*/ 1207770 h 2094547"/>
                <a:gd name="connsiteX93" fmla="*/ 1766886 w 1869755"/>
                <a:gd name="connsiteY93" fmla="*/ 1189673 h 2094547"/>
                <a:gd name="connsiteX94" fmla="*/ 1755456 w 1869755"/>
                <a:gd name="connsiteY94" fmla="*/ 1175385 h 2094547"/>
                <a:gd name="connsiteX95" fmla="*/ 1747836 w 1869755"/>
                <a:gd name="connsiteY95" fmla="*/ 1159193 h 2094547"/>
                <a:gd name="connsiteX96" fmla="*/ 1736406 w 1869755"/>
                <a:gd name="connsiteY96" fmla="*/ 1143000 h 2094547"/>
                <a:gd name="connsiteX97" fmla="*/ 1721166 w 1869755"/>
                <a:gd name="connsiteY97" fmla="*/ 1131570 h 2094547"/>
                <a:gd name="connsiteX98" fmla="*/ 1709736 w 1869755"/>
                <a:gd name="connsiteY98" fmla="*/ 1118235 h 2094547"/>
                <a:gd name="connsiteX99" fmla="*/ 1707831 w 1869755"/>
                <a:gd name="connsiteY99" fmla="*/ 1098233 h 2094547"/>
                <a:gd name="connsiteX100" fmla="*/ 1698306 w 1869755"/>
                <a:gd name="connsiteY100" fmla="*/ 1082993 h 2094547"/>
                <a:gd name="connsiteX101" fmla="*/ 1687828 w 1869755"/>
                <a:gd name="connsiteY101" fmla="*/ 1068705 h 2094547"/>
                <a:gd name="connsiteX102" fmla="*/ 1672588 w 1869755"/>
                <a:gd name="connsiteY102" fmla="*/ 1057275 h 2094547"/>
                <a:gd name="connsiteX103" fmla="*/ 1661158 w 1869755"/>
                <a:gd name="connsiteY103" fmla="*/ 1043940 h 2094547"/>
                <a:gd name="connsiteX104" fmla="*/ 1654491 w 1869755"/>
                <a:gd name="connsiteY104" fmla="*/ 1025843 h 2094547"/>
                <a:gd name="connsiteX105" fmla="*/ 1637346 w 1869755"/>
                <a:gd name="connsiteY105" fmla="*/ 1017270 h 2094547"/>
                <a:gd name="connsiteX106" fmla="*/ 1625916 w 1869755"/>
                <a:gd name="connsiteY106" fmla="*/ 1002983 h 2094547"/>
                <a:gd name="connsiteX107" fmla="*/ 1612581 w 1869755"/>
                <a:gd name="connsiteY107" fmla="*/ 990600 h 2094547"/>
                <a:gd name="connsiteX108" fmla="*/ 1603056 w 1869755"/>
                <a:gd name="connsiteY108" fmla="*/ 975360 h 2094547"/>
                <a:gd name="connsiteX109" fmla="*/ 1589721 w 1869755"/>
                <a:gd name="connsiteY109" fmla="*/ 962978 h 2094547"/>
                <a:gd name="connsiteX110" fmla="*/ 1582101 w 1869755"/>
                <a:gd name="connsiteY110" fmla="*/ 945833 h 2094547"/>
                <a:gd name="connsiteX111" fmla="*/ 1571623 w 1869755"/>
                <a:gd name="connsiteY111" fmla="*/ 931545 h 2094547"/>
                <a:gd name="connsiteX112" fmla="*/ 1558288 w 1869755"/>
                <a:gd name="connsiteY112" fmla="*/ 919163 h 2094547"/>
                <a:gd name="connsiteX113" fmla="*/ 1547811 w 1869755"/>
                <a:gd name="connsiteY113" fmla="*/ 904875 h 2094547"/>
                <a:gd name="connsiteX114" fmla="*/ 1534476 w 1869755"/>
                <a:gd name="connsiteY114" fmla="*/ 892493 h 2094547"/>
                <a:gd name="connsiteX115" fmla="*/ 1524951 w 1869755"/>
                <a:gd name="connsiteY115" fmla="*/ 876300 h 2094547"/>
                <a:gd name="connsiteX116" fmla="*/ 1504948 w 1869755"/>
                <a:gd name="connsiteY116" fmla="*/ 869633 h 2094547"/>
                <a:gd name="connsiteX117" fmla="*/ 1499233 w 1869755"/>
                <a:gd name="connsiteY117" fmla="*/ 850583 h 2094547"/>
                <a:gd name="connsiteX118" fmla="*/ 1489708 w 1869755"/>
                <a:gd name="connsiteY118" fmla="*/ 835343 h 2094547"/>
                <a:gd name="connsiteX119" fmla="*/ 1477326 w 1869755"/>
                <a:gd name="connsiteY119" fmla="*/ 822960 h 2094547"/>
                <a:gd name="connsiteX120" fmla="*/ 1460181 w 1869755"/>
                <a:gd name="connsiteY120" fmla="*/ 813435 h 2094547"/>
                <a:gd name="connsiteX121" fmla="*/ 1454466 w 1869755"/>
                <a:gd name="connsiteY121" fmla="*/ 795338 h 2094547"/>
                <a:gd name="connsiteX122" fmla="*/ 1438273 w 1869755"/>
                <a:gd name="connsiteY122" fmla="*/ 784860 h 2094547"/>
                <a:gd name="connsiteX123" fmla="*/ 1435416 w 1869755"/>
                <a:gd name="connsiteY123" fmla="*/ 765810 h 2094547"/>
                <a:gd name="connsiteX124" fmla="*/ 1427796 w 1869755"/>
                <a:gd name="connsiteY124" fmla="*/ 750570 h 2094547"/>
                <a:gd name="connsiteX125" fmla="*/ 1412556 w 1869755"/>
                <a:gd name="connsiteY125" fmla="*/ 737235 h 2094547"/>
                <a:gd name="connsiteX126" fmla="*/ 1414461 w 1869755"/>
                <a:gd name="connsiteY126" fmla="*/ 718185 h 2094547"/>
                <a:gd name="connsiteX127" fmla="*/ 1405888 w 1869755"/>
                <a:gd name="connsiteY127" fmla="*/ 701993 h 2094547"/>
                <a:gd name="connsiteX128" fmla="*/ 1412556 w 1869755"/>
                <a:gd name="connsiteY128" fmla="*/ 682943 h 2094547"/>
                <a:gd name="connsiteX129" fmla="*/ 1399221 w 1869755"/>
                <a:gd name="connsiteY129" fmla="*/ 666750 h 2094547"/>
                <a:gd name="connsiteX130" fmla="*/ 1405888 w 1869755"/>
                <a:gd name="connsiteY130" fmla="*/ 647700 h 2094547"/>
                <a:gd name="connsiteX131" fmla="*/ 1403983 w 1869755"/>
                <a:gd name="connsiteY131" fmla="*/ 629603 h 2094547"/>
                <a:gd name="connsiteX132" fmla="*/ 1399221 w 1869755"/>
                <a:gd name="connsiteY132" fmla="*/ 612458 h 2094547"/>
                <a:gd name="connsiteX133" fmla="*/ 1396363 w 1869755"/>
                <a:gd name="connsiteY133" fmla="*/ 595313 h 2094547"/>
                <a:gd name="connsiteX134" fmla="*/ 1398268 w 1869755"/>
                <a:gd name="connsiteY134" fmla="*/ 577215 h 2094547"/>
                <a:gd name="connsiteX135" fmla="*/ 1394458 w 1869755"/>
                <a:gd name="connsiteY135" fmla="*/ 560070 h 2094547"/>
                <a:gd name="connsiteX136" fmla="*/ 1389696 w 1869755"/>
                <a:gd name="connsiteY136" fmla="*/ 542925 h 2094547"/>
                <a:gd name="connsiteX137" fmla="*/ 1389696 w 1869755"/>
                <a:gd name="connsiteY137" fmla="*/ 524828 h 2094547"/>
                <a:gd name="connsiteX138" fmla="*/ 1383981 w 1869755"/>
                <a:gd name="connsiteY138" fmla="*/ 504825 h 2094547"/>
                <a:gd name="connsiteX139" fmla="*/ 1379218 w 1869755"/>
                <a:gd name="connsiteY139" fmla="*/ 487680 h 2094547"/>
                <a:gd name="connsiteX140" fmla="*/ 1383981 w 1869755"/>
                <a:gd name="connsiteY140" fmla="*/ 469583 h 2094547"/>
                <a:gd name="connsiteX141" fmla="*/ 1378266 w 1869755"/>
                <a:gd name="connsiteY141" fmla="*/ 452438 h 2094547"/>
                <a:gd name="connsiteX142" fmla="*/ 1371598 w 1869755"/>
                <a:gd name="connsiteY142" fmla="*/ 435293 h 2094547"/>
                <a:gd name="connsiteX143" fmla="*/ 1376361 w 1869755"/>
                <a:gd name="connsiteY143" fmla="*/ 416243 h 2094547"/>
                <a:gd name="connsiteX144" fmla="*/ 1367788 w 1869755"/>
                <a:gd name="connsiteY144" fmla="*/ 399098 h 2094547"/>
                <a:gd name="connsiteX145" fmla="*/ 1363026 w 1869755"/>
                <a:gd name="connsiteY145" fmla="*/ 381953 h 2094547"/>
                <a:gd name="connsiteX146" fmla="*/ 1357311 w 1869755"/>
                <a:gd name="connsiteY146" fmla="*/ 364808 h 2094547"/>
                <a:gd name="connsiteX147" fmla="*/ 1357311 w 1869755"/>
                <a:gd name="connsiteY147" fmla="*/ 346710 h 2094547"/>
                <a:gd name="connsiteX148" fmla="*/ 1360168 w 1869755"/>
                <a:gd name="connsiteY148" fmla="*/ 327660 h 2094547"/>
                <a:gd name="connsiteX149" fmla="*/ 1352548 w 1869755"/>
                <a:gd name="connsiteY149" fmla="*/ 310515 h 2094547"/>
                <a:gd name="connsiteX150" fmla="*/ 1340166 w 1869755"/>
                <a:gd name="connsiteY150" fmla="*/ 295275 h 2094547"/>
                <a:gd name="connsiteX151" fmla="*/ 1334451 w 1869755"/>
                <a:gd name="connsiteY151" fmla="*/ 278130 h 2094547"/>
                <a:gd name="connsiteX152" fmla="*/ 1334451 w 1869755"/>
                <a:gd name="connsiteY152" fmla="*/ 259080 h 2094547"/>
                <a:gd name="connsiteX153" fmla="*/ 1324926 w 1869755"/>
                <a:gd name="connsiteY153" fmla="*/ 243840 h 2094547"/>
                <a:gd name="connsiteX154" fmla="*/ 1319211 w 1869755"/>
                <a:gd name="connsiteY154" fmla="*/ 226695 h 2094547"/>
                <a:gd name="connsiteX155" fmla="*/ 1310638 w 1869755"/>
                <a:gd name="connsiteY155" fmla="*/ 210502 h 2094547"/>
                <a:gd name="connsiteX156" fmla="*/ 1301113 w 1869755"/>
                <a:gd name="connsiteY156" fmla="*/ 195263 h 2094547"/>
                <a:gd name="connsiteX157" fmla="*/ 1287778 w 1869755"/>
                <a:gd name="connsiteY157" fmla="*/ 182880 h 2094547"/>
                <a:gd name="connsiteX158" fmla="*/ 1280158 w 1869755"/>
                <a:gd name="connsiteY158" fmla="*/ 165735 h 2094547"/>
                <a:gd name="connsiteX159" fmla="*/ 1264918 w 1869755"/>
                <a:gd name="connsiteY159" fmla="*/ 155258 h 2094547"/>
                <a:gd name="connsiteX160" fmla="*/ 1246821 w 1869755"/>
                <a:gd name="connsiteY160" fmla="*/ 148590 h 2094547"/>
                <a:gd name="connsiteX161" fmla="*/ 1238248 w 1869755"/>
                <a:gd name="connsiteY161" fmla="*/ 129540 h 2094547"/>
                <a:gd name="connsiteX162" fmla="*/ 1221103 w 1869755"/>
                <a:gd name="connsiteY162" fmla="*/ 121920 h 2094547"/>
                <a:gd name="connsiteX163" fmla="*/ 1206816 w 1869755"/>
                <a:gd name="connsiteY163" fmla="*/ 109538 h 2094547"/>
                <a:gd name="connsiteX164" fmla="*/ 1188718 w 1869755"/>
                <a:gd name="connsiteY164" fmla="*/ 104775 h 2094547"/>
                <a:gd name="connsiteX165" fmla="*/ 1170621 w 1869755"/>
                <a:gd name="connsiteY165" fmla="*/ 100013 h 2094547"/>
                <a:gd name="connsiteX166" fmla="*/ 1155381 w 1869755"/>
                <a:gd name="connsiteY166" fmla="*/ 90488 h 2094547"/>
                <a:gd name="connsiteX167" fmla="*/ 1137283 w 1869755"/>
                <a:gd name="connsiteY167" fmla="*/ 86678 h 2094547"/>
                <a:gd name="connsiteX168" fmla="*/ 1122043 w 1869755"/>
                <a:gd name="connsiteY168" fmla="*/ 75248 h 2094547"/>
                <a:gd name="connsiteX169" fmla="*/ 1102041 w 1869755"/>
                <a:gd name="connsiteY169" fmla="*/ 80010 h 2094547"/>
                <a:gd name="connsiteX170" fmla="*/ 1083943 w 1869755"/>
                <a:gd name="connsiteY170" fmla="*/ 79057 h 2094547"/>
                <a:gd name="connsiteX171" fmla="*/ 1067751 w 1869755"/>
                <a:gd name="connsiteY171" fmla="*/ 68580 h 2094547"/>
                <a:gd name="connsiteX172" fmla="*/ 1049653 w 1869755"/>
                <a:gd name="connsiteY172" fmla="*/ 68580 h 2094547"/>
                <a:gd name="connsiteX173" fmla="*/ 1031556 w 1869755"/>
                <a:gd name="connsiteY173" fmla="*/ 70485 h 2094547"/>
                <a:gd name="connsiteX174" fmla="*/ 1012506 w 1869755"/>
                <a:gd name="connsiteY174" fmla="*/ 69532 h 2094547"/>
                <a:gd name="connsiteX175" fmla="*/ 993456 w 1869755"/>
                <a:gd name="connsiteY175" fmla="*/ 69532 h 2094547"/>
                <a:gd name="connsiteX176" fmla="*/ 974406 w 1869755"/>
                <a:gd name="connsiteY176" fmla="*/ 70485 h 2094547"/>
                <a:gd name="connsiteX177" fmla="*/ 954403 w 1869755"/>
                <a:gd name="connsiteY177" fmla="*/ 66675 h 2094547"/>
                <a:gd name="connsiteX178" fmla="*/ 936306 w 1869755"/>
                <a:gd name="connsiteY178" fmla="*/ 77153 h 2094547"/>
                <a:gd name="connsiteX179" fmla="*/ 922971 w 1869755"/>
                <a:gd name="connsiteY179" fmla="*/ 63818 h 2094547"/>
                <a:gd name="connsiteX180" fmla="*/ 905826 w 1869755"/>
                <a:gd name="connsiteY180" fmla="*/ 58103 h 2094547"/>
                <a:gd name="connsiteX181" fmla="*/ 890586 w 1869755"/>
                <a:gd name="connsiteY181" fmla="*/ 47625 h 2094547"/>
                <a:gd name="connsiteX182" fmla="*/ 870583 w 1869755"/>
                <a:gd name="connsiteY182" fmla="*/ 48578 h 2094547"/>
                <a:gd name="connsiteX183" fmla="*/ 857248 w 1869755"/>
                <a:gd name="connsiteY183" fmla="*/ 33338 h 2094547"/>
                <a:gd name="connsiteX184" fmla="*/ 840103 w 1869755"/>
                <a:gd name="connsiteY184" fmla="*/ 27622 h 2094547"/>
                <a:gd name="connsiteX185" fmla="*/ 822006 w 1869755"/>
                <a:gd name="connsiteY185" fmla="*/ 26670 h 2094547"/>
                <a:gd name="connsiteX186" fmla="*/ 805813 w 1869755"/>
                <a:gd name="connsiteY186" fmla="*/ 17145 h 2094547"/>
                <a:gd name="connsiteX187" fmla="*/ 785811 w 1869755"/>
                <a:gd name="connsiteY187" fmla="*/ 24765 h 2094547"/>
                <a:gd name="connsiteX188" fmla="*/ 768666 w 1869755"/>
                <a:gd name="connsiteY188" fmla="*/ 20955 h 2094547"/>
                <a:gd name="connsiteX189" fmla="*/ 752473 w 1869755"/>
                <a:gd name="connsiteY189" fmla="*/ 7620 h 2094547"/>
                <a:gd name="connsiteX190" fmla="*/ 733423 w 1869755"/>
                <a:gd name="connsiteY190" fmla="*/ 14288 h 2094547"/>
                <a:gd name="connsiteX191" fmla="*/ 715326 w 1869755"/>
                <a:gd name="connsiteY191" fmla="*/ 11430 h 2094547"/>
                <a:gd name="connsiteX192" fmla="*/ 698181 w 1869755"/>
                <a:gd name="connsiteY192" fmla="*/ 4763 h 2094547"/>
                <a:gd name="connsiteX193" fmla="*/ 680083 w 1869755"/>
                <a:gd name="connsiteY193" fmla="*/ 0 h 2094547"/>
                <a:gd name="connsiteX194" fmla="*/ 661986 w 1869755"/>
                <a:gd name="connsiteY194" fmla="*/ 7620 h 2094547"/>
                <a:gd name="connsiteX195" fmla="*/ 643888 w 1869755"/>
                <a:gd name="connsiteY195" fmla="*/ 7620 h 2094547"/>
                <a:gd name="connsiteX196" fmla="*/ 625791 w 1869755"/>
                <a:gd name="connsiteY196" fmla="*/ 4763 h 2094547"/>
                <a:gd name="connsiteX197" fmla="*/ 608646 w 1869755"/>
                <a:gd name="connsiteY197" fmla="*/ 16193 h 2094547"/>
                <a:gd name="connsiteX198" fmla="*/ 593406 w 1869755"/>
                <a:gd name="connsiteY198" fmla="*/ 19050 h 2094547"/>
                <a:gd name="connsiteX199" fmla="*/ 573403 w 1869755"/>
                <a:gd name="connsiteY199" fmla="*/ 13335 h 2094547"/>
                <a:gd name="connsiteX200" fmla="*/ 559116 w 1869755"/>
                <a:gd name="connsiteY200" fmla="*/ 29528 h 2094547"/>
                <a:gd name="connsiteX201" fmla="*/ 541018 w 1869755"/>
                <a:gd name="connsiteY201" fmla="*/ 33338 h 2094547"/>
                <a:gd name="connsiteX202" fmla="*/ 521016 w 1869755"/>
                <a:gd name="connsiteY202" fmla="*/ 35243 h 2094547"/>
                <a:gd name="connsiteX203" fmla="*/ 504823 w 1869755"/>
                <a:gd name="connsiteY203" fmla="*/ 43815 h 2094547"/>
                <a:gd name="connsiteX204" fmla="*/ 492441 w 1869755"/>
                <a:gd name="connsiteY204" fmla="*/ 59055 h 2094547"/>
                <a:gd name="connsiteX205" fmla="*/ 476248 w 1869755"/>
                <a:gd name="connsiteY205" fmla="*/ 67628 h 2094547"/>
                <a:gd name="connsiteX206" fmla="*/ 458151 w 1869755"/>
                <a:gd name="connsiteY206" fmla="*/ 74295 h 2094547"/>
                <a:gd name="connsiteX207" fmla="*/ 444816 w 1869755"/>
                <a:gd name="connsiteY207" fmla="*/ 87630 h 2094547"/>
                <a:gd name="connsiteX208" fmla="*/ 430528 w 1869755"/>
                <a:gd name="connsiteY208" fmla="*/ 99060 h 2094547"/>
                <a:gd name="connsiteX209" fmla="*/ 417193 w 1869755"/>
                <a:gd name="connsiteY209" fmla="*/ 111443 h 2094547"/>
                <a:gd name="connsiteX210" fmla="*/ 405763 w 1869755"/>
                <a:gd name="connsiteY210" fmla="*/ 125730 h 2094547"/>
                <a:gd name="connsiteX211" fmla="*/ 392428 w 1869755"/>
                <a:gd name="connsiteY211" fmla="*/ 138113 h 2094547"/>
                <a:gd name="connsiteX212" fmla="*/ 380046 w 1869755"/>
                <a:gd name="connsiteY212" fmla="*/ 151448 h 2094547"/>
                <a:gd name="connsiteX213" fmla="*/ 374331 w 1869755"/>
                <a:gd name="connsiteY213" fmla="*/ 170498 h 2094547"/>
                <a:gd name="connsiteX214" fmla="*/ 356233 w 1869755"/>
                <a:gd name="connsiteY214" fmla="*/ 180023 h 2094547"/>
                <a:gd name="connsiteX215" fmla="*/ 346708 w 1869755"/>
                <a:gd name="connsiteY215" fmla="*/ 196215 h 2094547"/>
                <a:gd name="connsiteX216" fmla="*/ 340993 w 1869755"/>
                <a:gd name="connsiteY216" fmla="*/ 214313 h 2094547"/>
                <a:gd name="connsiteX217" fmla="*/ 335278 w 1869755"/>
                <a:gd name="connsiteY217" fmla="*/ 231458 h 2094547"/>
                <a:gd name="connsiteX218" fmla="*/ 328611 w 1869755"/>
                <a:gd name="connsiteY218" fmla="*/ 246698 h 2094547"/>
                <a:gd name="connsiteX219" fmla="*/ 312420 w 1869755"/>
                <a:gd name="connsiteY219" fmla="*/ 260033 h 2094547"/>
                <a:gd name="connsiteX220" fmla="*/ 308610 w 1869755"/>
                <a:gd name="connsiteY220" fmla="*/ 277178 h 2094547"/>
                <a:gd name="connsiteX221" fmla="*/ 307657 w 1869755"/>
                <a:gd name="connsiteY221" fmla="*/ 295275 h 2094547"/>
                <a:gd name="connsiteX222" fmla="*/ 307657 w 1869755"/>
                <a:gd name="connsiteY222" fmla="*/ 314325 h 2094547"/>
                <a:gd name="connsiteX223" fmla="*/ 307657 w 1869755"/>
                <a:gd name="connsiteY223" fmla="*/ 332423 h 2094547"/>
                <a:gd name="connsiteX224" fmla="*/ 295275 w 1869755"/>
                <a:gd name="connsiteY224" fmla="*/ 348615 h 2094547"/>
                <a:gd name="connsiteX225" fmla="*/ 294322 w 1869755"/>
                <a:gd name="connsiteY225" fmla="*/ 366713 h 2094547"/>
                <a:gd name="connsiteX226" fmla="*/ 300990 w 1869755"/>
                <a:gd name="connsiteY226" fmla="*/ 384810 h 2094547"/>
                <a:gd name="connsiteX227" fmla="*/ 302895 w 1869755"/>
                <a:gd name="connsiteY227" fmla="*/ 402908 h 2094547"/>
                <a:gd name="connsiteX228" fmla="*/ 296228 w 1869755"/>
                <a:gd name="connsiteY228" fmla="*/ 419100 h 2094547"/>
                <a:gd name="connsiteX229" fmla="*/ 296228 w 1869755"/>
                <a:gd name="connsiteY229" fmla="*/ 437198 h 2094547"/>
                <a:gd name="connsiteX230" fmla="*/ 290513 w 1869755"/>
                <a:gd name="connsiteY230" fmla="*/ 455295 h 2094547"/>
                <a:gd name="connsiteX231" fmla="*/ 297180 w 1869755"/>
                <a:gd name="connsiteY231" fmla="*/ 472440 h 2094547"/>
                <a:gd name="connsiteX232" fmla="*/ 297180 w 1869755"/>
                <a:gd name="connsiteY232" fmla="*/ 489585 h 2094547"/>
                <a:gd name="connsiteX233" fmla="*/ 297180 w 1869755"/>
                <a:gd name="connsiteY233" fmla="*/ 507683 h 2094547"/>
                <a:gd name="connsiteX234" fmla="*/ 292417 w 1869755"/>
                <a:gd name="connsiteY234" fmla="*/ 525780 h 2094547"/>
                <a:gd name="connsiteX235" fmla="*/ 303847 w 1869755"/>
                <a:gd name="connsiteY235" fmla="*/ 542925 h 2094547"/>
                <a:gd name="connsiteX236" fmla="*/ 305753 w 1869755"/>
                <a:gd name="connsiteY236" fmla="*/ 560070 h 2094547"/>
                <a:gd name="connsiteX237" fmla="*/ 300038 w 1869755"/>
                <a:gd name="connsiteY237" fmla="*/ 578168 h 2094547"/>
                <a:gd name="connsiteX238" fmla="*/ 307657 w 1869755"/>
                <a:gd name="connsiteY238" fmla="*/ 595313 h 2094547"/>
                <a:gd name="connsiteX239" fmla="*/ 308610 w 1869755"/>
                <a:gd name="connsiteY239" fmla="*/ 612458 h 2094547"/>
                <a:gd name="connsiteX240" fmla="*/ 308610 w 1869755"/>
                <a:gd name="connsiteY240" fmla="*/ 631508 h 2094547"/>
                <a:gd name="connsiteX241" fmla="*/ 309563 w 1869755"/>
                <a:gd name="connsiteY241" fmla="*/ 649605 h 2094547"/>
                <a:gd name="connsiteX242" fmla="*/ 307657 w 1869755"/>
                <a:gd name="connsiteY242" fmla="*/ 668655 h 2094547"/>
                <a:gd name="connsiteX243" fmla="*/ 304800 w 1869755"/>
                <a:gd name="connsiteY243" fmla="*/ 687705 h 2094547"/>
                <a:gd name="connsiteX244" fmla="*/ 311467 w 1869755"/>
                <a:gd name="connsiteY244" fmla="*/ 705803 h 2094547"/>
                <a:gd name="connsiteX245" fmla="*/ 311467 w 1869755"/>
                <a:gd name="connsiteY245" fmla="*/ 723900 h 2094547"/>
                <a:gd name="connsiteX246" fmla="*/ 306705 w 1869755"/>
                <a:gd name="connsiteY246" fmla="*/ 741998 h 2094547"/>
                <a:gd name="connsiteX247" fmla="*/ 307657 w 1869755"/>
                <a:gd name="connsiteY247" fmla="*/ 760095 h 2094547"/>
                <a:gd name="connsiteX248" fmla="*/ 313372 w 1869755"/>
                <a:gd name="connsiteY248" fmla="*/ 779145 h 2094547"/>
                <a:gd name="connsiteX249" fmla="*/ 306705 w 1869755"/>
                <a:gd name="connsiteY249" fmla="*/ 797243 h 2094547"/>
                <a:gd name="connsiteX250" fmla="*/ 300038 w 1869755"/>
                <a:gd name="connsiteY250" fmla="*/ 815340 h 2094547"/>
                <a:gd name="connsiteX251" fmla="*/ 300990 w 1869755"/>
                <a:gd name="connsiteY251" fmla="*/ 834390 h 2094547"/>
                <a:gd name="connsiteX252" fmla="*/ 300038 w 1869755"/>
                <a:gd name="connsiteY252" fmla="*/ 853440 h 2094547"/>
                <a:gd name="connsiteX253" fmla="*/ 289560 w 1869755"/>
                <a:gd name="connsiteY253" fmla="*/ 869633 h 2094547"/>
                <a:gd name="connsiteX254" fmla="*/ 290513 w 1869755"/>
                <a:gd name="connsiteY254" fmla="*/ 888683 h 2094547"/>
                <a:gd name="connsiteX255" fmla="*/ 285750 w 1869755"/>
                <a:gd name="connsiteY255" fmla="*/ 906780 h 2094547"/>
                <a:gd name="connsiteX256" fmla="*/ 279082 w 1869755"/>
                <a:gd name="connsiteY256" fmla="*/ 923925 h 2094547"/>
                <a:gd name="connsiteX257" fmla="*/ 262890 w 1869755"/>
                <a:gd name="connsiteY257" fmla="*/ 936308 h 2094547"/>
                <a:gd name="connsiteX258" fmla="*/ 260032 w 1869755"/>
                <a:gd name="connsiteY258" fmla="*/ 955358 h 2094547"/>
                <a:gd name="connsiteX259" fmla="*/ 247650 w 1869755"/>
                <a:gd name="connsiteY259" fmla="*/ 969645 h 2094547"/>
                <a:gd name="connsiteX260" fmla="*/ 240030 w 1869755"/>
                <a:gd name="connsiteY260" fmla="*/ 986790 h 2094547"/>
                <a:gd name="connsiteX261" fmla="*/ 230505 w 1869755"/>
                <a:gd name="connsiteY261" fmla="*/ 1002030 h 2094547"/>
                <a:gd name="connsiteX262" fmla="*/ 227647 w 1869755"/>
                <a:gd name="connsiteY262" fmla="*/ 1021080 h 2094547"/>
                <a:gd name="connsiteX263" fmla="*/ 218122 w 1869755"/>
                <a:gd name="connsiteY263" fmla="*/ 1037273 h 2094547"/>
                <a:gd name="connsiteX264" fmla="*/ 210502 w 1869755"/>
                <a:gd name="connsiteY264" fmla="*/ 1054418 h 2094547"/>
                <a:gd name="connsiteX265" fmla="*/ 199072 w 1869755"/>
                <a:gd name="connsiteY265" fmla="*/ 1068705 h 2094547"/>
                <a:gd name="connsiteX266" fmla="*/ 194310 w 1869755"/>
                <a:gd name="connsiteY266" fmla="*/ 1086803 h 2094547"/>
                <a:gd name="connsiteX267" fmla="*/ 177165 w 1869755"/>
                <a:gd name="connsiteY267" fmla="*/ 1099185 h 2094547"/>
                <a:gd name="connsiteX268" fmla="*/ 171450 w 1869755"/>
                <a:gd name="connsiteY268" fmla="*/ 1116330 h 2094547"/>
                <a:gd name="connsiteX269" fmla="*/ 159067 w 1869755"/>
                <a:gd name="connsiteY269" fmla="*/ 1130618 h 2094547"/>
                <a:gd name="connsiteX270" fmla="*/ 158115 w 1869755"/>
                <a:gd name="connsiteY270" fmla="*/ 1150620 h 2094547"/>
                <a:gd name="connsiteX271" fmla="*/ 146685 w 1869755"/>
                <a:gd name="connsiteY271" fmla="*/ 1165860 h 2094547"/>
                <a:gd name="connsiteX272" fmla="*/ 135255 w 1869755"/>
                <a:gd name="connsiteY272" fmla="*/ 1180148 h 2094547"/>
                <a:gd name="connsiteX273" fmla="*/ 128588 w 1869755"/>
                <a:gd name="connsiteY273" fmla="*/ 1197293 h 2094547"/>
                <a:gd name="connsiteX274" fmla="*/ 124777 w 1869755"/>
                <a:gd name="connsiteY274" fmla="*/ 1215390 h 2094547"/>
                <a:gd name="connsiteX275" fmla="*/ 117157 w 1869755"/>
                <a:gd name="connsiteY275" fmla="*/ 1232535 h 2094547"/>
                <a:gd name="connsiteX276" fmla="*/ 102870 w 1869755"/>
                <a:gd name="connsiteY276" fmla="*/ 1245870 h 2094547"/>
                <a:gd name="connsiteX277" fmla="*/ 99060 w 1869755"/>
                <a:gd name="connsiteY277" fmla="*/ 1264920 h 2094547"/>
                <a:gd name="connsiteX278" fmla="*/ 86677 w 1869755"/>
                <a:gd name="connsiteY278" fmla="*/ 1279208 h 2094547"/>
                <a:gd name="connsiteX279" fmla="*/ 80963 w 1869755"/>
                <a:gd name="connsiteY279" fmla="*/ 1297305 h 2094547"/>
                <a:gd name="connsiteX280" fmla="*/ 76200 w 1869755"/>
                <a:gd name="connsiteY280" fmla="*/ 1315403 h 2094547"/>
                <a:gd name="connsiteX281" fmla="*/ 62865 w 1869755"/>
                <a:gd name="connsiteY281" fmla="*/ 1329690 h 2094547"/>
                <a:gd name="connsiteX282" fmla="*/ 57150 w 1869755"/>
                <a:gd name="connsiteY282" fmla="*/ 1346835 h 2094547"/>
                <a:gd name="connsiteX283" fmla="*/ 50482 w 1869755"/>
                <a:gd name="connsiteY283" fmla="*/ 1363980 h 2094547"/>
                <a:gd name="connsiteX284" fmla="*/ 47625 w 1869755"/>
                <a:gd name="connsiteY284" fmla="*/ 1382078 h 2094547"/>
                <a:gd name="connsiteX285" fmla="*/ 43815 w 1869755"/>
                <a:gd name="connsiteY285" fmla="*/ 1400175 h 2094547"/>
                <a:gd name="connsiteX286" fmla="*/ 40957 w 1869755"/>
                <a:gd name="connsiteY286" fmla="*/ 1417320 h 2094547"/>
                <a:gd name="connsiteX287" fmla="*/ 28575 w 1869755"/>
                <a:gd name="connsiteY287" fmla="*/ 1432560 h 2094547"/>
                <a:gd name="connsiteX288" fmla="*/ 34290 w 1869755"/>
                <a:gd name="connsiteY288" fmla="*/ 1452563 h 2094547"/>
                <a:gd name="connsiteX289" fmla="*/ 28575 w 1869755"/>
                <a:gd name="connsiteY289" fmla="*/ 1469708 h 2094547"/>
                <a:gd name="connsiteX290" fmla="*/ 19050 w 1869755"/>
                <a:gd name="connsiteY290" fmla="*/ 1485900 h 2094547"/>
                <a:gd name="connsiteX291" fmla="*/ 14288 w 1869755"/>
                <a:gd name="connsiteY291" fmla="*/ 1503045 h 2094547"/>
                <a:gd name="connsiteX292" fmla="*/ 18097 w 1869755"/>
                <a:gd name="connsiteY292" fmla="*/ 1522095 h 2094547"/>
                <a:gd name="connsiteX293" fmla="*/ 10477 w 1869755"/>
                <a:gd name="connsiteY293" fmla="*/ 1539240 h 2094547"/>
                <a:gd name="connsiteX294" fmla="*/ 8572 w 1869755"/>
                <a:gd name="connsiteY294" fmla="*/ 1557338 h 2094547"/>
                <a:gd name="connsiteX295" fmla="*/ 14288 w 1869755"/>
                <a:gd name="connsiteY295" fmla="*/ 1575435 h 2094547"/>
                <a:gd name="connsiteX296" fmla="*/ 8572 w 1869755"/>
                <a:gd name="connsiteY296" fmla="*/ 1592580 h 2094547"/>
                <a:gd name="connsiteX297" fmla="*/ 4763 w 1869755"/>
                <a:gd name="connsiteY297" fmla="*/ 1610678 h 2094547"/>
                <a:gd name="connsiteX298" fmla="*/ 6667 w 1869755"/>
                <a:gd name="connsiteY298" fmla="*/ 1628775 h 2094547"/>
                <a:gd name="connsiteX299" fmla="*/ 1905 w 1869755"/>
                <a:gd name="connsiteY299" fmla="*/ 1646873 h 2094547"/>
                <a:gd name="connsiteX300" fmla="*/ 4763 w 1869755"/>
                <a:gd name="connsiteY300" fmla="*/ 1664970 h 2094547"/>
                <a:gd name="connsiteX301" fmla="*/ 0 w 1869755"/>
                <a:gd name="connsiteY301" fmla="*/ 1683068 h 2094547"/>
                <a:gd name="connsiteX302" fmla="*/ 13335 w 1869755"/>
                <a:gd name="connsiteY302" fmla="*/ 1700213 h 2094547"/>
                <a:gd name="connsiteX303" fmla="*/ 3810 w 1869755"/>
                <a:gd name="connsiteY303" fmla="*/ 1718310 h 2094547"/>
                <a:gd name="connsiteX304" fmla="*/ 11430 w 1869755"/>
                <a:gd name="connsiteY304" fmla="*/ 1735455 h 2094547"/>
                <a:gd name="connsiteX305" fmla="*/ 7620 w 1869755"/>
                <a:gd name="connsiteY305" fmla="*/ 1753553 h 2094547"/>
                <a:gd name="connsiteX306" fmla="*/ 9525 w 1869755"/>
                <a:gd name="connsiteY306" fmla="*/ 1771650 h 2094547"/>
                <a:gd name="connsiteX307" fmla="*/ 20955 w 1869755"/>
                <a:gd name="connsiteY307" fmla="*/ 1787843 h 2094547"/>
                <a:gd name="connsiteX308" fmla="*/ 15240 w 1869755"/>
                <a:gd name="connsiteY308" fmla="*/ 1806893 h 2094547"/>
                <a:gd name="connsiteX309" fmla="*/ 27622 w 1869755"/>
                <a:gd name="connsiteY309" fmla="*/ 1822133 h 2094547"/>
                <a:gd name="connsiteX310" fmla="*/ 22860 w 1869755"/>
                <a:gd name="connsiteY310" fmla="*/ 1842135 h 2094547"/>
                <a:gd name="connsiteX311" fmla="*/ 36195 w 1869755"/>
                <a:gd name="connsiteY311" fmla="*/ 1856423 h 2094547"/>
                <a:gd name="connsiteX312" fmla="*/ 35242 w 1869755"/>
                <a:gd name="connsiteY312" fmla="*/ 1875473 h 2094547"/>
                <a:gd name="connsiteX313" fmla="*/ 46672 w 1869755"/>
                <a:gd name="connsiteY313" fmla="*/ 1889760 h 2094547"/>
                <a:gd name="connsiteX314" fmla="*/ 58102 w 1869755"/>
                <a:gd name="connsiteY314" fmla="*/ 1903095 h 2094547"/>
                <a:gd name="connsiteX315" fmla="*/ 69532 w 1869755"/>
                <a:gd name="connsiteY315" fmla="*/ 1916430 h 2094547"/>
                <a:gd name="connsiteX316" fmla="*/ 80963 w 1869755"/>
                <a:gd name="connsiteY316" fmla="*/ 1929765 h 2094547"/>
                <a:gd name="connsiteX317" fmla="*/ 95250 w 1869755"/>
                <a:gd name="connsiteY317" fmla="*/ 1940243 h 2094547"/>
                <a:gd name="connsiteX318" fmla="*/ 109538 w 1869755"/>
                <a:gd name="connsiteY318" fmla="*/ 1949768 h 2094547"/>
                <a:gd name="connsiteX319" fmla="*/ 121920 w 1869755"/>
                <a:gd name="connsiteY319" fmla="*/ 1962150 h 2094547"/>
                <a:gd name="connsiteX320" fmla="*/ 135255 w 1869755"/>
                <a:gd name="connsiteY320" fmla="*/ 1974533 h 2094547"/>
                <a:gd name="connsiteX321" fmla="*/ 153352 w 1869755"/>
                <a:gd name="connsiteY321" fmla="*/ 1980248 h 2094547"/>
                <a:gd name="connsiteX322" fmla="*/ 163830 w 1869755"/>
                <a:gd name="connsiteY322" fmla="*/ 1996440 h 2094547"/>
                <a:gd name="connsiteX323" fmla="*/ 181927 w 1869755"/>
                <a:gd name="connsiteY323" fmla="*/ 2002155 h 2094547"/>
                <a:gd name="connsiteX324" fmla="*/ 193357 w 1869755"/>
                <a:gd name="connsiteY324" fmla="*/ 2016443 h 2094547"/>
                <a:gd name="connsiteX325" fmla="*/ 207645 w 1869755"/>
                <a:gd name="connsiteY325" fmla="*/ 2031683 h 2094547"/>
                <a:gd name="connsiteX326" fmla="*/ 223838 w 1869755"/>
                <a:gd name="connsiteY326" fmla="*/ 2019300 h 2094547"/>
                <a:gd name="connsiteX327" fmla="*/ 241935 w 1869755"/>
                <a:gd name="connsiteY327" fmla="*/ 2016443 h 2094547"/>
                <a:gd name="connsiteX328" fmla="*/ 260032 w 1869755"/>
                <a:gd name="connsiteY328" fmla="*/ 2016443 h 2094547"/>
                <a:gd name="connsiteX329" fmla="*/ 277178 w 1869755"/>
                <a:gd name="connsiteY329" fmla="*/ 2008823 h 2094547"/>
                <a:gd name="connsiteX330" fmla="*/ 296228 w 1869755"/>
                <a:gd name="connsiteY330" fmla="*/ 2008823 h 2094547"/>
                <a:gd name="connsiteX331" fmla="*/ 314325 w 1869755"/>
                <a:gd name="connsiteY331" fmla="*/ 2005013 h 2094547"/>
                <a:gd name="connsiteX332" fmla="*/ 333373 w 1869755"/>
                <a:gd name="connsiteY332" fmla="*/ 2011680 h 2094547"/>
                <a:gd name="connsiteX333" fmla="*/ 350518 w 1869755"/>
                <a:gd name="connsiteY333" fmla="*/ 2003108 h 2094547"/>
                <a:gd name="connsiteX334" fmla="*/ 368616 w 1869755"/>
                <a:gd name="connsiteY334" fmla="*/ 1997393 h 2094547"/>
                <a:gd name="connsiteX335" fmla="*/ 387666 w 1869755"/>
                <a:gd name="connsiteY335" fmla="*/ 2003108 h 2094547"/>
                <a:gd name="connsiteX336" fmla="*/ 405763 w 1869755"/>
                <a:gd name="connsiteY336" fmla="*/ 2000250 h 2094547"/>
                <a:gd name="connsiteX337" fmla="*/ 423861 w 1869755"/>
                <a:gd name="connsiteY337" fmla="*/ 2002155 h 2094547"/>
                <a:gd name="connsiteX338" fmla="*/ 441958 w 1869755"/>
                <a:gd name="connsiteY338" fmla="*/ 1994535 h 2094547"/>
                <a:gd name="connsiteX339" fmla="*/ 460056 w 1869755"/>
                <a:gd name="connsiteY339" fmla="*/ 1996440 h 2094547"/>
                <a:gd name="connsiteX340" fmla="*/ 478153 w 1869755"/>
                <a:gd name="connsiteY340" fmla="*/ 1990725 h 2094547"/>
                <a:gd name="connsiteX341" fmla="*/ 497203 w 1869755"/>
                <a:gd name="connsiteY341" fmla="*/ 1999298 h 2094547"/>
                <a:gd name="connsiteX342" fmla="*/ 515301 w 1869755"/>
                <a:gd name="connsiteY342" fmla="*/ 1995488 h 2094547"/>
                <a:gd name="connsiteX343" fmla="*/ 533398 w 1869755"/>
                <a:gd name="connsiteY343" fmla="*/ 1988820 h 2094547"/>
                <a:gd name="connsiteX344" fmla="*/ 551496 w 1869755"/>
                <a:gd name="connsiteY344" fmla="*/ 1993583 h 2094547"/>
                <a:gd name="connsiteX345" fmla="*/ 569593 w 1869755"/>
                <a:gd name="connsiteY345" fmla="*/ 1993583 h 2094547"/>
                <a:gd name="connsiteX346" fmla="*/ 586738 w 1869755"/>
                <a:gd name="connsiteY346" fmla="*/ 1984058 h 2094547"/>
                <a:gd name="connsiteX347" fmla="*/ 604836 w 1869755"/>
                <a:gd name="connsiteY347" fmla="*/ 1982153 h 2094547"/>
                <a:gd name="connsiteX348" fmla="*/ 622933 w 1869755"/>
                <a:gd name="connsiteY348" fmla="*/ 1985963 h 2094547"/>
                <a:gd name="connsiteX349" fmla="*/ 641031 w 1869755"/>
                <a:gd name="connsiteY349" fmla="*/ 1991678 h 2094547"/>
                <a:gd name="connsiteX350" fmla="*/ 659128 w 1869755"/>
                <a:gd name="connsiteY350" fmla="*/ 1986915 h 2094547"/>
                <a:gd name="connsiteX351" fmla="*/ 677226 w 1869755"/>
                <a:gd name="connsiteY351" fmla="*/ 1988820 h 2094547"/>
                <a:gd name="connsiteX352" fmla="*/ 694371 w 1869755"/>
                <a:gd name="connsiteY352" fmla="*/ 1980248 h 2094547"/>
                <a:gd name="connsiteX353" fmla="*/ 712468 w 1869755"/>
                <a:gd name="connsiteY353" fmla="*/ 1985963 h 2094547"/>
                <a:gd name="connsiteX354" fmla="*/ 730566 w 1869755"/>
                <a:gd name="connsiteY354" fmla="*/ 1980248 h 2094547"/>
                <a:gd name="connsiteX355" fmla="*/ 748663 w 1869755"/>
                <a:gd name="connsiteY355" fmla="*/ 1980248 h 2094547"/>
                <a:gd name="connsiteX356" fmla="*/ 766761 w 1869755"/>
                <a:gd name="connsiteY356" fmla="*/ 1975485 h 2094547"/>
                <a:gd name="connsiteX357" fmla="*/ 784858 w 1869755"/>
                <a:gd name="connsiteY357" fmla="*/ 1974533 h 2094547"/>
                <a:gd name="connsiteX358" fmla="*/ 803908 w 1869755"/>
                <a:gd name="connsiteY358" fmla="*/ 1981200 h 2094547"/>
                <a:gd name="connsiteX359" fmla="*/ 822006 w 1869755"/>
                <a:gd name="connsiteY359" fmla="*/ 1980248 h 2094547"/>
                <a:gd name="connsiteX360" fmla="*/ 840103 w 1869755"/>
                <a:gd name="connsiteY360" fmla="*/ 1972628 h 2094547"/>
                <a:gd name="connsiteX361" fmla="*/ 858201 w 1869755"/>
                <a:gd name="connsiteY361" fmla="*/ 1973580 h 2094547"/>
                <a:gd name="connsiteX362" fmla="*/ 876298 w 1869755"/>
                <a:gd name="connsiteY362" fmla="*/ 1970723 h 2094547"/>
                <a:gd name="connsiteX363" fmla="*/ 894396 w 1869755"/>
                <a:gd name="connsiteY363" fmla="*/ 1973580 h 2094547"/>
                <a:gd name="connsiteX364" fmla="*/ 912493 w 1869755"/>
                <a:gd name="connsiteY364" fmla="*/ 1965960 h 2094547"/>
                <a:gd name="connsiteX365" fmla="*/ 930591 w 1869755"/>
                <a:gd name="connsiteY365" fmla="*/ 1970723 h 2094547"/>
                <a:gd name="connsiteX366" fmla="*/ 948688 w 1869755"/>
                <a:gd name="connsiteY366" fmla="*/ 1965008 h 2094547"/>
                <a:gd name="connsiteX367" fmla="*/ 966786 w 1869755"/>
                <a:gd name="connsiteY367" fmla="*/ 1964055 h 2094547"/>
                <a:gd name="connsiteX368" fmla="*/ 984883 w 1869755"/>
                <a:gd name="connsiteY368" fmla="*/ 1969770 h 2094547"/>
                <a:gd name="connsiteX369" fmla="*/ 1002981 w 1869755"/>
                <a:gd name="connsiteY369" fmla="*/ 1962150 h 2094547"/>
                <a:gd name="connsiteX370" fmla="*/ 1021078 w 1869755"/>
                <a:gd name="connsiteY370" fmla="*/ 1963103 h 2094547"/>
                <a:gd name="connsiteX371" fmla="*/ 1039176 w 1869755"/>
                <a:gd name="connsiteY371" fmla="*/ 1956435 h 2094547"/>
                <a:gd name="connsiteX372" fmla="*/ 1054416 w 1869755"/>
                <a:gd name="connsiteY372" fmla="*/ 1965960 h 209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Lst>
              <a:rect l="l" t="t" r="r" b="b"/>
              <a:pathLst>
                <a:path w="1869755" h="2094547">
                  <a:moveTo>
                    <a:pt x="1054416" y="1965960"/>
                  </a:moveTo>
                  <a:lnTo>
                    <a:pt x="1073466" y="1964055"/>
                  </a:lnTo>
                  <a:lnTo>
                    <a:pt x="1087753" y="1976438"/>
                  </a:lnTo>
                  <a:lnTo>
                    <a:pt x="1103946" y="1985010"/>
                  </a:lnTo>
                  <a:lnTo>
                    <a:pt x="1122996" y="1985010"/>
                  </a:lnTo>
                  <a:lnTo>
                    <a:pt x="1137283" y="1999298"/>
                  </a:lnTo>
                  <a:lnTo>
                    <a:pt x="1157286" y="1998345"/>
                  </a:lnTo>
                  <a:lnTo>
                    <a:pt x="1172526" y="2007870"/>
                  </a:lnTo>
                  <a:lnTo>
                    <a:pt x="1190623" y="2011680"/>
                  </a:lnTo>
                  <a:lnTo>
                    <a:pt x="1204911" y="2025015"/>
                  </a:lnTo>
                  <a:lnTo>
                    <a:pt x="1223008" y="2028825"/>
                  </a:lnTo>
                  <a:lnTo>
                    <a:pt x="1238248" y="2040255"/>
                  </a:lnTo>
                  <a:lnTo>
                    <a:pt x="1256346" y="2042160"/>
                  </a:lnTo>
                  <a:lnTo>
                    <a:pt x="1274443" y="2044065"/>
                  </a:lnTo>
                  <a:lnTo>
                    <a:pt x="1288731" y="2057400"/>
                  </a:lnTo>
                  <a:lnTo>
                    <a:pt x="1305876" y="2064068"/>
                  </a:lnTo>
                  <a:lnTo>
                    <a:pt x="1324926" y="2064068"/>
                  </a:lnTo>
                  <a:lnTo>
                    <a:pt x="1341118" y="2071688"/>
                  </a:lnTo>
                  <a:lnTo>
                    <a:pt x="1357311" y="2081213"/>
                  </a:lnTo>
                  <a:lnTo>
                    <a:pt x="1377313" y="2074545"/>
                  </a:lnTo>
                  <a:lnTo>
                    <a:pt x="1393506" y="2083118"/>
                  </a:lnTo>
                  <a:lnTo>
                    <a:pt x="1411603" y="2084070"/>
                  </a:lnTo>
                  <a:lnTo>
                    <a:pt x="1429701" y="2082165"/>
                  </a:lnTo>
                  <a:lnTo>
                    <a:pt x="1446846" y="2088833"/>
                  </a:lnTo>
                  <a:lnTo>
                    <a:pt x="1464943" y="2087880"/>
                  </a:lnTo>
                  <a:lnTo>
                    <a:pt x="1483041" y="2094548"/>
                  </a:lnTo>
                  <a:lnTo>
                    <a:pt x="1501138" y="2084070"/>
                  </a:lnTo>
                  <a:lnTo>
                    <a:pt x="1519236" y="2085023"/>
                  </a:lnTo>
                  <a:lnTo>
                    <a:pt x="1537333" y="2085975"/>
                  </a:lnTo>
                  <a:lnTo>
                    <a:pt x="1555431" y="2082165"/>
                  </a:lnTo>
                  <a:lnTo>
                    <a:pt x="1573528" y="2082165"/>
                  </a:lnTo>
                  <a:lnTo>
                    <a:pt x="1591626" y="2079308"/>
                  </a:lnTo>
                  <a:lnTo>
                    <a:pt x="1609723" y="2080260"/>
                  </a:lnTo>
                  <a:lnTo>
                    <a:pt x="1627821" y="2087880"/>
                  </a:lnTo>
                  <a:lnTo>
                    <a:pt x="1645918" y="2085023"/>
                  </a:lnTo>
                  <a:lnTo>
                    <a:pt x="1663063" y="2076450"/>
                  </a:lnTo>
                  <a:lnTo>
                    <a:pt x="1682113" y="2083118"/>
                  </a:lnTo>
                  <a:lnTo>
                    <a:pt x="1699258" y="2076450"/>
                  </a:lnTo>
                  <a:lnTo>
                    <a:pt x="1717356" y="2079308"/>
                  </a:lnTo>
                  <a:lnTo>
                    <a:pt x="1734501" y="2072640"/>
                  </a:lnTo>
                  <a:lnTo>
                    <a:pt x="1752598" y="2071688"/>
                  </a:lnTo>
                  <a:lnTo>
                    <a:pt x="1770696" y="2068830"/>
                  </a:lnTo>
                  <a:lnTo>
                    <a:pt x="1788793" y="2068830"/>
                  </a:lnTo>
                  <a:lnTo>
                    <a:pt x="1804986" y="2063115"/>
                  </a:lnTo>
                  <a:lnTo>
                    <a:pt x="1805938" y="2046923"/>
                  </a:lnTo>
                  <a:lnTo>
                    <a:pt x="1807843" y="2029778"/>
                  </a:lnTo>
                  <a:lnTo>
                    <a:pt x="1822131" y="2014538"/>
                  </a:lnTo>
                  <a:lnTo>
                    <a:pt x="1822131" y="1996440"/>
                  </a:lnTo>
                  <a:lnTo>
                    <a:pt x="1826893" y="1979295"/>
                  </a:lnTo>
                  <a:lnTo>
                    <a:pt x="1832608" y="1962150"/>
                  </a:lnTo>
                  <a:lnTo>
                    <a:pt x="1835466" y="1945005"/>
                  </a:lnTo>
                  <a:lnTo>
                    <a:pt x="1833561" y="1926908"/>
                  </a:lnTo>
                  <a:lnTo>
                    <a:pt x="1835466" y="1908810"/>
                  </a:lnTo>
                  <a:lnTo>
                    <a:pt x="1837371" y="1890713"/>
                  </a:lnTo>
                  <a:lnTo>
                    <a:pt x="1837371" y="1872615"/>
                  </a:lnTo>
                  <a:lnTo>
                    <a:pt x="1844038" y="1855470"/>
                  </a:lnTo>
                  <a:lnTo>
                    <a:pt x="1847848" y="1838325"/>
                  </a:lnTo>
                  <a:lnTo>
                    <a:pt x="1849753" y="1820228"/>
                  </a:lnTo>
                  <a:lnTo>
                    <a:pt x="1854516" y="1803083"/>
                  </a:lnTo>
                  <a:lnTo>
                    <a:pt x="1856421" y="1784985"/>
                  </a:lnTo>
                  <a:lnTo>
                    <a:pt x="1861183" y="1767840"/>
                  </a:lnTo>
                  <a:lnTo>
                    <a:pt x="1863088" y="1749743"/>
                  </a:lnTo>
                  <a:lnTo>
                    <a:pt x="1862136" y="1731645"/>
                  </a:lnTo>
                  <a:lnTo>
                    <a:pt x="1854516" y="1713548"/>
                  </a:lnTo>
                  <a:lnTo>
                    <a:pt x="1855468" y="1695450"/>
                  </a:lnTo>
                  <a:lnTo>
                    <a:pt x="1866898" y="1678305"/>
                  </a:lnTo>
                  <a:lnTo>
                    <a:pt x="1863088" y="1660208"/>
                  </a:lnTo>
                  <a:lnTo>
                    <a:pt x="1867851" y="1643063"/>
                  </a:lnTo>
                  <a:lnTo>
                    <a:pt x="1869756" y="1624965"/>
                  </a:lnTo>
                  <a:lnTo>
                    <a:pt x="1861183" y="1606868"/>
                  </a:lnTo>
                  <a:lnTo>
                    <a:pt x="1865946" y="1588770"/>
                  </a:lnTo>
                  <a:lnTo>
                    <a:pt x="1863088" y="1570673"/>
                  </a:lnTo>
                  <a:lnTo>
                    <a:pt x="1859278" y="1552575"/>
                  </a:lnTo>
                  <a:lnTo>
                    <a:pt x="1863088" y="1534478"/>
                  </a:lnTo>
                  <a:lnTo>
                    <a:pt x="1863088" y="1516380"/>
                  </a:lnTo>
                  <a:lnTo>
                    <a:pt x="1860231" y="1498283"/>
                  </a:lnTo>
                  <a:lnTo>
                    <a:pt x="1854516" y="1481138"/>
                  </a:lnTo>
                  <a:lnTo>
                    <a:pt x="1851658" y="1463993"/>
                  </a:lnTo>
                  <a:lnTo>
                    <a:pt x="1849753" y="1445895"/>
                  </a:lnTo>
                  <a:lnTo>
                    <a:pt x="1857373" y="1425893"/>
                  </a:lnTo>
                  <a:lnTo>
                    <a:pt x="1847848" y="1409700"/>
                  </a:lnTo>
                  <a:lnTo>
                    <a:pt x="1842133" y="1392555"/>
                  </a:lnTo>
                  <a:lnTo>
                    <a:pt x="1842133" y="1373505"/>
                  </a:lnTo>
                  <a:lnTo>
                    <a:pt x="1830703" y="1358265"/>
                  </a:lnTo>
                  <a:lnTo>
                    <a:pt x="1831656" y="1339215"/>
                  </a:lnTo>
                  <a:lnTo>
                    <a:pt x="1818321" y="1324928"/>
                  </a:lnTo>
                  <a:lnTo>
                    <a:pt x="1814511" y="1306830"/>
                  </a:lnTo>
                  <a:lnTo>
                    <a:pt x="1809748" y="1289685"/>
                  </a:lnTo>
                  <a:lnTo>
                    <a:pt x="1801176" y="1273493"/>
                  </a:lnTo>
                  <a:lnTo>
                    <a:pt x="1802128" y="1253490"/>
                  </a:lnTo>
                  <a:lnTo>
                    <a:pt x="1795461" y="1236345"/>
                  </a:lnTo>
                  <a:lnTo>
                    <a:pt x="1786888" y="1220153"/>
                  </a:lnTo>
                  <a:lnTo>
                    <a:pt x="1771648" y="1207770"/>
                  </a:lnTo>
                  <a:lnTo>
                    <a:pt x="1766886" y="1189673"/>
                  </a:lnTo>
                  <a:lnTo>
                    <a:pt x="1755456" y="1175385"/>
                  </a:lnTo>
                  <a:lnTo>
                    <a:pt x="1747836" y="1159193"/>
                  </a:lnTo>
                  <a:lnTo>
                    <a:pt x="1736406" y="1143000"/>
                  </a:lnTo>
                  <a:lnTo>
                    <a:pt x="1721166" y="1131570"/>
                  </a:lnTo>
                  <a:lnTo>
                    <a:pt x="1709736" y="1118235"/>
                  </a:lnTo>
                  <a:lnTo>
                    <a:pt x="1707831" y="1098233"/>
                  </a:lnTo>
                  <a:lnTo>
                    <a:pt x="1698306" y="1082993"/>
                  </a:lnTo>
                  <a:lnTo>
                    <a:pt x="1687828" y="1068705"/>
                  </a:lnTo>
                  <a:lnTo>
                    <a:pt x="1672588" y="1057275"/>
                  </a:lnTo>
                  <a:lnTo>
                    <a:pt x="1661158" y="1043940"/>
                  </a:lnTo>
                  <a:lnTo>
                    <a:pt x="1654491" y="1025843"/>
                  </a:lnTo>
                  <a:lnTo>
                    <a:pt x="1637346" y="1017270"/>
                  </a:lnTo>
                  <a:lnTo>
                    <a:pt x="1625916" y="1002983"/>
                  </a:lnTo>
                  <a:lnTo>
                    <a:pt x="1612581" y="990600"/>
                  </a:lnTo>
                  <a:lnTo>
                    <a:pt x="1603056" y="975360"/>
                  </a:lnTo>
                  <a:lnTo>
                    <a:pt x="1589721" y="962978"/>
                  </a:lnTo>
                  <a:lnTo>
                    <a:pt x="1582101" y="945833"/>
                  </a:lnTo>
                  <a:lnTo>
                    <a:pt x="1571623" y="931545"/>
                  </a:lnTo>
                  <a:lnTo>
                    <a:pt x="1558288" y="919163"/>
                  </a:lnTo>
                  <a:lnTo>
                    <a:pt x="1547811" y="904875"/>
                  </a:lnTo>
                  <a:lnTo>
                    <a:pt x="1534476" y="892493"/>
                  </a:lnTo>
                  <a:lnTo>
                    <a:pt x="1524951" y="876300"/>
                  </a:lnTo>
                  <a:lnTo>
                    <a:pt x="1504948" y="869633"/>
                  </a:lnTo>
                  <a:lnTo>
                    <a:pt x="1499233" y="850583"/>
                  </a:lnTo>
                  <a:lnTo>
                    <a:pt x="1489708" y="835343"/>
                  </a:lnTo>
                  <a:lnTo>
                    <a:pt x="1477326" y="822960"/>
                  </a:lnTo>
                  <a:lnTo>
                    <a:pt x="1460181" y="813435"/>
                  </a:lnTo>
                  <a:lnTo>
                    <a:pt x="1454466" y="795338"/>
                  </a:lnTo>
                  <a:lnTo>
                    <a:pt x="1438273" y="784860"/>
                  </a:lnTo>
                  <a:lnTo>
                    <a:pt x="1435416" y="765810"/>
                  </a:lnTo>
                  <a:lnTo>
                    <a:pt x="1427796" y="750570"/>
                  </a:lnTo>
                  <a:lnTo>
                    <a:pt x="1412556" y="737235"/>
                  </a:lnTo>
                  <a:lnTo>
                    <a:pt x="1414461" y="718185"/>
                  </a:lnTo>
                  <a:lnTo>
                    <a:pt x="1405888" y="701993"/>
                  </a:lnTo>
                  <a:lnTo>
                    <a:pt x="1412556" y="682943"/>
                  </a:lnTo>
                  <a:lnTo>
                    <a:pt x="1399221" y="666750"/>
                  </a:lnTo>
                  <a:lnTo>
                    <a:pt x="1405888" y="647700"/>
                  </a:lnTo>
                  <a:lnTo>
                    <a:pt x="1403983" y="629603"/>
                  </a:lnTo>
                  <a:lnTo>
                    <a:pt x="1399221" y="612458"/>
                  </a:lnTo>
                  <a:lnTo>
                    <a:pt x="1396363" y="595313"/>
                  </a:lnTo>
                  <a:lnTo>
                    <a:pt x="1398268" y="577215"/>
                  </a:lnTo>
                  <a:lnTo>
                    <a:pt x="1394458" y="560070"/>
                  </a:lnTo>
                  <a:lnTo>
                    <a:pt x="1389696" y="542925"/>
                  </a:lnTo>
                  <a:lnTo>
                    <a:pt x="1389696" y="524828"/>
                  </a:lnTo>
                  <a:lnTo>
                    <a:pt x="1383981" y="504825"/>
                  </a:lnTo>
                  <a:lnTo>
                    <a:pt x="1379218" y="487680"/>
                  </a:lnTo>
                  <a:lnTo>
                    <a:pt x="1383981" y="469583"/>
                  </a:lnTo>
                  <a:lnTo>
                    <a:pt x="1378266" y="452438"/>
                  </a:lnTo>
                  <a:lnTo>
                    <a:pt x="1371598" y="435293"/>
                  </a:lnTo>
                  <a:lnTo>
                    <a:pt x="1376361" y="416243"/>
                  </a:lnTo>
                  <a:lnTo>
                    <a:pt x="1367788" y="399098"/>
                  </a:lnTo>
                  <a:lnTo>
                    <a:pt x="1363026" y="381953"/>
                  </a:lnTo>
                  <a:lnTo>
                    <a:pt x="1357311" y="364808"/>
                  </a:lnTo>
                  <a:lnTo>
                    <a:pt x="1357311" y="346710"/>
                  </a:lnTo>
                  <a:lnTo>
                    <a:pt x="1360168" y="327660"/>
                  </a:lnTo>
                  <a:lnTo>
                    <a:pt x="1352548" y="310515"/>
                  </a:lnTo>
                  <a:lnTo>
                    <a:pt x="1340166" y="295275"/>
                  </a:lnTo>
                  <a:lnTo>
                    <a:pt x="1334451" y="278130"/>
                  </a:lnTo>
                  <a:lnTo>
                    <a:pt x="1334451" y="259080"/>
                  </a:lnTo>
                  <a:lnTo>
                    <a:pt x="1324926" y="243840"/>
                  </a:lnTo>
                  <a:lnTo>
                    <a:pt x="1319211" y="226695"/>
                  </a:lnTo>
                  <a:lnTo>
                    <a:pt x="1310638" y="210502"/>
                  </a:lnTo>
                  <a:lnTo>
                    <a:pt x="1301113" y="195263"/>
                  </a:lnTo>
                  <a:lnTo>
                    <a:pt x="1287778" y="182880"/>
                  </a:lnTo>
                  <a:lnTo>
                    <a:pt x="1280158" y="165735"/>
                  </a:lnTo>
                  <a:lnTo>
                    <a:pt x="1264918" y="155258"/>
                  </a:lnTo>
                  <a:lnTo>
                    <a:pt x="1246821" y="148590"/>
                  </a:lnTo>
                  <a:lnTo>
                    <a:pt x="1238248" y="129540"/>
                  </a:lnTo>
                  <a:lnTo>
                    <a:pt x="1221103" y="121920"/>
                  </a:lnTo>
                  <a:lnTo>
                    <a:pt x="1206816" y="109538"/>
                  </a:lnTo>
                  <a:lnTo>
                    <a:pt x="1188718" y="104775"/>
                  </a:lnTo>
                  <a:lnTo>
                    <a:pt x="1170621" y="100013"/>
                  </a:lnTo>
                  <a:lnTo>
                    <a:pt x="1155381" y="90488"/>
                  </a:lnTo>
                  <a:lnTo>
                    <a:pt x="1137283" y="86678"/>
                  </a:lnTo>
                  <a:lnTo>
                    <a:pt x="1122043" y="75248"/>
                  </a:lnTo>
                  <a:lnTo>
                    <a:pt x="1102041" y="80010"/>
                  </a:lnTo>
                  <a:lnTo>
                    <a:pt x="1083943" y="79057"/>
                  </a:lnTo>
                  <a:lnTo>
                    <a:pt x="1067751" y="68580"/>
                  </a:lnTo>
                  <a:lnTo>
                    <a:pt x="1049653" y="68580"/>
                  </a:lnTo>
                  <a:lnTo>
                    <a:pt x="1031556" y="70485"/>
                  </a:lnTo>
                  <a:lnTo>
                    <a:pt x="1012506" y="69532"/>
                  </a:lnTo>
                  <a:lnTo>
                    <a:pt x="993456" y="69532"/>
                  </a:lnTo>
                  <a:lnTo>
                    <a:pt x="974406" y="70485"/>
                  </a:lnTo>
                  <a:lnTo>
                    <a:pt x="954403" y="66675"/>
                  </a:lnTo>
                  <a:lnTo>
                    <a:pt x="936306" y="77153"/>
                  </a:lnTo>
                  <a:lnTo>
                    <a:pt x="922971" y="63818"/>
                  </a:lnTo>
                  <a:lnTo>
                    <a:pt x="905826" y="58103"/>
                  </a:lnTo>
                  <a:lnTo>
                    <a:pt x="890586" y="47625"/>
                  </a:lnTo>
                  <a:lnTo>
                    <a:pt x="870583" y="48578"/>
                  </a:lnTo>
                  <a:lnTo>
                    <a:pt x="857248" y="33338"/>
                  </a:lnTo>
                  <a:lnTo>
                    <a:pt x="840103" y="27622"/>
                  </a:lnTo>
                  <a:lnTo>
                    <a:pt x="822006" y="26670"/>
                  </a:lnTo>
                  <a:lnTo>
                    <a:pt x="805813" y="17145"/>
                  </a:lnTo>
                  <a:lnTo>
                    <a:pt x="785811" y="24765"/>
                  </a:lnTo>
                  <a:lnTo>
                    <a:pt x="768666" y="20955"/>
                  </a:lnTo>
                  <a:lnTo>
                    <a:pt x="752473" y="7620"/>
                  </a:lnTo>
                  <a:lnTo>
                    <a:pt x="733423" y="14288"/>
                  </a:lnTo>
                  <a:lnTo>
                    <a:pt x="715326" y="11430"/>
                  </a:lnTo>
                  <a:lnTo>
                    <a:pt x="698181" y="4763"/>
                  </a:lnTo>
                  <a:lnTo>
                    <a:pt x="680083" y="0"/>
                  </a:lnTo>
                  <a:lnTo>
                    <a:pt x="661986" y="7620"/>
                  </a:lnTo>
                  <a:lnTo>
                    <a:pt x="643888" y="7620"/>
                  </a:lnTo>
                  <a:lnTo>
                    <a:pt x="625791" y="4763"/>
                  </a:lnTo>
                  <a:lnTo>
                    <a:pt x="608646" y="16193"/>
                  </a:lnTo>
                  <a:lnTo>
                    <a:pt x="593406" y="19050"/>
                  </a:lnTo>
                  <a:lnTo>
                    <a:pt x="573403" y="13335"/>
                  </a:lnTo>
                  <a:lnTo>
                    <a:pt x="559116" y="29528"/>
                  </a:lnTo>
                  <a:lnTo>
                    <a:pt x="541018" y="33338"/>
                  </a:lnTo>
                  <a:lnTo>
                    <a:pt x="521016" y="35243"/>
                  </a:lnTo>
                  <a:lnTo>
                    <a:pt x="504823" y="43815"/>
                  </a:lnTo>
                  <a:lnTo>
                    <a:pt x="492441" y="59055"/>
                  </a:lnTo>
                  <a:lnTo>
                    <a:pt x="476248" y="67628"/>
                  </a:lnTo>
                  <a:lnTo>
                    <a:pt x="458151" y="74295"/>
                  </a:lnTo>
                  <a:lnTo>
                    <a:pt x="444816" y="87630"/>
                  </a:lnTo>
                  <a:lnTo>
                    <a:pt x="430528" y="99060"/>
                  </a:lnTo>
                  <a:lnTo>
                    <a:pt x="417193" y="111443"/>
                  </a:lnTo>
                  <a:lnTo>
                    <a:pt x="405763" y="125730"/>
                  </a:lnTo>
                  <a:lnTo>
                    <a:pt x="392428" y="138113"/>
                  </a:lnTo>
                  <a:lnTo>
                    <a:pt x="380046" y="151448"/>
                  </a:lnTo>
                  <a:lnTo>
                    <a:pt x="374331" y="170498"/>
                  </a:lnTo>
                  <a:lnTo>
                    <a:pt x="356233" y="180023"/>
                  </a:lnTo>
                  <a:lnTo>
                    <a:pt x="346708" y="196215"/>
                  </a:lnTo>
                  <a:lnTo>
                    <a:pt x="340993" y="214313"/>
                  </a:lnTo>
                  <a:lnTo>
                    <a:pt x="335278" y="231458"/>
                  </a:lnTo>
                  <a:lnTo>
                    <a:pt x="328611" y="246698"/>
                  </a:lnTo>
                  <a:lnTo>
                    <a:pt x="312420" y="260033"/>
                  </a:lnTo>
                  <a:lnTo>
                    <a:pt x="308610" y="277178"/>
                  </a:lnTo>
                  <a:lnTo>
                    <a:pt x="307657" y="295275"/>
                  </a:lnTo>
                  <a:lnTo>
                    <a:pt x="307657" y="314325"/>
                  </a:lnTo>
                  <a:lnTo>
                    <a:pt x="307657" y="332423"/>
                  </a:lnTo>
                  <a:lnTo>
                    <a:pt x="295275" y="348615"/>
                  </a:lnTo>
                  <a:lnTo>
                    <a:pt x="294322" y="366713"/>
                  </a:lnTo>
                  <a:lnTo>
                    <a:pt x="300990" y="384810"/>
                  </a:lnTo>
                  <a:lnTo>
                    <a:pt x="302895" y="402908"/>
                  </a:lnTo>
                  <a:lnTo>
                    <a:pt x="296228" y="419100"/>
                  </a:lnTo>
                  <a:lnTo>
                    <a:pt x="296228" y="437198"/>
                  </a:lnTo>
                  <a:lnTo>
                    <a:pt x="290513" y="455295"/>
                  </a:lnTo>
                  <a:lnTo>
                    <a:pt x="297180" y="472440"/>
                  </a:lnTo>
                  <a:lnTo>
                    <a:pt x="297180" y="489585"/>
                  </a:lnTo>
                  <a:lnTo>
                    <a:pt x="297180" y="507683"/>
                  </a:lnTo>
                  <a:lnTo>
                    <a:pt x="292417" y="525780"/>
                  </a:lnTo>
                  <a:lnTo>
                    <a:pt x="303847" y="542925"/>
                  </a:lnTo>
                  <a:lnTo>
                    <a:pt x="305753" y="560070"/>
                  </a:lnTo>
                  <a:lnTo>
                    <a:pt x="300038" y="578168"/>
                  </a:lnTo>
                  <a:lnTo>
                    <a:pt x="307657" y="595313"/>
                  </a:lnTo>
                  <a:lnTo>
                    <a:pt x="308610" y="612458"/>
                  </a:lnTo>
                  <a:lnTo>
                    <a:pt x="308610" y="631508"/>
                  </a:lnTo>
                  <a:lnTo>
                    <a:pt x="309563" y="649605"/>
                  </a:lnTo>
                  <a:lnTo>
                    <a:pt x="307657" y="668655"/>
                  </a:lnTo>
                  <a:lnTo>
                    <a:pt x="304800" y="687705"/>
                  </a:lnTo>
                  <a:lnTo>
                    <a:pt x="311467" y="705803"/>
                  </a:lnTo>
                  <a:lnTo>
                    <a:pt x="311467" y="723900"/>
                  </a:lnTo>
                  <a:lnTo>
                    <a:pt x="306705" y="741998"/>
                  </a:lnTo>
                  <a:lnTo>
                    <a:pt x="307657" y="760095"/>
                  </a:lnTo>
                  <a:lnTo>
                    <a:pt x="313372" y="779145"/>
                  </a:lnTo>
                  <a:lnTo>
                    <a:pt x="306705" y="797243"/>
                  </a:lnTo>
                  <a:lnTo>
                    <a:pt x="300038" y="815340"/>
                  </a:lnTo>
                  <a:lnTo>
                    <a:pt x="300990" y="834390"/>
                  </a:lnTo>
                  <a:lnTo>
                    <a:pt x="300038" y="853440"/>
                  </a:lnTo>
                  <a:lnTo>
                    <a:pt x="289560" y="869633"/>
                  </a:lnTo>
                  <a:lnTo>
                    <a:pt x="290513" y="888683"/>
                  </a:lnTo>
                  <a:lnTo>
                    <a:pt x="285750" y="906780"/>
                  </a:lnTo>
                  <a:lnTo>
                    <a:pt x="279082" y="923925"/>
                  </a:lnTo>
                  <a:lnTo>
                    <a:pt x="262890" y="936308"/>
                  </a:lnTo>
                  <a:lnTo>
                    <a:pt x="260032" y="955358"/>
                  </a:lnTo>
                  <a:lnTo>
                    <a:pt x="247650" y="969645"/>
                  </a:lnTo>
                  <a:lnTo>
                    <a:pt x="240030" y="986790"/>
                  </a:lnTo>
                  <a:lnTo>
                    <a:pt x="230505" y="1002030"/>
                  </a:lnTo>
                  <a:lnTo>
                    <a:pt x="227647" y="1021080"/>
                  </a:lnTo>
                  <a:lnTo>
                    <a:pt x="218122" y="1037273"/>
                  </a:lnTo>
                  <a:lnTo>
                    <a:pt x="210502" y="1054418"/>
                  </a:lnTo>
                  <a:lnTo>
                    <a:pt x="199072" y="1068705"/>
                  </a:lnTo>
                  <a:lnTo>
                    <a:pt x="194310" y="1086803"/>
                  </a:lnTo>
                  <a:lnTo>
                    <a:pt x="177165" y="1099185"/>
                  </a:lnTo>
                  <a:lnTo>
                    <a:pt x="171450" y="1116330"/>
                  </a:lnTo>
                  <a:lnTo>
                    <a:pt x="159067" y="1130618"/>
                  </a:lnTo>
                  <a:lnTo>
                    <a:pt x="158115" y="1150620"/>
                  </a:lnTo>
                  <a:lnTo>
                    <a:pt x="146685" y="1165860"/>
                  </a:lnTo>
                  <a:lnTo>
                    <a:pt x="135255" y="1180148"/>
                  </a:lnTo>
                  <a:lnTo>
                    <a:pt x="128588" y="1197293"/>
                  </a:lnTo>
                  <a:lnTo>
                    <a:pt x="124777" y="1215390"/>
                  </a:lnTo>
                  <a:lnTo>
                    <a:pt x="117157" y="1232535"/>
                  </a:lnTo>
                  <a:lnTo>
                    <a:pt x="102870" y="1245870"/>
                  </a:lnTo>
                  <a:lnTo>
                    <a:pt x="99060" y="1264920"/>
                  </a:lnTo>
                  <a:lnTo>
                    <a:pt x="86677" y="1279208"/>
                  </a:lnTo>
                  <a:lnTo>
                    <a:pt x="80963" y="1297305"/>
                  </a:lnTo>
                  <a:lnTo>
                    <a:pt x="76200" y="1315403"/>
                  </a:lnTo>
                  <a:lnTo>
                    <a:pt x="62865" y="1329690"/>
                  </a:lnTo>
                  <a:lnTo>
                    <a:pt x="57150" y="1346835"/>
                  </a:lnTo>
                  <a:lnTo>
                    <a:pt x="50482" y="1363980"/>
                  </a:lnTo>
                  <a:lnTo>
                    <a:pt x="47625" y="1382078"/>
                  </a:lnTo>
                  <a:lnTo>
                    <a:pt x="43815" y="1400175"/>
                  </a:lnTo>
                  <a:lnTo>
                    <a:pt x="40957" y="1417320"/>
                  </a:lnTo>
                  <a:lnTo>
                    <a:pt x="28575" y="1432560"/>
                  </a:lnTo>
                  <a:lnTo>
                    <a:pt x="34290" y="1452563"/>
                  </a:lnTo>
                  <a:lnTo>
                    <a:pt x="28575" y="1469708"/>
                  </a:lnTo>
                  <a:lnTo>
                    <a:pt x="19050" y="1485900"/>
                  </a:lnTo>
                  <a:lnTo>
                    <a:pt x="14288" y="1503045"/>
                  </a:lnTo>
                  <a:lnTo>
                    <a:pt x="18097" y="1522095"/>
                  </a:lnTo>
                  <a:lnTo>
                    <a:pt x="10477" y="1539240"/>
                  </a:lnTo>
                  <a:lnTo>
                    <a:pt x="8572" y="1557338"/>
                  </a:lnTo>
                  <a:lnTo>
                    <a:pt x="14288" y="1575435"/>
                  </a:lnTo>
                  <a:lnTo>
                    <a:pt x="8572" y="1592580"/>
                  </a:lnTo>
                  <a:lnTo>
                    <a:pt x="4763" y="1610678"/>
                  </a:lnTo>
                  <a:lnTo>
                    <a:pt x="6667" y="1628775"/>
                  </a:lnTo>
                  <a:lnTo>
                    <a:pt x="1905" y="1646873"/>
                  </a:lnTo>
                  <a:lnTo>
                    <a:pt x="4763" y="1664970"/>
                  </a:lnTo>
                  <a:lnTo>
                    <a:pt x="0" y="1683068"/>
                  </a:lnTo>
                  <a:lnTo>
                    <a:pt x="13335" y="1700213"/>
                  </a:lnTo>
                  <a:lnTo>
                    <a:pt x="3810" y="1718310"/>
                  </a:lnTo>
                  <a:lnTo>
                    <a:pt x="11430" y="1735455"/>
                  </a:lnTo>
                  <a:lnTo>
                    <a:pt x="7620" y="1753553"/>
                  </a:lnTo>
                  <a:lnTo>
                    <a:pt x="9525" y="1771650"/>
                  </a:lnTo>
                  <a:lnTo>
                    <a:pt x="20955" y="1787843"/>
                  </a:lnTo>
                  <a:lnTo>
                    <a:pt x="15240" y="1806893"/>
                  </a:lnTo>
                  <a:lnTo>
                    <a:pt x="27622" y="1822133"/>
                  </a:lnTo>
                  <a:lnTo>
                    <a:pt x="22860" y="1842135"/>
                  </a:lnTo>
                  <a:lnTo>
                    <a:pt x="36195" y="1856423"/>
                  </a:lnTo>
                  <a:lnTo>
                    <a:pt x="35242" y="1875473"/>
                  </a:lnTo>
                  <a:lnTo>
                    <a:pt x="46672" y="1889760"/>
                  </a:lnTo>
                  <a:lnTo>
                    <a:pt x="58102" y="1903095"/>
                  </a:lnTo>
                  <a:lnTo>
                    <a:pt x="69532" y="1916430"/>
                  </a:lnTo>
                  <a:lnTo>
                    <a:pt x="80963" y="1929765"/>
                  </a:lnTo>
                  <a:lnTo>
                    <a:pt x="95250" y="1940243"/>
                  </a:lnTo>
                  <a:lnTo>
                    <a:pt x="109538" y="1949768"/>
                  </a:lnTo>
                  <a:lnTo>
                    <a:pt x="121920" y="1962150"/>
                  </a:lnTo>
                  <a:lnTo>
                    <a:pt x="135255" y="1974533"/>
                  </a:lnTo>
                  <a:lnTo>
                    <a:pt x="153352" y="1980248"/>
                  </a:lnTo>
                  <a:lnTo>
                    <a:pt x="163830" y="1996440"/>
                  </a:lnTo>
                  <a:lnTo>
                    <a:pt x="181927" y="2002155"/>
                  </a:lnTo>
                  <a:lnTo>
                    <a:pt x="193357" y="2016443"/>
                  </a:lnTo>
                  <a:lnTo>
                    <a:pt x="207645" y="2031683"/>
                  </a:lnTo>
                  <a:lnTo>
                    <a:pt x="223838" y="2019300"/>
                  </a:lnTo>
                  <a:lnTo>
                    <a:pt x="241935" y="2016443"/>
                  </a:lnTo>
                  <a:lnTo>
                    <a:pt x="260032" y="2016443"/>
                  </a:lnTo>
                  <a:lnTo>
                    <a:pt x="277178" y="2008823"/>
                  </a:lnTo>
                  <a:lnTo>
                    <a:pt x="296228" y="2008823"/>
                  </a:lnTo>
                  <a:lnTo>
                    <a:pt x="314325" y="2005013"/>
                  </a:lnTo>
                  <a:lnTo>
                    <a:pt x="333373" y="2011680"/>
                  </a:lnTo>
                  <a:lnTo>
                    <a:pt x="350518" y="2003108"/>
                  </a:lnTo>
                  <a:lnTo>
                    <a:pt x="368616" y="1997393"/>
                  </a:lnTo>
                  <a:lnTo>
                    <a:pt x="387666" y="2003108"/>
                  </a:lnTo>
                  <a:lnTo>
                    <a:pt x="405763" y="2000250"/>
                  </a:lnTo>
                  <a:lnTo>
                    <a:pt x="423861" y="2002155"/>
                  </a:lnTo>
                  <a:lnTo>
                    <a:pt x="441958" y="1994535"/>
                  </a:lnTo>
                  <a:lnTo>
                    <a:pt x="460056" y="1996440"/>
                  </a:lnTo>
                  <a:lnTo>
                    <a:pt x="478153" y="1990725"/>
                  </a:lnTo>
                  <a:lnTo>
                    <a:pt x="497203" y="1999298"/>
                  </a:lnTo>
                  <a:lnTo>
                    <a:pt x="515301" y="1995488"/>
                  </a:lnTo>
                  <a:lnTo>
                    <a:pt x="533398" y="1988820"/>
                  </a:lnTo>
                  <a:lnTo>
                    <a:pt x="551496" y="1993583"/>
                  </a:lnTo>
                  <a:lnTo>
                    <a:pt x="569593" y="1993583"/>
                  </a:lnTo>
                  <a:lnTo>
                    <a:pt x="586738" y="1984058"/>
                  </a:lnTo>
                  <a:lnTo>
                    <a:pt x="604836" y="1982153"/>
                  </a:lnTo>
                  <a:lnTo>
                    <a:pt x="622933" y="1985963"/>
                  </a:lnTo>
                  <a:lnTo>
                    <a:pt x="641031" y="1991678"/>
                  </a:lnTo>
                  <a:lnTo>
                    <a:pt x="659128" y="1986915"/>
                  </a:lnTo>
                  <a:lnTo>
                    <a:pt x="677226" y="1988820"/>
                  </a:lnTo>
                  <a:lnTo>
                    <a:pt x="694371" y="1980248"/>
                  </a:lnTo>
                  <a:lnTo>
                    <a:pt x="712468" y="1985963"/>
                  </a:lnTo>
                  <a:lnTo>
                    <a:pt x="730566" y="1980248"/>
                  </a:lnTo>
                  <a:lnTo>
                    <a:pt x="748663" y="1980248"/>
                  </a:lnTo>
                  <a:lnTo>
                    <a:pt x="766761" y="1975485"/>
                  </a:lnTo>
                  <a:lnTo>
                    <a:pt x="784858" y="1974533"/>
                  </a:lnTo>
                  <a:lnTo>
                    <a:pt x="803908" y="1981200"/>
                  </a:lnTo>
                  <a:lnTo>
                    <a:pt x="822006" y="1980248"/>
                  </a:lnTo>
                  <a:lnTo>
                    <a:pt x="840103" y="1972628"/>
                  </a:lnTo>
                  <a:lnTo>
                    <a:pt x="858201" y="1973580"/>
                  </a:lnTo>
                  <a:lnTo>
                    <a:pt x="876298" y="1970723"/>
                  </a:lnTo>
                  <a:lnTo>
                    <a:pt x="894396" y="1973580"/>
                  </a:lnTo>
                  <a:lnTo>
                    <a:pt x="912493" y="1965960"/>
                  </a:lnTo>
                  <a:lnTo>
                    <a:pt x="930591" y="1970723"/>
                  </a:lnTo>
                  <a:lnTo>
                    <a:pt x="948688" y="1965008"/>
                  </a:lnTo>
                  <a:lnTo>
                    <a:pt x="966786" y="1964055"/>
                  </a:lnTo>
                  <a:lnTo>
                    <a:pt x="984883" y="1969770"/>
                  </a:lnTo>
                  <a:lnTo>
                    <a:pt x="1002981" y="1962150"/>
                  </a:lnTo>
                  <a:lnTo>
                    <a:pt x="1021078" y="1963103"/>
                  </a:lnTo>
                  <a:lnTo>
                    <a:pt x="1039176" y="1956435"/>
                  </a:lnTo>
                  <a:lnTo>
                    <a:pt x="1054416" y="1965960"/>
                  </a:lnTo>
                  <a:close/>
                </a:path>
              </a:pathLst>
            </a:custGeom>
            <a:solidFill>
              <a:srgbClr val="E44027"/>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0CA7925-D9D7-7B4E-AB84-25F29D85677D}"/>
                </a:ext>
              </a:extLst>
            </p:cNvPr>
            <p:cNvSpPr/>
            <p:nvPr/>
          </p:nvSpPr>
          <p:spPr>
            <a:xfrm>
              <a:off x="3863770" y="2568448"/>
              <a:ext cx="1416885" cy="2319318"/>
            </a:xfrm>
            <a:custGeom>
              <a:avLst/>
              <a:gdLst>
                <a:gd name="connsiteX0" fmla="*/ 659130 w 1259204"/>
                <a:gd name="connsiteY0" fmla="*/ 36195 h 2061208"/>
                <a:gd name="connsiteX1" fmla="*/ 676275 w 1259204"/>
                <a:gd name="connsiteY1" fmla="*/ 34290 h 2061208"/>
                <a:gd name="connsiteX2" fmla="*/ 690563 w 1259204"/>
                <a:gd name="connsiteY2" fmla="*/ 20955 h 2061208"/>
                <a:gd name="connsiteX3" fmla="*/ 707708 w 1259204"/>
                <a:gd name="connsiteY3" fmla="*/ 13335 h 2061208"/>
                <a:gd name="connsiteX4" fmla="*/ 725805 w 1259204"/>
                <a:gd name="connsiteY4" fmla="*/ 8573 h 2061208"/>
                <a:gd name="connsiteX5" fmla="*/ 743902 w 1259204"/>
                <a:gd name="connsiteY5" fmla="*/ 3810 h 2061208"/>
                <a:gd name="connsiteX6" fmla="*/ 762952 w 1259204"/>
                <a:gd name="connsiteY6" fmla="*/ 8573 h 2061208"/>
                <a:gd name="connsiteX7" fmla="*/ 782002 w 1259204"/>
                <a:gd name="connsiteY7" fmla="*/ 0 h 2061208"/>
                <a:gd name="connsiteX8" fmla="*/ 800100 w 1259204"/>
                <a:gd name="connsiteY8" fmla="*/ 10478 h 2061208"/>
                <a:gd name="connsiteX9" fmla="*/ 807720 w 1259204"/>
                <a:gd name="connsiteY9" fmla="*/ 28575 h 2061208"/>
                <a:gd name="connsiteX10" fmla="*/ 819150 w 1259204"/>
                <a:gd name="connsiteY10" fmla="*/ 42863 h 2061208"/>
                <a:gd name="connsiteX11" fmla="*/ 822960 w 1259204"/>
                <a:gd name="connsiteY11" fmla="*/ 60960 h 2061208"/>
                <a:gd name="connsiteX12" fmla="*/ 834390 w 1259204"/>
                <a:gd name="connsiteY12" fmla="*/ 75248 h 2061208"/>
                <a:gd name="connsiteX13" fmla="*/ 845820 w 1259204"/>
                <a:gd name="connsiteY13" fmla="*/ 89535 h 2061208"/>
                <a:gd name="connsiteX14" fmla="*/ 854393 w 1259204"/>
                <a:gd name="connsiteY14" fmla="*/ 105728 h 2061208"/>
                <a:gd name="connsiteX15" fmla="*/ 859155 w 1259204"/>
                <a:gd name="connsiteY15" fmla="*/ 123825 h 2061208"/>
                <a:gd name="connsiteX16" fmla="*/ 869633 w 1259204"/>
                <a:gd name="connsiteY16" fmla="*/ 138113 h 2061208"/>
                <a:gd name="connsiteX17" fmla="*/ 881063 w 1259204"/>
                <a:gd name="connsiteY17" fmla="*/ 152400 h 2061208"/>
                <a:gd name="connsiteX18" fmla="*/ 886777 w 1259204"/>
                <a:gd name="connsiteY18" fmla="*/ 170498 h 2061208"/>
                <a:gd name="connsiteX19" fmla="*/ 899160 w 1259204"/>
                <a:gd name="connsiteY19" fmla="*/ 183833 h 2061208"/>
                <a:gd name="connsiteX20" fmla="*/ 905827 w 1259204"/>
                <a:gd name="connsiteY20" fmla="*/ 200978 h 2061208"/>
                <a:gd name="connsiteX21" fmla="*/ 911543 w 1259204"/>
                <a:gd name="connsiteY21" fmla="*/ 219075 h 2061208"/>
                <a:gd name="connsiteX22" fmla="*/ 924877 w 1259204"/>
                <a:gd name="connsiteY22" fmla="*/ 232410 h 2061208"/>
                <a:gd name="connsiteX23" fmla="*/ 933450 w 1259204"/>
                <a:gd name="connsiteY23" fmla="*/ 248603 h 2061208"/>
                <a:gd name="connsiteX24" fmla="*/ 941070 w 1259204"/>
                <a:gd name="connsiteY24" fmla="*/ 265747 h 2061208"/>
                <a:gd name="connsiteX25" fmla="*/ 944880 w 1259204"/>
                <a:gd name="connsiteY25" fmla="*/ 283845 h 2061208"/>
                <a:gd name="connsiteX26" fmla="*/ 939165 w 1259204"/>
                <a:gd name="connsiteY26" fmla="*/ 301943 h 2061208"/>
                <a:gd name="connsiteX27" fmla="*/ 945833 w 1259204"/>
                <a:gd name="connsiteY27" fmla="*/ 320040 h 2061208"/>
                <a:gd name="connsiteX28" fmla="*/ 937260 w 1259204"/>
                <a:gd name="connsiteY28" fmla="*/ 338138 h 2061208"/>
                <a:gd name="connsiteX29" fmla="*/ 945833 w 1259204"/>
                <a:gd name="connsiteY29" fmla="*/ 356235 h 2061208"/>
                <a:gd name="connsiteX30" fmla="*/ 940118 w 1259204"/>
                <a:gd name="connsiteY30" fmla="*/ 374333 h 2061208"/>
                <a:gd name="connsiteX31" fmla="*/ 937260 w 1259204"/>
                <a:gd name="connsiteY31" fmla="*/ 392430 h 2061208"/>
                <a:gd name="connsiteX32" fmla="*/ 938213 w 1259204"/>
                <a:gd name="connsiteY32" fmla="*/ 410528 h 2061208"/>
                <a:gd name="connsiteX33" fmla="*/ 936308 w 1259204"/>
                <a:gd name="connsiteY33" fmla="*/ 428625 h 2061208"/>
                <a:gd name="connsiteX34" fmla="*/ 934402 w 1259204"/>
                <a:gd name="connsiteY34" fmla="*/ 446722 h 2061208"/>
                <a:gd name="connsiteX35" fmla="*/ 943927 w 1259204"/>
                <a:gd name="connsiteY35" fmla="*/ 464820 h 2061208"/>
                <a:gd name="connsiteX36" fmla="*/ 933450 w 1259204"/>
                <a:gd name="connsiteY36" fmla="*/ 482918 h 2061208"/>
                <a:gd name="connsiteX37" fmla="*/ 943927 w 1259204"/>
                <a:gd name="connsiteY37" fmla="*/ 501015 h 2061208"/>
                <a:gd name="connsiteX38" fmla="*/ 941070 w 1259204"/>
                <a:gd name="connsiteY38" fmla="*/ 519113 h 2061208"/>
                <a:gd name="connsiteX39" fmla="*/ 934402 w 1259204"/>
                <a:gd name="connsiteY39" fmla="*/ 537210 h 2061208"/>
                <a:gd name="connsiteX40" fmla="*/ 943927 w 1259204"/>
                <a:gd name="connsiteY40" fmla="*/ 555308 h 2061208"/>
                <a:gd name="connsiteX41" fmla="*/ 942022 w 1259204"/>
                <a:gd name="connsiteY41" fmla="*/ 568643 h 2061208"/>
                <a:gd name="connsiteX42" fmla="*/ 956310 w 1259204"/>
                <a:gd name="connsiteY42" fmla="*/ 579118 h 2061208"/>
                <a:gd name="connsiteX43" fmla="*/ 975360 w 1259204"/>
                <a:gd name="connsiteY43" fmla="*/ 573405 h 2061208"/>
                <a:gd name="connsiteX44" fmla="*/ 990600 w 1259204"/>
                <a:gd name="connsiteY44" fmla="*/ 585786 h 2061208"/>
                <a:gd name="connsiteX45" fmla="*/ 1009650 w 1259204"/>
                <a:gd name="connsiteY45" fmla="*/ 588643 h 2061208"/>
                <a:gd name="connsiteX46" fmla="*/ 1021080 w 1259204"/>
                <a:gd name="connsiteY46" fmla="*/ 602931 h 2061208"/>
                <a:gd name="connsiteX47" fmla="*/ 1028700 w 1259204"/>
                <a:gd name="connsiteY47" fmla="*/ 618171 h 2061208"/>
                <a:gd name="connsiteX48" fmla="*/ 1043940 w 1259204"/>
                <a:gd name="connsiteY48" fmla="*/ 631506 h 2061208"/>
                <a:gd name="connsiteX49" fmla="*/ 1045845 w 1259204"/>
                <a:gd name="connsiteY49" fmla="*/ 649603 h 2061208"/>
                <a:gd name="connsiteX50" fmla="*/ 1046797 w 1259204"/>
                <a:gd name="connsiteY50" fmla="*/ 667701 h 2061208"/>
                <a:gd name="connsiteX51" fmla="*/ 1053465 w 1259204"/>
                <a:gd name="connsiteY51" fmla="*/ 684846 h 2061208"/>
                <a:gd name="connsiteX52" fmla="*/ 1051560 w 1259204"/>
                <a:gd name="connsiteY52" fmla="*/ 702943 h 2061208"/>
                <a:gd name="connsiteX53" fmla="*/ 1049655 w 1259204"/>
                <a:gd name="connsiteY53" fmla="*/ 721041 h 2061208"/>
                <a:gd name="connsiteX54" fmla="*/ 1042988 w 1259204"/>
                <a:gd name="connsiteY54" fmla="*/ 738186 h 2061208"/>
                <a:gd name="connsiteX55" fmla="*/ 1041083 w 1259204"/>
                <a:gd name="connsiteY55" fmla="*/ 755331 h 2061208"/>
                <a:gd name="connsiteX56" fmla="*/ 1042035 w 1259204"/>
                <a:gd name="connsiteY56" fmla="*/ 774381 h 2061208"/>
                <a:gd name="connsiteX57" fmla="*/ 1029652 w 1259204"/>
                <a:gd name="connsiteY57" fmla="*/ 788668 h 2061208"/>
                <a:gd name="connsiteX58" fmla="*/ 1024890 w 1259204"/>
                <a:gd name="connsiteY58" fmla="*/ 807718 h 2061208"/>
                <a:gd name="connsiteX59" fmla="*/ 1010602 w 1259204"/>
                <a:gd name="connsiteY59" fmla="*/ 818196 h 2061208"/>
                <a:gd name="connsiteX60" fmla="*/ 998220 w 1259204"/>
                <a:gd name="connsiteY60" fmla="*/ 828673 h 2061208"/>
                <a:gd name="connsiteX61" fmla="*/ 986790 w 1259204"/>
                <a:gd name="connsiteY61" fmla="*/ 842961 h 2061208"/>
                <a:gd name="connsiteX62" fmla="*/ 967740 w 1259204"/>
                <a:gd name="connsiteY62" fmla="*/ 839151 h 2061208"/>
                <a:gd name="connsiteX63" fmla="*/ 950595 w 1259204"/>
                <a:gd name="connsiteY63" fmla="*/ 841056 h 2061208"/>
                <a:gd name="connsiteX64" fmla="*/ 948690 w 1259204"/>
                <a:gd name="connsiteY64" fmla="*/ 860106 h 2061208"/>
                <a:gd name="connsiteX65" fmla="*/ 954405 w 1259204"/>
                <a:gd name="connsiteY65" fmla="*/ 879156 h 2061208"/>
                <a:gd name="connsiteX66" fmla="*/ 954405 w 1259204"/>
                <a:gd name="connsiteY66" fmla="*/ 898206 h 2061208"/>
                <a:gd name="connsiteX67" fmla="*/ 952500 w 1259204"/>
                <a:gd name="connsiteY67" fmla="*/ 917256 h 2061208"/>
                <a:gd name="connsiteX68" fmla="*/ 954405 w 1259204"/>
                <a:gd name="connsiteY68" fmla="*/ 936306 h 2061208"/>
                <a:gd name="connsiteX69" fmla="*/ 952500 w 1259204"/>
                <a:gd name="connsiteY69" fmla="*/ 955356 h 2061208"/>
                <a:gd name="connsiteX70" fmla="*/ 945833 w 1259204"/>
                <a:gd name="connsiteY70" fmla="*/ 973453 h 2061208"/>
                <a:gd name="connsiteX71" fmla="*/ 944880 w 1259204"/>
                <a:gd name="connsiteY71" fmla="*/ 992503 h 2061208"/>
                <a:gd name="connsiteX72" fmla="*/ 945833 w 1259204"/>
                <a:gd name="connsiteY72" fmla="*/ 1011553 h 2061208"/>
                <a:gd name="connsiteX73" fmla="*/ 933450 w 1259204"/>
                <a:gd name="connsiteY73" fmla="*/ 1028698 h 2061208"/>
                <a:gd name="connsiteX74" fmla="*/ 930593 w 1259204"/>
                <a:gd name="connsiteY74" fmla="*/ 1046796 h 2061208"/>
                <a:gd name="connsiteX75" fmla="*/ 935355 w 1259204"/>
                <a:gd name="connsiteY75" fmla="*/ 1066798 h 2061208"/>
                <a:gd name="connsiteX76" fmla="*/ 922020 w 1259204"/>
                <a:gd name="connsiteY76" fmla="*/ 1082038 h 2061208"/>
                <a:gd name="connsiteX77" fmla="*/ 915352 w 1259204"/>
                <a:gd name="connsiteY77" fmla="*/ 1098231 h 2061208"/>
                <a:gd name="connsiteX78" fmla="*/ 916305 w 1259204"/>
                <a:gd name="connsiteY78" fmla="*/ 1117281 h 2061208"/>
                <a:gd name="connsiteX79" fmla="*/ 907733 w 1259204"/>
                <a:gd name="connsiteY79" fmla="*/ 1132521 h 2061208"/>
                <a:gd name="connsiteX80" fmla="*/ 893445 w 1259204"/>
                <a:gd name="connsiteY80" fmla="*/ 1143951 h 2061208"/>
                <a:gd name="connsiteX81" fmla="*/ 882015 w 1259204"/>
                <a:gd name="connsiteY81" fmla="*/ 1156333 h 2061208"/>
                <a:gd name="connsiteX82" fmla="*/ 872490 w 1259204"/>
                <a:gd name="connsiteY82" fmla="*/ 1170621 h 2061208"/>
                <a:gd name="connsiteX83" fmla="*/ 865822 w 1259204"/>
                <a:gd name="connsiteY83" fmla="*/ 1187766 h 2061208"/>
                <a:gd name="connsiteX84" fmla="*/ 848677 w 1259204"/>
                <a:gd name="connsiteY84" fmla="*/ 1194433 h 2061208"/>
                <a:gd name="connsiteX85" fmla="*/ 840105 w 1259204"/>
                <a:gd name="connsiteY85" fmla="*/ 1208721 h 2061208"/>
                <a:gd name="connsiteX86" fmla="*/ 834390 w 1259204"/>
                <a:gd name="connsiteY86" fmla="*/ 1226818 h 2061208"/>
                <a:gd name="connsiteX87" fmla="*/ 839152 w 1259204"/>
                <a:gd name="connsiteY87" fmla="*/ 1244916 h 2061208"/>
                <a:gd name="connsiteX88" fmla="*/ 842010 w 1259204"/>
                <a:gd name="connsiteY88" fmla="*/ 1263013 h 2061208"/>
                <a:gd name="connsiteX89" fmla="*/ 837247 w 1259204"/>
                <a:gd name="connsiteY89" fmla="*/ 1281111 h 2061208"/>
                <a:gd name="connsiteX90" fmla="*/ 846772 w 1259204"/>
                <a:gd name="connsiteY90" fmla="*/ 1298256 h 2061208"/>
                <a:gd name="connsiteX91" fmla="*/ 841058 w 1259204"/>
                <a:gd name="connsiteY91" fmla="*/ 1316353 h 2061208"/>
                <a:gd name="connsiteX92" fmla="*/ 843915 w 1259204"/>
                <a:gd name="connsiteY92" fmla="*/ 1334451 h 2061208"/>
                <a:gd name="connsiteX93" fmla="*/ 840105 w 1259204"/>
                <a:gd name="connsiteY93" fmla="*/ 1352548 h 2061208"/>
                <a:gd name="connsiteX94" fmla="*/ 842963 w 1259204"/>
                <a:gd name="connsiteY94" fmla="*/ 1370646 h 2061208"/>
                <a:gd name="connsiteX95" fmla="*/ 849630 w 1259204"/>
                <a:gd name="connsiteY95" fmla="*/ 1388743 h 2061208"/>
                <a:gd name="connsiteX96" fmla="*/ 849630 w 1259204"/>
                <a:gd name="connsiteY96" fmla="*/ 1406841 h 2061208"/>
                <a:gd name="connsiteX97" fmla="*/ 845820 w 1259204"/>
                <a:gd name="connsiteY97" fmla="*/ 1424938 h 2061208"/>
                <a:gd name="connsiteX98" fmla="*/ 843915 w 1259204"/>
                <a:gd name="connsiteY98" fmla="*/ 1445893 h 2061208"/>
                <a:gd name="connsiteX99" fmla="*/ 864870 w 1259204"/>
                <a:gd name="connsiteY99" fmla="*/ 1445893 h 2061208"/>
                <a:gd name="connsiteX100" fmla="*/ 879158 w 1259204"/>
                <a:gd name="connsiteY100" fmla="*/ 1458276 h 2061208"/>
                <a:gd name="connsiteX101" fmla="*/ 898208 w 1259204"/>
                <a:gd name="connsiteY101" fmla="*/ 1452561 h 2061208"/>
                <a:gd name="connsiteX102" fmla="*/ 913447 w 1259204"/>
                <a:gd name="connsiteY102" fmla="*/ 1460181 h 2061208"/>
                <a:gd name="connsiteX103" fmla="*/ 929640 w 1259204"/>
                <a:gd name="connsiteY103" fmla="*/ 1464943 h 2061208"/>
                <a:gd name="connsiteX104" fmla="*/ 943927 w 1259204"/>
                <a:gd name="connsiteY104" fmla="*/ 1477326 h 2061208"/>
                <a:gd name="connsiteX105" fmla="*/ 959168 w 1259204"/>
                <a:gd name="connsiteY105" fmla="*/ 1481136 h 2061208"/>
                <a:gd name="connsiteX106" fmla="*/ 971550 w 1259204"/>
                <a:gd name="connsiteY106" fmla="*/ 1491613 h 2061208"/>
                <a:gd name="connsiteX107" fmla="*/ 982027 w 1259204"/>
                <a:gd name="connsiteY107" fmla="*/ 1504948 h 2061208"/>
                <a:gd name="connsiteX108" fmla="*/ 990600 w 1259204"/>
                <a:gd name="connsiteY108" fmla="*/ 1520188 h 2061208"/>
                <a:gd name="connsiteX109" fmla="*/ 1003935 w 1259204"/>
                <a:gd name="connsiteY109" fmla="*/ 1531618 h 2061208"/>
                <a:gd name="connsiteX110" fmla="*/ 1016318 w 1259204"/>
                <a:gd name="connsiteY110" fmla="*/ 1544001 h 2061208"/>
                <a:gd name="connsiteX111" fmla="*/ 1028700 w 1259204"/>
                <a:gd name="connsiteY111" fmla="*/ 1556383 h 2061208"/>
                <a:gd name="connsiteX112" fmla="*/ 1041083 w 1259204"/>
                <a:gd name="connsiteY112" fmla="*/ 1568766 h 2061208"/>
                <a:gd name="connsiteX113" fmla="*/ 1054418 w 1259204"/>
                <a:gd name="connsiteY113" fmla="*/ 1580196 h 2061208"/>
                <a:gd name="connsiteX114" fmla="*/ 1059180 w 1259204"/>
                <a:gd name="connsiteY114" fmla="*/ 1599246 h 2061208"/>
                <a:gd name="connsiteX115" fmla="*/ 1073468 w 1259204"/>
                <a:gd name="connsiteY115" fmla="*/ 1609723 h 2061208"/>
                <a:gd name="connsiteX116" fmla="*/ 1088708 w 1259204"/>
                <a:gd name="connsiteY116" fmla="*/ 1619248 h 2061208"/>
                <a:gd name="connsiteX117" fmla="*/ 1097280 w 1259204"/>
                <a:gd name="connsiteY117" fmla="*/ 1635441 h 2061208"/>
                <a:gd name="connsiteX118" fmla="*/ 1107758 w 1259204"/>
                <a:gd name="connsiteY118" fmla="*/ 1648776 h 2061208"/>
                <a:gd name="connsiteX119" fmla="*/ 1119188 w 1259204"/>
                <a:gd name="connsiteY119" fmla="*/ 1661158 h 2061208"/>
                <a:gd name="connsiteX120" fmla="*/ 1133475 w 1259204"/>
                <a:gd name="connsiteY120" fmla="*/ 1675446 h 2061208"/>
                <a:gd name="connsiteX121" fmla="*/ 1152525 w 1259204"/>
                <a:gd name="connsiteY121" fmla="*/ 1679256 h 2061208"/>
                <a:gd name="connsiteX122" fmla="*/ 1171575 w 1259204"/>
                <a:gd name="connsiteY122" fmla="*/ 1683066 h 2061208"/>
                <a:gd name="connsiteX123" fmla="*/ 1186815 w 1259204"/>
                <a:gd name="connsiteY123" fmla="*/ 1695448 h 2061208"/>
                <a:gd name="connsiteX124" fmla="*/ 1205865 w 1259204"/>
                <a:gd name="connsiteY124" fmla="*/ 1699258 h 2061208"/>
                <a:gd name="connsiteX125" fmla="*/ 1223963 w 1259204"/>
                <a:gd name="connsiteY125" fmla="*/ 1704021 h 2061208"/>
                <a:gd name="connsiteX126" fmla="*/ 1242060 w 1259204"/>
                <a:gd name="connsiteY126" fmla="*/ 1710688 h 2061208"/>
                <a:gd name="connsiteX127" fmla="*/ 1259205 w 1259204"/>
                <a:gd name="connsiteY127" fmla="*/ 1721166 h 2061208"/>
                <a:gd name="connsiteX128" fmla="*/ 1244918 w 1259204"/>
                <a:gd name="connsiteY128" fmla="*/ 1733548 h 2061208"/>
                <a:gd name="connsiteX129" fmla="*/ 1233488 w 1259204"/>
                <a:gd name="connsiteY129" fmla="*/ 1746883 h 2061208"/>
                <a:gd name="connsiteX130" fmla="*/ 1225868 w 1259204"/>
                <a:gd name="connsiteY130" fmla="*/ 1763076 h 2061208"/>
                <a:gd name="connsiteX131" fmla="*/ 1207770 w 1259204"/>
                <a:gd name="connsiteY131" fmla="*/ 1770696 h 2061208"/>
                <a:gd name="connsiteX132" fmla="*/ 1195388 w 1259204"/>
                <a:gd name="connsiteY132" fmla="*/ 1783078 h 2061208"/>
                <a:gd name="connsiteX133" fmla="*/ 1189673 w 1259204"/>
                <a:gd name="connsiteY133" fmla="*/ 1802128 h 2061208"/>
                <a:gd name="connsiteX134" fmla="*/ 1171575 w 1259204"/>
                <a:gd name="connsiteY134" fmla="*/ 1809748 h 2061208"/>
                <a:gd name="connsiteX135" fmla="*/ 1168718 w 1259204"/>
                <a:gd name="connsiteY135" fmla="*/ 1830703 h 2061208"/>
                <a:gd name="connsiteX136" fmla="*/ 1150620 w 1259204"/>
                <a:gd name="connsiteY136" fmla="*/ 1838323 h 2061208"/>
                <a:gd name="connsiteX137" fmla="*/ 1143952 w 1259204"/>
                <a:gd name="connsiteY137" fmla="*/ 1856421 h 2061208"/>
                <a:gd name="connsiteX138" fmla="*/ 1131570 w 1259204"/>
                <a:gd name="connsiteY138" fmla="*/ 1869756 h 2061208"/>
                <a:gd name="connsiteX139" fmla="*/ 1121093 w 1259204"/>
                <a:gd name="connsiteY139" fmla="*/ 1884043 h 2061208"/>
                <a:gd name="connsiteX140" fmla="*/ 1109663 w 1259204"/>
                <a:gd name="connsiteY140" fmla="*/ 1897378 h 2061208"/>
                <a:gd name="connsiteX141" fmla="*/ 1098233 w 1259204"/>
                <a:gd name="connsiteY141" fmla="*/ 1910713 h 2061208"/>
                <a:gd name="connsiteX142" fmla="*/ 1083945 w 1259204"/>
                <a:gd name="connsiteY142" fmla="*/ 1922143 h 2061208"/>
                <a:gd name="connsiteX143" fmla="*/ 1067752 w 1259204"/>
                <a:gd name="connsiteY143" fmla="*/ 1931668 h 2061208"/>
                <a:gd name="connsiteX144" fmla="*/ 1059180 w 1259204"/>
                <a:gd name="connsiteY144" fmla="*/ 1947861 h 2061208"/>
                <a:gd name="connsiteX145" fmla="*/ 1043940 w 1259204"/>
                <a:gd name="connsiteY145" fmla="*/ 1958338 h 2061208"/>
                <a:gd name="connsiteX146" fmla="*/ 1038225 w 1259204"/>
                <a:gd name="connsiteY146" fmla="*/ 1977388 h 2061208"/>
                <a:gd name="connsiteX147" fmla="*/ 1021080 w 1259204"/>
                <a:gd name="connsiteY147" fmla="*/ 1985961 h 2061208"/>
                <a:gd name="connsiteX148" fmla="*/ 1013460 w 1259204"/>
                <a:gd name="connsiteY148" fmla="*/ 2005011 h 2061208"/>
                <a:gd name="connsiteX149" fmla="*/ 992505 w 1259204"/>
                <a:gd name="connsiteY149" fmla="*/ 2001201 h 2061208"/>
                <a:gd name="connsiteX150" fmla="*/ 974408 w 1259204"/>
                <a:gd name="connsiteY150" fmla="*/ 2003106 h 2061208"/>
                <a:gd name="connsiteX151" fmla="*/ 957263 w 1259204"/>
                <a:gd name="connsiteY151" fmla="*/ 2010726 h 2061208"/>
                <a:gd name="connsiteX152" fmla="*/ 939165 w 1259204"/>
                <a:gd name="connsiteY152" fmla="*/ 2008821 h 2061208"/>
                <a:gd name="connsiteX153" fmla="*/ 920115 w 1259204"/>
                <a:gd name="connsiteY153" fmla="*/ 2005011 h 2061208"/>
                <a:gd name="connsiteX154" fmla="*/ 902970 w 1259204"/>
                <a:gd name="connsiteY154" fmla="*/ 2011678 h 2061208"/>
                <a:gd name="connsiteX155" fmla="*/ 884872 w 1259204"/>
                <a:gd name="connsiteY155" fmla="*/ 2010726 h 2061208"/>
                <a:gd name="connsiteX156" fmla="*/ 866775 w 1259204"/>
                <a:gd name="connsiteY156" fmla="*/ 2015488 h 2061208"/>
                <a:gd name="connsiteX157" fmla="*/ 848677 w 1259204"/>
                <a:gd name="connsiteY157" fmla="*/ 2015488 h 2061208"/>
                <a:gd name="connsiteX158" fmla="*/ 832485 w 1259204"/>
                <a:gd name="connsiteY158" fmla="*/ 2028823 h 2061208"/>
                <a:gd name="connsiteX159" fmla="*/ 814388 w 1259204"/>
                <a:gd name="connsiteY159" fmla="*/ 2026918 h 2061208"/>
                <a:gd name="connsiteX160" fmla="*/ 797243 w 1259204"/>
                <a:gd name="connsiteY160" fmla="*/ 2033586 h 2061208"/>
                <a:gd name="connsiteX161" fmla="*/ 779145 w 1259204"/>
                <a:gd name="connsiteY161" fmla="*/ 2034538 h 2061208"/>
                <a:gd name="connsiteX162" fmla="*/ 760095 w 1259204"/>
                <a:gd name="connsiteY162" fmla="*/ 2031681 h 2061208"/>
                <a:gd name="connsiteX163" fmla="*/ 741997 w 1259204"/>
                <a:gd name="connsiteY163" fmla="*/ 2036443 h 2061208"/>
                <a:gd name="connsiteX164" fmla="*/ 723900 w 1259204"/>
                <a:gd name="connsiteY164" fmla="*/ 2039301 h 2061208"/>
                <a:gd name="connsiteX165" fmla="*/ 705802 w 1259204"/>
                <a:gd name="connsiteY165" fmla="*/ 2039301 h 2061208"/>
                <a:gd name="connsiteX166" fmla="*/ 687705 w 1259204"/>
                <a:gd name="connsiteY166" fmla="*/ 2041206 h 2061208"/>
                <a:gd name="connsiteX167" fmla="*/ 669608 w 1259204"/>
                <a:gd name="connsiteY167" fmla="*/ 2043111 h 2061208"/>
                <a:gd name="connsiteX168" fmla="*/ 651510 w 1259204"/>
                <a:gd name="connsiteY168" fmla="*/ 2043111 h 2061208"/>
                <a:gd name="connsiteX169" fmla="*/ 635318 w 1259204"/>
                <a:gd name="connsiteY169" fmla="*/ 2050731 h 2061208"/>
                <a:gd name="connsiteX170" fmla="*/ 617220 w 1259204"/>
                <a:gd name="connsiteY170" fmla="*/ 2052636 h 2061208"/>
                <a:gd name="connsiteX171" fmla="*/ 599122 w 1259204"/>
                <a:gd name="connsiteY171" fmla="*/ 2056446 h 2061208"/>
                <a:gd name="connsiteX172" fmla="*/ 580072 w 1259204"/>
                <a:gd name="connsiteY172" fmla="*/ 2054541 h 2061208"/>
                <a:gd name="connsiteX173" fmla="*/ 561975 w 1259204"/>
                <a:gd name="connsiteY173" fmla="*/ 2053588 h 2061208"/>
                <a:gd name="connsiteX174" fmla="*/ 544830 w 1259204"/>
                <a:gd name="connsiteY174" fmla="*/ 2061208 h 2061208"/>
                <a:gd name="connsiteX175" fmla="*/ 526733 w 1259204"/>
                <a:gd name="connsiteY175" fmla="*/ 2057398 h 2061208"/>
                <a:gd name="connsiteX176" fmla="*/ 509588 w 1259204"/>
                <a:gd name="connsiteY176" fmla="*/ 2052636 h 2061208"/>
                <a:gd name="connsiteX177" fmla="*/ 492442 w 1259204"/>
                <a:gd name="connsiteY177" fmla="*/ 2046921 h 2061208"/>
                <a:gd name="connsiteX178" fmla="*/ 473392 w 1259204"/>
                <a:gd name="connsiteY178" fmla="*/ 2053588 h 2061208"/>
                <a:gd name="connsiteX179" fmla="*/ 456247 w 1259204"/>
                <a:gd name="connsiteY179" fmla="*/ 2048826 h 2061208"/>
                <a:gd name="connsiteX180" fmla="*/ 439102 w 1259204"/>
                <a:gd name="connsiteY180" fmla="*/ 2039301 h 2061208"/>
                <a:gd name="connsiteX181" fmla="*/ 420052 w 1259204"/>
                <a:gd name="connsiteY181" fmla="*/ 2045016 h 2061208"/>
                <a:gd name="connsiteX182" fmla="*/ 403860 w 1259204"/>
                <a:gd name="connsiteY182" fmla="*/ 2033586 h 2061208"/>
                <a:gd name="connsiteX183" fmla="*/ 384810 w 1259204"/>
                <a:gd name="connsiteY183" fmla="*/ 2038348 h 2061208"/>
                <a:gd name="connsiteX184" fmla="*/ 366713 w 1259204"/>
                <a:gd name="connsiteY184" fmla="*/ 2041206 h 2061208"/>
                <a:gd name="connsiteX185" fmla="*/ 349567 w 1259204"/>
                <a:gd name="connsiteY185" fmla="*/ 2032633 h 2061208"/>
                <a:gd name="connsiteX186" fmla="*/ 332422 w 1259204"/>
                <a:gd name="connsiteY186" fmla="*/ 2025013 h 2061208"/>
                <a:gd name="connsiteX187" fmla="*/ 315277 w 1259204"/>
                <a:gd name="connsiteY187" fmla="*/ 2025013 h 2061208"/>
                <a:gd name="connsiteX188" fmla="*/ 301942 w 1259204"/>
                <a:gd name="connsiteY188" fmla="*/ 2014536 h 2061208"/>
                <a:gd name="connsiteX189" fmla="*/ 298133 w 1259204"/>
                <a:gd name="connsiteY189" fmla="*/ 1996438 h 2061208"/>
                <a:gd name="connsiteX190" fmla="*/ 285750 w 1259204"/>
                <a:gd name="connsiteY190" fmla="*/ 1983103 h 2061208"/>
                <a:gd name="connsiteX191" fmla="*/ 276225 w 1259204"/>
                <a:gd name="connsiteY191" fmla="*/ 1967863 h 2061208"/>
                <a:gd name="connsiteX192" fmla="*/ 268605 w 1259204"/>
                <a:gd name="connsiteY192" fmla="*/ 1951671 h 2061208"/>
                <a:gd name="connsiteX193" fmla="*/ 263842 w 1259204"/>
                <a:gd name="connsiteY193" fmla="*/ 1933573 h 2061208"/>
                <a:gd name="connsiteX194" fmla="*/ 248602 w 1259204"/>
                <a:gd name="connsiteY194" fmla="*/ 1922143 h 2061208"/>
                <a:gd name="connsiteX195" fmla="*/ 246697 w 1259204"/>
                <a:gd name="connsiteY195" fmla="*/ 1903093 h 2061208"/>
                <a:gd name="connsiteX196" fmla="*/ 229552 w 1259204"/>
                <a:gd name="connsiteY196" fmla="*/ 1892616 h 2061208"/>
                <a:gd name="connsiteX197" fmla="*/ 220027 w 1259204"/>
                <a:gd name="connsiteY197" fmla="*/ 1877376 h 2061208"/>
                <a:gd name="connsiteX198" fmla="*/ 216217 w 1259204"/>
                <a:gd name="connsiteY198" fmla="*/ 1858326 h 2061208"/>
                <a:gd name="connsiteX199" fmla="*/ 200977 w 1259204"/>
                <a:gd name="connsiteY199" fmla="*/ 1846896 h 2061208"/>
                <a:gd name="connsiteX200" fmla="*/ 194310 w 1259204"/>
                <a:gd name="connsiteY200" fmla="*/ 1829751 h 2061208"/>
                <a:gd name="connsiteX201" fmla="*/ 183832 w 1259204"/>
                <a:gd name="connsiteY201" fmla="*/ 1815463 h 2061208"/>
                <a:gd name="connsiteX202" fmla="*/ 183832 w 1259204"/>
                <a:gd name="connsiteY202" fmla="*/ 1794508 h 2061208"/>
                <a:gd name="connsiteX203" fmla="*/ 170497 w 1259204"/>
                <a:gd name="connsiteY203" fmla="*/ 1782126 h 2061208"/>
                <a:gd name="connsiteX204" fmla="*/ 163830 w 1259204"/>
                <a:gd name="connsiteY204" fmla="*/ 1764981 h 2061208"/>
                <a:gd name="connsiteX205" fmla="*/ 154305 w 1259204"/>
                <a:gd name="connsiteY205" fmla="*/ 1749741 h 2061208"/>
                <a:gd name="connsiteX206" fmla="*/ 147638 w 1259204"/>
                <a:gd name="connsiteY206" fmla="*/ 1732596 h 2061208"/>
                <a:gd name="connsiteX207" fmla="*/ 135255 w 1259204"/>
                <a:gd name="connsiteY207" fmla="*/ 1719261 h 2061208"/>
                <a:gd name="connsiteX208" fmla="*/ 123825 w 1259204"/>
                <a:gd name="connsiteY208" fmla="*/ 1704021 h 2061208"/>
                <a:gd name="connsiteX209" fmla="*/ 113347 w 1259204"/>
                <a:gd name="connsiteY209" fmla="*/ 1688781 h 2061208"/>
                <a:gd name="connsiteX210" fmla="*/ 94297 w 1259204"/>
                <a:gd name="connsiteY210" fmla="*/ 1680208 h 2061208"/>
                <a:gd name="connsiteX211" fmla="*/ 90488 w 1259204"/>
                <a:gd name="connsiteY211" fmla="*/ 1659253 h 2061208"/>
                <a:gd name="connsiteX212" fmla="*/ 74295 w 1259204"/>
                <a:gd name="connsiteY212" fmla="*/ 1647823 h 2061208"/>
                <a:gd name="connsiteX213" fmla="*/ 62865 w 1259204"/>
                <a:gd name="connsiteY213" fmla="*/ 1632583 h 2061208"/>
                <a:gd name="connsiteX214" fmla="*/ 47625 w 1259204"/>
                <a:gd name="connsiteY214" fmla="*/ 1620201 h 2061208"/>
                <a:gd name="connsiteX215" fmla="*/ 44767 w 1259204"/>
                <a:gd name="connsiteY215" fmla="*/ 1599246 h 2061208"/>
                <a:gd name="connsiteX216" fmla="*/ 26670 w 1259204"/>
                <a:gd name="connsiteY216" fmla="*/ 1589721 h 2061208"/>
                <a:gd name="connsiteX217" fmla="*/ 18097 w 1259204"/>
                <a:gd name="connsiteY217" fmla="*/ 1571623 h 2061208"/>
                <a:gd name="connsiteX218" fmla="*/ 36195 w 1259204"/>
                <a:gd name="connsiteY218" fmla="*/ 1565908 h 2061208"/>
                <a:gd name="connsiteX219" fmla="*/ 50482 w 1259204"/>
                <a:gd name="connsiteY219" fmla="*/ 1552573 h 2061208"/>
                <a:gd name="connsiteX220" fmla="*/ 71438 w 1259204"/>
                <a:gd name="connsiteY220" fmla="*/ 1554478 h 2061208"/>
                <a:gd name="connsiteX221" fmla="*/ 84772 w 1259204"/>
                <a:gd name="connsiteY221" fmla="*/ 1540191 h 2061208"/>
                <a:gd name="connsiteX222" fmla="*/ 101917 w 1259204"/>
                <a:gd name="connsiteY222" fmla="*/ 1533523 h 2061208"/>
                <a:gd name="connsiteX223" fmla="*/ 118110 w 1259204"/>
                <a:gd name="connsiteY223" fmla="*/ 1524951 h 2061208"/>
                <a:gd name="connsiteX224" fmla="*/ 134302 w 1259204"/>
                <a:gd name="connsiteY224" fmla="*/ 1516378 h 2061208"/>
                <a:gd name="connsiteX225" fmla="*/ 150495 w 1259204"/>
                <a:gd name="connsiteY225" fmla="*/ 1508758 h 2061208"/>
                <a:gd name="connsiteX226" fmla="*/ 169545 w 1259204"/>
                <a:gd name="connsiteY226" fmla="*/ 1505901 h 2061208"/>
                <a:gd name="connsiteX227" fmla="*/ 188595 w 1259204"/>
                <a:gd name="connsiteY227" fmla="*/ 1503043 h 2061208"/>
                <a:gd name="connsiteX228" fmla="*/ 205740 w 1259204"/>
                <a:gd name="connsiteY228" fmla="*/ 1495423 h 2061208"/>
                <a:gd name="connsiteX229" fmla="*/ 219075 w 1259204"/>
                <a:gd name="connsiteY229" fmla="*/ 1481136 h 2061208"/>
                <a:gd name="connsiteX230" fmla="*/ 239077 w 1259204"/>
                <a:gd name="connsiteY230" fmla="*/ 1481136 h 2061208"/>
                <a:gd name="connsiteX231" fmla="*/ 252413 w 1259204"/>
                <a:gd name="connsiteY231" fmla="*/ 1464943 h 2061208"/>
                <a:gd name="connsiteX232" fmla="*/ 270510 w 1259204"/>
                <a:gd name="connsiteY232" fmla="*/ 1460181 h 2061208"/>
                <a:gd name="connsiteX233" fmla="*/ 285750 w 1259204"/>
                <a:gd name="connsiteY233" fmla="*/ 1449703 h 2061208"/>
                <a:gd name="connsiteX234" fmla="*/ 300038 w 1259204"/>
                <a:gd name="connsiteY234" fmla="*/ 1443036 h 2061208"/>
                <a:gd name="connsiteX235" fmla="*/ 300038 w 1259204"/>
                <a:gd name="connsiteY235" fmla="*/ 1427796 h 2061208"/>
                <a:gd name="connsiteX236" fmla="*/ 303847 w 1259204"/>
                <a:gd name="connsiteY236" fmla="*/ 1409698 h 2061208"/>
                <a:gd name="connsiteX237" fmla="*/ 304800 w 1259204"/>
                <a:gd name="connsiteY237" fmla="*/ 1391601 h 2061208"/>
                <a:gd name="connsiteX238" fmla="*/ 300038 w 1259204"/>
                <a:gd name="connsiteY238" fmla="*/ 1374456 h 2061208"/>
                <a:gd name="connsiteX239" fmla="*/ 297180 w 1259204"/>
                <a:gd name="connsiteY239" fmla="*/ 1357311 h 2061208"/>
                <a:gd name="connsiteX240" fmla="*/ 291465 w 1259204"/>
                <a:gd name="connsiteY240" fmla="*/ 1340166 h 2061208"/>
                <a:gd name="connsiteX241" fmla="*/ 299085 w 1259204"/>
                <a:gd name="connsiteY241" fmla="*/ 1322068 h 2061208"/>
                <a:gd name="connsiteX242" fmla="*/ 287655 w 1259204"/>
                <a:gd name="connsiteY242" fmla="*/ 1304923 h 2061208"/>
                <a:gd name="connsiteX243" fmla="*/ 295275 w 1259204"/>
                <a:gd name="connsiteY243" fmla="*/ 1286826 h 2061208"/>
                <a:gd name="connsiteX244" fmla="*/ 293370 w 1259204"/>
                <a:gd name="connsiteY244" fmla="*/ 1269681 h 2061208"/>
                <a:gd name="connsiteX245" fmla="*/ 290513 w 1259204"/>
                <a:gd name="connsiteY245" fmla="*/ 1251583 h 2061208"/>
                <a:gd name="connsiteX246" fmla="*/ 275272 w 1259204"/>
                <a:gd name="connsiteY246" fmla="*/ 1241106 h 2061208"/>
                <a:gd name="connsiteX247" fmla="*/ 258127 w 1259204"/>
                <a:gd name="connsiteY247" fmla="*/ 1234438 h 2061208"/>
                <a:gd name="connsiteX248" fmla="*/ 245745 w 1259204"/>
                <a:gd name="connsiteY248" fmla="*/ 1221103 h 2061208"/>
                <a:gd name="connsiteX249" fmla="*/ 231457 w 1259204"/>
                <a:gd name="connsiteY249" fmla="*/ 1210626 h 2061208"/>
                <a:gd name="connsiteX250" fmla="*/ 221932 w 1259204"/>
                <a:gd name="connsiteY250" fmla="*/ 1195386 h 2061208"/>
                <a:gd name="connsiteX251" fmla="*/ 202882 w 1259204"/>
                <a:gd name="connsiteY251" fmla="*/ 1189671 h 2061208"/>
                <a:gd name="connsiteX252" fmla="*/ 194310 w 1259204"/>
                <a:gd name="connsiteY252" fmla="*/ 1173478 h 2061208"/>
                <a:gd name="connsiteX253" fmla="*/ 185738 w 1259204"/>
                <a:gd name="connsiteY253" fmla="*/ 1158238 h 2061208"/>
                <a:gd name="connsiteX254" fmla="*/ 173355 w 1259204"/>
                <a:gd name="connsiteY254" fmla="*/ 1145856 h 2061208"/>
                <a:gd name="connsiteX255" fmla="*/ 158115 w 1259204"/>
                <a:gd name="connsiteY255" fmla="*/ 1134426 h 2061208"/>
                <a:gd name="connsiteX256" fmla="*/ 149542 w 1259204"/>
                <a:gd name="connsiteY256" fmla="*/ 1118233 h 2061208"/>
                <a:gd name="connsiteX257" fmla="*/ 146685 w 1259204"/>
                <a:gd name="connsiteY257" fmla="*/ 1100136 h 2061208"/>
                <a:gd name="connsiteX258" fmla="*/ 142875 w 1259204"/>
                <a:gd name="connsiteY258" fmla="*/ 1082038 h 2061208"/>
                <a:gd name="connsiteX259" fmla="*/ 138113 w 1259204"/>
                <a:gd name="connsiteY259" fmla="*/ 1064893 h 2061208"/>
                <a:gd name="connsiteX260" fmla="*/ 127635 w 1259204"/>
                <a:gd name="connsiteY260" fmla="*/ 1049653 h 2061208"/>
                <a:gd name="connsiteX261" fmla="*/ 122872 w 1259204"/>
                <a:gd name="connsiteY261" fmla="*/ 1032508 h 2061208"/>
                <a:gd name="connsiteX262" fmla="*/ 118110 w 1259204"/>
                <a:gd name="connsiteY262" fmla="*/ 1015363 h 2061208"/>
                <a:gd name="connsiteX263" fmla="*/ 120967 w 1259204"/>
                <a:gd name="connsiteY263" fmla="*/ 997266 h 2061208"/>
                <a:gd name="connsiteX264" fmla="*/ 115252 w 1259204"/>
                <a:gd name="connsiteY264" fmla="*/ 980121 h 2061208"/>
                <a:gd name="connsiteX265" fmla="*/ 111442 w 1259204"/>
                <a:gd name="connsiteY265" fmla="*/ 960118 h 2061208"/>
                <a:gd name="connsiteX266" fmla="*/ 105727 w 1259204"/>
                <a:gd name="connsiteY266" fmla="*/ 940116 h 2061208"/>
                <a:gd name="connsiteX267" fmla="*/ 111442 w 1259204"/>
                <a:gd name="connsiteY267" fmla="*/ 920113 h 2061208"/>
                <a:gd name="connsiteX268" fmla="*/ 110490 w 1259204"/>
                <a:gd name="connsiteY268" fmla="*/ 900111 h 2061208"/>
                <a:gd name="connsiteX269" fmla="*/ 115252 w 1259204"/>
                <a:gd name="connsiteY269" fmla="*/ 879156 h 2061208"/>
                <a:gd name="connsiteX270" fmla="*/ 116205 w 1259204"/>
                <a:gd name="connsiteY270" fmla="*/ 882966 h 2061208"/>
                <a:gd name="connsiteX271" fmla="*/ 111442 w 1259204"/>
                <a:gd name="connsiteY271" fmla="*/ 864868 h 2061208"/>
                <a:gd name="connsiteX272" fmla="*/ 94297 w 1259204"/>
                <a:gd name="connsiteY272" fmla="*/ 862963 h 2061208"/>
                <a:gd name="connsiteX273" fmla="*/ 75247 w 1259204"/>
                <a:gd name="connsiteY273" fmla="*/ 861058 h 2061208"/>
                <a:gd name="connsiteX274" fmla="*/ 59055 w 1259204"/>
                <a:gd name="connsiteY274" fmla="*/ 851533 h 2061208"/>
                <a:gd name="connsiteX275" fmla="*/ 49530 w 1259204"/>
                <a:gd name="connsiteY275" fmla="*/ 834388 h 2061208"/>
                <a:gd name="connsiteX276" fmla="*/ 34290 w 1259204"/>
                <a:gd name="connsiteY276" fmla="*/ 823911 h 2061208"/>
                <a:gd name="connsiteX277" fmla="*/ 19050 w 1259204"/>
                <a:gd name="connsiteY277" fmla="*/ 811528 h 2061208"/>
                <a:gd name="connsiteX278" fmla="*/ 20955 w 1259204"/>
                <a:gd name="connsiteY278" fmla="*/ 790573 h 2061208"/>
                <a:gd name="connsiteX279" fmla="*/ 9525 w 1259204"/>
                <a:gd name="connsiteY279" fmla="*/ 775333 h 2061208"/>
                <a:gd name="connsiteX280" fmla="*/ 952 w 1259204"/>
                <a:gd name="connsiteY280" fmla="*/ 758188 h 2061208"/>
                <a:gd name="connsiteX281" fmla="*/ 0 w 1259204"/>
                <a:gd name="connsiteY281" fmla="*/ 739138 h 2061208"/>
                <a:gd name="connsiteX282" fmla="*/ 5715 w 1259204"/>
                <a:gd name="connsiteY282" fmla="*/ 720088 h 2061208"/>
                <a:gd name="connsiteX283" fmla="*/ 3810 w 1259204"/>
                <a:gd name="connsiteY283" fmla="*/ 701991 h 2061208"/>
                <a:gd name="connsiteX284" fmla="*/ 1905 w 1259204"/>
                <a:gd name="connsiteY284" fmla="*/ 682941 h 2061208"/>
                <a:gd name="connsiteX285" fmla="*/ 4763 w 1259204"/>
                <a:gd name="connsiteY285" fmla="*/ 664843 h 2061208"/>
                <a:gd name="connsiteX286" fmla="*/ 16192 w 1259204"/>
                <a:gd name="connsiteY286" fmla="*/ 649603 h 2061208"/>
                <a:gd name="connsiteX287" fmla="*/ 20955 w 1259204"/>
                <a:gd name="connsiteY287" fmla="*/ 631506 h 2061208"/>
                <a:gd name="connsiteX288" fmla="*/ 29527 w 1259204"/>
                <a:gd name="connsiteY288" fmla="*/ 615313 h 2061208"/>
                <a:gd name="connsiteX289" fmla="*/ 45720 w 1259204"/>
                <a:gd name="connsiteY289" fmla="*/ 605788 h 2061208"/>
                <a:gd name="connsiteX290" fmla="*/ 61913 w 1259204"/>
                <a:gd name="connsiteY290" fmla="*/ 600073 h 2061208"/>
                <a:gd name="connsiteX291" fmla="*/ 79057 w 1259204"/>
                <a:gd name="connsiteY291" fmla="*/ 589596 h 2061208"/>
                <a:gd name="connsiteX292" fmla="*/ 96202 w 1259204"/>
                <a:gd name="connsiteY292" fmla="*/ 596263 h 2061208"/>
                <a:gd name="connsiteX293" fmla="*/ 92392 w 1259204"/>
                <a:gd name="connsiteY293" fmla="*/ 580071 h 2061208"/>
                <a:gd name="connsiteX294" fmla="*/ 92392 w 1259204"/>
                <a:gd name="connsiteY294" fmla="*/ 562928 h 2061208"/>
                <a:gd name="connsiteX295" fmla="*/ 96202 w 1259204"/>
                <a:gd name="connsiteY295" fmla="*/ 545783 h 2061208"/>
                <a:gd name="connsiteX296" fmla="*/ 98107 w 1259204"/>
                <a:gd name="connsiteY296" fmla="*/ 528638 h 2061208"/>
                <a:gd name="connsiteX297" fmla="*/ 97155 w 1259204"/>
                <a:gd name="connsiteY297" fmla="*/ 511493 h 2061208"/>
                <a:gd name="connsiteX298" fmla="*/ 91440 w 1259204"/>
                <a:gd name="connsiteY298" fmla="*/ 494347 h 2061208"/>
                <a:gd name="connsiteX299" fmla="*/ 92392 w 1259204"/>
                <a:gd name="connsiteY299" fmla="*/ 477203 h 2061208"/>
                <a:gd name="connsiteX300" fmla="*/ 91440 w 1259204"/>
                <a:gd name="connsiteY300" fmla="*/ 459105 h 2061208"/>
                <a:gd name="connsiteX301" fmla="*/ 90488 w 1259204"/>
                <a:gd name="connsiteY301" fmla="*/ 441008 h 2061208"/>
                <a:gd name="connsiteX302" fmla="*/ 86677 w 1259204"/>
                <a:gd name="connsiteY302" fmla="*/ 422910 h 2061208"/>
                <a:gd name="connsiteX303" fmla="*/ 88582 w 1259204"/>
                <a:gd name="connsiteY303" fmla="*/ 404813 h 2061208"/>
                <a:gd name="connsiteX304" fmla="*/ 91440 w 1259204"/>
                <a:gd name="connsiteY304" fmla="*/ 386715 h 2061208"/>
                <a:gd name="connsiteX305" fmla="*/ 97155 w 1259204"/>
                <a:gd name="connsiteY305" fmla="*/ 369570 h 2061208"/>
                <a:gd name="connsiteX306" fmla="*/ 103822 w 1259204"/>
                <a:gd name="connsiteY306" fmla="*/ 352425 h 2061208"/>
                <a:gd name="connsiteX307" fmla="*/ 110490 w 1259204"/>
                <a:gd name="connsiteY307" fmla="*/ 335280 h 2061208"/>
                <a:gd name="connsiteX308" fmla="*/ 126682 w 1259204"/>
                <a:gd name="connsiteY308" fmla="*/ 323850 h 2061208"/>
                <a:gd name="connsiteX309" fmla="*/ 134302 w 1259204"/>
                <a:gd name="connsiteY309" fmla="*/ 306705 h 2061208"/>
                <a:gd name="connsiteX310" fmla="*/ 147638 w 1259204"/>
                <a:gd name="connsiteY310" fmla="*/ 293370 h 2061208"/>
                <a:gd name="connsiteX311" fmla="*/ 167640 w 1259204"/>
                <a:gd name="connsiteY311" fmla="*/ 293370 h 2061208"/>
                <a:gd name="connsiteX312" fmla="*/ 180975 w 1259204"/>
                <a:gd name="connsiteY312" fmla="*/ 280035 h 2061208"/>
                <a:gd name="connsiteX313" fmla="*/ 198120 w 1259204"/>
                <a:gd name="connsiteY313" fmla="*/ 275272 h 2061208"/>
                <a:gd name="connsiteX314" fmla="*/ 216217 w 1259204"/>
                <a:gd name="connsiteY314" fmla="*/ 271463 h 2061208"/>
                <a:gd name="connsiteX315" fmla="*/ 229552 w 1259204"/>
                <a:gd name="connsiteY315" fmla="*/ 258128 h 2061208"/>
                <a:gd name="connsiteX316" fmla="*/ 247650 w 1259204"/>
                <a:gd name="connsiteY316" fmla="*/ 255270 h 2061208"/>
                <a:gd name="connsiteX317" fmla="*/ 263842 w 1259204"/>
                <a:gd name="connsiteY317" fmla="*/ 247650 h 2061208"/>
                <a:gd name="connsiteX318" fmla="*/ 280035 w 1259204"/>
                <a:gd name="connsiteY318" fmla="*/ 240983 h 2061208"/>
                <a:gd name="connsiteX319" fmla="*/ 291465 w 1259204"/>
                <a:gd name="connsiteY319" fmla="*/ 224790 h 2061208"/>
                <a:gd name="connsiteX320" fmla="*/ 306705 w 1259204"/>
                <a:gd name="connsiteY320" fmla="*/ 216218 h 2061208"/>
                <a:gd name="connsiteX321" fmla="*/ 324802 w 1259204"/>
                <a:gd name="connsiteY321" fmla="*/ 213360 h 2061208"/>
                <a:gd name="connsiteX322" fmla="*/ 341947 w 1259204"/>
                <a:gd name="connsiteY322" fmla="*/ 207645 h 2061208"/>
                <a:gd name="connsiteX323" fmla="*/ 358140 w 1259204"/>
                <a:gd name="connsiteY323" fmla="*/ 200025 h 2061208"/>
                <a:gd name="connsiteX324" fmla="*/ 369570 w 1259204"/>
                <a:gd name="connsiteY324" fmla="*/ 184785 h 2061208"/>
                <a:gd name="connsiteX325" fmla="*/ 388620 w 1259204"/>
                <a:gd name="connsiteY325" fmla="*/ 182880 h 2061208"/>
                <a:gd name="connsiteX326" fmla="*/ 403860 w 1259204"/>
                <a:gd name="connsiteY326" fmla="*/ 174308 h 2061208"/>
                <a:gd name="connsiteX327" fmla="*/ 419100 w 1259204"/>
                <a:gd name="connsiteY327" fmla="*/ 164783 h 2061208"/>
                <a:gd name="connsiteX328" fmla="*/ 431483 w 1259204"/>
                <a:gd name="connsiteY328" fmla="*/ 150495 h 2061208"/>
                <a:gd name="connsiteX329" fmla="*/ 446722 w 1259204"/>
                <a:gd name="connsiteY329" fmla="*/ 140970 h 2061208"/>
                <a:gd name="connsiteX330" fmla="*/ 458152 w 1259204"/>
                <a:gd name="connsiteY330" fmla="*/ 126682 h 2061208"/>
                <a:gd name="connsiteX331" fmla="*/ 473392 w 1259204"/>
                <a:gd name="connsiteY331" fmla="*/ 117157 h 2061208"/>
                <a:gd name="connsiteX332" fmla="*/ 492442 w 1259204"/>
                <a:gd name="connsiteY332" fmla="*/ 112395 h 2061208"/>
                <a:gd name="connsiteX333" fmla="*/ 501967 w 1259204"/>
                <a:gd name="connsiteY333" fmla="*/ 96203 h 2061208"/>
                <a:gd name="connsiteX334" fmla="*/ 510540 w 1259204"/>
                <a:gd name="connsiteY334" fmla="*/ 80010 h 2061208"/>
                <a:gd name="connsiteX335" fmla="*/ 521970 w 1259204"/>
                <a:gd name="connsiteY335" fmla="*/ 66675 h 2061208"/>
                <a:gd name="connsiteX336" fmla="*/ 526733 w 1259204"/>
                <a:gd name="connsiteY336" fmla="*/ 47625 h 2061208"/>
                <a:gd name="connsiteX337" fmla="*/ 541020 w 1259204"/>
                <a:gd name="connsiteY337" fmla="*/ 34290 h 2061208"/>
                <a:gd name="connsiteX338" fmla="*/ 559118 w 1259204"/>
                <a:gd name="connsiteY338" fmla="*/ 27623 h 2061208"/>
                <a:gd name="connsiteX339" fmla="*/ 578168 w 1259204"/>
                <a:gd name="connsiteY339" fmla="*/ 28575 h 2061208"/>
                <a:gd name="connsiteX340" fmla="*/ 596265 w 1259204"/>
                <a:gd name="connsiteY340" fmla="*/ 23813 h 2061208"/>
                <a:gd name="connsiteX341" fmla="*/ 615315 w 1259204"/>
                <a:gd name="connsiteY341" fmla="*/ 21907 h 2061208"/>
                <a:gd name="connsiteX342" fmla="*/ 631508 w 1259204"/>
                <a:gd name="connsiteY342" fmla="*/ 31432 h 2061208"/>
                <a:gd name="connsiteX343" fmla="*/ 648652 w 1259204"/>
                <a:gd name="connsiteY343" fmla="*/ 37148 h 2061208"/>
                <a:gd name="connsiteX344" fmla="*/ 659130 w 1259204"/>
                <a:gd name="connsiteY344" fmla="*/ 36195 h 20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Lst>
              <a:rect l="l" t="t" r="r" b="b"/>
              <a:pathLst>
                <a:path w="1259204" h="2061208">
                  <a:moveTo>
                    <a:pt x="659130" y="36195"/>
                  </a:moveTo>
                  <a:lnTo>
                    <a:pt x="676275" y="34290"/>
                  </a:lnTo>
                  <a:lnTo>
                    <a:pt x="690563" y="20955"/>
                  </a:lnTo>
                  <a:lnTo>
                    <a:pt x="707708" y="13335"/>
                  </a:lnTo>
                  <a:lnTo>
                    <a:pt x="725805" y="8573"/>
                  </a:lnTo>
                  <a:lnTo>
                    <a:pt x="743902" y="3810"/>
                  </a:lnTo>
                  <a:lnTo>
                    <a:pt x="762952" y="8573"/>
                  </a:lnTo>
                  <a:lnTo>
                    <a:pt x="782002" y="0"/>
                  </a:lnTo>
                  <a:lnTo>
                    <a:pt x="800100" y="10478"/>
                  </a:lnTo>
                  <a:lnTo>
                    <a:pt x="807720" y="28575"/>
                  </a:lnTo>
                  <a:lnTo>
                    <a:pt x="819150" y="42863"/>
                  </a:lnTo>
                  <a:lnTo>
                    <a:pt x="822960" y="60960"/>
                  </a:lnTo>
                  <a:lnTo>
                    <a:pt x="834390" y="75248"/>
                  </a:lnTo>
                  <a:lnTo>
                    <a:pt x="845820" y="89535"/>
                  </a:lnTo>
                  <a:lnTo>
                    <a:pt x="854393" y="105728"/>
                  </a:lnTo>
                  <a:lnTo>
                    <a:pt x="859155" y="123825"/>
                  </a:lnTo>
                  <a:lnTo>
                    <a:pt x="869633" y="138113"/>
                  </a:lnTo>
                  <a:lnTo>
                    <a:pt x="881063" y="152400"/>
                  </a:lnTo>
                  <a:lnTo>
                    <a:pt x="886777" y="170498"/>
                  </a:lnTo>
                  <a:lnTo>
                    <a:pt x="899160" y="183833"/>
                  </a:lnTo>
                  <a:lnTo>
                    <a:pt x="905827" y="200978"/>
                  </a:lnTo>
                  <a:lnTo>
                    <a:pt x="911543" y="219075"/>
                  </a:lnTo>
                  <a:lnTo>
                    <a:pt x="924877" y="232410"/>
                  </a:lnTo>
                  <a:lnTo>
                    <a:pt x="933450" y="248603"/>
                  </a:lnTo>
                  <a:lnTo>
                    <a:pt x="941070" y="265747"/>
                  </a:lnTo>
                  <a:lnTo>
                    <a:pt x="944880" y="283845"/>
                  </a:lnTo>
                  <a:lnTo>
                    <a:pt x="939165" y="301943"/>
                  </a:lnTo>
                  <a:lnTo>
                    <a:pt x="945833" y="320040"/>
                  </a:lnTo>
                  <a:lnTo>
                    <a:pt x="937260" y="338138"/>
                  </a:lnTo>
                  <a:lnTo>
                    <a:pt x="945833" y="356235"/>
                  </a:lnTo>
                  <a:lnTo>
                    <a:pt x="940118" y="374333"/>
                  </a:lnTo>
                  <a:lnTo>
                    <a:pt x="937260" y="392430"/>
                  </a:lnTo>
                  <a:lnTo>
                    <a:pt x="938213" y="410528"/>
                  </a:lnTo>
                  <a:lnTo>
                    <a:pt x="936308" y="428625"/>
                  </a:lnTo>
                  <a:lnTo>
                    <a:pt x="934402" y="446722"/>
                  </a:lnTo>
                  <a:lnTo>
                    <a:pt x="943927" y="464820"/>
                  </a:lnTo>
                  <a:lnTo>
                    <a:pt x="933450" y="482918"/>
                  </a:lnTo>
                  <a:lnTo>
                    <a:pt x="943927" y="501015"/>
                  </a:lnTo>
                  <a:lnTo>
                    <a:pt x="941070" y="519113"/>
                  </a:lnTo>
                  <a:lnTo>
                    <a:pt x="934402" y="537210"/>
                  </a:lnTo>
                  <a:lnTo>
                    <a:pt x="943927" y="555308"/>
                  </a:lnTo>
                  <a:lnTo>
                    <a:pt x="942022" y="568643"/>
                  </a:lnTo>
                  <a:lnTo>
                    <a:pt x="956310" y="579118"/>
                  </a:lnTo>
                  <a:lnTo>
                    <a:pt x="975360" y="573405"/>
                  </a:lnTo>
                  <a:lnTo>
                    <a:pt x="990600" y="585786"/>
                  </a:lnTo>
                  <a:lnTo>
                    <a:pt x="1009650" y="588643"/>
                  </a:lnTo>
                  <a:lnTo>
                    <a:pt x="1021080" y="602931"/>
                  </a:lnTo>
                  <a:lnTo>
                    <a:pt x="1028700" y="618171"/>
                  </a:lnTo>
                  <a:lnTo>
                    <a:pt x="1043940" y="631506"/>
                  </a:lnTo>
                  <a:lnTo>
                    <a:pt x="1045845" y="649603"/>
                  </a:lnTo>
                  <a:lnTo>
                    <a:pt x="1046797" y="667701"/>
                  </a:lnTo>
                  <a:lnTo>
                    <a:pt x="1053465" y="684846"/>
                  </a:lnTo>
                  <a:lnTo>
                    <a:pt x="1051560" y="702943"/>
                  </a:lnTo>
                  <a:lnTo>
                    <a:pt x="1049655" y="721041"/>
                  </a:lnTo>
                  <a:lnTo>
                    <a:pt x="1042988" y="738186"/>
                  </a:lnTo>
                  <a:lnTo>
                    <a:pt x="1041083" y="755331"/>
                  </a:lnTo>
                  <a:lnTo>
                    <a:pt x="1042035" y="774381"/>
                  </a:lnTo>
                  <a:lnTo>
                    <a:pt x="1029652" y="788668"/>
                  </a:lnTo>
                  <a:lnTo>
                    <a:pt x="1024890" y="807718"/>
                  </a:lnTo>
                  <a:lnTo>
                    <a:pt x="1010602" y="818196"/>
                  </a:lnTo>
                  <a:lnTo>
                    <a:pt x="998220" y="828673"/>
                  </a:lnTo>
                  <a:lnTo>
                    <a:pt x="986790" y="842961"/>
                  </a:lnTo>
                  <a:lnTo>
                    <a:pt x="967740" y="839151"/>
                  </a:lnTo>
                  <a:lnTo>
                    <a:pt x="950595" y="841056"/>
                  </a:lnTo>
                  <a:lnTo>
                    <a:pt x="948690" y="860106"/>
                  </a:lnTo>
                  <a:lnTo>
                    <a:pt x="954405" y="879156"/>
                  </a:lnTo>
                  <a:lnTo>
                    <a:pt x="954405" y="898206"/>
                  </a:lnTo>
                  <a:lnTo>
                    <a:pt x="952500" y="917256"/>
                  </a:lnTo>
                  <a:lnTo>
                    <a:pt x="954405" y="936306"/>
                  </a:lnTo>
                  <a:lnTo>
                    <a:pt x="952500" y="955356"/>
                  </a:lnTo>
                  <a:lnTo>
                    <a:pt x="945833" y="973453"/>
                  </a:lnTo>
                  <a:lnTo>
                    <a:pt x="944880" y="992503"/>
                  </a:lnTo>
                  <a:lnTo>
                    <a:pt x="945833" y="1011553"/>
                  </a:lnTo>
                  <a:lnTo>
                    <a:pt x="933450" y="1028698"/>
                  </a:lnTo>
                  <a:lnTo>
                    <a:pt x="930593" y="1046796"/>
                  </a:lnTo>
                  <a:lnTo>
                    <a:pt x="935355" y="1066798"/>
                  </a:lnTo>
                  <a:lnTo>
                    <a:pt x="922020" y="1082038"/>
                  </a:lnTo>
                  <a:lnTo>
                    <a:pt x="915352" y="1098231"/>
                  </a:lnTo>
                  <a:lnTo>
                    <a:pt x="916305" y="1117281"/>
                  </a:lnTo>
                  <a:lnTo>
                    <a:pt x="907733" y="1132521"/>
                  </a:lnTo>
                  <a:lnTo>
                    <a:pt x="893445" y="1143951"/>
                  </a:lnTo>
                  <a:lnTo>
                    <a:pt x="882015" y="1156333"/>
                  </a:lnTo>
                  <a:lnTo>
                    <a:pt x="872490" y="1170621"/>
                  </a:lnTo>
                  <a:lnTo>
                    <a:pt x="865822" y="1187766"/>
                  </a:lnTo>
                  <a:lnTo>
                    <a:pt x="848677" y="1194433"/>
                  </a:lnTo>
                  <a:lnTo>
                    <a:pt x="840105" y="1208721"/>
                  </a:lnTo>
                  <a:lnTo>
                    <a:pt x="834390" y="1226818"/>
                  </a:lnTo>
                  <a:lnTo>
                    <a:pt x="839152" y="1244916"/>
                  </a:lnTo>
                  <a:lnTo>
                    <a:pt x="842010" y="1263013"/>
                  </a:lnTo>
                  <a:lnTo>
                    <a:pt x="837247" y="1281111"/>
                  </a:lnTo>
                  <a:lnTo>
                    <a:pt x="846772" y="1298256"/>
                  </a:lnTo>
                  <a:lnTo>
                    <a:pt x="841058" y="1316353"/>
                  </a:lnTo>
                  <a:lnTo>
                    <a:pt x="843915" y="1334451"/>
                  </a:lnTo>
                  <a:lnTo>
                    <a:pt x="840105" y="1352548"/>
                  </a:lnTo>
                  <a:lnTo>
                    <a:pt x="842963" y="1370646"/>
                  </a:lnTo>
                  <a:lnTo>
                    <a:pt x="849630" y="1388743"/>
                  </a:lnTo>
                  <a:lnTo>
                    <a:pt x="849630" y="1406841"/>
                  </a:lnTo>
                  <a:lnTo>
                    <a:pt x="845820" y="1424938"/>
                  </a:lnTo>
                  <a:lnTo>
                    <a:pt x="843915" y="1445893"/>
                  </a:lnTo>
                  <a:lnTo>
                    <a:pt x="864870" y="1445893"/>
                  </a:lnTo>
                  <a:lnTo>
                    <a:pt x="879158" y="1458276"/>
                  </a:lnTo>
                  <a:lnTo>
                    <a:pt x="898208" y="1452561"/>
                  </a:lnTo>
                  <a:lnTo>
                    <a:pt x="913447" y="1460181"/>
                  </a:lnTo>
                  <a:lnTo>
                    <a:pt x="929640" y="1464943"/>
                  </a:lnTo>
                  <a:lnTo>
                    <a:pt x="943927" y="1477326"/>
                  </a:lnTo>
                  <a:lnTo>
                    <a:pt x="959168" y="1481136"/>
                  </a:lnTo>
                  <a:lnTo>
                    <a:pt x="971550" y="1491613"/>
                  </a:lnTo>
                  <a:lnTo>
                    <a:pt x="982027" y="1504948"/>
                  </a:lnTo>
                  <a:lnTo>
                    <a:pt x="990600" y="1520188"/>
                  </a:lnTo>
                  <a:lnTo>
                    <a:pt x="1003935" y="1531618"/>
                  </a:lnTo>
                  <a:lnTo>
                    <a:pt x="1016318" y="1544001"/>
                  </a:lnTo>
                  <a:lnTo>
                    <a:pt x="1028700" y="1556383"/>
                  </a:lnTo>
                  <a:lnTo>
                    <a:pt x="1041083" y="1568766"/>
                  </a:lnTo>
                  <a:lnTo>
                    <a:pt x="1054418" y="1580196"/>
                  </a:lnTo>
                  <a:lnTo>
                    <a:pt x="1059180" y="1599246"/>
                  </a:lnTo>
                  <a:lnTo>
                    <a:pt x="1073468" y="1609723"/>
                  </a:lnTo>
                  <a:lnTo>
                    <a:pt x="1088708" y="1619248"/>
                  </a:lnTo>
                  <a:lnTo>
                    <a:pt x="1097280" y="1635441"/>
                  </a:lnTo>
                  <a:lnTo>
                    <a:pt x="1107758" y="1648776"/>
                  </a:lnTo>
                  <a:lnTo>
                    <a:pt x="1119188" y="1661158"/>
                  </a:lnTo>
                  <a:lnTo>
                    <a:pt x="1133475" y="1675446"/>
                  </a:lnTo>
                  <a:lnTo>
                    <a:pt x="1152525" y="1679256"/>
                  </a:lnTo>
                  <a:lnTo>
                    <a:pt x="1171575" y="1683066"/>
                  </a:lnTo>
                  <a:lnTo>
                    <a:pt x="1186815" y="1695448"/>
                  </a:lnTo>
                  <a:lnTo>
                    <a:pt x="1205865" y="1699258"/>
                  </a:lnTo>
                  <a:lnTo>
                    <a:pt x="1223963" y="1704021"/>
                  </a:lnTo>
                  <a:lnTo>
                    <a:pt x="1242060" y="1710688"/>
                  </a:lnTo>
                  <a:lnTo>
                    <a:pt x="1259205" y="1721166"/>
                  </a:lnTo>
                  <a:lnTo>
                    <a:pt x="1244918" y="1733548"/>
                  </a:lnTo>
                  <a:lnTo>
                    <a:pt x="1233488" y="1746883"/>
                  </a:lnTo>
                  <a:lnTo>
                    <a:pt x="1225868" y="1763076"/>
                  </a:lnTo>
                  <a:lnTo>
                    <a:pt x="1207770" y="1770696"/>
                  </a:lnTo>
                  <a:lnTo>
                    <a:pt x="1195388" y="1783078"/>
                  </a:lnTo>
                  <a:lnTo>
                    <a:pt x="1189673" y="1802128"/>
                  </a:lnTo>
                  <a:lnTo>
                    <a:pt x="1171575" y="1809748"/>
                  </a:lnTo>
                  <a:lnTo>
                    <a:pt x="1168718" y="1830703"/>
                  </a:lnTo>
                  <a:lnTo>
                    <a:pt x="1150620" y="1838323"/>
                  </a:lnTo>
                  <a:lnTo>
                    <a:pt x="1143952" y="1856421"/>
                  </a:lnTo>
                  <a:lnTo>
                    <a:pt x="1131570" y="1869756"/>
                  </a:lnTo>
                  <a:lnTo>
                    <a:pt x="1121093" y="1884043"/>
                  </a:lnTo>
                  <a:lnTo>
                    <a:pt x="1109663" y="1897378"/>
                  </a:lnTo>
                  <a:lnTo>
                    <a:pt x="1098233" y="1910713"/>
                  </a:lnTo>
                  <a:lnTo>
                    <a:pt x="1083945" y="1922143"/>
                  </a:lnTo>
                  <a:lnTo>
                    <a:pt x="1067752" y="1931668"/>
                  </a:lnTo>
                  <a:lnTo>
                    <a:pt x="1059180" y="1947861"/>
                  </a:lnTo>
                  <a:lnTo>
                    <a:pt x="1043940" y="1958338"/>
                  </a:lnTo>
                  <a:lnTo>
                    <a:pt x="1038225" y="1977388"/>
                  </a:lnTo>
                  <a:lnTo>
                    <a:pt x="1021080" y="1985961"/>
                  </a:lnTo>
                  <a:lnTo>
                    <a:pt x="1013460" y="2005011"/>
                  </a:lnTo>
                  <a:lnTo>
                    <a:pt x="992505" y="2001201"/>
                  </a:lnTo>
                  <a:lnTo>
                    <a:pt x="974408" y="2003106"/>
                  </a:lnTo>
                  <a:lnTo>
                    <a:pt x="957263" y="2010726"/>
                  </a:lnTo>
                  <a:lnTo>
                    <a:pt x="939165" y="2008821"/>
                  </a:lnTo>
                  <a:lnTo>
                    <a:pt x="920115" y="2005011"/>
                  </a:lnTo>
                  <a:lnTo>
                    <a:pt x="902970" y="2011678"/>
                  </a:lnTo>
                  <a:lnTo>
                    <a:pt x="884872" y="2010726"/>
                  </a:lnTo>
                  <a:lnTo>
                    <a:pt x="866775" y="2015488"/>
                  </a:lnTo>
                  <a:lnTo>
                    <a:pt x="848677" y="2015488"/>
                  </a:lnTo>
                  <a:lnTo>
                    <a:pt x="832485" y="2028823"/>
                  </a:lnTo>
                  <a:lnTo>
                    <a:pt x="814388" y="2026918"/>
                  </a:lnTo>
                  <a:lnTo>
                    <a:pt x="797243" y="2033586"/>
                  </a:lnTo>
                  <a:lnTo>
                    <a:pt x="779145" y="2034538"/>
                  </a:lnTo>
                  <a:lnTo>
                    <a:pt x="760095" y="2031681"/>
                  </a:lnTo>
                  <a:lnTo>
                    <a:pt x="741997" y="2036443"/>
                  </a:lnTo>
                  <a:lnTo>
                    <a:pt x="723900" y="2039301"/>
                  </a:lnTo>
                  <a:lnTo>
                    <a:pt x="705802" y="2039301"/>
                  </a:lnTo>
                  <a:lnTo>
                    <a:pt x="687705" y="2041206"/>
                  </a:lnTo>
                  <a:lnTo>
                    <a:pt x="669608" y="2043111"/>
                  </a:lnTo>
                  <a:lnTo>
                    <a:pt x="651510" y="2043111"/>
                  </a:lnTo>
                  <a:lnTo>
                    <a:pt x="635318" y="2050731"/>
                  </a:lnTo>
                  <a:lnTo>
                    <a:pt x="617220" y="2052636"/>
                  </a:lnTo>
                  <a:lnTo>
                    <a:pt x="599122" y="2056446"/>
                  </a:lnTo>
                  <a:lnTo>
                    <a:pt x="580072" y="2054541"/>
                  </a:lnTo>
                  <a:lnTo>
                    <a:pt x="561975" y="2053588"/>
                  </a:lnTo>
                  <a:lnTo>
                    <a:pt x="544830" y="2061208"/>
                  </a:lnTo>
                  <a:lnTo>
                    <a:pt x="526733" y="2057398"/>
                  </a:lnTo>
                  <a:lnTo>
                    <a:pt x="509588" y="2052636"/>
                  </a:lnTo>
                  <a:lnTo>
                    <a:pt x="492442" y="2046921"/>
                  </a:lnTo>
                  <a:lnTo>
                    <a:pt x="473392" y="2053588"/>
                  </a:lnTo>
                  <a:lnTo>
                    <a:pt x="456247" y="2048826"/>
                  </a:lnTo>
                  <a:lnTo>
                    <a:pt x="439102" y="2039301"/>
                  </a:lnTo>
                  <a:lnTo>
                    <a:pt x="420052" y="2045016"/>
                  </a:lnTo>
                  <a:lnTo>
                    <a:pt x="403860" y="2033586"/>
                  </a:lnTo>
                  <a:lnTo>
                    <a:pt x="384810" y="2038348"/>
                  </a:lnTo>
                  <a:lnTo>
                    <a:pt x="366713" y="2041206"/>
                  </a:lnTo>
                  <a:lnTo>
                    <a:pt x="349567" y="2032633"/>
                  </a:lnTo>
                  <a:lnTo>
                    <a:pt x="332422" y="2025013"/>
                  </a:lnTo>
                  <a:lnTo>
                    <a:pt x="315277" y="2025013"/>
                  </a:lnTo>
                  <a:lnTo>
                    <a:pt x="301942" y="2014536"/>
                  </a:lnTo>
                  <a:lnTo>
                    <a:pt x="298133" y="1996438"/>
                  </a:lnTo>
                  <a:lnTo>
                    <a:pt x="285750" y="1983103"/>
                  </a:lnTo>
                  <a:lnTo>
                    <a:pt x="276225" y="1967863"/>
                  </a:lnTo>
                  <a:lnTo>
                    <a:pt x="268605" y="1951671"/>
                  </a:lnTo>
                  <a:lnTo>
                    <a:pt x="263842" y="1933573"/>
                  </a:lnTo>
                  <a:lnTo>
                    <a:pt x="248602" y="1922143"/>
                  </a:lnTo>
                  <a:lnTo>
                    <a:pt x="246697" y="1903093"/>
                  </a:lnTo>
                  <a:lnTo>
                    <a:pt x="229552" y="1892616"/>
                  </a:lnTo>
                  <a:lnTo>
                    <a:pt x="220027" y="1877376"/>
                  </a:lnTo>
                  <a:lnTo>
                    <a:pt x="216217" y="1858326"/>
                  </a:lnTo>
                  <a:lnTo>
                    <a:pt x="200977" y="1846896"/>
                  </a:lnTo>
                  <a:lnTo>
                    <a:pt x="194310" y="1829751"/>
                  </a:lnTo>
                  <a:lnTo>
                    <a:pt x="183832" y="1815463"/>
                  </a:lnTo>
                  <a:lnTo>
                    <a:pt x="183832" y="1794508"/>
                  </a:lnTo>
                  <a:lnTo>
                    <a:pt x="170497" y="1782126"/>
                  </a:lnTo>
                  <a:lnTo>
                    <a:pt x="163830" y="1764981"/>
                  </a:lnTo>
                  <a:lnTo>
                    <a:pt x="154305" y="1749741"/>
                  </a:lnTo>
                  <a:lnTo>
                    <a:pt x="147638" y="1732596"/>
                  </a:lnTo>
                  <a:lnTo>
                    <a:pt x="135255" y="1719261"/>
                  </a:lnTo>
                  <a:lnTo>
                    <a:pt x="123825" y="1704021"/>
                  </a:lnTo>
                  <a:lnTo>
                    <a:pt x="113347" y="1688781"/>
                  </a:lnTo>
                  <a:lnTo>
                    <a:pt x="94297" y="1680208"/>
                  </a:lnTo>
                  <a:lnTo>
                    <a:pt x="90488" y="1659253"/>
                  </a:lnTo>
                  <a:lnTo>
                    <a:pt x="74295" y="1647823"/>
                  </a:lnTo>
                  <a:lnTo>
                    <a:pt x="62865" y="1632583"/>
                  </a:lnTo>
                  <a:lnTo>
                    <a:pt x="47625" y="1620201"/>
                  </a:lnTo>
                  <a:lnTo>
                    <a:pt x="44767" y="1599246"/>
                  </a:lnTo>
                  <a:lnTo>
                    <a:pt x="26670" y="1589721"/>
                  </a:lnTo>
                  <a:lnTo>
                    <a:pt x="18097" y="1571623"/>
                  </a:lnTo>
                  <a:lnTo>
                    <a:pt x="36195" y="1565908"/>
                  </a:lnTo>
                  <a:lnTo>
                    <a:pt x="50482" y="1552573"/>
                  </a:lnTo>
                  <a:lnTo>
                    <a:pt x="71438" y="1554478"/>
                  </a:lnTo>
                  <a:lnTo>
                    <a:pt x="84772" y="1540191"/>
                  </a:lnTo>
                  <a:lnTo>
                    <a:pt x="101917" y="1533523"/>
                  </a:lnTo>
                  <a:lnTo>
                    <a:pt x="118110" y="1524951"/>
                  </a:lnTo>
                  <a:lnTo>
                    <a:pt x="134302" y="1516378"/>
                  </a:lnTo>
                  <a:lnTo>
                    <a:pt x="150495" y="1508758"/>
                  </a:lnTo>
                  <a:lnTo>
                    <a:pt x="169545" y="1505901"/>
                  </a:lnTo>
                  <a:lnTo>
                    <a:pt x="188595" y="1503043"/>
                  </a:lnTo>
                  <a:lnTo>
                    <a:pt x="205740" y="1495423"/>
                  </a:lnTo>
                  <a:lnTo>
                    <a:pt x="219075" y="1481136"/>
                  </a:lnTo>
                  <a:lnTo>
                    <a:pt x="239077" y="1481136"/>
                  </a:lnTo>
                  <a:lnTo>
                    <a:pt x="252413" y="1464943"/>
                  </a:lnTo>
                  <a:lnTo>
                    <a:pt x="270510" y="1460181"/>
                  </a:lnTo>
                  <a:lnTo>
                    <a:pt x="285750" y="1449703"/>
                  </a:lnTo>
                  <a:lnTo>
                    <a:pt x="300038" y="1443036"/>
                  </a:lnTo>
                  <a:lnTo>
                    <a:pt x="300038" y="1427796"/>
                  </a:lnTo>
                  <a:lnTo>
                    <a:pt x="303847" y="1409698"/>
                  </a:lnTo>
                  <a:lnTo>
                    <a:pt x="304800" y="1391601"/>
                  </a:lnTo>
                  <a:lnTo>
                    <a:pt x="300038" y="1374456"/>
                  </a:lnTo>
                  <a:lnTo>
                    <a:pt x="297180" y="1357311"/>
                  </a:lnTo>
                  <a:lnTo>
                    <a:pt x="291465" y="1340166"/>
                  </a:lnTo>
                  <a:lnTo>
                    <a:pt x="299085" y="1322068"/>
                  </a:lnTo>
                  <a:lnTo>
                    <a:pt x="287655" y="1304923"/>
                  </a:lnTo>
                  <a:lnTo>
                    <a:pt x="295275" y="1286826"/>
                  </a:lnTo>
                  <a:lnTo>
                    <a:pt x="293370" y="1269681"/>
                  </a:lnTo>
                  <a:lnTo>
                    <a:pt x="290513" y="1251583"/>
                  </a:lnTo>
                  <a:lnTo>
                    <a:pt x="275272" y="1241106"/>
                  </a:lnTo>
                  <a:lnTo>
                    <a:pt x="258127" y="1234438"/>
                  </a:lnTo>
                  <a:lnTo>
                    <a:pt x="245745" y="1221103"/>
                  </a:lnTo>
                  <a:lnTo>
                    <a:pt x="231457" y="1210626"/>
                  </a:lnTo>
                  <a:lnTo>
                    <a:pt x="221932" y="1195386"/>
                  </a:lnTo>
                  <a:lnTo>
                    <a:pt x="202882" y="1189671"/>
                  </a:lnTo>
                  <a:lnTo>
                    <a:pt x="194310" y="1173478"/>
                  </a:lnTo>
                  <a:lnTo>
                    <a:pt x="185738" y="1158238"/>
                  </a:lnTo>
                  <a:lnTo>
                    <a:pt x="173355" y="1145856"/>
                  </a:lnTo>
                  <a:lnTo>
                    <a:pt x="158115" y="1134426"/>
                  </a:lnTo>
                  <a:lnTo>
                    <a:pt x="149542" y="1118233"/>
                  </a:lnTo>
                  <a:lnTo>
                    <a:pt x="146685" y="1100136"/>
                  </a:lnTo>
                  <a:lnTo>
                    <a:pt x="142875" y="1082038"/>
                  </a:lnTo>
                  <a:lnTo>
                    <a:pt x="138113" y="1064893"/>
                  </a:lnTo>
                  <a:lnTo>
                    <a:pt x="127635" y="1049653"/>
                  </a:lnTo>
                  <a:lnTo>
                    <a:pt x="122872" y="1032508"/>
                  </a:lnTo>
                  <a:lnTo>
                    <a:pt x="118110" y="1015363"/>
                  </a:lnTo>
                  <a:lnTo>
                    <a:pt x="120967" y="997266"/>
                  </a:lnTo>
                  <a:lnTo>
                    <a:pt x="115252" y="980121"/>
                  </a:lnTo>
                  <a:lnTo>
                    <a:pt x="111442" y="960118"/>
                  </a:lnTo>
                  <a:lnTo>
                    <a:pt x="105727" y="940116"/>
                  </a:lnTo>
                  <a:lnTo>
                    <a:pt x="111442" y="920113"/>
                  </a:lnTo>
                  <a:lnTo>
                    <a:pt x="110490" y="900111"/>
                  </a:lnTo>
                  <a:lnTo>
                    <a:pt x="115252" y="879156"/>
                  </a:lnTo>
                  <a:lnTo>
                    <a:pt x="116205" y="882966"/>
                  </a:lnTo>
                  <a:lnTo>
                    <a:pt x="111442" y="864868"/>
                  </a:lnTo>
                  <a:lnTo>
                    <a:pt x="94297" y="862963"/>
                  </a:lnTo>
                  <a:lnTo>
                    <a:pt x="75247" y="861058"/>
                  </a:lnTo>
                  <a:lnTo>
                    <a:pt x="59055" y="851533"/>
                  </a:lnTo>
                  <a:lnTo>
                    <a:pt x="49530" y="834388"/>
                  </a:lnTo>
                  <a:lnTo>
                    <a:pt x="34290" y="823911"/>
                  </a:lnTo>
                  <a:lnTo>
                    <a:pt x="19050" y="811528"/>
                  </a:lnTo>
                  <a:lnTo>
                    <a:pt x="20955" y="790573"/>
                  </a:lnTo>
                  <a:lnTo>
                    <a:pt x="9525" y="775333"/>
                  </a:lnTo>
                  <a:lnTo>
                    <a:pt x="952" y="758188"/>
                  </a:lnTo>
                  <a:lnTo>
                    <a:pt x="0" y="739138"/>
                  </a:lnTo>
                  <a:lnTo>
                    <a:pt x="5715" y="720088"/>
                  </a:lnTo>
                  <a:lnTo>
                    <a:pt x="3810" y="701991"/>
                  </a:lnTo>
                  <a:lnTo>
                    <a:pt x="1905" y="682941"/>
                  </a:lnTo>
                  <a:lnTo>
                    <a:pt x="4763" y="664843"/>
                  </a:lnTo>
                  <a:lnTo>
                    <a:pt x="16192" y="649603"/>
                  </a:lnTo>
                  <a:lnTo>
                    <a:pt x="20955" y="631506"/>
                  </a:lnTo>
                  <a:lnTo>
                    <a:pt x="29527" y="615313"/>
                  </a:lnTo>
                  <a:lnTo>
                    <a:pt x="45720" y="605788"/>
                  </a:lnTo>
                  <a:lnTo>
                    <a:pt x="61913" y="600073"/>
                  </a:lnTo>
                  <a:lnTo>
                    <a:pt x="79057" y="589596"/>
                  </a:lnTo>
                  <a:lnTo>
                    <a:pt x="96202" y="596263"/>
                  </a:lnTo>
                  <a:lnTo>
                    <a:pt x="92392" y="580071"/>
                  </a:lnTo>
                  <a:lnTo>
                    <a:pt x="92392" y="562928"/>
                  </a:lnTo>
                  <a:lnTo>
                    <a:pt x="96202" y="545783"/>
                  </a:lnTo>
                  <a:lnTo>
                    <a:pt x="98107" y="528638"/>
                  </a:lnTo>
                  <a:lnTo>
                    <a:pt x="97155" y="511493"/>
                  </a:lnTo>
                  <a:lnTo>
                    <a:pt x="91440" y="494347"/>
                  </a:lnTo>
                  <a:lnTo>
                    <a:pt x="92392" y="477203"/>
                  </a:lnTo>
                  <a:lnTo>
                    <a:pt x="91440" y="459105"/>
                  </a:lnTo>
                  <a:lnTo>
                    <a:pt x="90488" y="441008"/>
                  </a:lnTo>
                  <a:lnTo>
                    <a:pt x="86677" y="422910"/>
                  </a:lnTo>
                  <a:lnTo>
                    <a:pt x="88582" y="404813"/>
                  </a:lnTo>
                  <a:lnTo>
                    <a:pt x="91440" y="386715"/>
                  </a:lnTo>
                  <a:lnTo>
                    <a:pt x="97155" y="369570"/>
                  </a:lnTo>
                  <a:lnTo>
                    <a:pt x="103822" y="352425"/>
                  </a:lnTo>
                  <a:lnTo>
                    <a:pt x="110490" y="335280"/>
                  </a:lnTo>
                  <a:lnTo>
                    <a:pt x="126682" y="323850"/>
                  </a:lnTo>
                  <a:lnTo>
                    <a:pt x="134302" y="306705"/>
                  </a:lnTo>
                  <a:lnTo>
                    <a:pt x="147638" y="293370"/>
                  </a:lnTo>
                  <a:lnTo>
                    <a:pt x="167640" y="293370"/>
                  </a:lnTo>
                  <a:lnTo>
                    <a:pt x="180975" y="280035"/>
                  </a:lnTo>
                  <a:lnTo>
                    <a:pt x="198120" y="275272"/>
                  </a:lnTo>
                  <a:lnTo>
                    <a:pt x="216217" y="271463"/>
                  </a:lnTo>
                  <a:lnTo>
                    <a:pt x="229552" y="258128"/>
                  </a:lnTo>
                  <a:lnTo>
                    <a:pt x="247650" y="255270"/>
                  </a:lnTo>
                  <a:lnTo>
                    <a:pt x="263842" y="247650"/>
                  </a:lnTo>
                  <a:lnTo>
                    <a:pt x="280035" y="240983"/>
                  </a:lnTo>
                  <a:lnTo>
                    <a:pt x="291465" y="224790"/>
                  </a:lnTo>
                  <a:lnTo>
                    <a:pt x="306705" y="216218"/>
                  </a:lnTo>
                  <a:lnTo>
                    <a:pt x="324802" y="213360"/>
                  </a:lnTo>
                  <a:lnTo>
                    <a:pt x="341947" y="207645"/>
                  </a:lnTo>
                  <a:lnTo>
                    <a:pt x="358140" y="200025"/>
                  </a:lnTo>
                  <a:lnTo>
                    <a:pt x="369570" y="184785"/>
                  </a:lnTo>
                  <a:lnTo>
                    <a:pt x="388620" y="182880"/>
                  </a:lnTo>
                  <a:lnTo>
                    <a:pt x="403860" y="174308"/>
                  </a:lnTo>
                  <a:lnTo>
                    <a:pt x="419100" y="164783"/>
                  </a:lnTo>
                  <a:lnTo>
                    <a:pt x="431483" y="150495"/>
                  </a:lnTo>
                  <a:lnTo>
                    <a:pt x="446722" y="140970"/>
                  </a:lnTo>
                  <a:lnTo>
                    <a:pt x="458152" y="126682"/>
                  </a:lnTo>
                  <a:lnTo>
                    <a:pt x="473392" y="117157"/>
                  </a:lnTo>
                  <a:lnTo>
                    <a:pt x="492442" y="112395"/>
                  </a:lnTo>
                  <a:lnTo>
                    <a:pt x="501967" y="96203"/>
                  </a:lnTo>
                  <a:lnTo>
                    <a:pt x="510540" y="80010"/>
                  </a:lnTo>
                  <a:lnTo>
                    <a:pt x="521970" y="66675"/>
                  </a:lnTo>
                  <a:lnTo>
                    <a:pt x="526733" y="47625"/>
                  </a:lnTo>
                  <a:lnTo>
                    <a:pt x="541020" y="34290"/>
                  </a:lnTo>
                  <a:lnTo>
                    <a:pt x="559118" y="27623"/>
                  </a:lnTo>
                  <a:lnTo>
                    <a:pt x="578168" y="28575"/>
                  </a:lnTo>
                  <a:lnTo>
                    <a:pt x="596265" y="23813"/>
                  </a:lnTo>
                  <a:lnTo>
                    <a:pt x="615315" y="21907"/>
                  </a:lnTo>
                  <a:lnTo>
                    <a:pt x="631508" y="31432"/>
                  </a:lnTo>
                  <a:lnTo>
                    <a:pt x="648652" y="37148"/>
                  </a:lnTo>
                  <a:lnTo>
                    <a:pt x="659130" y="36195"/>
                  </a:lnTo>
                  <a:close/>
                </a:path>
              </a:pathLst>
            </a:custGeom>
            <a:solidFill>
              <a:srgbClr val="F5C7B1"/>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0DC9F4D-E81E-1045-8A57-478776BB9396}"/>
                </a:ext>
              </a:extLst>
            </p:cNvPr>
            <p:cNvSpPr/>
            <p:nvPr/>
          </p:nvSpPr>
          <p:spPr>
            <a:xfrm>
              <a:off x="4916253" y="3491244"/>
              <a:ext cx="83598" cy="83598"/>
            </a:xfrm>
            <a:custGeom>
              <a:avLst/>
              <a:gdLst>
                <a:gd name="connsiteX0" fmla="*/ 74295 w 74295"/>
                <a:gd name="connsiteY0" fmla="*/ 34290 h 74295"/>
                <a:gd name="connsiteX1" fmla="*/ 70485 w 74295"/>
                <a:gd name="connsiteY1" fmla="*/ 53340 h 74295"/>
                <a:gd name="connsiteX2" fmla="*/ 58103 w 74295"/>
                <a:gd name="connsiteY2" fmla="*/ 67627 h 74295"/>
                <a:gd name="connsiteX3" fmla="*/ 40005 w 74295"/>
                <a:gd name="connsiteY3" fmla="*/ 74295 h 74295"/>
                <a:gd name="connsiteX4" fmla="*/ 20955 w 74295"/>
                <a:gd name="connsiteY4" fmla="*/ 70485 h 74295"/>
                <a:gd name="connsiteX5" fmla="*/ 6667 w 74295"/>
                <a:gd name="connsiteY5" fmla="*/ 58102 h 74295"/>
                <a:gd name="connsiteX6" fmla="*/ 0 w 74295"/>
                <a:gd name="connsiteY6" fmla="*/ 40005 h 74295"/>
                <a:gd name="connsiteX7" fmla="*/ 2858 w 74295"/>
                <a:gd name="connsiteY7" fmla="*/ 20955 h 74295"/>
                <a:gd name="connsiteX8" fmla="*/ 15240 w 74295"/>
                <a:gd name="connsiteY8" fmla="*/ 6667 h 74295"/>
                <a:gd name="connsiteX9" fmla="*/ 33338 w 74295"/>
                <a:gd name="connsiteY9" fmla="*/ 0 h 74295"/>
                <a:gd name="connsiteX10" fmla="*/ 52388 w 74295"/>
                <a:gd name="connsiteY10" fmla="*/ 3810 h 74295"/>
                <a:gd name="connsiteX11" fmla="*/ 67628 w 74295"/>
                <a:gd name="connsiteY11" fmla="*/ 16192 h 74295"/>
                <a:gd name="connsiteX12" fmla="*/ 74295 w 74295"/>
                <a:gd name="connsiteY12" fmla="*/ 34290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95" h="74295">
                  <a:moveTo>
                    <a:pt x="74295" y="34290"/>
                  </a:moveTo>
                  <a:lnTo>
                    <a:pt x="70485" y="53340"/>
                  </a:lnTo>
                  <a:lnTo>
                    <a:pt x="58103" y="67627"/>
                  </a:lnTo>
                  <a:lnTo>
                    <a:pt x="40005" y="74295"/>
                  </a:lnTo>
                  <a:lnTo>
                    <a:pt x="20955" y="70485"/>
                  </a:lnTo>
                  <a:lnTo>
                    <a:pt x="6667" y="58102"/>
                  </a:lnTo>
                  <a:lnTo>
                    <a:pt x="0" y="40005"/>
                  </a:lnTo>
                  <a:lnTo>
                    <a:pt x="2858" y="20955"/>
                  </a:lnTo>
                  <a:lnTo>
                    <a:pt x="15240" y="6667"/>
                  </a:lnTo>
                  <a:lnTo>
                    <a:pt x="33338" y="0"/>
                  </a:lnTo>
                  <a:lnTo>
                    <a:pt x="52388" y="3810"/>
                  </a:lnTo>
                  <a:lnTo>
                    <a:pt x="67628" y="16192"/>
                  </a:lnTo>
                  <a:lnTo>
                    <a:pt x="74295" y="34290"/>
                  </a:lnTo>
                  <a:close/>
                </a:path>
              </a:pathLst>
            </a:custGeom>
            <a:solidFill>
              <a:srgbClr val="517F57"/>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4FAAD0B-68A3-0143-A4D7-A97E3EA16C27}"/>
                </a:ext>
              </a:extLst>
            </p:cNvPr>
            <p:cNvSpPr/>
            <p:nvPr/>
          </p:nvSpPr>
          <p:spPr>
            <a:xfrm>
              <a:off x="3910928" y="3490172"/>
              <a:ext cx="82526" cy="84670"/>
            </a:xfrm>
            <a:custGeom>
              <a:avLst/>
              <a:gdLst>
                <a:gd name="connsiteX0" fmla="*/ 73343 w 73342"/>
                <a:gd name="connsiteY0" fmla="*/ 35242 h 75247"/>
                <a:gd name="connsiteX1" fmla="*/ 70485 w 73342"/>
                <a:gd name="connsiteY1" fmla="*/ 54292 h 75247"/>
                <a:gd name="connsiteX2" fmla="*/ 58103 w 73342"/>
                <a:gd name="connsiteY2" fmla="*/ 68580 h 75247"/>
                <a:gd name="connsiteX3" fmla="*/ 40005 w 73342"/>
                <a:gd name="connsiteY3" fmla="*/ 75248 h 75247"/>
                <a:gd name="connsiteX4" fmla="*/ 20955 w 73342"/>
                <a:gd name="connsiteY4" fmla="*/ 71438 h 75247"/>
                <a:gd name="connsiteX5" fmla="*/ 6668 w 73342"/>
                <a:gd name="connsiteY5" fmla="*/ 59055 h 75247"/>
                <a:gd name="connsiteX6" fmla="*/ 0 w 73342"/>
                <a:gd name="connsiteY6" fmla="*/ 40958 h 75247"/>
                <a:gd name="connsiteX7" fmla="*/ 3810 w 73342"/>
                <a:gd name="connsiteY7" fmla="*/ 21908 h 75247"/>
                <a:gd name="connsiteX8" fmla="*/ 16193 w 73342"/>
                <a:gd name="connsiteY8" fmla="*/ 6668 h 75247"/>
                <a:gd name="connsiteX9" fmla="*/ 34290 w 73342"/>
                <a:gd name="connsiteY9" fmla="*/ 0 h 75247"/>
                <a:gd name="connsiteX10" fmla="*/ 53340 w 73342"/>
                <a:gd name="connsiteY10" fmla="*/ 2858 h 75247"/>
                <a:gd name="connsiteX11" fmla="*/ 67628 w 73342"/>
                <a:gd name="connsiteY11" fmla="*/ 15240 h 75247"/>
                <a:gd name="connsiteX12" fmla="*/ 73343 w 73342"/>
                <a:gd name="connsiteY12" fmla="*/ 35242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342" h="75247">
                  <a:moveTo>
                    <a:pt x="73343" y="35242"/>
                  </a:moveTo>
                  <a:lnTo>
                    <a:pt x="70485" y="54292"/>
                  </a:lnTo>
                  <a:lnTo>
                    <a:pt x="58103" y="68580"/>
                  </a:lnTo>
                  <a:lnTo>
                    <a:pt x="40005" y="75248"/>
                  </a:lnTo>
                  <a:lnTo>
                    <a:pt x="20955" y="71438"/>
                  </a:lnTo>
                  <a:lnTo>
                    <a:pt x="6668" y="59055"/>
                  </a:lnTo>
                  <a:lnTo>
                    <a:pt x="0" y="40958"/>
                  </a:lnTo>
                  <a:lnTo>
                    <a:pt x="3810" y="21908"/>
                  </a:lnTo>
                  <a:lnTo>
                    <a:pt x="16193" y="6668"/>
                  </a:lnTo>
                  <a:lnTo>
                    <a:pt x="34290" y="0"/>
                  </a:lnTo>
                  <a:lnTo>
                    <a:pt x="53340" y="2858"/>
                  </a:lnTo>
                  <a:lnTo>
                    <a:pt x="67628" y="15240"/>
                  </a:lnTo>
                  <a:lnTo>
                    <a:pt x="73343" y="35242"/>
                  </a:lnTo>
                  <a:close/>
                </a:path>
              </a:pathLst>
            </a:custGeom>
            <a:solidFill>
              <a:srgbClr val="517F57"/>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711191C-F4BD-B840-86D8-631C230A5556}"/>
                </a:ext>
              </a:extLst>
            </p:cNvPr>
            <p:cNvSpPr/>
            <p:nvPr/>
          </p:nvSpPr>
          <p:spPr>
            <a:xfrm>
              <a:off x="4110278" y="2523431"/>
              <a:ext cx="874567" cy="411562"/>
            </a:xfrm>
            <a:custGeom>
              <a:avLst/>
              <a:gdLst>
                <a:gd name="connsiteX0" fmla="*/ 6667 w 777239"/>
                <a:gd name="connsiteY0" fmla="*/ 92393 h 365760"/>
                <a:gd name="connsiteX1" fmla="*/ 20955 w 777239"/>
                <a:gd name="connsiteY1" fmla="*/ 103823 h 365760"/>
                <a:gd name="connsiteX2" fmla="*/ 30480 w 777239"/>
                <a:gd name="connsiteY2" fmla="*/ 119063 h 365760"/>
                <a:gd name="connsiteX3" fmla="*/ 44767 w 777239"/>
                <a:gd name="connsiteY3" fmla="*/ 130493 h 365760"/>
                <a:gd name="connsiteX4" fmla="*/ 58102 w 777239"/>
                <a:gd name="connsiteY4" fmla="*/ 142875 h 365760"/>
                <a:gd name="connsiteX5" fmla="*/ 67627 w 777239"/>
                <a:gd name="connsiteY5" fmla="*/ 159068 h 365760"/>
                <a:gd name="connsiteX6" fmla="*/ 82867 w 777239"/>
                <a:gd name="connsiteY6" fmla="*/ 169545 h 365760"/>
                <a:gd name="connsiteX7" fmla="*/ 95250 w 777239"/>
                <a:gd name="connsiteY7" fmla="*/ 182880 h 365760"/>
                <a:gd name="connsiteX8" fmla="*/ 106680 w 777239"/>
                <a:gd name="connsiteY8" fmla="*/ 197168 h 365760"/>
                <a:gd name="connsiteX9" fmla="*/ 120015 w 777239"/>
                <a:gd name="connsiteY9" fmla="*/ 208598 h 365760"/>
                <a:gd name="connsiteX10" fmla="*/ 131445 w 777239"/>
                <a:gd name="connsiteY10" fmla="*/ 222885 h 365760"/>
                <a:gd name="connsiteX11" fmla="*/ 145733 w 777239"/>
                <a:gd name="connsiteY11" fmla="*/ 234315 h 365760"/>
                <a:gd name="connsiteX12" fmla="*/ 159067 w 777239"/>
                <a:gd name="connsiteY12" fmla="*/ 242888 h 365760"/>
                <a:gd name="connsiteX13" fmla="*/ 171450 w 777239"/>
                <a:gd name="connsiteY13" fmla="*/ 256223 h 365760"/>
                <a:gd name="connsiteX14" fmla="*/ 184785 w 777239"/>
                <a:gd name="connsiteY14" fmla="*/ 267653 h 365760"/>
                <a:gd name="connsiteX15" fmla="*/ 200025 w 777239"/>
                <a:gd name="connsiteY15" fmla="*/ 277178 h 365760"/>
                <a:gd name="connsiteX16" fmla="*/ 213360 w 777239"/>
                <a:gd name="connsiteY16" fmla="*/ 288608 h 365760"/>
                <a:gd name="connsiteX17" fmla="*/ 228600 w 777239"/>
                <a:gd name="connsiteY17" fmla="*/ 298133 h 365760"/>
                <a:gd name="connsiteX18" fmla="*/ 242888 w 777239"/>
                <a:gd name="connsiteY18" fmla="*/ 309563 h 365760"/>
                <a:gd name="connsiteX19" fmla="*/ 259080 w 777239"/>
                <a:gd name="connsiteY19" fmla="*/ 317183 h 365760"/>
                <a:gd name="connsiteX20" fmla="*/ 274320 w 777239"/>
                <a:gd name="connsiteY20" fmla="*/ 327660 h 365760"/>
                <a:gd name="connsiteX21" fmla="*/ 292417 w 777239"/>
                <a:gd name="connsiteY21" fmla="*/ 330517 h 365760"/>
                <a:gd name="connsiteX22" fmla="*/ 309563 w 777239"/>
                <a:gd name="connsiteY22" fmla="*/ 336233 h 365760"/>
                <a:gd name="connsiteX23" fmla="*/ 326708 w 777239"/>
                <a:gd name="connsiteY23" fmla="*/ 340995 h 365760"/>
                <a:gd name="connsiteX24" fmla="*/ 343852 w 777239"/>
                <a:gd name="connsiteY24" fmla="*/ 347663 h 365760"/>
                <a:gd name="connsiteX25" fmla="*/ 361950 w 777239"/>
                <a:gd name="connsiteY25" fmla="*/ 349567 h 365760"/>
                <a:gd name="connsiteX26" fmla="*/ 380047 w 777239"/>
                <a:gd name="connsiteY26" fmla="*/ 352425 h 365760"/>
                <a:gd name="connsiteX27" fmla="*/ 398145 w 777239"/>
                <a:gd name="connsiteY27" fmla="*/ 355283 h 365760"/>
                <a:gd name="connsiteX28" fmla="*/ 416242 w 777239"/>
                <a:gd name="connsiteY28" fmla="*/ 357188 h 365760"/>
                <a:gd name="connsiteX29" fmla="*/ 434340 w 777239"/>
                <a:gd name="connsiteY29" fmla="*/ 359092 h 365760"/>
                <a:gd name="connsiteX30" fmla="*/ 452438 w 777239"/>
                <a:gd name="connsiteY30" fmla="*/ 361950 h 365760"/>
                <a:gd name="connsiteX31" fmla="*/ 470535 w 777239"/>
                <a:gd name="connsiteY31" fmla="*/ 362903 h 365760"/>
                <a:gd name="connsiteX32" fmla="*/ 488633 w 777239"/>
                <a:gd name="connsiteY32" fmla="*/ 363855 h 365760"/>
                <a:gd name="connsiteX33" fmla="*/ 506730 w 777239"/>
                <a:gd name="connsiteY33" fmla="*/ 362903 h 365760"/>
                <a:gd name="connsiteX34" fmla="*/ 524827 w 777239"/>
                <a:gd name="connsiteY34" fmla="*/ 365760 h 365760"/>
                <a:gd name="connsiteX35" fmla="*/ 542925 w 777239"/>
                <a:gd name="connsiteY35" fmla="*/ 364808 h 365760"/>
                <a:gd name="connsiteX36" fmla="*/ 561022 w 777239"/>
                <a:gd name="connsiteY36" fmla="*/ 365760 h 365760"/>
                <a:gd name="connsiteX37" fmla="*/ 579120 w 777239"/>
                <a:gd name="connsiteY37" fmla="*/ 364808 h 365760"/>
                <a:gd name="connsiteX38" fmla="*/ 597218 w 777239"/>
                <a:gd name="connsiteY38" fmla="*/ 363855 h 365760"/>
                <a:gd name="connsiteX39" fmla="*/ 615315 w 777239"/>
                <a:gd name="connsiteY39" fmla="*/ 363855 h 365760"/>
                <a:gd name="connsiteX40" fmla="*/ 633413 w 777239"/>
                <a:gd name="connsiteY40" fmla="*/ 365760 h 365760"/>
                <a:gd name="connsiteX41" fmla="*/ 651510 w 777239"/>
                <a:gd name="connsiteY41" fmla="*/ 361950 h 365760"/>
                <a:gd name="connsiteX42" fmla="*/ 668655 w 777239"/>
                <a:gd name="connsiteY42" fmla="*/ 361950 h 365760"/>
                <a:gd name="connsiteX43" fmla="*/ 685800 w 777239"/>
                <a:gd name="connsiteY43" fmla="*/ 360045 h 365760"/>
                <a:gd name="connsiteX44" fmla="*/ 702945 w 777239"/>
                <a:gd name="connsiteY44" fmla="*/ 359092 h 365760"/>
                <a:gd name="connsiteX45" fmla="*/ 720090 w 777239"/>
                <a:gd name="connsiteY45" fmla="*/ 356235 h 365760"/>
                <a:gd name="connsiteX46" fmla="*/ 737235 w 777239"/>
                <a:gd name="connsiteY46" fmla="*/ 354330 h 365760"/>
                <a:gd name="connsiteX47" fmla="*/ 754380 w 777239"/>
                <a:gd name="connsiteY47" fmla="*/ 354330 h 365760"/>
                <a:gd name="connsiteX48" fmla="*/ 771525 w 777239"/>
                <a:gd name="connsiteY48" fmla="*/ 353378 h 365760"/>
                <a:gd name="connsiteX49" fmla="*/ 774383 w 777239"/>
                <a:gd name="connsiteY49" fmla="*/ 336233 h 365760"/>
                <a:gd name="connsiteX50" fmla="*/ 776288 w 777239"/>
                <a:gd name="connsiteY50" fmla="*/ 318135 h 365760"/>
                <a:gd name="connsiteX51" fmla="*/ 777240 w 777239"/>
                <a:gd name="connsiteY51" fmla="*/ 300038 h 365760"/>
                <a:gd name="connsiteX52" fmla="*/ 776288 w 777239"/>
                <a:gd name="connsiteY52" fmla="*/ 281940 h 365760"/>
                <a:gd name="connsiteX53" fmla="*/ 771525 w 777239"/>
                <a:gd name="connsiteY53" fmla="*/ 264795 h 365760"/>
                <a:gd name="connsiteX54" fmla="*/ 768668 w 777239"/>
                <a:gd name="connsiteY54" fmla="*/ 247650 h 365760"/>
                <a:gd name="connsiteX55" fmla="*/ 764858 w 777239"/>
                <a:gd name="connsiteY55" fmla="*/ 230505 h 365760"/>
                <a:gd name="connsiteX56" fmla="*/ 758190 w 777239"/>
                <a:gd name="connsiteY56" fmla="*/ 214313 h 365760"/>
                <a:gd name="connsiteX57" fmla="*/ 751522 w 777239"/>
                <a:gd name="connsiteY57" fmla="*/ 198120 h 365760"/>
                <a:gd name="connsiteX58" fmla="*/ 744855 w 777239"/>
                <a:gd name="connsiteY58" fmla="*/ 181927 h 365760"/>
                <a:gd name="connsiteX59" fmla="*/ 736283 w 777239"/>
                <a:gd name="connsiteY59" fmla="*/ 166688 h 365760"/>
                <a:gd name="connsiteX60" fmla="*/ 725805 w 777239"/>
                <a:gd name="connsiteY60" fmla="*/ 152400 h 365760"/>
                <a:gd name="connsiteX61" fmla="*/ 716280 w 777239"/>
                <a:gd name="connsiteY61" fmla="*/ 137160 h 365760"/>
                <a:gd name="connsiteX62" fmla="*/ 705802 w 777239"/>
                <a:gd name="connsiteY62" fmla="*/ 122873 h 365760"/>
                <a:gd name="connsiteX63" fmla="*/ 691515 w 777239"/>
                <a:gd name="connsiteY63" fmla="*/ 111443 h 365760"/>
                <a:gd name="connsiteX64" fmla="*/ 680085 w 777239"/>
                <a:gd name="connsiteY64" fmla="*/ 97155 h 365760"/>
                <a:gd name="connsiteX65" fmla="*/ 665797 w 777239"/>
                <a:gd name="connsiteY65" fmla="*/ 85725 h 365760"/>
                <a:gd name="connsiteX66" fmla="*/ 651510 w 777239"/>
                <a:gd name="connsiteY66" fmla="*/ 74295 h 365760"/>
                <a:gd name="connsiteX67" fmla="*/ 638175 w 777239"/>
                <a:gd name="connsiteY67" fmla="*/ 61913 h 365760"/>
                <a:gd name="connsiteX68" fmla="*/ 621030 w 777239"/>
                <a:gd name="connsiteY68" fmla="*/ 54293 h 365760"/>
                <a:gd name="connsiteX69" fmla="*/ 605790 w 777239"/>
                <a:gd name="connsiteY69" fmla="*/ 44768 h 365760"/>
                <a:gd name="connsiteX70" fmla="*/ 590550 w 777239"/>
                <a:gd name="connsiteY70" fmla="*/ 35243 h 365760"/>
                <a:gd name="connsiteX71" fmla="*/ 574358 w 777239"/>
                <a:gd name="connsiteY71" fmla="*/ 25718 h 365760"/>
                <a:gd name="connsiteX72" fmla="*/ 558165 w 777239"/>
                <a:gd name="connsiteY72" fmla="*/ 17145 h 365760"/>
                <a:gd name="connsiteX73" fmla="*/ 541020 w 777239"/>
                <a:gd name="connsiteY73" fmla="*/ 9525 h 365760"/>
                <a:gd name="connsiteX74" fmla="*/ 523875 w 777239"/>
                <a:gd name="connsiteY74" fmla="*/ 3810 h 365760"/>
                <a:gd name="connsiteX75" fmla="*/ 505777 w 777239"/>
                <a:gd name="connsiteY75" fmla="*/ 1905 h 365760"/>
                <a:gd name="connsiteX76" fmla="*/ 487680 w 777239"/>
                <a:gd name="connsiteY76" fmla="*/ 0 h 365760"/>
                <a:gd name="connsiteX77" fmla="*/ 469583 w 777239"/>
                <a:gd name="connsiteY77" fmla="*/ 952 h 365760"/>
                <a:gd name="connsiteX78" fmla="*/ 451485 w 777239"/>
                <a:gd name="connsiteY78" fmla="*/ 1905 h 365760"/>
                <a:gd name="connsiteX79" fmla="*/ 433388 w 777239"/>
                <a:gd name="connsiteY79" fmla="*/ 952 h 365760"/>
                <a:gd name="connsiteX80" fmla="*/ 415290 w 777239"/>
                <a:gd name="connsiteY80" fmla="*/ 1905 h 365760"/>
                <a:gd name="connsiteX81" fmla="*/ 397192 w 777239"/>
                <a:gd name="connsiteY81" fmla="*/ 1905 h 365760"/>
                <a:gd name="connsiteX82" fmla="*/ 379095 w 777239"/>
                <a:gd name="connsiteY82" fmla="*/ 1905 h 365760"/>
                <a:gd name="connsiteX83" fmla="*/ 360997 w 777239"/>
                <a:gd name="connsiteY83" fmla="*/ 952 h 365760"/>
                <a:gd name="connsiteX84" fmla="*/ 342900 w 777239"/>
                <a:gd name="connsiteY84" fmla="*/ 1905 h 365760"/>
                <a:gd name="connsiteX85" fmla="*/ 324802 w 777239"/>
                <a:gd name="connsiteY85" fmla="*/ 3810 h 365760"/>
                <a:gd name="connsiteX86" fmla="*/ 306705 w 777239"/>
                <a:gd name="connsiteY86" fmla="*/ 7620 h 365760"/>
                <a:gd name="connsiteX87" fmla="*/ 288608 w 777239"/>
                <a:gd name="connsiteY87" fmla="*/ 5715 h 365760"/>
                <a:gd name="connsiteX88" fmla="*/ 270510 w 777239"/>
                <a:gd name="connsiteY88" fmla="*/ 5715 h 365760"/>
                <a:gd name="connsiteX89" fmla="*/ 252413 w 777239"/>
                <a:gd name="connsiteY89" fmla="*/ 7620 h 365760"/>
                <a:gd name="connsiteX90" fmla="*/ 234315 w 777239"/>
                <a:gd name="connsiteY90" fmla="*/ 9525 h 365760"/>
                <a:gd name="connsiteX91" fmla="*/ 216217 w 777239"/>
                <a:gd name="connsiteY91" fmla="*/ 14288 h 365760"/>
                <a:gd name="connsiteX92" fmla="*/ 198120 w 777239"/>
                <a:gd name="connsiteY92" fmla="*/ 15240 h 365760"/>
                <a:gd name="connsiteX93" fmla="*/ 180022 w 777239"/>
                <a:gd name="connsiteY93" fmla="*/ 15240 h 365760"/>
                <a:gd name="connsiteX94" fmla="*/ 161925 w 777239"/>
                <a:gd name="connsiteY94" fmla="*/ 18098 h 365760"/>
                <a:gd name="connsiteX95" fmla="*/ 143827 w 777239"/>
                <a:gd name="connsiteY95" fmla="*/ 20002 h 365760"/>
                <a:gd name="connsiteX96" fmla="*/ 125730 w 777239"/>
                <a:gd name="connsiteY96" fmla="*/ 23813 h 365760"/>
                <a:gd name="connsiteX97" fmla="*/ 107633 w 777239"/>
                <a:gd name="connsiteY97" fmla="*/ 26670 h 365760"/>
                <a:gd name="connsiteX98" fmla="*/ 92392 w 777239"/>
                <a:gd name="connsiteY98" fmla="*/ 23813 h 365760"/>
                <a:gd name="connsiteX99" fmla="*/ 74295 w 777239"/>
                <a:gd name="connsiteY99" fmla="*/ 28575 h 365760"/>
                <a:gd name="connsiteX100" fmla="*/ 56197 w 777239"/>
                <a:gd name="connsiteY100" fmla="*/ 33338 h 365760"/>
                <a:gd name="connsiteX101" fmla="*/ 38100 w 777239"/>
                <a:gd name="connsiteY101" fmla="*/ 38100 h 365760"/>
                <a:gd name="connsiteX102" fmla="*/ 20955 w 777239"/>
                <a:gd name="connsiteY102" fmla="*/ 45720 h 365760"/>
                <a:gd name="connsiteX103" fmla="*/ 6667 w 777239"/>
                <a:gd name="connsiteY103" fmla="*/ 58102 h 365760"/>
                <a:gd name="connsiteX104" fmla="*/ 0 w 777239"/>
                <a:gd name="connsiteY104" fmla="*/ 75248 h 365760"/>
                <a:gd name="connsiteX105" fmla="*/ 6667 w 777239"/>
                <a:gd name="connsiteY105" fmla="*/ 92393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777239" h="365760">
                  <a:moveTo>
                    <a:pt x="6667" y="92393"/>
                  </a:moveTo>
                  <a:lnTo>
                    <a:pt x="20955" y="103823"/>
                  </a:lnTo>
                  <a:lnTo>
                    <a:pt x="30480" y="119063"/>
                  </a:lnTo>
                  <a:lnTo>
                    <a:pt x="44767" y="130493"/>
                  </a:lnTo>
                  <a:lnTo>
                    <a:pt x="58102" y="142875"/>
                  </a:lnTo>
                  <a:lnTo>
                    <a:pt x="67627" y="159068"/>
                  </a:lnTo>
                  <a:lnTo>
                    <a:pt x="82867" y="169545"/>
                  </a:lnTo>
                  <a:lnTo>
                    <a:pt x="95250" y="182880"/>
                  </a:lnTo>
                  <a:lnTo>
                    <a:pt x="106680" y="197168"/>
                  </a:lnTo>
                  <a:lnTo>
                    <a:pt x="120015" y="208598"/>
                  </a:lnTo>
                  <a:lnTo>
                    <a:pt x="131445" y="222885"/>
                  </a:lnTo>
                  <a:lnTo>
                    <a:pt x="145733" y="234315"/>
                  </a:lnTo>
                  <a:lnTo>
                    <a:pt x="159067" y="242888"/>
                  </a:lnTo>
                  <a:lnTo>
                    <a:pt x="171450" y="256223"/>
                  </a:lnTo>
                  <a:lnTo>
                    <a:pt x="184785" y="267653"/>
                  </a:lnTo>
                  <a:lnTo>
                    <a:pt x="200025" y="277178"/>
                  </a:lnTo>
                  <a:lnTo>
                    <a:pt x="213360" y="288608"/>
                  </a:lnTo>
                  <a:lnTo>
                    <a:pt x="228600" y="298133"/>
                  </a:lnTo>
                  <a:lnTo>
                    <a:pt x="242888" y="309563"/>
                  </a:lnTo>
                  <a:lnTo>
                    <a:pt x="259080" y="317183"/>
                  </a:lnTo>
                  <a:lnTo>
                    <a:pt x="274320" y="327660"/>
                  </a:lnTo>
                  <a:lnTo>
                    <a:pt x="292417" y="330517"/>
                  </a:lnTo>
                  <a:lnTo>
                    <a:pt x="309563" y="336233"/>
                  </a:lnTo>
                  <a:lnTo>
                    <a:pt x="326708" y="340995"/>
                  </a:lnTo>
                  <a:lnTo>
                    <a:pt x="343852" y="347663"/>
                  </a:lnTo>
                  <a:lnTo>
                    <a:pt x="361950" y="349567"/>
                  </a:lnTo>
                  <a:lnTo>
                    <a:pt x="380047" y="352425"/>
                  </a:lnTo>
                  <a:lnTo>
                    <a:pt x="398145" y="355283"/>
                  </a:lnTo>
                  <a:lnTo>
                    <a:pt x="416242" y="357188"/>
                  </a:lnTo>
                  <a:lnTo>
                    <a:pt x="434340" y="359092"/>
                  </a:lnTo>
                  <a:lnTo>
                    <a:pt x="452438" y="361950"/>
                  </a:lnTo>
                  <a:lnTo>
                    <a:pt x="470535" y="362903"/>
                  </a:lnTo>
                  <a:lnTo>
                    <a:pt x="488633" y="363855"/>
                  </a:lnTo>
                  <a:lnTo>
                    <a:pt x="506730" y="362903"/>
                  </a:lnTo>
                  <a:lnTo>
                    <a:pt x="524827" y="365760"/>
                  </a:lnTo>
                  <a:lnTo>
                    <a:pt x="542925" y="364808"/>
                  </a:lnTo>
                  <a:lnTo>
                    <a:pt x="561022" y="365760"/>
                  </a:lnTo>
                  <a:lnTo>
                    <a:pt x="579120" y="364808"/>
                  </a:lnTo>
                  <a:lnTo>
                    <a:pt x="597218" y="363855"/>
                  </a:lnTo>
                  <a:lnTo>
                    <a:pt x="615315" y="363855"/>
                  </a:lnTo>
                  <a:lnTo>
                    <a:pt x="633413" y="365760"/>
                  </a:lnTo>
                  <a:lnTo>
                    <a:pt x="651510" y="361950"/>
                  </a:lnTo>
                  <a:lnTo>
                    <a:pt x="668655" y="361950"/>
                  </a:lnTo>
                  <a:lnTo>
                    <a:pt x="685800" y="360045"/>
                  </a:lnTo>
                  <a:lnTo>
                    <a:pt x="702945" y="359092"/>
                  </a:lnTo>
                  <a:lnTo>
                    <a:pt x="720090" y="356235"/>
                  </a:lnTo>
                  <a:lnTo>
                    <a:pt x="737235" y="354330"/>
                  </a:lnTo>
                  <a:lnTo>
                    <a:pt x="754380" y="354330"/>
                  </a:lnTo>
                  <a:lnTo>
                    <a:pt x="771525" y="353378"/>
                  </a:lnTo>
                  <a:lnTo>
                    <a:pt x="774383" y="336233"/>
                  </a:lnTo>
                  <a:lnTo>
                    <a:pt x="776288" y="318135"/>
                  </a:lnTo>
                  <a:lnTo>
                    <a:pt x="777240" y="300038"/>
                  </a:lnTo>
                  <a:lnTo>
                    <a:pt x="776288" y="281940"/>
                  </a:lnTo>
                  <a:lnTo>
                    <a:pt x="771525" y="264795"/>
                  </a:lnTo>
                  <a:lnTo>
                    <a:pt x="768668" y="247650"/>
                  </a:lnTo>
                  <a:lnTo>
                    <a:pt x="764858" y="230505"/>
                  </a:lnTo>
                  <a:lnTo>
                    <a:pt x="758190" y="214313"/>
                  </a:lnTo>
                  <a:lnTo>
                    <a:pt x="751522" y="198120"/>
                  </a:lnTo>
                  <a:lnTo>
                    <a:pt x="744855" y="181927"/>
                  </a:lnTo>
                  <a:lnTo>
                    <a:pt x="736283" y="166688"/>
                  </a:lnTo>
                  <a:lnTo>
                    <a:pt x="725805" y="152400"/>
                  </a:lnTo>
                  <a:lnTo>
                    <a:pt x="716280" y="137160"/>
                  </a:lnTo>
                  <a:lnTo>
                    <a:pt x="705802" y="122873"/>
                  </a:lnTo>
                  <a:lnTo>
                    <a:pt x="691515" y="111443"/>
                  </a:lnTo>
                  <a:lnTo>
                    <a:pt x="680085" y="97155"/>
                  </a:lnTo>
                  <a:lnTo>
                    <a:pt x="665797" y="85725"/>
                  </a:lnTo>
                  <a:lnTo>
                    <a:pt x="651510" y="74295"/>
                  </a:lnTo>
                  <a:lnTo>
                    <a:pt x="638175" y="61913"/>
                  </a:lnTo>
                  <a:lnTo>
                    <a:pt x="621030" y="54293"/>
                  </a:lnTo>
                  <a:lnTo>
                    <a:pt x="605790" y="44768"/>
                  </a:lnTo>
                  <a:lnTo>
                    <a:pt x="590550" y="35243"/>
                  </a:lnTo>
                  <a:lnTo>
                    <a:pt x="574358" y="25718"/>
                  </a:lnTo>
                  <a:lnTo>
                    <a:pt x="558165" y="17145"/>
                  </a:lnTo>
                  <a:lnTo>
                    <a:pt x="541020" y="9525"/>
                  </a:lnTo>
                  <a:lnTo>
                    <a:pt x="523875" y="3810"/>
                  </a:lnTo>
                  <a:lnTo>
                    <a:pt x="505777" y="1905"/>
                  </a:lnTo>
                  <a:lnTo>
                    <a:pt x="487680" y="0"/>
                  </a:lnTo>
                  <a:lnTo>
                    <a:pt x="469583" y="952"/>
                  </a:lnTo>
                  <a:lnTo>
                    <a:pt x="451485" y="1905"/>
                  </a:lnTo>
                  <a:lnTo>
                    <a:pt x="433388" y="952"/>
                  </a:lnTo>
                  <a:lnTo>
                    <a:pt x="415290" y="1905"/>
                  </a:lnTo>
                  <a:lnTo>
                    <a:pt x="397192" y="1905"/>
                  </a:lnTo>
                  <a:lnTo>
                    <a:pt x="379095" y="1905"/>
                  </a:lnTo>
                  <a:lnTo>
                    <a:pt x="360997" y="952"/>
                  </a:lnTo>
                  <a:lnTo>
                    <a:pt x="342900" y="1905"/>
                  </a:lnTo>
                  <a:lnTo>
                    <a:pt x="324802" y="3810"/>
                  </a:lnTo>
                  <a:lnTo>
                    <a:pt x="306705" y="7620"/>
                  </a:lnTo>
                  <a:lnTo>
                    <a:pt x="288608" y="5715"/>
                  </a:lnTo>
                  <a:lnTo>
                    <a:pt x="270510" y="5715"/>
                  </a:lnTo>
                  <a:lnTo>
                    <a:pt x="252413" y="7620"/>
                  </a:lnTo>
                  <a:lnTo>
                    <a:pt x="234315" y="9525"/>
                  </a:lnTo>
                  <a:lnTo>
                    <a:pt x="216217" y="14288"/>
                  </a:lnTo>
                  <a:lnTo>
                    <a:pt x="198120" y="15240"/>
                  </a:lnTo>
                  <a:lnTo>
                    <a:pt x="180022" y="15240"/>
                  </a:lnTo>
                  <a:lnTo>
                    <a:pt x="161925" y="18098"/>
                  </a:lnTo>
                  <a:lnTo>
                    <a:pt x="143827" y="20002"/>
                  </a:lnTo>
                  <a:lnTo>
                    <a:pt x="125730" y="23813"/>
                  </a:lnTo>
                  <a:lnTo>
                    <a:pt x="107633" y="26670"/>
                  </a:lnTo>
                  <a:lnTo>
                    <a:pt x="92392" y="23813"/>
                  </a:lnTo>
                  <a:lnTo>
                    <a:pt x="74295" y="28575"/>
                  </a:lnTo>
                  <a:lnTo>
                    <a:pt x="56197" y="33338"/>
                  </a:lnTo>
                  <a:lnTo>
                    <a:pt x="38100" y="38100"/>
                  </a:lnTo>
                  <a:lnTo>
                    <a:pt x="20955" y="45720"/>
                  </a:lnTo>
                  <a:lnTo>
                    <a:pt x="6667" y="58102"/>
                  </a:lnTo>
                  <a:lnTo>
                    <a:pt x="0" y="75248"/>
                  </a:lnTo>
                  <a:lnTo>
                    <a:pt x="6667" y="92393"/>
                  </a:lnTo>
                  <a:close/>
                </a:path>
              </a:pathLst>
            </a:custGeom>
            <a:solidFill>
              <a:srgbClr val="E44027"/>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91FE04E-E64A-6348-9B3E-9890F3AD82AF}"/>
                </a:ext>
              </a:extLst>
            </p:cNvPr>
            <p:cNvSpPr/>
            <p:nvPr/>
          </p:nvSpPr>
          <p:spPr>
            <a:xfrm>
              <a:off x="4161723" y="4196028"/>
              <a:ext cx="714245" cy="338053"/>
            </a:xfrm>
            <a:custGeom>
              <a:avLst/>
              <a:gdLst>
                <a:gd name="connsiteX0" fmla="*/ 302895 w 634759"/>
                <a:gd name="connsiteY0" fmla="*/ 299480 h 300432"/>
                <a:gd name="connsiteX1" fmla="*/ 298132 w 634759"/>
                <a:gd name="connsiteY1" fmla="*/ 298527 h 300432"/>
                <a:gd name="connsiteX2" fmla="*/ 281940 w 634759"/>
                <a:gd name="connsiteY2" fmla="*/ 288050 h 300432"/>
                <a:gd name="connsiteX3" fmla="*/ 264795 w 634759"/>
                <a:gd name="connsiteY3" fmla="*/ 285192 h 300432"/>
                <a:gd name="connsiteX4" fmla="*/ 246697 w 634759"/>
                <a:gd name="connsiteY4" fmla="*/ 281382 h 300432"/>
                <a:gd name="connsiteX5" fmla="*/ 227647 w 634759"/>
                <a:gd name="connsiteY5" fmla="*/ 283287 h 300432"/>
                <a:gd name="connsiteX6" fmla="*/ 222885 w 634759"/>
                <a:gd name="connsiteY6" fmla="*/ 282334 h 300432"/>
                <a:gd name="connsiteX7" fmla="*/ 206692 w 634759"/>
                <a:gd name="connsiteY7" fmla="*/ 274714 h 300432"/>
                <a:gd name="connsiteX8" fmla="*/ 188595 w 634759"/>
                <a:gd name="connsiteY8" fmla="*/ 271857 h 300432"/>
                <a:gd name="connsiteX9" fmla="*/ 168592 w 634759"/>
                <a:gd name="connsiteY9" fmla="*/ 267095 h 300432"/>
                <a:gd name="connsiteX10" fmla="*/ 163830 w 634759"/>
                <a:gd name="connsiteY10" fmla="*/ 264237 h 300432"/>
                <a:gd name="connsiteX11" fmla="*/ 150495 w 634759"/>
                <a:gd name="connsiteY11" fmla="*/ 250902 h 300432"/>
                <a:gd name="connsiteX12" fmla="*/ 134302 w 634759"/>
                <a:gd name="connsiteY12" fmla="*/ 245187 h 300432"/>
                <a:gd name="connsiteX13" fmla="*/ 132397 w 634759"/>
                <a:gd name="connsiteY13" fmla="*/ 244234 h 300432"/>
                <a:gd name="connsiteX14" fmla="*/ 116205 w 634759"/>
                <a:gd name="connsiteY14" fmla="*/ 233757 h 300432"/>
                <a:gd name="connsiteX15" fmla="*/ 113347 w 634759"/>
                <a:gd name="connsiteY15" fmla="*/ 230900 h 300432"/>
                <a:gd name="connsiteX16" fmla="*/ 103822 w 634759"/>
                <a:gd name="connsiteY16" fmla="*/ 214707 h 300432"/>
                <a:gd name="connsiteX17" fmla="*/ 80963 w 634759"/>
                <a:gd name="connsiteY17" fmla="*/ 186132 h 300432"/>
                <a:gd name="connsiteX18" fmla="*/ 80010 w 634759"/>
                <a:gd name="connsiteY18" fmla="*/ 183275 h 300432"/>
                <a:gd name="connsiteX19" fmla="*/ 74295 w 634759"/>
                <a:gd name="connsiteY19" fmla="*/ 168987 h 300432"/>
                <a:gd name="connsiteX20" fmla="*/ 58102 w 634759"/>
                <a:gd name="connsiteY20" fmla="*/ 160414 h 300432"/>
                <a:gd name="connsiteX21" fmla="*/ 53340 w 634759"/>
                <a:gd name="connsiteY21" fmla="*/ 155652 h 300432"/>
                <a:gd name="connsiteX22" fmla="*/ 46672 w 634759"/>
                <a:gd name="connsiteY22" fmla="*/ 137555 h 300432"/>
                <a:gd name="connsiteX23" fmla="*/ 41910 w 634759"/>
                <a:gd name="connsiteY23" fmla="*/ 120409 h 300432"/>
                <a:gd name="connsiteX24" fmla="*/ 20002 w 634759"/>
                <a:gd name="connsiteY24" fmla="*/ 91834 h 300432"/>
                <a:gd name="connsiteX25" fmla="*/ 19050 w 634759"/>
                <a:gd name="connsiteY25" fmla="*/ 89930 h 300432"/>
                <a:gd name="connsiteX26" fmla="*/ 12382 w 634759"/>
                <a:gd name="connsiteY26" fmla="*/ 72784 h 300432"/>
                <a:gd name="connsiteX27" fmla="*/ 11430 w 634759"/>
                <a:gd name="connsiteY27" fmla="*/ 68975 h 300432"/>
                <a:gd name="connsiteX28" fmla="*/ 12382 w 634759"/>
                <a:gd name="connsiteY28" fmla="*/ 49925 h 300432"/>
                <a:gd name="connsiteX29" fmla="*/ 8572 w 634759"/>
                <a:gd name="connsiteY29" fmla="*/ 34684 h 300432"/>
                <a:gd name="connsiteX30" fmla="*/ 952 w 634759"/>
                <a:gd name="connsiteY30" fmla="*/ 19445 h 300432"/>
                <a:gd name="connsiteX31" fmla="*/ 0 w 634759"/>
                <a:gd name="connsiteY31" fmla="*/ 15634 h 300432"/>
                <a:gd name="connsiteX32" fmla="*/ 0 w 634759"/>
                <a:gd name="connsiteY32" fmla="*/ 11825 h 300432"/>
                <a:gd name="connsiteX33" fmla="*/ 1905 w 634759"/>
                <a:gd name="connsiteY33" fmla="*/ 8014 h 300432"/>
                <a:gd name="connsiteX34" fmla="*/ 4763 w 634759"/>
                <a:gd name="connsiteY34" fmla="*/ 5157 h 300432"/>
                <a:gd name="connsiteX35" fmla="*/ 8572 w 634759"/>
                <a:gd name="connsiteY35" fmla="*/ 4205 h 300432"/>
                <a:gd name="connsiteX36" fmla="*/ 12382 w 634759"/>
                <a:gd name="connsiteY36" fmla="*/ 5157 h 300432"/>
                <a:gd name="connsiteX37" fmla="*/ 15240 w 634759"/>
                <a:gd name="connsiteY37" fmla="*/ 7062 h 300432"/>
                <a:gd name="connsiteX38" fmla="*/ 17145 w 634759"/>
                <a:gd name="connsiteY38" fmla="*/ 9920 h 300432"/>
                <a:gd name="connsiteX39" fmla="*/ 25717 w 634759"/>
                <a:gd name="connsiteY39" fmla="*/ 27064 h 300432"/>
                <a:gd name="connsiteX40" fmla="*/ 26670 w 634759"/>
                <a:gd name="connsiteY40" fmla="*/ 28970 h 300432"/>
                <a:gd name="connsiteX41" fmla="*/ 30480 w 634759"/>
                <a:gd name="connsiteY41" fmla="*/ 47067 h 300432"/>
                <a:gd name="connsiteX42" fmla="*/ 30480 w 634759"/>
                <a:gd name="connsiteY42" fmla="*/ 49925 h 300432"/>
                <a:gd name="connsiteX43" fmla="*/ 29527 w 634759"/>
                <a:gd name="connsiteY43" fmla="*/ 68022 h 300432"/>
                <a:gd name="connsiteX44" fmla="*/ 35242 w 634759"/>
                <a:gd name="connsiteY44" fmla="*/ 82309 h 300432"/>
                <a:gd name="connsiteX45" fmla="*/ 58102 w 634759"/>
                <a:gd name="connsiteY45" fmla="*/ 110884 h 300432"/>
                <a:gd name="connsiteX46" fmla="*/ 60007 w 634759"/>
                <a:gd name="connsiteY46" fmla="*/ 114695 h 300432"/>
                <a:gd name="connsiteX47" fmla="*/ 64770 w 634759"/>
                <a:gd name="connsiteY47" fmla="*/ 132792 h 300432"/>
                <a:gd name="connsiteX48" fmla="*/ 69532 w 634759"/>
                <a:gd name="connsiteY48" fmla="*/ 146127 h 300432"/>
                <a:gd name="connsiteX49" fmla="*/ 84772 w 634759"/>
                <a:gd name="connsiteY49" fmla="*/ 154700 h 300432"/>
                <a:gd name="connsiteX50" fmla="*/ 89535 w 634759"/>
                <a:gd name="connsiteY50" fmla="*/ 159462 h 300432"/>
                <a:gd name="connsiteX51" fmla="*/ 95250 w 634759"/>
                <a:gd name="connsiteY51" fmla="*/ 175655 h 300432"/>
                <a:gd name="connsiteX52" fmla="*/ 117157 w 634759"/>
                <a:gd name="connsiteY52" fmla="*/ 203277 h 300432"/>
                <a:gd name="connsiteX53" fmla="*/ 118110 w 634759"/>
                <a:gd name="connsiteY53" fmla="*/ 204230 h 300432"/>
                <a:gd name="connsiteX54" fmla="*/ 126682 w 634759"/>
                <a:gd name="connsiteY54" fmla="*/ 218517 h 300432"/>
                <a:gd name="connsiteX55" fmla="*/ 140017 w 634759"/>
                <a:gd name="connsiteY55" fmla="*/ 227089 h 300432"/>
                <a:gd name="connsiteX56" fmla="*/ 157163 w 634759"/>
                <a:gd name="connsiteY56" fmla="*/ 233757 h 300432"/>
                <a:gd name="connsiteX57" fmla="*/ 160972 w 634759"/>
                <a:gd name="connsiteY57" fmla="*/ 235662 h 300432"/>
                <a:gd name="connsiteX58" fmla="*/ 173355 w 634759"/>
                <a:gd name="connsiteY58" fmla="*/ 248997 h 300432"/>
                <a:gd name="connsiteX59" fmla="*/ 189547 w 634759"/>
                <a:gd name="connsiteY59" fmla="*/ 252807 h 300432"/>
                <a:gd name="connsiteX60" fmla="*/ 208597 w 634759"/>
                <a:gd name="connsiteY60" fmla="*/ 255664 h 300432"/>
                <a:gd name="connsiteX61" fmla="*/ 211455 w 634759"/>
                <a:gd name="connsiteY61" fmla="*/ 256617 h 300432"/>
                <a:gd name="connsiteX62" fmla="*/ 226695 w 634759"/>
                <a:gd name="connsiteY62" fmla="*/ 264237 h 300432"/>
                <a:gd name="connsiteX63" fmla="*/ 243840 w 634759"/>
                <a:gd name="connsiteY63" fmla="*/ 262332 h 300432"/>
                <a:gd name="connsiteX64" fmla="*/ 246697 w 634759"/>
                <a:gd name="connsiteY64" fmla="*/ 262332 h 300432"/>
                <a:gd name="connsiteX65" fmla="*/ 265747 w 634759"/>
                <a:gd name="connsiteY65" fmla="*/ 266142 h 300432"/>
                <a:gd name="connsiteX66" fmla="*/ 283845 w 634759"/>
                <a:gd name="connsiteY66" fmla="*/ 269000 h 300432"/>
                <a:gd name="connsiteX67" fmla="*/ 287655 w 634759"/>
                <a:gd name="connsiteY67" fmla="*/ 269952 h 300432"/>
                <a:gd name="connsiteX68" fmla="*/ 301942 w 634759"/>
                <a:gd name="connsiteY68" fmla="*/ 278525 h 300432"/>
                <a:gd name="connsiteX69" fmla="*/ 317182 w 634759"/>
                <a:gd name="connsiteY69" fmla="*/ 272809 h 300432"/>
                <a:gd name="connsiteX70" fmla="*/ 322897 w 634759"/>
                <a:gd name="connsiteY70" fmla="*/ 272809 h 300432"/>
                <a:gd name="connsiteX71" fmla="*/ 342900 w 634759"/>
                <a:gd name="connsiteY71" fmla="*/ 276620 h 300432"/>
                <a:gd name="connsiteX72" fmla="*/ 360997 w 634759"/>
                <a:gd name="connsiteY72" fmla="*/ 278525 h 300432"/>
                <a:gd name="connsiteX73" fmla="*/ 377190 w 634759"/>
                <a:gd name="connsiteY73" fmla="*/ 274714 h 300432"/>
                <a:gd name="connsiteX74" fmla="*/ 393382 w 634759"/>
                <a:gd name="connsiteY74" fmla="*/ 264237 h 300432"/>
                <a:gd name="connsiteX75" fmla="*/ 395288 w 634759"/>
                <a:gd name="connsiteY75" fmla="*/ 263284 h 300432"/>
                <a:gd name="connsiteX76" fmla="*/ 413385 w 634759"/>
                <a:gd name="connsiteY76" fmla="*/ 257570 h 300432"/>
                <a:gd name="connsiteX77" fmla="*/ 415290 w 634759"/>
                <a:gd name="connsiteY77" fmla="*/ 257570 h 300432"/>
                <a:gd name="connsiteX78" fmla="*/ 433388 w 634759"/>
                <a:gd name="connsiteY78" fmla="*/ 256617 h 300432"/>
                <a:gd name="connsiteX79" fmla="*/ 447675 w 634759"/>
                <a:gd name="connsiteY79" fmla="*/ 249950 h 300432"/>
                <a:gd name="connsiteX80" fmla="*/ 460057 w 634759"/>
                <a:gd name="connsiteY80" fmla="*/ 235662 h 300432"/>
                <a:gd name="connsiteX81" fmla="*/ 464820 w 634759"/>
                <a:gd name="connsiteY81" fmla="*/ 232805 h 300432"/>
                <a:gd name="connsiteX82" fmla="*/ 482917 w 634759"/>
                <a:gd name="connsiteY82" fmla="*/ 228042 h 300432"/>
                <a:gd name="connsiteX83" fmla="*/ 497205 w 634759"/>
                <a:gd name="connsiteY83" fmla="*/ 218517 h 300432"/>
                <a:gd name="connsiteX84" fmla="*/ 510540 w 634759"/>
                <a:gd name="connsiteY84" fmla="*/ 207087 h 300432"/>
                <a:gd name="connsiteX85" fmla="*/ 521017 w 634759"/>
                <a:gd name="connsiteY85" fmla="*/ 191847 h 300432"/>
                <a:gd name="connsiteX86" fmla="*/ 522922 w 634759"/>
                <a:gd name="connsiteY86" fmla="*/ 189942 h 300432"/>
                <a:gd name="connsiteX87" fmla="*/ 537210 w 634759"/>
                <a:gd name="connsiteY87" fmla="*/ 177559 h 300432"/>
                <a:gd name="connsiteX88" fmla="*/ 547688 w 634759"/>
                <a:gd name="connsiteY88" fmla="*/ 165177 h 300432"/>
                <a:gd name="connsiteX89" fmla="*/ 550545 w 634759"/>
                <a:gd name="connsiteY89" fmla="*/ 147080 h 300432"/>
                <a:gd name="connsiteX90" fmla="*/ 552450 w 634759"/>
                <a:gd name="connsiteY90" fmla="*/ 143270 h 300432"/>
                <a:gd name="connsiteX91" fmla="*/ 555307 w 634759"/>
                <a:gd name="connsiteY91" fmla="*/ 140412 h 300432"/>
                <a:gd name="connsiteX92" fmla="*/ 571500 w 634759"/>
                <a:gd name="connsiteY92" fmla="*/ 131839 h 300432"/>
                <a:gd name="connsiteX93" fmla="*/ 576263 w 634759"/>
                <a:gd name="connsiteY93" fmla="*/ 116600 h 300432"/>
                <a:gd name="connsiteX94" fmla="*/ 577215 w 634759"/>
                <a:gd name="connsiteY94" fmla="*/ 114695 h 300432"/>
                <a:gd name="connsiteX95" fmla="*/ 586740 w 634759"/>
                <a:gd name="connsiteY95" fmla="*/ 98502 h 300432"/>
                <a:gd name="connsiteX96" fmla="*/ 594360 w 634759"/>
                <a:gd name="connsiteY96" fmla="*/ 81357 h 300432"/>
                <a:gd name="connsiteX97" fmla="*/ 594360 w 634759"/>
                <a:gd name="connsiteY97" fmla="*/ 80405 h 300432"/>
                <a:gd name="connsiteX98" fmla="*/ 603885 w 634759"/>
                <a:gd name="connsiteY98" fmla="*/ 63259 h 300432"/>
                <a:gd name="connsiteX99" fmla="*/ 611505 w 634759"/>
                <a:gd name="connsiteY99" fmla="*/ 48020 h 300432"/>
                <a:gd name="connsiteX100" fmla="*/ 610552 w 634759"/>
                <a:gd name="connsiteY100" fmla="*/ 28970 h 300432"/>
                <a:gd name="connsiteX101" fmla="*/ 610552 w 634759"/>
                <a:gd name="connsiteY101" fmla="*/ 26112 h 300432"/>
                <a:gd name="connsiteX102" fmla="*/ 615315 w 634759"/>
                <a:gd name="connsiteY102" fmla="*/ 7062 h 300432"/>
                <a:gd name="connsiteX103" fmla="*/ 620077 w 634759"/>
                <a:gd name="connsiteY103" fmla="*/ 1347 h 300432"/>
                <a:gd name="connsiteX104" fmla="*/ 627697 w 634759"/>
                <a:gd name="connsiteY104" fmla="*/ 395 h 300432"/>
                <a:gd name="connsiteX105" fmla="*/ 633413 w 634759"/>
                <a:gd name="connsiteY105" fmla="*/ 5157 h 300432"/>
                <a:gd name="connsiteX106" fmla="*/ 634365 w 634759"/>
                <a:gd name="connsiteY106" fmla="*/ 12777 h 300432"/>
                <a:gd name="connsiteX107" fmla="*/ 629602 w 634759"/>
                <a:gd name="connsiteY107" fmla="*/ 29922 h 300432"/>
                <a:gd name="connsiteX108" fmla="*/ 629602 w 634759"/>
                <a:gd name="connsiteY108" fmla="*/ 49925 h 300432"/>
                <a:gd name="connsiteX109" fmla="*/ 628650 w 634759"/>
                <a:gd name="connsiteY109" fmla="*/ 54687 h 300432"/>
                <a:gd name="connsiteX110" fmla="*/ 620077 w 634759"/>
                <a:gd name="connsiteY110" fmla="*/ 71832 h 300432"/>
                <a:gd name="connsiteX111" fmla="*/ 610552 w 634759"/>
                <a:gd name="connsiteY111" fmla="*/ 88977 h 300432"/>
                <a:gd name="connsiteX112" fmla="*/ 602932 w 634759"/>
                <a:gd name="connsiteY112" fmla="*/ 106122 h 300432"/>
                <a:gd name="connsiteX113" fmla="*/ 601980 w 634759"/>
                <a:gd name="connsiteY113" fmla="*/ 107075 h 300432"/>
                <a:gd name="connsiteX114" fmla="*/ 592455 w 634759"/>
                <a:gd name="connsiteY114" fmla="*/ 123267 h 300432"/>
                <a:gd name="connsiteX115" fmla="*/ 586740 w 634759"/>
                <a:gd name="connsiteY115" fmla="*/ 141364 h 300432"/>
                <a:gd name="connsiteX116" fmla="*/ 581977 w 634759"/>
                <a:gd name="connsiteY116" fmla="*/ 147080 h 300432"/>
                <a:gd name="connsiteX117" fmla="*/ 566738 w 634759"/>
                <a:gd name="connsiteY117" fmla="*/ 155652 h 300432"/>
                <a:gd name="connsiteX118" fmla="*/ 563880 w 634759"/>
                <a:gd name="connsiteY118" fmla="*/ 171845 h 300432"/>
                <a:gd name="connsiteX119" fmla="*/ 561975 w 634759"/>
                <a:gd name="connsiteY119" fmla="*/ 176607 h 300432"/>
                <a:gd name="connsiteX120" fmla="*/ 549593 w 634759"/>
                <a:gd name="connsiteY120" fmla="*/ 191847 h 300432"/>
                <a:gd name="connsiteX121" fmla="*/ 548640 w 634759"/>
                <a:gd name="connsiteY121" fmla="*/ 192800 h 300432"/>
                <a:gd name="connsiteX122" fmla="*/ 534352 w 634759"/>
                <a:gd name="connsiteY122" fmla="*/ 205182 h 300432"/>
                <a:gd name="connsiteX123" fmla="*/ 523875 w 634759"/>
                <a:gd name="connsiteY123" fmla="*/ 220422 h 300432"/>
                <a:gd name="connsiteX124" fmla="*/ 522922 w 634759"/>
                <a:gd name="connsiteY124" fmla="*/ 222327 h 300432"/>
                <a:gd name="connsiteX125" fmla="*/ 508635 w 634759"/>
                <a:gd name="connsiteY125" fmla="*/ 235662 h 300432"/>
                <a:gd name="connsiteX126" fmla="*/ 507682 w 634759"/>
                <a:gd name="connsiteY126" fmla="*/ 236614 h 300432"/>
                <a:gd name="connsiteX127" fmla="*/ 491490 w 634759"/>
                <a:gd name="connsiteY127" fmla="*/ 247092 h 300432"/>
                <a:gd name="connsiteX128" fmla="*/ 488632 w 634759"/>
                <a:gd name="connsiteY128" fmla="*/ 248045 h 300432"/>
                <a:gd name="connsiteX129" fmla="*/ 471488 w 634759"/>
                <a:gd name="connsiteY129" fmla="*/ 252807 h 300432"/>
                <a:gd name="connsiteX130" fmla="*/ 459105 w 634759"/>
                <a:gd name="connsiteY130" fmla="*/ 266142 h 300432"/>
                <a:gd name="connsiteX131" fmla="*/ 456247 w 634759"/>
                <a:gd name="connsiteY131" fmla="*/ 268047 h 300432"/>
                <a:gd name="connsiteX132" fmla="*/ 438150 w 634759"/>
                <a:gd name="connsiteY132" fmla="*/ 276620 h 300432"/>
                <a:gd name="connsiteX133" fmla="*/ 434340 w 634759"/>
                <a:gd name="connsiteY133" fmla="*/ 277572 h 300432"/>
                <a:gd name="connsiteX134" fmla="*/ 415290 w 634759"/>
                <a:gd name="connsiteY134" fmla="*/ 278525 h 300432"/>
                <a:gd name="connsiteX135" fmla="*/ 399097 w 634759"/>
                <a:gd name="connsiteY135" fmla="*/ 283287 h 300432"/>
                <a:gd name="connsiteX136" fmla="*/ 382905 w 634759"/>
                <a:gd name="connsiteY136" fmla="*/ 293764 h 300432"/>
                <a:gd name="connsiteX137" fmla="*/ 380047 w 634759"/>
                <a:gd name="connsiteY137" fmla="*/ 294717 h 300432"/>
                <a:gd name="connsiteX138" fmla="*/ 360997 w 634759"/>
                <a:gd name="connsiteY138" fmla="*/ 299480 h 300432"/>
                <a:gd name="connsiteX139" fmla="*/ 358140 w 634759"/>
                <a:gd name="connsiteY139" fmla="*/ 299480 h 300432"/>
                <a:gd name="connsiteX140" fmla="*/ 338138 w 634759"/>
                <a:gd name="connsiteY140" fmla="*/ 297575 h 300432"/>
                <a:gd name="connsiteX141" fmla="*/ 320040 w 634759"/>
                <a:gd name="connsiteY141" fmla="*/ 293764 h 300432"/>
                <a:gd name="connsiteX142" fmla="*/ 301942 w 634759"/>
                <a:gd name="connsiteY142" fmla="*/ 300432 h 300432"/>
                <a:gd name="connsiteX143" fmla="*/ 302895 w 634759"/>
                <a:gd name="connsiteY143" fmla="*/ 299480 h 3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34759" h="300432">
                  <a:moveTo>
                    <a:pt x="302895" y="299480"/>
                  </a:moveTo>
                  <a:cubicBezTo>
                    <a:pt x="300990" y="299480"/>
                    <a:pt x="299085" y="298527"/>
                    <a:pt x="298132" y="298527"/>
                  </a:cubicBezTo>
                  <a:lnTo>
                    <a:pt x="281940" y="288050"/>
                  </a:lnTo>
                  <a:lnTo>
                    <a:pt x="264795" y="285192"/>
                  </a:lnTo>
                  <a:lnTo>
                    <a:pt x="246697" y="281382"/>
                  </a:lnTo>
                  <a:lnTo>
                    <a:pt x="227647" y="283287"/>
                  </a:lnTo>
                  <a:cubicBezTo>
                    <a:pt x="225742" y="283287"/>
                    <a:pt x="223838" y="283287"/>
                    <a:pt x="222885" y="282334"/>
                  </a:cubicBezTo>
                  <a:lnTo>
                    <a:pt x="206692" y="274714"/>
                  </a:lnTo>
                  <a:lnTo>
                    <a:pt x="188595" y="271857"/>
                  </a:lnTo>
                  <a:lnTo>
                    <a:pt x="168592" y="267095"/>
                  </a:lnTo>
                  <a:cubicBezTo>
                    <a:pt x="166688" y="267095"/>
                    <a:pt x="164782" y="266142"/>
                    <a:pt x="163830" y="264237"/>
                  </a:cubicBezTo>
                  <a:lnTo>
                    <a:pt x="150495" y="250902"/>
                  </a:lnTo>
                  <a:lnTo>
                    <a:pt x="134302" y="245187"/>
                  </a:lnTo>
                  <a:cubicBezTo>
                    <a:pt x="133350" y="245187"/>
                    <a:pt x="133350" y="244234"/>
                    <a:pt x="132397" y="244234"/>
                  </a:cubicBezTo>
                  <a:lnTo>
                    <a:pt x="116205" y="233757"/>
                  </a:lnTo>
                  <a:cubicBezTo>
                    <a:pt x="115252" y="232805"/>
                    <a:pt x="114300" y="231852"/>
                    <a:pt x="113347" y="230900"/>
                  </a:cubicBezTo>
                  <a:lnTo>
                    <a:pt x="103822" y="214707"/>
                  </a:lnTo>
                  <a:lnTo>
                    <a:pt x="80963" y="186132"/>
                  </a:lnTo>
                  <a:cubicBezTo>
                    <a:pt x="80010" y="185180"/>
                    <a:pt x="80010" y="184227"/>
                    <a:pt x="80010" y="183275"/>
                  </a:cubicBezTo>
                  <a:lnTo>
                    <a:pt x="74295" y="168987"/>
                  </a:lnTo>
                  <a:lnTo>
                    <a:pt x="58102" y="160414"/>
                  </a:lnTo>
                  <a:cubicBezTo>
                    <a:pt x="56197" y="159462"/>
                    <a:pt x="54292" y="157557"/>
                    <a:pt x="53340" y="155652"/>
                  </a:cubicBezTo>
                  <a:lnTo>
                    <a:pt x="46672" y="137555"/>
                  </a:lnTo>
                  <a:lnTo>
                    <a:pt x="41910" y="120409"/>
                  </a:lnTo>
                  <a:lnTo>
                    <a:pt x="20002" y="91834"/>
                  </a:lnTo>
                  <a:cubicBezTo>
                    <a:pt x="20002" y="90882"/>
                    <a:pt x="19050" y="90882"/>
                    <a:pt x="19050" y="89930"/>
                  </a:cubicBezTo>
                  <a:lnTo>
                    <a:pt x="12382" y="72784"/>
                  </a:lnTo>
                  <a:cubicBezTo>
                    <a:pt x="11430" y="71832"/>
                    <a:pt x="11430" y="69927"/>
                    <a:pt x="11430" y="68975"/>
                  </a:cubicBezTo>
                  <a:lnTo>
                    <a:pt x="12382" y="49925"/>
                  </a:lnTo>
                  <a:lnTo>
                    <a:pt x="8572" y="34684"/>
                  </a:lnTo>
                  <a:lnTo>
                    <a:pt x="952" y="19445"/>
                  </a:lnTo>
                  <a:cubicBezTo>
                    <a:pt x="0" y="18492"/>
                    <a:pt x="0" y="17539"/>
                    <a:pt x="0" y="15634"/>
                  </a:cubicBezTo>
                  <a:cubicBezTo>
                    <a:pt x="0" y="14682"/>
                    <a:pt x="0" y="12777"/>
                    <a:pt x="0" y="11825"/>
                  </a:cubicBezTo>
                  <a:cubicBezTo>
                    <a:pt x="0" y="10872"/>
                    <a:pt x="952" y="8967"/>
                    <a:pt x="1905" y="8014"/>
                  </a:cubicBezTo>
                  <a:cubicBezTo>
                    <a:pt x="2857" y="7062"/>
                    <a:pt x="3810" y="6109"/>
                    <a:pt x="4763" y="5157"/>
                  </a:cubicBezTo>
                  <a:cubicBezTo>
                    <a:pt x="5715" y="4205"/>
                    <a:pt x="7620" y="4205"/>
                    <a:pt x="8572" y="4205"/>
                  </a:cubicBezTo>
                  <a:cubicBezTo>
                    <a:pt x="9525" y="4205"/>
                    <a:pt x="11430" y="4205"/>
                    <a:pt x="12382" y="5157"/>
                  </a:cubicBezTo>
                  <a:cubicBezTo>
                    <a:pt x="13335" y="5157"/>
                    <a:pt x="14288" y="6109"/>
                    <a:pt x="15240" y="7062"/>
                  </a:cubicBezTo>
                  <a:cubicBezTo>
                    <a:pt x="16192" y="8014"/>
                    <a:pt x="17145" y="8967"/>
                    <a:pt x="17145" y="9920"/>
                  </a:cubicBezTo>
                  <a:lnTo>
                    <a:pt x="25717" y="27064"/>
                  </a:lnTo>
                  <a:cubicBezTo>
                    <a:pt x="25717" y="28017"/>
                    <a:pt x="26670" y="28970"/>
                    <a:pt x="26670" y="28970"/>
                  </a:cubicBezTo>
                  <a:lnTo>
                    <a:pt x="30480" y="47067"/>
                  </a:lnTo>
                  <a:cubicBezTo>
                    <a:pt x="30480" y="48020"/>
                    <a:pt x="30480" y="48972"/>
                    <a:pt x="30480" y="49925"/>
                  </a:cubicBezTo>
                  <a:lnTo>
                    <a:pt x="29527" y="68022"/>
                  </a:lnTo>
                  <a:lnTo>
                    <a:pt x="35242" y="82309"/>
                  </a:lnTo>
                  <a:lnTo>
                    <a:pt x="58102" y="110884"/>
                  </a:lnTo>
                  <a:cubicBezTo>
                    <a:pt x="59055" y="111837"/>
                    <a:pt x="59055" y="112789"/>
                    <a:pt x="60007" y="114695"/>
                  </a:cubicBezTo>
                  <a:lnTo>
                    <a:pt x="64770" y="132792"/>
                  </a:lnTo>
                  <a:lnTo>
                    <a:pt x="69532" y="146127"/>
                  </a:lnTo>
                  <a:lnTo>
                    <a:pt x="84772" y="154700"/>
                  </a:lnTo>
                  <a:cubicBezTo>
                    <a:pt x="86677" y="155652"/>
                    <a:pt x="88582" y="157557"/>
                    <a:pt x="89535" y="159462"/>
                  </a:cubicBezTo>
                  <a:lnTo>
                    <a:pt x="95250" y="175655"/>
                  </a:lnTo>
                  <a:lnTo>
                    <a:pt x="117157" y="203277"/>
                  </a:lnTo>
                  <a:lnTo>
                    <a:pt x="118110" y="204230"/>
                  </a:lnTo>
                  <a:lnTo>
                    <a:pt x="126682" y="218517"/>
                  </a:lnTo>
                  <a:lnTo>
                    <a:pt x="140017" y="227089"/>
                  </a:lnTo>
                  <a:lnTo>
                    <a:pt x="157163" y="233757"/>
                  </a:lnTo>
                  <a:cubicBezTo>
                    <a:pt x="158115" y="234709"/>
                    <a:pt x="160020" y="234709"/>
                    <a:pt x="160972" y="235662"/>
                  </a:cubicBezTo>
                  <a:lnTo>
                    <a:pt x="173355" y="248997"/>
                  </a:lnTo>
                  <a:lnTo>
                    <a:pt x="189547" y="252807"/>
                  </a:lnTo>
                  <a:lnTo>
                    <a:pt x="208597" y="255664"/>
                  </a:lnTo>
                  <a:cubicBezTo>
                    <a:pt x="209550" y="255664"/>
                    <a:pt x="210502" y="255664"/>
                    <a:pt x="211455" y="256617"/>
                  </a:cubicBezTo>
                  <a:lnTo>
                    <a:pt x="226695" y="264237"/>
                  </a:lnTo>
                  <a:lnTo>
                    <a:pt x="243840" y="262332"/>
                  </a:lnTo>
                  <a:cubicBezTo>
                    <a:pt x="244792" y="262332"/>
                    <a:pt x="245745" y="262332"/>
                    <a:pt x="246697" y="262332"/>
                  </a:cubicBezTo>
                  <a:lnTo>
                    <a:pt x="265747" y="266142"/>
                  </a:lnTo>
                  <a:lnTo>
                    <a:pt x="283845" y="269000"/>
                  </a:lnTo>
                  <a:cubicBezTo>
                    <a:pt x="284797" y="269000"/>
                    <a:pt x="286702" y="269952"/>
                    <a:pt x="287655" y="269952"/>
                  </a:cubicBezTo>
                  <a:lnTo>
                    <a:pt x="301942" y="278525"/>
                  </a:lnTo>
                  <a:lnTo>
                    <a:pt x="317182" y="272809"/>
                  </a:lnTo>
                  <a:cubicBezTo>
                    <a:pt x="319088" y="272809"/>
                    <a:pt x="320992" y="272809"/>
                    <a:pt x="322897" y="272809"/>
                  </a:cubicBezTo>
                  <a:lnTo>
                    <a:pt x="342900" y="276620"/>
                  </a:lnTo>
                  <a:lnTo>
                    <a:pt x="360997" y="278525"/>
                  </a:lnTo>
                  <a:lnTo>
                    <a:pt x="377190" y="274714"/>
                  </a:lnTo>
                  <a:lnTo>
                    <a:pt x="393382" y="264237"/>
                  </a:lnTo>
                  <a:cubicBezTo>
                    <a:pt x="394335" y="264237"/>
                    <a:pt x="395288" y="263284"/>
                    <a:pt x="395288" y="263284"/>
                  </a:cubicBezTo>
                  <a:lnTo>
                    <a:pt x="413385" y="257570"/>
                  </a:lnTo>
                  <a:cubicBezTo>
                    <a:pt x="414338" y="257570"/>
                    <a:pt x="415290" y="257570"/>
                    <a:pt x="415290" y="257570"/>
                  </a:cubicBezTo>
                  <a:lnTo>
                    <a:pt x="433388" y="256617"/>
                  </a:lnTo>
                  <a:lnTo>
                    <a:pt x="447675" y="249950"/>
                  </a:lnTo>
                  <a:lnTo>
                    <a:pt x="460057" y="235662"/>
                  </a:lnTo>
                  <a:cubicBezTo>
                    <a:pt x="461010" y="234709"/>
                    <a:pt x="462915" y="233757"/>
                    <a:pt x="464820" y="232805"/>
                  </a:cubicBezTo>
                  <a:lnTo>
                    <a:pt x="482917" y="228042"/>
                  </a:lnTo>
                  <a:lnTo>
                    <a:pt x="497205" y="218517"/>
                  </a:lnTo>
                  <a:lnTo>
                    <a:pt x="510540" y="207087"/>
                  </a:lnTo>
                  <a:lnTo>
                    <a:pt x="521017" y="191847"/>
                  </a:lnTo>
                  <a:cubicBezTo>
                    <a:pt x="521970" y="190895"/>
                    <a:pt x="521970" y="189942"/>
                    <a:pt x="522922" y="189942"/>
                  </a:cubicBezTo>
                  <a:lnTo>
                    <a:pt x="537210" y="177559"/>
                  </a:lnTo>
                  <a:lnTo>
                    <a:pt x="547688" y="165177"/>
                  </a:lnTo>
                  <a:lnTo>
                    <a:pt x="550545" y="147080"/>
                  </a:lnTo>
                  <a:cubicBezTo>
                    <a:pt x="550545" y="146127"/>
                    <a:pt x="551497" y="144222"/>
                    <a:pt x="552450" y="143270"/>
                  </a:cubicBezTo>
                  <a:cubicBezTo>
                    <a:pt x="553402" y="142317"/>
                    <a:pt x="554355" y="141364"/>
                    <a:pt x="555307" y="140412"/>
                  </a:cubicBezTo>
                  <a:lnTo>
                    <a:pt x="571500" y="131839"/>
                  </a:lnTo>
                  <a:lnTo>
                    <a:pt x="576263" y="116600"/>
                  </a:lnTo>
                  <a:cubicBezTo>
                    <a:pt x="576263" y="115647"/>
                    <a:pt x="577215" y="114695"/>
                    <a:pt x="577215" y="114695"/>
                  </a:cubicBezTo>
                  <a:lnTo>
                    <a:pt x="586740" y="98502"/>
                  </a:lnTo>
                  <a:lnTo>
                    <a:pt x="594360" y="81357"/>
                  </a:lnTo>
                  <a:lnTo>
                    <a:pt x="594360" y="80405"/>
                  </a:lnTo>
                  <a:lnTo>
                    <a:pt x="603885" y="63259"/>
                  </a:lnTo>
                  <a:lnTo>
                    <a:pt x="611505" y="48020"/>
                  </a:lnTo>
                  <a:lnTo>
                    <a:pt x="610552" y="28970"/>
                  </a:lnTo>
                  <a:cubicBezTo>
                    <a:pt x="610552" y="28017"/>
                    <a:pt x="610552" y="27064"/>
                    <a:pt x="610552" y="26112"/>
                  </a:cubicBezTo>
                  <a:lnTo>
                    <a:pt x="615315" y="7062"/>
                  </a:lnTo>
                  <a:cubicBezTo>
                    <a:pt x="616268" y="4205"/>
                    <a:pt x="617220" y="2300"/>
                    <a:pt x="620077" y="1347"/>
                  </a:cubicBezTo>
                  <a:cubicBezTo>
                    <a:pt x="621982" y="395"/>
                    <a:pt x="624840" y="-558"/>
                    <a:pt x="627697" y="395"/>
                  </a:cubicBezTo>
                  <a:cubicBezTo>
                    <a:pt x="630555" y="1347"/>
                    <a:pt x="632460" y="2300"/>
                    <a:pt x="633413" y="5157"/>
                  </a:cubicBezTo>
                  <a:cubicBezTo>
                    <a:pt x="634365" y="7062"/>
                    <a:pt x="635318" y="9920"/>
                    <a:pt x="634365" y="12777"/>
                  </a:cubicBezTo>
                  <a:lnTo>
                    <a:pt x="629602" y="29922"/>
                  </a:lnTo>
                  <a:lnTo>
                    <a:pt x="629602" y="49925"/>
                  </a:lnTo>
                  <a:cubicBezTo>
                    <a:pt x="629602" y="51830"/>
                    <a:pt x="629602" y="52782"/>
                    <a:pt x="628650" y="54687"/>
                  </a:cubicBezTo>
                  <a:lnTo>
                    <a:pt x="620077" y="71832"/>
                  </a:lnTo>
                  <a:lnTo>
                    <a:pt x="610552" y="88977"/>
                  </a:lnTo>
                  <a:lnTo>
                    <a:pt x="602932" y="106122"/>
                  </a:lnTo>
                  <a:cubicBezTo>
                    <a:pt x="602932" y="106122"/>
                    <a:pt x="602932" y="107075"/>
                    <a:pt x="601980" y="107075"/>
                  </a:cubicBezTo>
                  <a:lnTo>
                    <a:pt x="592455" y="123267"/>
                  </a:lnTo>
                  <a:lnTo>
                    <a:pt x="586740" y="141364"/>
                  </a:lnTo>
                  <a:cubicBezTo>
                    <a:pt x="585788" y="144222"/>
                    <a:pt x="584835" y="146127"/>
                    <a:pt x="581977" y="147080"/>
                  </a:cubicBezTo>
                  <a:lnTo>
                    <a:pt x="566738" y="155652"/>
                  </a:lnTo>
                  <a:lnTo>
                    <a:pt x="563880" y="171845"/>
                  </a:lnTo>
                  <a:cubicBezTo>
                    <a:pt x="563880" y="173750"/>
                    <a:pt x="562927" y="175655"/>
                    <a:pt x="561975" y="176607"/>
                  </a:cubicBezTo>
                  <a:lnTo>
                    <a:pt x="549593" y="191847"/>
                  </a:lnTo>
                  <a:lnTo>
                    <a:pt x="548640" y="192800"/>
                  </a:lnTo>
                  <a:lnTo>
                    <a:pt x="534352" y="205182"/>
                  </a:lnTo>
                  <a:lnTo>
                    <a:pt x="523875" y="220422"/>
                  </a:lnTo>
                  <a:cubicBezTo>
                    <a:pt x="523875" y="221375"/>
                    <a:pt x="522922" y="221375"/>
                    <a:pt x="522922" y="222327"/>
                  </a:cubicBezTo>
                  <a:lnTo>
                    <a:pt x="508635" y="235662"/>
                  </a:lnTo>
                  <a:lnTo>
                    <a:pt x="507682" y="236614"/>
                  </a:lnTo>
                  <a:lnTo>
                    <a:pt x="491490" y="247092"/>
                  </a:lnTo>
                  <a:cubicBezTo>
                    <a:pt x="490538" y="248045"/>
                    <a:pt x="489585" y="248045"/>
                    <a:pt x="488632" y="248045"/>
                  </a:cubicBezTo>
                  <a:lnTo>
                    <a:pt x="471488" y="252807"/>
                  </a:lnTo>
                  <a:lnTo>
                    <a:pt x="459105" y="266142"/>
                  </a:lnTo>
                  <a:cubicBezTo>
                    <a:pt x="458152" y="267095"/>
                    <a:pt x="457200" y="268047"/>
                    <a:pt x="456247" y="268047"/>
                  </a:cubicBezTo>
                  <a:lnTo>
                    <a:pt x="438150" y="276620"/>
                  </a:lnTo>
                  <a:cubicBezTo>
                    <a:pt x="437197" y="277572"/>
                    <a:pt x="436245" y="277572"/>
                    <a:pt x="434340" y="277572"/>
                  </a:cubicBezTo>
                  <a:lnTo>
                    <a:pt x="415290" y="278525"/>
                  </a:lnTo>
                  <a:lnTo>
                    <a:pt x="399097" y="283287"/>
                  </a:lnTo>
                  <a:lnTo>
                    <a:pt x="382905" y="293764"/>
                  </a:lnTo>
                  <a:cubicBezTo>
                    <a:pt x="381952" y="294717"/>
                    <a:pt x="381000" y="294717"/>
                    <a:pt x="380047" y="294717"/>
                  </a:cubicBezTo>
                  <a:lnTo>
                    <a:pt x="360997" y="299480"/>
                  </a:lnTo>
                  <a:cubicBezTo>
                    <a:pt x="360045" y="299480"/>
                    <a:pt x="359092" y="299480"/>
                    <a:pt x="358140" y="299480"/>
                  </a:cubicBezTo>
                  <a:lnTo>
                    <a:pt x="338138" y="297575"/>
                  </a:lnTo>
                  <a:lnTo>
                    <a:pt x="320040" y="293764"/>
                  </a:lnTo>
                  <a:lnTo>
                    <a:pt x="301942" y="300432"/>
                  </a:lnTo>
                  <a:cubicBezTo>
                    <a:pt x="304800" y="298527"/>
                    <a:pt x="303847" y="299480"/>
                    <a:pt x="302895" y="299480"/>
                  </a:cubicBezTo>
                  <a:close/>
                </a:path>
              </a:pathLst>
            </a:custGeom>
            <a:solidFill>
              <a:srgbClr val="517F57"/>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91DDC78-5164-CD46-AEA7-5D2F75EC40D7}"/>
                </a:ext>
              </a:extLst>
            </p:cNvPr>
            <p:cNvSpPr/>
            <p:nvPr/>
          </p:nvSpPr>
          <p:spPr>
            <a:xfrm>
              <a:off x="4186323" y="3254381"/>
              <a:ext cx="68644" cy="68594"/>
            </a:xfrm>
            <a:custGeom>
              <a:avLst/>
              <a:gdLst>
                <a:gd name="connsiteX0" fmla="*/ 30525 w 61005"/>
                <a:gd name="connsiteY0" fmla="*/ 60960 h 60960"/>
                <a:gd name="connsiteX1" fmla="*/ 61005 w 61005"/>
                <a:gd name="connsiteY1" fmla="*/ 30480 h 60960"/>
                <a:gd name="connsiteX2" fmla="*/ 30525 w 61005"/>
                <a:gd name="connsiteY2" fmla="*/ 0 h 60960"/>
                <a:gd name="connsiteX3" fmla="*/ 45 w 61005"/>
                <a:gd name="connsiteY3" fmla="*/ 30480 h 60960"/>
                <a:gd name="connsiteX4" fmla="*/ 30525 w 61005"/>
                <a:gd name="connsiteY4" fmla="*/ 6096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05" h="60960">
                  <a:moveTo>
                    <a:pt x="30525" y="60960"/>
                  </a:moveTo>
                  <a:cubicBezTo>
                    <a:pt x="47670" y="60960"/>
                    <a:pt x="61005" y="46673"/>
                    <a:pt x="61005" y="30480"/>
                  </a:cubicBezTo>
                  <a:cubicBezTo>
                    <a:pt x="61005" y="13335"/>
                    <a:pt x="46718" y="0"/>
                    <a:pt x="30525" y="0"/>
                  </a:cubicBezTo>
                  <a:cubicBezTo>
                    <a:pt x="14333" y="0"/>
                    <a:pt x="45" y="14288"/>
                    <a:pt x="45" y="30480"/>
                  </a:cubicBezTo>
                  <a:cubicBezTo>
                    <a:pt x="-907" y="47625"/>
                    <a:pt x="13380" y="60960"/>
                    <a:pt x="30525" y="60960"/>
                  </a:cubicBezTo>
                  <a:close/>
                </a:path>
              </a:pathLst>
            </a:custGeom>
            <a:solidFill>
              <a:srgbClr val="517F57"/>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C4CD2EA-F12C-0F4E-BCDC-F4B679764921}"/>
                </a:ext>
              </a:extLst>
            </p:cNvPr>
            <p:cNvSpPr/>
            <p:nvPr/>
          </p:nvSpPr>
          <p:spPr>
            <a:xfrm>
              <a:off x="4664386" y="3254381"/>
              <a:ext cx="68592" cy="68594"/>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 h="60960">
                  <a:moveTo>
                    <a:pt x="30480" y="60960"/>
                  </a:moveTo>
                  <a:cubicBezTo>
                    <a:pt x="47625" y="60960"/>
                    <a:pt x="60960" y="46673"/>
                    <a:pt x="60960" y="30480"/>
                  </a:cubicBezTo>
                  <a:cubicBezTo>
                    <a:pt x="60960" y="13335"/>
                    <a:pt x="46672" y="0"/>
                    <a:pt x="30480" y="0"/>
                  </a:cubicBezTo>
                  <a:cubicBezTo>
                    <a:pt x="14288" y="0"/>
                    <a:pt x="0" y="14288"/>
                    <a:pt x="0" y="30480"/>
                  </a:cubicBezTo>
                  <a:cubicBezTo>
                    <a:pt x="0" y="47625"/>
                    <a:pt x="13335" y="60960"/>
                    <a:pt x="30480" y="60960"/>
                  </a:cubicBezTo>
                  <a:close/>
                </a:path>
              </a:pathLst>
            </a:custGeom>
            <a:solidFill>
              <a:srgbClr val="517F57"/>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A87A45A-7070-BD4E-9682-EFEB7DA1767B}"/>
                </a:ext>
              </a:extLst>
            </p:cNvPr>
            <p:cNvSpPr/>
            <p:nvPr/>
          </p:nvSpPr>
          <p:spPr>
            <a:xfrm>
              <a:off x="4458606" y="3426938"/>
              <a:ext cx="275446" cy="143617"/>
            </a:xfrm>
            <a:custGeom>
              <a:avLst/>
              <a:gdLst>
                <a:gd name="connsiteX0" fmla="*/ 0 w 244792"/>
                <a:gd name="connsiteY0" fmla="*/ 127635 h 127634"/>
                <a:gd name="connsiteX1" fmla="*/ 0 w 244792"/>
                <a:gd name="connsiteY1" fmla="*/ 99060 h 127634"/>
                <a:gd name="connsiteX2" fmla="*/ 221933 w 244792"/>
                <a:gd name="connsiteY2" fmla="*/ 0 h 127634"/>
                <a:gd name="connsiteX3" fmla="*/ 244792 w 244792"/>
                <a:gd name="connsiteY3" fmla="*/ 17145 h 127634"/>
                <a:gd name="connsiteX4" fmla="*/ 0 w 244792"/>
                <a:gd name="connsiteY4" fmla="*/ 127635 h 127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2" h="127634">
                  <a:moveTo>
                    <a:pt x="0" y="127635"/>
                  </a:moveTo>
                  <a:lnTo>
                    <a:pt x="0" y="99060"/>
                  </a:lnTo>
                  <a:cubicBezTo>
                    <a:pt x="93345" y="98108"/>
                    <a:pt x="176213" y="60960"/>
                    <a:pt x="221933" y="0"/>
                  </a:cubicBezTo>
                  <a:lnTo>
                    <a:pt x="244792" y="17145"/>
                  </a:lnTo>
                  <a:cubicBezTo>
                    <a:pt x="194310" y="85725"/>
                    <a:pt x="102870" y="126683"/>
                    <a:pt x="0" y="127635"/>
                  </a:cubicBezTo>
                  <a:close/>
                </a:path>
              </a:pathLst>
            </a:custGeom>
            <a:solidFill>
              <a:srgbClr val="DF754B"/>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56691E-B775-9143-98E2-EFB73E48EED4}"/>
                </a:ext>
              </a:extLst>
            </p:cNvPr>
            <p:cNvSpPr/>
            <p:nvPr/>
          </p:nvSpPr>
          <p:spPr>
            <a:xfrm>
              <a:off x="4458606" y="3247951"/>
              <a:ext cx="32153" cy="182202"/>
            </a:xfrm>
            <a:custGeom>
              <a:avLst/>
              <a:gdLst>
                <a:gd name="connsiteX0" fmla="*/ 28575 w 28575"/>
                <a:gd name="connsiteY0" fmla="*/ 0 h 161925"/>
                <a:gd name="connsiteX1" fmla="*/ 0 w 28575"/>
                <a:gd name="connsiteY1" fmla="*/ 0 h 161925"/>
                <a:gd name="connsiteX2" fmla="*/ 0 w 28575"/>
                <a:gd name="connsiteY2" fmla="*/ 161925 h 161925"/>
                <a:gd name="connsiteX3" fmla="*/ 28575 w 28575"/>
                <a:gd name="connsiteY3" fmla="*/ 161925 h 161925"/>
                <a:gd name="connsiteX4" fmla="*/ 28575 w 28575"/>
                <a:gd name="connsiteY4" fmla="*/ 0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61925">
                  <a:moveTo>
                    <a:pt x="28575" y="0"/>
                  </a:moveTo>
                  <a:lnTo>
                    <a:pt x="0" y="0"/>
                  </a:lnTo>
                  <a:lnTo>
                    <a:pt x="0" y="161925"/>
                  </a:lnTo>
                  <a:lnTo>
                    <a:pt x="28575" y="161925"/>
                  </a:lnTo>
                  <a:lnTo>
                    <a:pt x="28575" y="0"/>
                  </a:lnTo>
                  <a:close/>
                </a:path>
              </a:pathLst>
            </a:custGeom>
            <a:solidFill>
              <a:srgbClr val="E44027"/>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AC4D3F3-90A6-4D4A-84F3-61AE85644751}"/>
                </a:ext>
              </a:extLst>
            </p:cNvPr>
            <p:cNvSpPr/>
            <p:nvPr/>
          </p:nvSpPr>
          <p:spPr>
            <a:xfrm>
              <a:off x="2994058" y="4224337"/>
              <a:ext cx="2964400" cy="1584483"/>
            </a:xfrm>
            <a:custGeom>
              <a:avLst/>
              <a:gdLst>
                <a:gd name="connsiteX0" fmla="*/ 2216470 w 2216469"/>
                <a:gd name="connsiteY0" fmla="*/ 312420 h 1012507"/>
                <a:gd name="connsiteX1" fmla="*/ 1125857 w 2216469"/>
                <a:gd name="connsiteY1" fmla="*/ 1012508 h 1012507"/>
                <a:gd name="connsiteX2" fmla="*/ 0 w 2216469"/>
                <a:gd name="connsiteY2" fmla="*/ 424815 h 1012507"/>
                <a:gd name="connsiteX3" fmla="*/ 10477 w 2216469"/>
                <a:gd name="connsiteY3" fmla="*/ 420053 h 1012507"/>
                <a:gd name="connsiteX4" fmla="*/ 229553 w 2216469"/>
                <a:gd name="connsiteY4" fmla="*/ 201930 h 1012507"/>
                <a:gd name="connsiteX5" fmla="*/ 299085 w 2216469"/>
                <a:gd name="connsiteY5" fmla="*/ 161925 h 1012507"/>
                <a:gd name="connsiteX6" fmla="*/ 360045 w 2216469"/>
                <a:gd name="connsiteY6" fmla="*/ 149542 h 1012507"/>
                <a:gd name="connsiteX7" fmla="*/ 701042 w 2216469"/>
                <a:gd name="connsiteY7" fmla="*/ 27623 h 1012507"/>
                <a:gd name="connsiteX8" fmla="*/ 717234 w 2216469"/>
                <a:gd name="connsiteY8" fmla="*/ 14288 h 1012507"/>
                <a:gd name="connsiteX9" fmla="*/ 1077279 w 2216469"/>
                <a:gd name="connsiteY9" fmla="*/ 401003 h 1012507"/>
                <a:gd name="connsiteX10" fmla="*/ 1494474 w 2216469"/>
                <a:gd name="connsiteY10" fmla="*/ 0 h 1012507"/>
                <a:gd name="connsiteX11" fmla="*/ 1510667 w 2216469"/>
                <a:gd name="connsiteY11" fmla="*/ 0 h 1012507"/>
                <a:gd name="connsiteX12" fmla="*/ 1593535 w 2216469"/>
                <a:gd name="connsiteY12" fmla="*/ 21908 h 1012507"/>
                <a:gd name="connsiteX13" fmla="*/ 1821182 w 2216469"/>
                <a:gd name="connsiteY13" fmla="*/ 83820 h 1012507"/>
                <a:gd name="connsiteX14" fmla="*/ 2017397 w 2216469"/>
                <a:gd name="connsiteY14" fmla="*/ 162878 h 1012507"/>
                <a:gd name="connsiteX15" fmla="*/ 2216470 w 2216469"/>
                <a:gd name="connsiteY15" fmla="*/ 312420 h 1012507"/>
                <a:gd name="connsiteX0" fmla="*/ 2243342 w 2243342"/>
                <a:gd name="connsiteY0" fmla="*/ 312420 h 1352493"/>
                <a:gd name="connsiteX1" fmla="*/ 1152729 w 2243342"/>
                <a:gd name="connsiteY1" fmla="*/ 1012508 h 1352493"/>
                <a:gd name="connsiteX2" fmla="*/ 77338 w 2243342"/>
                <a:gd name="connsiteY2" fmla="*/ 1330165 h 1352493"/>
                <a:gd name="connsiteX3" fmla="*/ 26872 w 2243342"/>
                <a:gd name="connsiteY3" fmla="*/ 424815 h 1352493"/>
                <a:gd name="connsiteX4" fmla="*/ 37349 w 2243342"/>
                <a:gd name="connsiteY4" fmla="*/ 420053 h 1352493"/>
                <a:gd name="connsiteX5" fmla="*/ 256425 w 2243342"/>
                <a:gd name="connsiteY5" fmla="*/ 201930 h 1352493"/>
                <a:gd name="connsiteX6" fmla="*/ 325957 w 2243342"/>
                <a:gd name="connsiteY6" fmla="*/ 161925 h 1352493"/>
                <a:gd name="connsiteX7" fmla="*/ 386917 w 2243342"/>
                <a:gd name="connsiteY7" fmla="*/ 149542 h 1352493"/>
                <a:gd name="connsiteX8" fmla="*/ 727914 w 2243342"/>
                <a:gd name="connsiteY8" fmla="*/ 27623 h 1352493"/>
                <a:gd name="connsiteX9" fmla="*/ 744106 w 2243342"/>
                <a:gd name="connsiteY9" fmla="*/ 14288 h 1352493"/>
                <a:gd name="connsiteX10" fmla="*/ 1104151 w 2243342"/>
                <a:gd name="connsiteY10" fmla="*/ 401003 h 1352493"/>
                <a:gd name="connsiteX11" fmla="*/ 1521346 w 2243342"/>
                <a:gd name="connsiteY11" fmla="*/ 0 h 1352493"/>
                <a:gd name="connsiteX12" fmla="*/ 1537539 w 2243342"/>
                <a:gd name="connsiteY12" fmla="*/ 0 h 1352493"/>
                <a:gd name="connsiteX13" fmla="*/ 1620407 w 2243342"/>
                <a:gd name="connsiteY13" fmla="*/ 21908 h 1352493"/>
                <a:gd name="connsiteX14" fmla="*/ 1848054 w 2243342"/>
                <a:gd name="connsiteY14" fmla="*/ 83820 h 1352493"/>
                <a:gd name="connsiteX15" fmla="*/ 2044269 w 2243342"/>
                <a:gd name="connsiteY15" fmla="*/ 162878 h 1352493"/>
                <a:gd name="connsiteX16" fmla="*/ 2243342 w 2243342"/>
                <a:gd name="connsiteY16" fmla="*/ 312420 h 1352493"/>
                <a:gd name="connsiteX0" fmla="*/ 2243342 w 2243497"/>
                <a:gd name="connsiteY0" fmla="*/ 312420 h 1572362"/>
                <a:gd name="connsiteX1" fmla="*/ 1900644 w 2243497"/>
                <a:gd name="connsiteY1" fmla="*/ 1515912 h 1572362"/>
                <a:gd name="connsiteX2" fmla="*/ 77338 w 2243497"/>
                <a:gd name="connsiteY2" fmla="*/ 1330165 h 1572362"/>
                <a:gd name="connsiteX3" fmla="*/ 26872 w 2243497"/>
                <a:gd name="connsiteY3" fmla="*/ 424815 h 1572362"/>
                <a:gd name="connsiteX4" fmla="*/ 37349 w 2243497"/>
                <a:gd name="connsiteY4" fmla="*/ 420053 h 1572362"/>
                <a:gd name="connsiteX5" fmla="*/ 256425 w 2243497"/>
                <a:gd name="connsiteY5" fmla="*/ 201930 h 1572362"/>
                <a:gd name="connsiteX6" fmla="*/ 325957 w 2243497"/>
                <a:gd name="connsiteY6" fmla="*/ 161925 h 1572362"/>
                <a:gd name="connsiteX7" fmla="*/ 386917 w 2243497"/>
                <a:gd name="connsiteY7" fmla="*/ 149542 h 1572362"/>
                <a:gd name="connsiteX8" fmla="*/ 727914 w 2243497"/>
                <a:gd name="connsiteY8" fmla="*/ 27623 h 1572362"/>
                <a:gd name="connsiteX9" fmla="*/ 744106 w 2243497"/>
                <a:gd name="connsiteY9" fmla="*/ 14288 h 1572362"/>
                <a:gd name="connsiteX10" fmla="*/ 1104151 w 2243497"/>
                <a:gd name="connsiteY10" fmla="*/ 401003 h 1572362"/>
                <a:gd name="connsiteX11" fmla="*/ 1521346 w 2243497"/>
                <a:gd name="connsiteY11" fmla="*/ 0 h 1572362"/>
                <a:gd name="connsiteX12" fmla="*/ 1537539 w 2243497"/>
                <a:gd name="connsiteY12" fmla="*/ 0 h 1572362"/>
                <a:gd name="connsiteX13" fmla="*/ 1620407 w 2243497"/>
                <a:gd name="connsiteY13" fmla="*/ 21908 h 1572362"/>
                <a:gd name="connsiteX14" fmla="*/ 1848054 w 2243497"/>
                <a:gd name="connsiteY14" fmla="*/ 83820 h 1572362"/>
                <a:gd name="connsiteX15" fmla="*/ 2044269 w 2243497"/>
                <a:gd name="connsiteY15" fmla="*/ 162878 h 1572362"/>
                <a:gd name="connsiteX16" fmla="*/ 2243342 w 2243497"/>
                <a:gd name="connsiteY16" fmla="*/ 312420 h 1572362"/>
                <a:gd name="connsiteX0" fmla="*/ 2839793 w 2855239"/>
                <a:gd name="connsiteY0" fmla="*/ 312420 h 1645420"/>
                <a:gd name="connsiteX1" fmla="*/ 2497095 w 2855239"/>
                <a:gd name="connsiteY1" fmla="*/ 1515912 h 1645420"/>
                <a:gd name="connsiteX2" fmla="*/ 26553 w 2855239"/>
                <a:gd name="connsiteY2" fmla="*/ 1545909 h 1645420"/>
                <a:gd name="connsiteX3" fmla="*/ 623323 w 2855239"/>
                <a:gd name="connsiteY3" fmla="*/ 424815 h 1645420"/>
                <a:gd name="connsiteX4" fmla="*/ 633800 w 2855239"/>
                <a:gd name="connsiteY4" fmla="*/ 420053 h 1645420"/>
                <a:gd name="connsiteX5" fmla="*/ 852876 w 2855239"/>
                <a:gd name="connsiteY5" fmla="*/ 201930 h 1645420"/>
                <a:gd name="connsiteX6" fmla="*/ 922408 w 2855239"/>
                <a:gd name="connsiteY6" fmla="*/ 161925 h 1645420"/>
                <a:gd name="connsiteX7" fmla="*/ 983368 w 2855239"/>
                <a:gd name="connsiteY7" fmla="*/ 149542 h 1645420"/>
                <a:gd name="connsiteX8" fmla="*/ 1324365 w 2855239"/>
                <a:gd name="connsiteY8" fmla="*/ 27623 h 1645420"/>
                <a:gd name="connsiteX9" fmla="*/ 1340557 w 2855239"/>
                <a:gd name="connsiteY9" fmla="*/ 14288 h 1645420"/>
                <a:gd name="connsiteX10" fmla="*/ 1700602 w 2855239"/>
                <a:gd name="connsiteY10" fmla="*/ 401003 h 1645420"/>
                <a:gd name="connsiteX11" fmla="*/ 2117797 w 2855239"/>
                <a:gd name="connsiteY11" fmla="*/ 0 h 1645420"/>
                <a:gd name="connsiteX12" fmla="*/ 2133990 w 2855239"/>
                <a:gd name="connsiteY12" fmla="*/ 0 h 1645420"/>
                <a:gd name="connsiteX13" fmla="*/ 2216858 w 2855239"/>
                <a:gd name="connsiteY13" fmla="*/ 21908 h 1645420"/>
                <a:gd name="connsiteX14" fmla="*/ 2444505 w 2855239"/>
                <a:gd name="connsiteY14" fmla="*/ 83820 h 1645420"/>
                <a:gd name="connsiteX15" fmla="*/ 2640720 w 2855239"/>
                <a:gd name="connsiteY15" fmla="*/ 162878 h 1645420"/>
                <a:gd name="connsiteX16" fmla="*/ 2839793 w 2855239"/>
                <a:gd name="connsiteY16" fmla="*/ 312420 h 1645420"/>
                <a:gd name="connsiteX0" fmla="*/ 2839793 w 2855239"/>
                <a:gd name="connsiteY0" fmla="*/ 312420 h 1645420"/>
                <a:gd name="connsiteX1" fmla="*/ 2497095 w 2855239"/>
                <a:gd name="connsiteY1" fmla="*/ 1515912 h 1645420"/>
                <a:gd name="connsiteX2" fmla="*/ 26553 w 2855239"/>
                <a:gd name="connsiteY2" fmla="*/ 1545909 h 1645420"/>
                <a:gd name="connsiteX3" fmla="*/ 623323 w 2855239"/>
                <a:gd name="connsiteY3" fmla="*/ 424815 h 1645420"/>
                <a:gd name="connsiteX4" fmla="*/ 648183 w 2855239"/>
                <a:gd name="connsiteY4" fmla="*/ 369711 h 1645420"/>
                <a:gd name="connsiteX5" fmla="*/ 852876 w 2855239"/>
                <a:gd name="connsiteY5" fmla="*/ 201930 h 1645420"/>
                <a:gd name="connsiteX6" fmla="*/ 922408 w 2855239"/>
                <a:gd name="connsiteY6" fmla="*/ 161925 h 1645420"/>
                <a:gd name="connsiteX7" fmla="*/ 983368 w 2855239"/>
                <a:gd name="connsiteY7" fmla="*/ 149542 h 1645420"/>
                <a:gd name="connsiteX8" fmla="*/ 1324365 w 2855239"/>
                <a:gd name="connsiteY8" fmla="*/ 27623 h 1645420"/>
                <a:gd name="connsiteX9" fmla="*/ 1340557 w 2855239"/>
                <a:gd name="connsiteY9" fmla="*/ 14288 h 1645420"/>
                <a:gd name="connsiteX10" fmla="*/ 1700602 w 2855239"/>
                <a:gd name="connsiteY10" fmla="*/ 401003 h 1645420"/>
                <a:gd name="connsiteX11" fmla="*/ 2117797 w 2855239"/>
                <a:gd name="connsiteY11" fmla="*/ 0 h 1645420"/>
                <a:gd name="connsiteX12" fmla="*/ 2133990 w 2855239"/>
                <a:gd name="connsiteY12" fmla="*/ 0 h 1645420"/>
                <a:gd name="connsiteX13" fmla="*/ 2216858 w 2855239"/>
                <a:gd name="connsiteY13" fmla="*/ 21908 h 1645420"/>
                <a:gd name="connsiteX14" fmla="*/ 2444505 w 2855239"/>
                <a:gd name="connsiteY14" fmla="*/ 83820 h 1645420"/>
                <a:gd name="connsiteX15" fmla="*/ 2640720 w 2855239"/>
                <a:gd name="connsiteY15" fmla="*/ 162878 h 1645420"/>
                <a:gd name="connsiteX16" fmla="*/ 2839793 w 2855239"/>
                <a:gd name="connsiteY16" fmla="*/ 312420 h 1645420"/>
                <a:gd name="connsiteX0" fmla="*/ 2840586 w 2856032"/>
                <a:gd name="connsiteY0" fmla="*/ 312420 h 1645420"/>
                <a:gd name="connsiteX1" fmla="*/ 2497888 w 2856032"/>
                <a:gd name="connsiteY1" fmla="*/ 1515912 h 1645420"/>
                <a:gd name="connsiteX2" fmla="*/ 27346 w 2856032"/>
                <a:gd name="connsiteY2" fmla="*/ 1545909 h 1645420"/>
                <a:gd name="connsiteX3" fmla="*/ 595350 w 2856032"/>
                <a:gd name="connsiteY3" fmla="*/ 532687 h 1645420"/>
                <a:gd name="connsiteX4" fmla="*/ 648976 w 2856032"/>
                <a:gd name="connsiteY4" fmla="*/ 369711 h 1645420"/>
                <a:gd name="connsiteX5" fmla="*/ 853669 w 2856032"/>
                <a:gd name="connsiteY5" fmla="*/ 201930 h 1645420"/>
                <a:gd name="connsiteX6" fmla="*/ 923201 w 2856032"/>
                <a:gd name="connsiteY6" fmla="*/ 161925 h 1645420"/>
                <a:gd name="connsiteX7" fmla="*/ 984161 w 2856032"/>
                <a:gd name="connsiteY7" fmla="*/ 149542 h 1645420"/>
                <a:gd name="connsiteX8" fmla="*/ 1325158 w 2856032"/>
                <a:gd name="connsiteY8" fmla="*/ 27623 h 1645420"/>
                <a:gd name="connsiteX9" fmla="*/ 1341350 w 2856032"/>
                <a:gd name="connsiteY9" fmla="*/ 14288 h 1645420"/>
                <a:gd name="connsiteX10" fmla="*/ 1701395 w 2856032"/>
                <a:gd name="connsiteY10" fmla="*/ 401003 h 1645420"/>
                <a:gd name="connsiteX11" fmla="*/ 2118590 w 2856032"/>
                <a:gd name="connsiteY11" fmla="*/ 0 h 1645420"/>
                <a:gd name="connsiteX12" fmla="*/ 2134783 w 2856032"/>
                <a:gd name="connsiteY12" fmla="*/ 0 h 1645420"/>
                <a:gd name="connsiteX13" fmla="*/ 2217651 w 2856032"/>
                <a:gd name="connsiteY13" fmla="*/ 21908 h 1645420"/>
                <a:gd name="connsiteX14" fmla="*/ 2445298 w 2856032"/>
                <a:gd name="connsiteY14" fmla="*/ 83820 h 1645420"/>
                <a:gd name="connsiteX15" fmla="*/ 2641513 w 2856032"/>
                <a:gd name="connsiteY15" fmla="*/ 162878 h 1645420"/>
                <a:gd name="connsiteX16" fmla="*/ 2840586 w 2856032"/>
                <a:gd name="connsiteY16" fmla="*/ 312420 h 1645420"/>
                <a:gd name="connsiteX0" fmla="*/ 2844124 w 2859570"/>
                <a:gd name="connsiteY0" fmla="*/ 312420 h 1645420"/>
                <a:gd name="connsiteX1" fmla="*/ 2501426 w 2859570"/>
                <a:gd name="connsiteY1" fmla="*/ 1515912 h 1645420"/>
                <a:gd name="connsiteX2" fmla="*/ 30884 w 2859570"/>
                <a:gd name="connsiteY2" fmla="*/ 1545909 h 1645420"/>
                <a:gd name="connsiteX3" fmla="*/ 598888 w 2859570"/>
                <a:gd name="connsiteY3" fmla="*/ 532687 h 1645420"/>
                <a:gd name="connsiteX4" fmla="*/ 652514 w 2859570"/>
                <a:gd name="connsiteY4" fmla="*/ 369711 h 1645420"/>
                <a:gd name="connsiteX5" fmla="*/ 857207 w 2859570"/>
                <a:gd name="connsiteY5" fmla="*/ 201930 h 1645420"/>
                <a:gd name="connsiteX6" fmla="*/ 926739 w 2859570"/>
                <a:gd name="connsiteY6" fmla="*/ 161925 h 1645420"/>
                <a:gd name="connsiteX7" fmla="*/ 987699 w 2859570"/>
                <a:gd name="connsiteY7" fmla="*/ 149542 h 1645420"/>
                <a:gd name="connsiteX8" fmla="*/ 1328696 w 2859570"/>
                <a:gd name="connsiteY8" fmla="*/ 27623 h 1645420"/>
                <a:gd name="connsiteX9" fmla="*/ 1344888 w 2859570"/>
                <a:gd name="connsiteY9" fmla="*/ 14288 h 1645420"/>
                <a:gd name="connsiteX10" fmla="*/ 1704933 w 2859570"/>
                <a:gd name="connsiteY10" fmla="*/ 401003 h 1645420"/>
                <a:gd name="connsiteX11" fmla="*/ 2122128 w 2859570"/>
                <a:gd name="connsiteY11" fmla="*/ 0 h 1645420"/>
                <a:gd name="connsiteX12" fmla="*/ 2138321 w 2859570"/>
                <a:gd name="connsiteY12" fmla="*/ 0 h 1645420"/>
                <a:gd name="connsiteX13" fmla="*/ 2221189 w 2859570"/>
                <a:gd name="connsiteY13" fmla="*/ 21908 h 1645420"/>
                <a:gd name="connsiteX14" fmla="*/ 2448836 w 2859570"/>
                <a:gd name="connsiteY14" fmla="*/ 83820 h 1645420"/>
                <a:gd name="connsiteX15" fmla="*/ 2645051 w 2859570"/>
                <a:gd name="connsiteY15" fmla="*/ 162878 h 1645420"/>
                <a:gd name="connsiteX16" fmla="*/ 2844124 w 2859570"/>
                <a:gd name="connsiteY16" fmla="*/ 312420 h 1645420"/>
                <a:gd name="connsiteX0" fmla="*/ 2276539 w 2276623"/>
                <a:gd name="connsiteY0" fmla="*/ 312420 h 1665062"/>
                <a:gd name="connsiteX1" fmla="*/ 1933841 w 2276623"/>
                <a:gd name="connsiteY1" fmla="*/ 1515912 h 1665062"/>
                <a:gd name="connsiteX2" fmla="*/ 132109 w 2276623"/>
                <a:gd name="connsiteY2" fmla="*/ 1581866 h 1665062"/>
                <a:gd name="connsiteX3" fmla="*/ 31303 w 2276623"/>
                <a:gd name="connsiteY3" fmla="*/ 532687 h 1665062"/>
                <a:gd name="connsiteX4" fmla="*/ 84929 w 2276623"/>
                <a:gd name="connsiteY4" fmla="*/ 369711 h 1665062"/>
                <a:gd name="connsiteX5" fmla="*/ 289622 w 2276623"/>
                <a:gd name="connsiteY5" fmla="*/ 201930 h 1665062"/>
                <a:gd name="connsiteX6" fmla="*/ 359154 w 2276623"/>
                <a:gd name="connsiteY6" fmla="*/ 161925 h 1665062"/>
                <a:gd name="connsiteX7" fmla="*/ 420114 w 2276623"/>
                <a:gd name="connsiteY7" fmla="*/ 149542 h 1665062"/>
                <a:gd name="connsiteX8" fmla="*/ 761111 w 2276623"/>
                <a:gd name="connsiteY8" fmla="*/ 27623 h 1665062"/>
                <a:gd name="connsiteX9" fmla="*/ 777303 w 2276623"/>
                <a:gd name="connsiteY9" fmla="*/ 14288 h 1665062"/>
                <a:gd name="connsiteX10" fmla="*/ 1137348 w 2276623"/>
                <a:gd name="connsiteY10" fmla="*/ 401003 h 1665062"/>
                <a:gd name="connsiteX11" fmla="*/ 1554543 w 2276623"/>
                <a:gd name="connsiteY11" fmla="*/ 0 h 1665062"/>
                <a:gd name="connsiteX12" fmla="*/ 1570736 w 2276623"/>
                <a:gd name="connsiteY12" fmla="*/ 0 h 1665062"/>
                <a:gd name="connsiteX13" fmla="*/ 1653604 w 2276623"/>
                <a:gd name="connsiteY13" fmla="*/ 21908 h 1665062"/>
                <a:gd name="connsiteX14" fmla="*/ 1881251 w 2276623"/>
                <a:gd name="connsiteY14" fmla="*/ 83820 h 1665062"/>
                <a:gd name="connsiteX15" fmla="*/ 2077466 w 2276623"/>
                <a:gd name="connsiteY15" fmla="*/ 162878 h 1665062"/>
                <a:gd name="connsiteX16" fmla="*/ 2276539 w 2276623"/>
                <a:gd name="connsiteY16" fmla="*/ 312420 h 1665062"/>
                <a:gd name="connsiteX0" fmla="*/ 2276539 w 2337206"/>
                <a:gd name="connsiteY0" fmla="*/ 312420 h 1705375"/>
                <a:gd name="connsiteX1" fmla="*/ 2128012 w 2337206"/>
                <a:gd name="connsiteY1" fmla="*/ 1587827 h 1705375"/>
                <a:gd name="connsiteX2" fmla="*/ 132109 w 2337206"/>
                <a:gd name="connsiteY2" fmla="*/ 1581866 h 1705375"/>
                <a:gd name="connsiteX3" fmla="*/ 31303 w 2337206"/>
                <a:gd name="connsiteY3" fmla="*/ 532687 h 1705375"/>
                <a:gd name="connsiteX4" fmla="*/ 84929 w 2337206"/>
                <a:gd name="connsiteY4" fmla="*/ 369711 h 1705375"/>
                <a:gd name="connsiteX5" fmla="*/ 289622 w 2337206"/>
                <a:gd name="connsiteY5" fmla="*/ 201930 h 1705375"/>
                <a:gd name="connsiteX6" fmla="*/ 359154 w 2337206"/>
                <a:gd name="connsiteY6" fmla="*/ 161925 h 1705375"/>
                <a:gd name="connsiteX7" fmla="*/ 420114 w 2337206"/>
                <a:gd name="connsiteY7" fmla="*/ 149542 h 1705375"/>
                <a:gd name="connsiteX8" fmla="*/ 761111 w 2337206"/>
                <a:gd name="connsiteY8" fmla="*/ 27623 h 1705375"/>
                <a:gd name="connsiteX9" fmla="*/ 777303 w 2337206"/>
                <a:gd name="connsiteY9" fmla="*/ 14288 h 1705375"/>
                <a:gd name="connsiteX10" fmla="*/ 1137348 w 2337206"/>
                <a:gd name="connsiteY10" fmla="*/ 401003 h 1705375"/>
                <a:gd name="connsiteX11" fmla="*/ 1554543 w 2337206"/>
                <a:gd name="connsiteY11" fmla="*/ 0 h 1705375"/>
                <a:gd name="connsiteX12" fmla="*/ 1570736 w 2337206"/>
                <a:gd name="connsiteY12" fmla="*/ 0 h 1705375"/>
                <a:gd name="connsiteX13" fmla="*/ 1653604 w 2337206"/>
                <a:gd name="connsiteY13" fmla="*/ 21908 h 1705375"/>
                <a:gd name="connsiteX14" fmla="*/ 1881251 w 2337206"/>
                <a:gd name="connsiteY14" fmla="*/ 83820 h 1705375"/>
                <a:gd name="connsiteX15" fmla="*/ 2077466 w 2337206"/>
                <a:gd name="connsiteY15" fmla="*/ 162878 h 1705375"/>
                <a:gd name="connsiteX16" fmla="*/ 2276539 w 2337206"/>
                <a:gd name="connsiteY16" fmla="*/ 312420 h 1705375"/>
                <a:gd name="connsiteX0" fmla="*/ 2418837 w 2479504"/>
                <a:gd name="connsiteY0" fmla="*/ 312420 h 1718118"/>
                <a:gd name="connsiteX1" fmla="*/ 2270310 w 2479504"/>
                <a:gd name="connsiteY1" fmla="*/ 1587827 h 1718118"/>
                <a:gd name="connsiteX2" fmla="*/ 274407 w 2479504"/>
                <a:gd name="connsiteY2" fmla="*/ 1581866 h 1718118"/>
                <a:gd name="connsiteX3" fmla="*/ 1131 w 2479504"/>
                <a:gd name="connsiteY3" fmla="*/ 956206 h 1718118"/>
                <a:gd name="connsiteX4" fmla="*/ 173601 w 2479504"/>
                <a:gd name="connsiteY4" fmla="*/ 532687 h 1718118"/>
                <a:gd name="connsiteX5" fmla="*/ 227227 w 2479504"/>
                <a:gd name="connsiteY5" fmla="*/ 369711 h 1718118"/>
                <a:gd name="connsiteX6" fmla="*/ 431920 w 2479504"/>
                <a:gd name="connsiteY6" fmla="*/ 201930 h 1718118"/>
                <a:gd name="connsiteX7" fmla="*/ 501452 w 2479504"/>
                <a:gd name="connsiteY7" fmla="*/ 161925 h 1718118"/>
                <a:gd name="connsiteX8" fmla="*/ 562412 w 2479504"/>
                <a:gd name="connsiteY8" fmla="*/ 149542 h 1718118"/>
                <a:gd name="connsiteX9" fmla="*/ 903409 w 2479504"/>
                <a:gd name="connsiteY9" fmla="*/ 27623 h 1718118"/>
                <a:gd name="connsiteX10" fmla="*/ 919601 w 2479504"/>
                <a:gd name="connsiteY10" fmla="*/ 14288 h 1718118"/>
                <a:gd name="connsiteX11" fmla="*/ 1279646 w 2479504"/>
                <a:gd name="connsiteY11" fmla="*/ 401003 h 1718118"/>
                <a:gd name="connsiteX12" fmla="*/ 1696841 w 2479504"/>
                <a:gd name="connsiteY12" fmla="*/ 0 h 1718118"/>
                <a:gd name="connsiteX13" fmla="*/ 1713034 w 2479504"/>
                <a:gd name="connsiteY13" fmla="*/ 0 h 1718118"/>
                <a:gd name="connsiteX14" fmla="*/ 1795902 w 2479504"/>
                <a:gd name="connsiteY14" fmla="*/ 21908 h 1718118"/>
                <a:gd name="connsiteX15" fmla="*/ 2023549 w 2479504"/>
                <a:gd name="connsiteY15" fmla="*/ 83820 h 1718118"/>
                <a:gd name="connsiteX16" fmla="*/ 2219764 w 2479504"/>
                <a:gd name="connsiteY16" fmla="*/ 162878 h 1718118"/>
                <a:gd name="connsiteX17" fmla="*/ 2418837 w 2479504"/>
                <a:gd name="connsiteY17" fmla="*/ 312420 h 1718118"/>
                <a:gd name="connsiteX0" fmla="*/ 2418837 w 2472334"/>
                <a:gd name="connsiteY0" fmla="*/ 312420 h 1636008"/>
                <a:gd name="connsiteX1" fmla="*/ 2270310 w 2472334"/>
                <a:gd name="connsiteY1" fmla="*/ 1587827 h 1636008"/>
                <a:gd name="connsiteX2" fmla="*/ 382281 w 2472334"/>
                <a:gd name="connsiteY2" fmla="*/ 1387695 h 1636008"/>
                <a:gd name="connsiteX3" fmla="*/ 274407 w 2472334"/>
                <a:gd name="connsiteY3" fmla="*/ 1581866 h 1636008"/>
                <a:gd name="connsiteX4" fmla="*/ 1131 w 2472334"/>
                <a:gd name="connsiteY4" fmla="*/ 956206 h 1636008"/>
                <a:gd name="connsiteX5" fmla="*/ 173601 w 2472334"/>
                <a:gd name="connsiteY5" fmla="*/ 532687 h 1636008"/>
                <a:gd name="connsiteX6" fmla="*/ 227227 w 2472334"/>
                <a:gd name="connsiteY6" fmla="*/ 369711 h 1636008"/>
                <a:gd name="connsiteX7" fmla="*/ 431920 w 2472334"/>
                <a:gd name="connsiteY7" fmla="*/ 201930 h 1636008"/>
                <a:gd name="connsiteX8" fmla="*/ 501452 w 2472334"/>
                <a:gd name="connsiteY8" fmla="*/ 161925 h 1636008"/>
                <a:gd name="connsiteX9" fmla="*/ 562412 w 2472334"/>
                <a:gd name="connsiteY9" fmla="*/ 149542 h 1636008"/>
                <a:gd name="connsiteX10" fmla="*/ 903409 w 2472334"/>
                <a:gd name="connsiteY10" fmla="*/ 27623 h 1636008"/>
                <a:gd name="connsiteX11" fmla="*/ 919601 w 2472334"/>
                <a:gd name="connsiteY11" fmla="*/ 14288 h 1636008"/>
                <a:gd name="connsiteX12" fmla="*/ 1279646 w 2472334"/>
                <a:gd name="connsiteY12" fmla="*/ 401003 h 1636008"/>
                <a:gd name="connsiteX13" fmla="*/ 1696841 w 2472334"/>
                <a:gd name="connsiteY13" fmla="*/ 0 h 1636008"/>
                <a:gd name="connsiteX14" fmla="*/ 1713034 w 2472334"/>
                <a:gd name="connsiteY14" fmla="*/ 0 h 1636008"/>
                <a:gd name="connsiteX15" fmla="*/ 1795902 w 2472334"/>
                <a:gd name="connsiteY15" fmla="*/ 21908 h 1636008"/>
                <a:gd name="connsiteX16" fmla="*/ 2023549 w 2472334"/>
                <a:gd name="connsiteY16" fmla="*/ 83820 h 1636008"/>
                <a:gd name="connsiteX17" fmla="*/ 2219764 w 2472334"/>
                <a:gd name="connsiteY17" fmla="*/ 162878 h 1636008"/>
                <a:gd name="connsiteX18" fmla="*/ 2418837 w 2472334"/>
                <a:gd name="connsiteY18" fmla="*/ 312420 h 1636008"/>
                <a:gd name="connsiteX0" fmla="*/ 2418837 w 2458841"/>
                <a:gd name="connsiteY0" fmla="*/ 312420 h 1621797"/>
                <a:gd name="connsiteX1" fmla="*/ 2270310 w 2458841"/>
                <a:gd name="connsiteY1" fmla="*/ 1587827 h 1621797"/>
                <a:gd name="connsiteX2" fmla="*/ 590834 w 2458841"/>
                <a:gd name="connsiteY2" fmla="*/ 1265440 h 1621797"/>
                <a:gd name="connsiteX3" fmla="*/ 382281 w 2458841"/>
                <a:gd name="connsiteY3" fmla="*/ 1387695 h 1621797"/>
                <a:gd name="connsiteX4" fmla="*/ 274407 w 2458841"/>
                <a:gd name="connsiteY4" fmla="*/ 158186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8841"/>
                <a:gd name="connsiteY0" fmla="*/ 312420 h 1621797"/>
                <a:gd name="connsiteX1" fmla="*/ 2270310 w 2458841"/>
                <a:gd name="connsiteY1" fmla="*/ 1587827 h 1621797"/>
                <a:gd name="connsiteX2" fmla="*/ 590834 w 2458841"/>
                <a:gd name="connsiteY2" fmla="*/ 1265440 h 1621797"/>
                <a:gd name="connsiteX3" fmla="*/ 382281 w 2458841"/>
                <a:gd name="connsiteY3" fmla="*/ 1387695 h 1621797"/>
                <a:gd name="connsiteX4" fmla="*/ 188109 w 2458841"/>
                <a:gd name="connsiteY4" fmla="*/ 138769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8841"/>
                <a:gd name="connsiteY0" fmla="*/ 312420 h 1621797"/>
                <a:gd name="connsiteX1" fmla="*/ 2270310 w 2458841"/>
                <a:gd name="connsiteY1" fmla="*/ 1587827 h 1621797"/>
                <a:gd name="connsiteX2" fmla="*/ 590834 w 2458841"/>
                <a:gd name="connsiteY2" fmla="*/ 1265440 h 1621797"/>
                <a:gd name="connsiteX3" fmla="*/ 346324 w 2458841"/>
                <a:gd name="connsiteY3" fmla="*/ 1380504 h 1621797"/>
                <a:gd name="connsiteX4" fmla="*/ 188109 w 2458841"/>
                <a:gd name="connsiteY4" fmla="*/ 138769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46466 w 2478427"/>
                <a:gd name="connsiteY0" fmla="*/ 312420 h 1636168"/>
                <a:gd name="connsiteX1" fmla="*/ 2297939 w 2478427"/>
                <a:gd name="connsiteY1" fmla="*/ 1587827 h 1636168"/>
                <a:gd name="connsiteX2" fmla="*/ 747911 w 2478427"/>
                <a:gd name="connsiteY2" fmla="*/ 1358929 h 1636168"/>
                <a:gd name="connsiteX3" fmla="*/ 618463 w 2478427"/>
                <a:gd name="connsiteY3" fmla="*/ 1265440 h 1636168"/>
                <a:gd name="connsiteX4" fmla="*/ 373953 w 2478427"/>
                <a:gd name="connsiteY4" fmla="*/ 1380504 h 1636168"/>
                <a:gd name="connsiteX5" fmla="*/ 215738 w 2478427"/>
                <a:gd name="connsiteY5" fmla="*/ 1387696 h 1636168"/>
                <a:gd name="connsiteX6" fmla="*/ 14378 w 2478427"/>
                <a:gd name="connsiteY6" fmla="*/ 1186333 h 1636168"/>
                <a:gd name="connsiteX7" fmla="*/ 28760 w 2478427"/>
                <a:gd name="connsiteY7" fmla="*/ 956206 h 1636168"/>
                <a:gd name="connsiteX8" fmla="*/ 201230 w 2478427"/>
                <a:gd name="connsiteY8" fmla="*/ 532687 h 1636168"/>
                <a:gd name="connsiteX9" fmla="*/ 254856 w 2478427"/>
                <a:gd name="connsiteY9" fmla="*/ 369711 h 1636168"/>
                <a:gd name="connsiteX10" fmla="*/ 459549 w 2478427"/>
                <a:gd name="connsiteY10" fmla="*/ 201930 h 1636168"/>
                <a:gd name="connsiteX11" fmla="*/ 529081 w 2478427"/>
                <a:gd name="connsiteY11" fmla="*/ 161925 h 1636168"/>
                <a:gd name="connsiteX12" fmla="*/ 590041 w 2478427"/>
                <a:gd name="connsiteY12" fmla="*/ 149542 h 1636168"/>
                <a:gd name="connsiteX13" fmla="*/ 931038 w 2478427"/>
                <a:gd name="connsiteY13" fmla="*/ 27623 h 1636168"/>
                <a:gd name="connsiteX14" fmla="*/ 947230 w 2478427"/>
                <a:gd name="connsiteY14" fmla="*/ 14288 h 1636168"/>
                <a:gd name="connsiteX15" fmla="*/ 1307275 w 2478427"/>
                <a:gd name="connsiteY15" fmla="*/ 401003 h 1636168"/>
                <a:gd name="connsiteX16" fmla="*/ 1724470 w 2478427"/>
                <a:gd name="connsiteY16" fmla="*/ 0 h 1636168"/>
                <a:gd name="connsiteX17" fmla="*/ 1740663 w 2478427"/>
                <a:gd name="connsiteY17" fmla="*/ 0 h 1636168"/>
                <a:gd name="connsiteX18" fmla="*/ 1823531 w 2478427"/>
                <a:gd name="connsiteY18" fmla="*/ 21908 h 1636168"/>
                <a:gd name="connsiteX19" fmla="*/ 2051178 w 2478427"/>
                <a:gd name="connsiteY19" fmla="*/ 83820 h 1636168"/>
                <a:gd name="connsiteX20" fmla="*/ 2247393 w 2478427"/>
                <a:gd name="connsiteY20" fmla="*/ 162878 h 1636168"/>
                <a:gd name="connsiteX21" fmla="*/ 2446466 w 2478427"/>
                <a:gd name="connsiteY21" fmla="*/ 312420 h 1636168"/>
                <a:gd name="connsiteX0" fmla="*/ 2446466 w 2634501"/>
                <a:gd name="connsiteY0" fmla="*/ 312420 h 1598494"/>
                <a:gd name="connsiteX1" fmla="*/ 2632084 w 2634501"/>
                <a:gd name="connsiteY1" fmla="*/ 977780 h 1598494"/>
                <a:gd name="connsiteX2" fmla="*/ 2297939 w 2634501"/>
                <a:gd name="connsiteY2" fmla="*/ 1587827 h 1598494"/>
                <a:gd name="connsiteX3" fmla="*/ 747911 w 2634501"/>
                <a:gd name="connsiteY3" fmla="*/ 1358929 h 1598494"/>
                <a:gd name="connsiteX4" fmla="*/ 618463 w 2634501"/>
                <a:gd name="connsiteY4" fmla="*/ 1265440 h 1598494"/>
                <a:gd name="connsiteX5" fmla="*/ 373953 w 2634501"/>
                <a:gd name="connsiteY5" fmla="*/ 1380504 h 1598494"/>
                <a:gd name="connsiteX6" fmla="*/ 215738 w 2634501"/>
                <a:gd name="connsiteY6" fmla="*/ 1387696 h 1598494"/>
                <a:gd name="connsiteX7" fmla="*/ 14378 w 2634501"/>
                <a:gd name="connsiteY7" fmla="*/ 1186333 h 1598494"/>
                <a:gd name="connsiteX8" fmla="*/ 28760 w 2634501"/>
                <a:gd name="connsiteY8" fmla="*/ 956206 h 1598494"/>
                <a:gd name="connsiteX9" fmla="*/ 201230 w 2634501"/>
                <a:gd name="connsiteY9" fmla="*/ 532687 h 1598494"/>
                <a:gd name="connsiteX10" fmla="*/ 254856 w 2634501"/>
                <a:gd name="connsiteY10" fmla="*/ 369711 h 1598494"/>
                <a:gd name="connsiteX11" fmla="*/ 459549 w 2634501"/>
                <a:gd name="connsiteY11" fmla="*/ 201930 h 1598494"/>
                <a:gd name="connsiteX12" fmla="*/ 529081 w 2634501"/>
                <a:gd name="connsiteY12" fmla="*/ 161925 h 1598494"/>
                <a:gd name="connsiteX13" fmla="*/ 590041 w 2634501"/>
                <a:gd name="connsiteY13" fmla="*/ 149542 h 1598494"/>
                <a:gd name="connsiteX14" fmla="*/ 931038 w 2634501"/>
                <a:gd name="connsiteY14" fmla="*/ 27623 h 1598494"/>
                <a:gd name="connsiteX15" fmla="*/ 947230 w 2634501"/>
                <a:gd name="connsiteY15" fmla="*/ 14288 h 1598494"/>
                <a:gd name="connsiteX16" fmla="*/ 1307275 w 2634501"/>
                <a:gd name="connsiteY16" fmla="*/ 401003 h 1598494"/>
                <a:gd name="connsiteX17" fmla="*/ 1724470 w 2634501"/>
                <a:gd name="connsiteY17" fmla="*/ 0 h 1598494"/>
                <a:gd name="connsiteX18" fmla="*/ 1740663 w 2634501"/>
                <a:gd name="connsiteY18" fmla="*/ 0 h 1598494"/>
                <a:gd name="connsiteX19" fmla="*/ 1823531 w 2634501"/>
                <a:gd name="connsiteY19" fmla="*/ 21908 h 1598494"/>
                <a:gd name="connsiteX20" fmla="*/ 2051178 w 2634501"/>
                <a:gd name="connsiteY20" fmla="*/ 83820 h 1598494"/>
                <a:gd name="connsiteX21" fmla="*/ 2247393 w 2634501"/>
                <a:gd name="connsiteY21" fmla="*/ 162878 h 1598494"/>
                <a:gd name="connsiteX22" fmla="*/ 2446466 w 2634501"/>
                <a:gd name="connsiteY22" fmla="*/ 312420 h 1598494"/>
                <a:gd name="connsiteX0" fmla="*/ 2446466 w 2634501"/>
                <a:gd name="connsiteY0" fmla="*/ 312420 h 1601823"/>
                <a:gd name="connsiteX1" fmla="*/ 2632084 w 2634501"/>
                <a:gd name="connsiteY1" fmla="*/ 977780 h 1601823"/>
                <a:gd name="connsiteX2" fmla="*/ 2297939 w 2634501"/>
                <a:gd name="connsiteY2" fmla="*/ 1587827 h 1601823"/>
                <a:gd name="connsiteX3" fmla="*/ 2042381 w 2634501"/>
                <a:gd name="connsiteY3" fmla="*/ 1402078 h 1601823"/>
                <a:gd name="connsiteX4" fmla="*/ 747911 w 2634501"/>
                <a:gd name="connsiteY4" fmla="*/ 1358929 h 1601823"/>
                <a:gd name="connsiteX5" fmla="*/ 618463 w 2634501"/>
                <a:gd name="connsiteY5" fmla="*/ 1265440 h 1601823"/>
                <a:gd name="connsiteX6" fmla="*/ 373953 w 2634501"/>
                <a:gd name="connsiteY6" fmla="*/ 1380504 h 1601823"/>
                <a:gd name="connsiteX7" fmla="*/ 215738 w 2634501"/>
                <a:gd name="connsiteY7" fmla="*/ 1387696 h 1601823"/>
                <a:gd name="connsiteX8" fmla="*/ 14378 w 2634501"/>
                <a:gd name="connsiteY8" fmla="*/ 1186333 h 1601823"/>
                <a:gd name="connsiteX9" fmla="*/ 28760 w 2634501"/>
                <a:gd name="connsiteY9" fmla="*/ 956206 h 1601823"/>
                <a:gd name="connsiteX10" fmla="*/ 201230 w 2634501"/>
                <a:gd name="connsiteY10" fmla="*/ 532687 h 1601823"/>
                <a:gd name="connsiteX11" fmla="*/ 254856 w 2634501"/>
                <a:gd name="connsiteY11" fmla="*/ 369711 h 1601823"/>
                <a:gd name="connsiteX12" fmla="*/ 459549 w 2634501"/>
                <a:gd name="connsiteY12" fmla="*/ 201930 h 1601823"/>
                <a:gd name="connsiteX13" fmla="*/ 529081 w 2634501"/>
                <a:gd name="connsiteY13" fmla="*/ 161925 h 1601823"/>
                <a:gd name="connsiteX14" fmla="*/ 590041 w 2634501"/>
                <a:gd name="connsiteY14" fmla="*/ 149542 h 1601823"/>
                <a:gd name="connsiteX15" fmla="*/ 931038 w 2634501"/>
                <a:gd name="connsiteY15" fmla="*/ 27623 h 1601823"/>
                <a:gd name="connsiteX16" fmla="*/ 947230 w 2634501"/>
                <a:gd name="connsiteY16" fmla="*/ 14288 h 1601823"/>
                <a:gd name="connsiteX17" fmla="*/ 1307275 w 2634501"/>
                <a:gd name="connsiteY17" fmla="*/ 401003 h 1601823"/>
                <a:gd name="connsiteX18" fmla="*/ 1724470 w 2634501"/>
                <a:gd name="connsiteY18" fmla="*/ 0 h 1601823"/>
                <a:gd name="connsiteX19" fmla="*/ 1740663 w 2634501"/>
                <a:gd name="connsiteY19" fmla="*/ 0 h 1601823"/>
                <a:gd name="connsiteX20" fmla="*/ 1823531 w 2634501"/>
                <a:gd name="connsiteY20" fmla="*/ 21908 h 1601823"/>
                <a:gd name="connsiteX21" fmla="*/ 2051178 w 2634501"/>
                <a:gd name="connsiteY21" fmla="*/ 83820 h 1601823"/>
                <a:gd name="connsiteX22" fmla="*/ 2247393 w 2634501"/>
                <a:gd name="connsiteY22" fmla="*/ 162878 h 1601823"/>
                <a:gd name="connsiteX23" fmla="*/ 2446466 w 2634501"/>
                <a:gd name="connsiteY23" fmla="*/ 312420 h 1601823"/>
                <a:gd name="connsiteX0" fmla="*/ 2446466 w 2634501"/>
                <a:gd name="connsiteY0" fmla="*/ 312420 h 1410168"/>
                <a:gd name="connsiteX1" fmla="*/ 2632084 w 2634501"/>
                <a:gd name="connsiteY1" fmla="*/ 977780 h 1410168"/>
                <a:gd name="connsiteX2" fmla="*/ 2377046 w 2634501"/>
                <a:gd name="connsiteY2" fmla="*/ 1264210 h 1410168"/>
                <a:gd name="connsiteX3" fmla="*/ 2042381 w 2634501"/>
                <a:gd name="connsiteY3" fmla="*/ 1402078 h 1410168"/>
                <a:gd name="connsiteX4" fmla="*/ 747911 w 2634501"/>
                <a:gd name="connsiteY4" fmla="*/ 1358929 h 1410168"/>
                <a:gd name="connsiteX5" fmla="*/ 618463 w 2634501"/>
                <a:gd name="connsiteY5" fmla="*/ 1265440 h 1410168"/>
                <a:gd name="connsiteX6" fmla="*/ 373953 w 2634501"/>
                <a:gd name="connsiteY6" fmla="*/ 1380504 h 1410168"/>
                <a:gd name="connsiteX7" fmla="*/ 215738 w 2634501"/>
                <a:gd name="connsiteY7" fmla="*/ 1387696 h 1410168"/>
                <a:gd name="connsiteX8" fmla="*/ 14378 w 2634501"/>
                <a:gd name="connsiteY8" fmla="*/ 1186333 h 1410168"/>
                <a:gd name="connsiteX9" fmla="*/ 28760 w 2634501"/>
                <a:gd name="connsiteY9" fmla="*/ 956206 h 1410168"/>
                <a:gd name="connsiteX10" fmla="*/ 201230 w 2634501"/>
                <a:gd name="connsiteY10" fmla="*/ 532687 h 1410168"/>
                <a:gd name="connsiteX11" fmla="*/ 254856 w 2634501"/>
                <a:gd name="connsiteY11" fmla="*/ 369711 h 1410168"/>
                <a:gd name="connsiteX12" fmla="*/ 459549 w 2634501"/>
                <a:gd name="connsiteY12" fmla="*/ 201930 h 1410168"/>
                <a:gd name="connsiteX13" fmla="*/ 529081 w 2634501"/>
                <a:gd name="connsiteY13" fmla="*/ 161925 h 1410168"/>
                <a:gd name="connsiteX14" fmla="*/ 590041 w 2634501"/>
                <a:gd name="connsiteY14" fmla="*/ 149542 h 1410168"/>
                <a:gd name="connsiteX15" fmla="*/ 931038 w 2634501"/>
                <a:gd name="connsiteY15" fmla="*/ 27623 h 1410168"/>
                <a:gd name="connsiteX16" fmla="*/ 947230 w 2634501"/>
                <a:gd name="connsiteY16" fmla="*/ 14288 h 1410168"/>
                <a:gd name="connsiteX17" fmla="*/ 1307275 w 2634501"/>
                <a:gd name="connsiteY17" fmla="*/ 401003 h 1410168"/>
                <a:gd name="connsiteX18" fmla="*/ 1724470 w 2634501"/>
                <a:gd name="connsiteY18" fmla="*/ 0 h 1410168"/>
                <a:gd name="connsiteX19" fmla="*/ 1740663 w 2634501"/>
                <a:gd name="connsiteY19" fmla="*/ 0 h 1410168"/>
                <a:gd name="connsiteX20" fmla="*/ 1823531 w 2634501"/>
                <a:gd name="connsiteY20" fmla="*/ 21908 h 1410168"/>
                <a:gd name="connsiteX21" fmla="*/ 2051178 w 2634501"/>
                <a:gd name="connsiteY21" fmla="*/ 83820 h 1410168"/>
                <a:gd name="connsiteX22" fmla="*/ 2247393 w 2634501"/>
                <a:gd name="connsiteY22" fmla="*/ 162878 h 1410168"/>
                <a:gd name="connsiteX23" fmla="*/ 2446466 w 2634501"/>
                <a:gd name="connsiteY23" fmla="*/ 312420 h 1410168"/>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34501" h="1408150">
                  <a:moveTo>
                    <a:pt x="2446466" y="312420"/>
                  </a:moveTo>
                  <a:cubicBezTo>
                    <a:pt x="2484212" y="415875"/>
                    <a:pt x="2656839" y="765212"/>
                    <a:pt x="2632084" y="977780"/>
                  </a:cubicBezTo>
                  <a:cubicBezTo>
                    <a:pt x="2607330" y="1190348"/>
                    <a:pt x="2458916" y="1282402"/>
                    <a:pt x="2377046" y="1264210"/>
                  </a:cubicBezTo>
                  <a:cubicBezTo>
                    <a:pt x="2312323" y="1249828"/>
                    <a:pt x="2256372" y="1213696"/>
                    <a:pt x="2200594" y="1236674"/>
                  </a:cubicBezTo>
                  <a:cubicBezTo>
                    <a:pt x="2101668" y="1266844"/>
                    <a:pt x="2168232" y="1372114"/>
                    <a:pt x="2042381" y="1402078"/>
                  </a:cubicBezTo>
                  <a:cubicBezTo>
                    <a:pt x="1801466" y="1396085"/>
                    <a:pt x="973245" y="1411666"/>
                    <a:pt x="747911" y="1358929"/>
                  </a:cubicBezTo>
                  <a:cubicBezTo>
                    <a:pt x="676551" y="1290815"/>
                    <a:pt x="695172" y="1315780"/>
                    <a:pt x="618463" y="1265440"/>
                  </a:cubicBezTo>
                  <a:cubicBezTo>
                    <a:pt x="520180" y="1265440"/>
                    <a:pt x="419499" y="1352937"/>
                    <a:pt x="373953" y="1380504"/>
                  </a:cubicBezTo>
                  <a:cubicBezTo>
                    <a:pt x="328407" y="1408071"/>
                    <a:pt x="263681" y="1422455"/>
                    <a:pt x="215738" y="1387696"/>
                  </a:cubicBezTo>
                  <a:cubicBezTo>
                    <a:pt x="167795" y="1352937"/>
                    <a:pt x="45541" y="1258248"/>
                    <a:pt x="14378" y="1186333"/>
                  </a:cubicBezTo>
                  <a:cubicBezTo>
                    <a:pt x="-16785" y="1114418"/>
                    <a:pt x="9604" y="1062750"/>
                    <a:pt x="28760" y="956206"/>
                  </a:cubicBezTo>
                  <a:cubicBezTo>
                    <a:pt x="47916" y="849662"/>
                    <a:pt x="187519" y="596876"/>
                    <a:pt x="201230" y="532687"/>
                  </a:cubicBezTo>
                  <a:lnTo>
                    <a:pt x="254856" y="369711"/>
                  </a:lnTo>
                  <a:cubicBezTo>
                    <a:pt x="311054" y="274461"/>
                    <a:pt x="365251" y="243840"/>
                    <a:pt x="459549" y="201930"/>
                  </a:cubicBezTo>
                  <a:cubicBezTo>
                    <a:pt x="481456" y="185738"/>
                    <a:pt x="504316" y="172403"/>
                    <a:pt x="529081" y="161925"/>
                  </a:cubicBezTo>
                  <a:cubicBezTo>
                    <a:pt x="549083" y="155258"/>
                    <a:pt x="569086" y="151448"/>
                    <a:pt x="590041" y="149542"/>
                  </a:cubicBezTo>
                  <a:cubicBezTo>
                    <a:pt x="745299" y="89535"/>
                    <a:pt x="876745" y="47625"/>
                    <a:pt x="931038" y="27623"/>
                  </a:cubicBezTo>
                  <a:lnTo>
                    <a:pt x="947230" y="14288"/>
                  </a:lnTo>
                  <a:cubicBezTo>
                    <a:pt x="947230" y="14288"/>
                    <a:pt x="1072960" y="401003"/>
                    <a:pt x="1307275" y="401003"/>
                  </a:cubicBezTo>
                  <a:cubicBezTo>
                    <a:pt x="1307275" y="401003"/>
                    <a:pt x="1696848" y="426720"/>
                    <a:pt x="1724470" y="0"/>
                  </a:cubicBezTo>
                  <a:lnTo>
                    <a:pt x="1740663" y="0"/>
                  </a:lnTo>
                  <a:cubicBezTo>
                    <a:pt x="1769238" y="2858"/>
                    <a:pt x="1797813" y="10478"/>
                    <a:pt x="1823531" y="21908"/>
                  </a:cubicBezTo>
                  <a:cubicBezTo>
                    <a:pt x="1899731" y="56198"/>
                    <a:pt x="1989265" y="70485"/>
                    <a:pt x="2051178" y="83820"/>
                  </a:cubicBezTo>
                  <a:cubicBezTo>
                    <a:pt x="2094040" y="93345"/>
                    <a:pt x="2180718" y="113348"/>
                    <a:pt x="2247393" y="162878"/>
                  </a:cubicBezTo>
                  <a:cubicBezTo>
                    <a:pt x="2348358" y="190500"/>
                    <a:pt x="2387410" y="213360"/>
                    <a:pt x="2446466" y="312420"/>
                  </a:cubicBez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30E6EF7-E11C-734C-A526-36EF91144347}"/>
                </a:ext>
              </a:extLst>
            </p:cNvPr>
            <p:cNvSpPr/>
            <p:nvPr/>
          </p:nvSpPr>
          <p:spPr>
            <a:xfrm>
              <a:off x="3328958" y="4033561"/>
              <a:ext cx="723443" cy="1046052"/>
            </a:xfrm>
            <a:custGeom>
              <a:avLst/>
              <a:gdLst>
                <a:gd name="connsiteX0" fmla="*/ 0 w 642933"/>
                <a:gd name="connsiteY0" fmla="*/ 681038 h 929640"/>
                <a:gd name="connsiteX1" fmla="*/ 21908 w 642933"/>
                <a:gd name="connsiteY1" fmla="*/ 660083 h 929640"/>
                <a:gd name="connsiteX2" fmla="*/ 48578 w 642933"/>
                <a:gd name="connsiteY2" fmla="*/ 638175 h 929640"/>
                <a:gd name="connsiteX3" fmla="*/ 77153 w 642933"/>
                <a:gd name="connsiteY3" fmla="*/ 619125 h 929640"/>
                <a:gd name="connsiteX4" fmla="*/ 104775 w 642933"/>
                <a:gd name="connsiteY4" fmla="*/ 599123 h 929640"/>
                <a:gd name="connsiteX5" fmla="*/ 129540 w 642933"/>
                <a:gd name="connsiteY5" fmla="*/ 575310 h 929640"/>
                <a:gd name="connsiteX6" fmla="*/ 151448 w 642933"/>
                <a:gd name="connsiteY6" fmla="*/ 549593 h 929640"/>
                <a:gd name="connsiteX7" fmla="*/ 175260 w 642933"/>
                <a:gd name="connsiteY7" fmla="*/ 524828 h 929640"/>
                <a:gd name="connsiteX8" fmla="*/ 191452 w 642933"/>
                <a:gd name="connsiteY8" fmla="*/ 494348 h 929640"/>
                <a:gd name="connsiteX9" fmla="*/ 203835 w 642933"/>
                <a:gd name="connsiteY9" fmla="*/ 461963 h 929640"/>
                <a:gd name="connsiteX10" fmla="*/ 206693 w 642933"/>
                <a:gd name="connsiteY10" fmla="*/ 427673 h 929640"/>
                <a:gd name="connsiteX11" fmla="*/ 202883 w 642933"/>
                <a:gd name="connsiteY11" fmla="*/ 396240 h 929640"/>
                <a:gd name="connsiteX12" fmla="*/ 195263 w 642933"/>
                <a:gd name="connsiteY12" fmla="*/ 363855 h 929640"/>
                <a:gd name="connsiteX13" fmla="*/ 201930 w 642933"/>
                <a:gd name="connsiteY13" fmla="*/ 332423 h 929640"/>
                <a:gd name="connsiteX14" fmla="*/ 211455 w 642933"/>
                <a:gd name="connsiteY14" fmla="*/ 301943 h 929640"/>
                <a:gd name="connsiteX15" fmla="*/ 217170 w 642933"/>
                <a:gd name="connsiteY15" fmla="*/ 270510 h 929640"/>
                <a:gd name="connsiteX16" fmla="*/ 226695 w 642933"/>
                <a:gd name="connsiteY16" fmla="*/ 238125 h 929640"/>
                <a:gd name="connsiteX17" fmla="*/ 240030 w 642933"/>
                <a:gd name="connsiteY17" fmla="*/ 205740 h 929640"/>
                <a:gd name="connsiteX18" fmla="*/ 243840 w 642933"/>
                <a:gd name="connsiteY18" fmla="*/ 171450 h 929640"/>
                <a:gd name="connsiteX19" fmla="*/ 246698 w 642933"/>
                <a:gd name="connsiteY19" fmla="*/ 137160 h 929640"/>
                <a:gd name="connsiteX20" fmla="*/ 249555 w 642933"/>
                <a:gd name="connsiteY20" fmla="*/ 101918 h 929640"/>
                <a:gd name="connsiteX21" fmla="*/ 261938 w 642933"/>
                <a:gd name="connsiteY21" fmla="*/ 68580 h 929640"/>
                <a:gd name="connsiteX22" fmla="*/ 271463 w 642933"/>
                <a:gd name="connsiteY22" fmla="*/ 34290 h 929640"/>
                <a:gd name="connsiteX23" fmla="*/ 294323 w 642933"/>
                <a:gd name="connsiteY23" fmla="*/ 6668 h 929640"/>
                <a:gd name="connsiteX24" fmla="*/ 327660 w 642933"/>
                <a:gd name="connsiteY24" fmla="*/ 0 h 929640"/>
                <a:gd name="connsiteX25" fmla="*/ 360998 w 642933"/>
                <a:gd name="connsiteY25" fmla="*/ 6668 h 929640"/>
                <a:gd name="connsiteX26" fmla="*/ 389573 w 642933"/>
                <a:gd name="connsiteY26" fmla="*/ 25718 h 929640"/>
                <a:gd name="connsiteX27" fmla="*/ 401003 w 642933"/>
                <a:gd name="connsiteY27" fmla="*/ 58103 h 929640"/>
                <a:gd name="connsiteX28" fmla="*/ 401955 w 642933"/>
                <a:gd name="connsiteY28" fmla="*/ 91440 h 929640"/>
                <a:gd name="connsiteX29" fmla="*/ 408623 w 642933"/>
                <a:gd name="connsiteY29" fmla="*/ 125730 h 929640"/>
                <a:gd name="connsiteX30" fmla="*/ 411480 w 642933"/>
                <a:gd name="connsiteY30" fmla="*/ 160020 h 929640"/>
                <a:gd name="connsiteX31" fmla="*/ 415290 w 642933"/>
                <a:gd name="connsiteY31" fmla="*/ 193358 h 929640"/>
                <a:gd name="connsiteX32" fmla="*/ 434340 w 642933"/>
                <a:gd name="connsiteY32" fmla="*/ 215265 h 929640"/>
                <a:gd name="connsiteX33" fmla="*/ 465769 w 642933"/>
                <a:gd name="connsiteY33" fmla="*/ 218123 h 929640"/>
                <a:gd name="connsiteX34" fmla="*/ 498154 w 642933"/>
                <a:gd name="connsiteY34" fmla="*/ 222885 h 929640"/>
                <a:gd name="connsiteX35" fmla="*/ 529586 w 642933"/>
                <a:gd name="connsiteY35" fmla="*/ 229553 h 929640"/>
                <a:gd name="connsiteX36" fmla="*/ 561971 w 642933"/>
                <a:gd name="connsiteY36" fmla="*/ 228600 h 929640"/>
                <a:gd name="connsiteX37" fmla="*/ 591499 w 642933"/>
                <a:gd name="connsiteY37" fmla="*/ 243840 h 929640"/>
                <a:gd name="connsiteX38" fmla="*/ 621026 w 642933"/>
                <a:gd name="connsiteY38" fmla="*/ 256223 h 929640"/>
                <a:gd name="connsiteX39" fmla="*/ 627694 w 642933"/>
                <a:gd name="connsiteY39" fmla="*/ 289560 h 929640"/>
                <a:gd name="connsiteX40" fmla="*/ 639124 w 642933"/>
                <a:gd name="connsiteY40" fmla="*/ 321945 h 929640"/>
                <a:gd name="connsiteX41" fmla="*/ 642934 w 642933"/>
                <a:gd name="connsiteY41" fmla="*/ 356235 h 929640"/>
                <a:gd name="connsiteX42" fmla="*/ 640076 w 642933"/>
                <a:gd name="connsiteY42" fmla="*/ 390525 h 929640"/>
                <a:gd name="connsiteX43" fmla="*/ 639124 w 642933"/>
                <a:gd name="connsiteY43" fmla="*/ 424815 h 929640"/>
                <a:gd name="connsiteX44" fmla="*/ 637219 w 642933"/>
                <a:gd name="connsiteY44" fmla="*/ 459105 h 929640"/>
                <a:gd name="connsiteX45" fmla="*/ 639124 w 642933"/>
                <a:gd name="connsiteY45" fmla="*/ 493395 h 929640"/>
                <a:gd name="connsiteX46" fmla="*/ 634361 w 642933"/>
                <a:gd name="connsiteY46" fmla="*/ 526733 h 929640"/>
                <a:gd name="connsiteX47" fmla="*/ 632456 w 642933"/>
                <a:gd name="connsiteY47" fmla="*/ 561023 h 929640"/>
                <a:gd name="connsiteX48" fmla="*/ 621979 w 642933"/>
                <a:gd name="connsiteY48" fmla="*/ 593408 h 929640"/>
                <a:gd name="connsiteX49" fmla="*/ 599119 w 642933"/>
                <a:gd name="connsiteY49" fmla="*/ 615315 h 929640"/>
                <a:gd name="connsiteX50" fmla="*/ 567686 w 642933"/>
                <a:gd name="connsiteY50" fmla="*/ 628650 h 929640"/>
                <a:gd name="connsiteX51" fmla="*/ 535301 w 642933"/>
                <a:gd name="connsiteY51" fmla="*/ 641985 h 929640"/>
                <a:gd name="connsiteX52" fmla="*/ 500059 w 642933"/>
                <a:gd name="connsiteY52" fmla="*/ 641985 h 929640"/>
                <a:gd name="connsiteX53" fmla="*/ 466721 w 642933"/>
                <a:gd name="connsiteY53" fmla="*/ 650558 h 929640"/>
                <a:gd name="connsiteX54" fmla="*/ 432435 w 642933"/>
                <a:gd name="connsiteY54" fmla="*/ 654368 h 929640"/>
                <a:gd name="connsiteX55" fmla="*/ 418148 w 642933"/>
                <a:gd name="connsiteY55" fmla="*/ 684848 h 929640"/>
                <a:gd name="connsiteX56" fmla="*/ 393383 w 642933"/>
                <a:gd name="connsiteY56" fmla="*/ 707708 h 929640"/>
                <a:gd name="connsiteX57" fmla="*/ 377190 w 642933"/>
                <a:gd name="connsiteY57" fmla="*/ 736283 h 929640"/>
                <a:gd name="connsiteX58" fmla="*/ 363855 w 642933"/>
                <a:gd name="connsiteY58" fmla="*/ 766763 h 929640"/>
                <a:gd name="connsiteX59" fmla="*/ 343853 w 642933"/>
                <a:gd name="connsiteY59" fmla="*/ 793433 h 929640"/>
                <a:gd name="connsiteX60" fmla="*/ 328613 w 642933"/>
                <a:gd name="connsiteY60" fmla="*/ 822960 h 929640"/>
                <a:gd name="connsiteX61" fmla="*/ 309563 w 642933"/>
                <a:gd name="connsiteY61" fmla="*/ 849630 h 929640"/>
                <a:gd name="connsiteX62" fmla="*/ 286703 w 642933"/>
                <a:gd name="connsiteY62" fmla="*/ 874395 h 929640"/>
                <a:gd name="connsiteX63" fmla="*/ 275273 w 642933"/>
                <a:gd name="connsiteY63" fmla="*/ 906780 h 929640"/>
                <a:gd name="connsiteX64" fmla="*/ 253365 w 642933"/>
                <a:gd name="connsiteY64" fmla="*/ 929640 h 929640"/>
                <a:gd name="connsiteX65" fmla="*/ 227648 w 642933"/>
                <a:gd name="connsiteY65" fmla="*/ 912495 h 929640"/>
                <a:gd name="connsiteX66" fmla="*/ 208598 w 642933"/>
                <a:gd name="connsiteY66" fmla="*/ 885825 h 929640"/>
                <a:gd name="connsiteX67" fmla="*/ 181927 w 642933"/>
                <a:gd name="connsiteY67" fmla="*/ 866775 h 929640"/>
                <a:gd name="connsiteX68" fmla="*/ 157163 w 642933"/>
                <a:gd name="connsiteY68" fmla="*/ 845820 h 929640"/>
                <a:gd name="connsiteX69" fmla="*/ 133350 w 642933"/>
                <a:gd name="connsiteY69" fmla="*/ 822960 h 929640"/>
                <a:gd name="connsiteX70" fmla="*/ 114300 w 642933"/>
                <a:gd name="connsiteY70" fmla="*/ 795338 h 929640"/>
                <a:gd name="connsiteX71" fmla="*/ 85725 w 642933"/>
                <a:gd name="connsiteY71" fmla="*/ 777240 h 929640"/>
                <a:gd name="connsiteX72" fmla="*/ 60960 w 642933"/>
                <a:gd name="connsiteY72" fmla="*/ 756285 h 929640"/>
                <a:gd name="connsiteX73" fmla="*/ 40005 w 642933"/>
                <a:gd name="connsiteY73" fmla="*/ 730568 h 929640"/>
                <a:gd name="connsiteX74" fmla="*/ 19050 w 642933"/>
                <a:gd name="connsiteY74" fmla="*/ 705803 h 929640"/>
                <a:gd name="connsiteX75" fmla="*/ 0 w 642933"/>
                <a:gd name="connsiteY75" fmla="*/ 681038 h 92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42933" h="929640">
                  <a:moveTo>
                    <a:pt x="0" y="681038"/>
                  </a:moveTo>
                  <a:lnTo>
                    <a:pt x="21908" y="660083"/>
                  </a:lnTo>
                  <a:lnTo>
                    <a:pt x="48578" y="638175"/>
                  </a:lnTo>
                  <a:lnTo>
                    <a:pt x="77153" y="619125"/>
                  </a:lnTo>
                  <a:lnTo>
                    <a:pt x="104775" y="599123"/>
                  </a:lnTo>
                  <a:lnTo>
                    <a:pt x="129540" y="575310"/>
                  </a:lnTo>
                  <a:lnTo>
                    <a:pt x="151448" y="549593"/>
                  </a:lnTo>
                  <a:lnTo>
                    <a:pt x="175260" y="524828"/>
                  </a:lnTo>
                  <a:lnTo>
                    <a:pt x="191452" y="494348"/>
                  </a:lnTo>
                  <a:lnTo>
                    <a:pt x="203835" y="461963"/>
                  </a:lnTo>
                  <a:lnTo>
                    <a:pt x="206693" y="427673"/>
                  </a:lnTo>
                  <a:lnTo>
                    <a:pt x="202883" y="396240"/>
                  </a:lnTo>
                  <a:lnTo>
                    <a:pt x="195263" y="363855"/>
                  </a:lnTo>
                  <a:lnTo>
                    <a:pt x="201930" y="332423"/>
                  </a:lnTo>
                  <a:lnTo>
                    <a:pt x="211455" y="301943"/>
                  </a:lnTo>
                  <a:lnTo>
                    <a:pt x="217170" y="270510"/>
                  </a:lnTo>
                  <a:lnTo>
                    <a:pt x="226695" y="238125"/>
                  </a:lnTo>
                  <a:lnTo>
                    <a:pt x="240030" y="205740"/>
                  </a:lnTo>
                  <a:lnTo>
                    <a:pt x="243840" y="171450"/>
                  </a:lnTo>
                  <a:lnTo>
                    <a:pt x="246698" y="137160"/>
                  </a:lnTo>
                  <a:lnTo>
                    <a:pt x="249555" y="101918"/>
                  </a:lnTo>
                  <a:lnTo>
                    <a:pt x="261938" y="68580"/>
                  </a:lnTo>
                  <a:lnTo>
                    <a:pt x="271463" y="34290"/>
                  </a:lnTo>
                  <a:lnTo>
                    <a:pt x="294323" y="6668"/>
                  </a:lnTo>
                  <a:lnTo>
                    <a:pt x="327660" y="0"/>
                  </a:lnTo>
                  <a:lnTo>
                    <a:pt x="360998" y="6668"/>
                  </a:lnTo>
                  <a:lnTo>
                    <a:pt x="389573" y="25718"/>
                  </a:lnTo>
                  <a:lnTo>
                    <a:pt x="401003" y="58103"/>
                  </a:lnTo>
                  <a:lnTo>
                    <a:pt x="401955" y="91440"/>
                  </a:lnTo>
                  <a:lnTo>
                    <a:pt x="408623" y="125730"/>
                  </a:lnTo>
                  <a:lnTo>
                    <a:pt x="411480" y="160020"/>
                  </a:lnTo>
                  <a:lnTo>
                    <a:pt x="415290" y="193358"/>
                  </a:lnTo>
                  <a:lnTo>
                    <a:pt x="434340" y="215265"/>
                  </a:lnTo>
                  <a:lnTo>
                    <a:pt x="465769" y="218123"/>
                  </a:lnTo>
                  <a:lnTo>
                    <a:pt x="498154" y="222885"/>
                  </a:lnTo>
                  <a:lnTo>
                    <a:pt x="529586" y="229553"/>
                  </a:lnTo>
                  <a:lnTo>
                    <a:pt x="561971" y="228600"/>
                  </a:lnTo>
                  <a:lnTo>
                    <a:pt x="591499" y="243840"/>
                  </a:lnTo>
                  <a:lnTo>
                    <a:pt x="621026" y="256223"/>
                  </a:lnTo>
                  <a:lnTo>
                    <a:pt x="627694" y="289560"/>
                  </a:lnTo>
                  <a:lnTo>
                    <a:pt x="639124" y="321945"/>
                  </a:lnTo>
                  <a:lnTo>
                    <a:pt x="642934" y="356235"/>
                  </a:lnTo>
                  <a:lnTo>
                    <a:pt x="640076" y="390525"/>
                  </a:lnTo>
                  <a:lnTo>
                    <a:pt x="639124" y="424815"/>
                  </a:lnTo>
                  <a:lnTo>
                    <a:pt x="637219" y="459105"/>
                  </a:lnTo>
                  <a:lnTo>
                    <a:pt x="639124" y="493395"/>
                  </a:lnTo>
                  <a:lnTo>
                    <a:pt x="634361" y="526733"/>
                  </a:lnTo>
                  <a:lnTo>
                    <a:pt x="632456" y="561023"/>
                  </a:lnTo>
                  <a:lnTo>
                    <a:pt x="621979" y="593408"/>
                  </a:lnTo>
                  <a:lnTo>
                    <a:pt x="599119" y="615315"/>
                  </a:lnTo>
                  <a:lnTo>
                    <a:pt x="567686" y="628650"/>
                  </a:lnTo>
                  <a:lnTo>
                    <a:pt x="535301" y="641985"/>
                  </a:lnTo>
                  <a:lnTo>
                    <a:pt x="500059" y="641985"/>
                  </a:lnTo>
                  <a:lnTo>
                    <a:pt x="466721" y="650558"/>
                  </a:lnTo>
                  <a:lnTo>
                    <a:pt x="432435" y="654368"/>
                  </a:lnTo>
                  <a:lnTo>
                    <a:pt x="418148" y="684848"/>
                  </a:lnTo>
                  <a:lnTo>
                    <a:pt x="393383" y="707708"/>
                  </a:lnTo>
                  <a:lnTo>
                    <a:pt x="377190" y="736283"/>
                  </a:lnTo>
                  <a:lnTo>
                    <a:pt x="363855" y="766763"/>
                  </a:lnTo>
                  <a:lnTo>
                    <a:pt x="343853" y="793433"/>
                  </a:lnTo>
                  <a:lnTo>
                    <a:pt x="328613" y="822960"/>
                  </a:lnTo>
                  <a:lnTo>
                    <a:pt x="309563" y="849630"/>
                  </a:lnTo>
                  <a:lnTo>
                    <a:pt x="286703" y="874395"/>
                  </a:lnTo>
                  <a:lnTo>
                    <a:pt x="275273" y="906780"/>
                  </a:lnTo>
                  <a:lnTo>
                    <a:pt x="253365" y="929640"/>
                  </a:lnTo>
                  <a:lnTo>
                    <a:pt x="227648" y="912495"/>
                  </a:lnTo>
                  <a:lnTo>
                    <a:pt x="208598" y="885825"/>
                  </a:lnTo>
                  <a:lnTo>
                    <a:pt x="181927" y="866775"/>
                  </a:lnTo>
                  <a:lnTo>
                    <a:pt x="157163" y="845820"/>
                  </a:lnTo>
                  <a:lnTo>
                    <a:pt x="133350" y="822960"/>
                  </a:lnTo>
                  <a:lnTo>
                    <a:pt x="114300" y="795338"/>
                  </a:lnTo>
                  <a:lnTo>
                    <a:pt x="85725" y="777240"/>
                  </a:lnTo>
                  <a:lnTo>
                    <a:pt x="60960" y="756285"/>
                  </a:lnTo>
                  <a:lnTo>
                    <a:pt x="40005" y="730568"/>
                  </a:lnTo>
                  <a:lnTo>
                    <a:pt x="19050" y="705803"/>
                  </a:lnTo>
                  <a:lnTo>
                    <a:pt x="0" y="681038"/>
                  </a:lnTo>
                  <a:close/>
                </a:path>
              </a:pathLst>
            </a:custGeom>
            <a:solidFill>
              <a:srgbClr val="F5C7B1"/>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C6DB244-37E1-1347-98C8-ACF31FABBAFC}"/>
                </a:ext>
              </a:extLst>
            </p:cNvPr>
            <p:cNvSpPr/>
            <p:nvPr/>
          </p:nvSpPr>
          <p:spPr>
            <a:xfrm>
              <a:off x="4994493" y="4027132"/>
              <a:ext cx="656997" cy="964596"/>
            </a:xfrm>
            <a:custGeom>
              <a:avLst/>
              <a:gdLst>
                <a:gd name="connsiteX0" fmla="*/ 583883 w 583882"/>
                <a:gd name="connsiteY0" fmla="*/ 630555 h 857249"/>
                <a:gd name="connsiteX1" fmla="*/ 555308 w 583882"/>
                <a:gd name="connsiteY1" fmla="*/ 613410 h 857249"/>
                <a:gd name="connsiteX2" fmla="*/ 530543 w 583882"/>
                <a:gd name="connsiteY2" fmla="*/ 592455 h 857249"/>
                <a:gd name="connsiteX3" fmla="*/ 507683 w 583882"/>
                <a:gd name="connsiteY3" fmla="*/ 569595 h 857249"/>
                <a:gd name="connsiteX4" fmla="*/ 480060 w 583882"/>
                <a:gd name="connsiteY4" fmla="*/ 550545 h 857249"/>
                <a:gd name="connsiteX5" fmla="*/ 462915 w 583882"/>
                <a:gd name="connsiteY5" fmla="*/ 522922 h 857249"/>
                <a:gd name="connsiteX6" fmla="*/ 445770 w 583882"/>
                <a:gd name="connsiteY6" fmla="*/ 495300 h 857249"/>
                <a:gd name="connsiteX7" fmla="*/ 437197 w 583882"/>
                <a:gd name="connsiteY7" fmla="*/ 463867 h 857249"/>
                <a:gd name="connsiteX8" fmla="*/ 441008 w 583882"/>
                <a:gd name="connsiteY8" fmla="*/ 432435 h 857249"/>
                <a:gd name="connsiteX9" fmla="*/ 444817 w 583882"/>
                <a:gd name="connsiteY9" fmla="*/ 400050 h 857249"/>
                <a:gd name="connsiteX10" fmla="*/ 443865 w 583882"/>
                <a:gd name="connsiteY10" fmla="*/ 367665 h 857249"/>
                <a:gd name="connsiteX11" fmla="*/ 437197 w 583882"/>
                <a:gd name="connsiteY11" fmla="*/ 336233 h 857249"/>
                <a:gd name="connsiteX12" fmla="*/ 431483 w 583882"/>
                <a:gd name="connsiteY12" fmla="*/ 304800 h 857249"/>
                <a:gd name="connsiteX13" fmla="*/ 420052 w 583882"/>
                <a:gd name="connsiteY13" fmla="*/ 275272 h 857249"/>
                <a:gd name="connsiteX14" fmla="*/ 414338 w 583882"/>
                <a:gd name="connsiteY14" fmla="*/ 240983 h 857249"/>
                <a:gd name="connsiteX15" fmla="*/ 403860 w 583882"/>
                <a:gd name="connsiteY15" fmla="*/ 207645 h 857249"/>
                <a:gd name="connsiteX16" fmla="*/ 395288 w 583882"/>
                <a:gd name="connsiteY16" fmla="*/ 173355 h 857249"/>
                <a:gd name="connsiteX17" fmla="*/ 389572 w 583882"/>
                <a:gd name="connsiteY17" fmla="*/ 139065 h 857249"/>
                <a:gd name="connsiteX18" fmla="*/ 386715 w 583882"/>
                <a:gd name="connsiteY18" fmla="*/ 103822 h 857249"/>
                <a:gd name="connsiteX19" fmla="*/ 381952 w 583882"/>
                <a:gd name="connsiteY19" fmla="*/ 69533 h 857249"/>
                <a:gd name="connsiteX20" fmla="*/ 368617 w 583882"/>
                <a:gd name="connsiteY20" fmla="*/ 36195 h 857249"/>
                <a:gd name="connsiteX21" fmla="*/ 344805 w 583882"/>
                <a:gd name="connsiteY21" fmla="*/ 10477 h 857249"/>
                <a:gd name="connsiteX22" fmla="*/ 312420 w 583882"/>
                <a:gd name="connsiteY22" fmla="*/ 0 h 857249"/>
                <a:gd name="connsiteX23" fmla="*/ 280035 w 583882"/>
                <a:gd name="connsiteY23" fmla="*/ 8572 h 857249"/>
                <a:gd name="connsiteX24" fmla="*/ 256222 w 583882"/>
                <a:gd name="connsiteY24" fmla="*/ 31433 h 857249"/>
                <a:gd name="connsiteX25" fmla="*/ 240983 w 583882"/>
                <a:gd name="connsiteY25" fmla="*/ 59055 h 857249"/>
                <a:gd name="connsiteX26" fmla="*/ 234315 w 583882"/>
                <a:gd name="connsiteY26" fmla="*/ 92392 h 857249"/>
                <a:gd name="connsiteX27" fmla="*/ 238125 w 583882"/>
                <a:gd name="connsiteY27" fmla="*/ 126683 h 857249"/>
                <a:gd name="connsiteX28" fmla="*/ 233363 w 583882"/>
                <a:gd name="connsiteY28" fmla="*/ 160972 h 857249"/>
                <a:gd name="connsiteX29" fmla="*/ 223838 w 583882"/>
                <a:gd name="connsiteY29" fmla="*/ 193358 h 857249"/>
                <a:gd name="connsiteX30" fmla="*/ 207645 w 583882"/>
                <a:gd name="connsiteY30" fmla="*/ 217170 h 857249"/>
                <a:gd name="connsiteX31" fmla="*/ 176213 w 583882"/>
                <a:gd name="connsiteY31" fmla="*/ 224790 h 857249"/>
                <a:gd name="connsiteX32" fmla="*/ 143827 w 583882"/>
                <a:gd name="connsiteY32" fmla="*/ 224790 h 857249"/>
                <a:gd name="connsiteX33" fmla="*/ 111442 w 583882"/>
                <a:gd name="connsiteY33" fmla="*/ 228600 h 857249"/>
                <a:gd name="connsiteX34" fmla="*/ 79058 w 583882"/>
                <a:gd name="connsiteY34" fmla="*/ 229552 h 857249"/>
                <a:gd name="connsiteX35" fmla="*/ 47625 w 583882"/>
                <a:gd name="connsiteY35" fmla="*/ 238125 h 857249"/>
                <a:gd name="connsiteX36" fmla="*/ 20002 w 583882"/>
                <a:gd name="connsiteY36" fmla="*/ 257175 h 857249"/>
                <a:gd name="connsiteX37" fmla="*/ 8572 w 583882"/>
                <a:gd name="connsiteY37" fmla="*/ 289560 h 857249"/>
                <a:gd name="connsiteX38" fmla="*/ 7620 w 583882"/>
                <a:gd name="connsiteY38" fmla="*/ 323850 h 857249"/>
                <a:gd name="connsiteX39" fmla="*/ 1905 w 583882"/>
                <a:gd name="connsiteY39" fmla="*/ 357188 h 857249"/>
                <a:gd name="connsiteX40" fmla="*/ 952 w 583882"/>
                <a:gd name="connsiteY40" fmla="*/ 391477 h 857249"/>
                <a:gd name="connsiteX41" fmla="*/ 1905 w 583882"/>
                <a:gd name="connsiteY41" fmla="*/ 425767 h 857249"/>
                <a:gd name="connsiteX42" fmla="*/ 2858 w 583882"/>
                <a:gd name="connsiteY42" fmla="*/ 460058 h 857249"/>
                <a:gd name="connsiteX43" fmla="*/ 0 w 583882"/>
                <a:gd name="connsiteY43" fmla="*/ 494347 h 857249"/>
                <a:gd name="connsiteX44" fmla="*/ 3810 w 583882"/>
                <a:gd name="connsiteY44" fmla="*/ 528638 h 857249"/>
                <a:gd name="connsiteX45" fmla="*/ 8572 w 583882"/>
                <a:gd name="connsiteY45" fmla="*/ 561975 h 857249"/>
                <a:gd name="connsiteX46" fmla="*/ 19050 w 583882"/>
                <a:gd name="connsiteY46" fmla="*/ 594360 h 857249"/>
                <a:gd name="connsiteX47" fmla="*/ 40958 w 583882"/>
                <a:gd name="connsiteY47" fmla="*/ 619125 h 857249"/>
                <a:gd name="connsiteX48" fmla="*/ 72390 w 583882"/>
                <a:gd name="connsiteY48" fmla="*/ 633413 h 857249"/>
                <a:gd name="connsiteX49" fmla="*/ 106680 w 583882"/>
                <a:gd name="connsiteY49" fmla="*/ 641033 h 857249"/>
                <a:gd name="connsiteX50" fmla="*/ 141922 w 583882"/>
                <a:gd name="connsiteY50" fmla="*/ 642938 h 857249"/>
                <a:gd name="connsiteX51" fmla="*/ 175260 w 583882"/>
                <a:gd name="connsiteY51" fmla="*/ 650558 h 857249"/>
                <a:gd name="connsiteX52" fmla="*/ 210502 w 583882"/>
                <a:gd name="connsiteY52" fmla="*/ 654368 h 857249"/>
                <a:gd name="connsiteX53" fmla="*/ 233363 w 583882"/>
                <a:gd name="connsiteY53" fmla="*/ 679133 h 857249"/>
                <a:gd name="connsiteX54" fmla="*/ 256222 w 583882"/>
                <a:gd name="connsiteY54" fmla="*/ 702945 h 857249"/>
                <a:gd name="connsiteX55" fmla="*/ 277177 w 583882"/>
                <a:gd name="connsiteY55" fmla="*/ 727710 h 857249"/>
                <a:gd name="connsiteX56" fmla="*/ 296227 w 583882"/>
                <a:gd name="connsiteY56" fmla="*/ 754380 h 857249"/>
                <a:gd name="connsiteX57" fmla="*/ 318135 w 583882"/>
                <a:gd name="connsiteY57" fmla="*/ 779145 h 857249"/>
                <a:gd name="connsiteX58" fmla="*/ 340995 w 583882"/>
                <a:gd name="connsiteY58" fmla="*/ 802958 h 857249"/>
                <a:gd name="connsiteX59" fmla="*/ 362902 w 583882"/>
                <a:gd name="connsiteY59" fmla="*/ 827723 h 857249"/>
                <a:gd name="connsiteX60" fmla="*/ 373380 w 583882"/>
                <a:gd name="connsiteY60" fmla="*/ 857250 h 857249"/>
                <a:gd name="connsiteX61" fmla="*/ 397192 w 583882"/>
                <a:gd name="connsiteY61" fmla="*/ 833437 h 857249"/>
                <a:gd name="connsiteX62" fmla="*/ 419100 w 583882"/>
                <a:gd name="connsiteY62" fmla="*/ 805815 h 857249"/>
                <a:gd name="connsiteX63" fmla="*/ 443865 w 583882"/>
                <a:gd name="connsiteY63" fmla="*/ 781050 h 857249"/>
                <a:gd name="connsiteX64" fmla="*/ 464820 w 583882"/>
                <a:gd name="connsiteY64" fmla="*/ 752475 h 857249"/>
                <a:gd name="connsiteX65" fmla="*/ 492442 w 583882"/>
                <a:gd name="connsiteY65" fmla="*/ 730568 h 857249"/>
                <a:gd name="connsiteX66" fmla="*/ 518160 w 583882"/>
                <a:gd name="connsiteY66" fmla="*/ 705802 h 857249"/>
                <a:gd name="connsiteX67" fmla="*/ 538162 w 583882"/>
                <a:gd name="connsiteY67" fmla="*/ 676275 h 857249"/>
                <a:gd name="connsiteX68" fmla="*/ 561975 w 583882"/>
                <a:gd name="connsiteY68" fmla="*/ 649605 h 857249"/>
                <a:gd name="connsiteX69" fmla="*/ 583883 w 583882"/>
                <a:gd name="connsiteY69" fmla="*/ 630555 h 85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83882" h="857249">
                  <a:moveTo>
                    <a:pt x="583883" y="630555"/>
                  </a:moveTo>
                  <a:lnTo>
                    <a:pt x="555308" y="613410"/>
                  </a:lnTo>
                  <a:lnTo>
                    <a:pt x="530543" y="592455"/>
                  </a:lnTo>
                  <a:lnTo>
                    <a:pt x="507683" y="569595"/>
                  </a:lnTo>
                  <a:lnTo>
                    <a:pt x="480060" y="550545"/>
                  </a:lnTo>
                  <a:lnTo>
                    <a:pt x="462915" y="522922"/>
                  </a:lnTo>
                  <a:lnTo>
                    <a:pt x="445770" y="495300"/>
                  </a:lnTo>
                  <a:lnTo>
                    <a:pt x="437197" y="463867"/>
                  </a:lnTo>
                  <a:lnTo>
                    <a:pt x="441008" y="432435"/>
                  </a:lnTo>
                  <a:lnTo>
                    <a:pt x="444817" y="400050"/>
                  </a:lnTo>
                  <a:lnTo>
                    <a:pt x="443865" y="367665"/>
                  </a:lnTo>
                  <a:lnTo>
                    <a:pt x="437197" y="336233"/>
                  </a:lnTo>
                  <a:lnTo>
                    <a:pt x="431483" y="304800"/>
                  </a:lnTo>
                  <a:lnTo>
                    <a:pt x="420052" y="275272"/>
                  </a:lnTo>
                  <a:lnTo>
                    <a:pt x="414338" y="240983"/>
                  </a:lnTo>
                  <a:lnTo>
                    <a:pt x="403860" y="207645"/>
                  </a:lnTo>
                  <a:lnTo>
                    <a:pt x="395288" y="173355"/>
                  </a:lnTo>
                  <a:lnTo>
                    <a:pt x="389572" y="139065"/>
                  </a:lnTo>
                  <a:lnTo>
                    <a:pt x="386715" y="103822"/>
                  </a:lnTo>
                  <a:lnTo>
                    <a:pt x="381952" y="69533"/>
                  </a:lnTo>
                  <a:lnTo>
                    <a:pt x="368617" y="36195"/>
                  </a:lnTo>
                  <a:lnTo>
                    <a:pt x="344805" y="10477"/>
                  </a:lnTo>
                  <a:lnTo>
                    <a:pt x="312420" y="0"/>
                  </a:lnTo>
                  <a:lnTo>
                    <a:pt x="280035" y="8572"/>
                  </a:lnTo>
                  <a:lnTo>
                    <a:pt x="256222" y="31433"/>
                  </a:lnTo>
                  <a:lnTo>
                    <a:pt x="240983" y="59055"/>
                  </a:lnTo>
                  <a:lnTo>
                    <a:pt x="234315" y="92392"/>
                  </a:lnTo>
                  <a:lnTo>
                    <a:pt x="238125" y="126683"/>
                  </a:lnTo>
                  <a:lnTo>
                    <a:pt x="233363" y="160972"/>
                  </a:lnTo>
                  <a:lnTo>
                    <a:pt x="223838" y="193358"/>
                  </a:lnTo>
                  <a:lnTo>
                    <a:pt x="207645" y="217170"/>
                  </a:lnTo>
                  <a:lnTo>
                    <a:pt x="176213" y="224790"/>
                  </a:lnTo>
                  <a:lnTo>
                    <a:pt x="143827" y="224790"/>
                  </a:lnTo>
                  <a:lnTo>
                    <a:pt x="111442" y="228600"/>
                  </a:lnTo>
                  <a:lnTo>
                    <a:pt x="79058" y="229552"/>
                  </a:lnTo>
                  <a:lnTo>
                    <a:pt x="47625" y="238125"/>
                  </a:lnTo>
                  <a:lnTo>
                    <a:pt x="20002" y="257175"/>
                  </a:lnTo>
                  <a:lnTo>
                    <a:pt x="8572" y="289560"/>
                  </a:lnTo>
                  <a:lnTo>
                    <a:pt x="7620" y="323850"/>
                  </a:lnTo>
                  <a:lnTo>
                    <a:pt x="1905" y="357188"/>
                  </a:lnTo>
                  <a:lnTo>
                    <a:pt x="952" y="391477"/>
                  </a:lnTo>
                  <a:lnTo>
                    <a:pt x="1905" y="425767"/>
                  </a:lnTo>
                  <a:lnTo>
                    <a:pt x="2858" y="460058"/>
                  </a:lnTo>
                  <a:lnTo>
                    <a:pt x="0" y="494347"/>
                  </a:lnTo>
                  <a:lnTo>
                    <a:pt x="3810" y="528638"/>
                  </a:lnTo>
                  <a:lnTo>
                    <a:pt x="8572" y="561975"/>
                  </a:lnTo>
                  <a:lnTo>
                    <a:pt x="19050" y="594360"/>
                  </a:lnTo>
                  <a:lnTo>
                    <a:pt x="40958" y="619125"/>
                  </a:lnTo>
                  <a:lnTo>
                    <a:pt x="72390" y="633413"/>
                  </a:lnTo>
                  <a:lnTo>
                    <a:pt x="106680" y="641033"/>
                  </a:lnTo>
                  <a:lnTo>
                    <a:pt x="141922" y="642938"/>
                  </a:lnTo>
                  <a:lnTo>
                    <a:pt x="175260" y="650558"/>
                  </a:lnTo>
                  <a:lnTo>
                    <a:pt x="210502" y="654368"/>
                  </a:lnTo>
                  <a:lnTo>
                    <a:pt x="233363" y="679133"/>
                  </a:lnTo>
                  <a:lnTo>
                    <a:pt x="256222" y="702945"/>
                  </a:lnTo>
                  <a:lnTo>
                    <a:pt x="277177" y="727710"/>
                  </a:lnTo>
                  <a:lnTo>
                    <a:pt x="296227" y="754380"/>
                  </a:lnTo>
                  <a:lnTo>
                    <a:pt x="318135" y="779145"/>
                  </a:lnTo>
                  <a:lnTo>
                    <a:pt x="340995" y="802958"/>
                  </a:lnTo>
                  <a:lnTo>
                    <a:pt x="362902" y="827723"/>
                  </a:lnTo>
                  <a:lnTo>
                    <a:pt x="373380" y="857250"/>
                  </a:lnTo>
                  <a:lnTo>
                    <a:pt x="397192" y="833437"/>
                  </a:lnTo>
                  <a:lnTo>
                    <a:pt x="419100" y="805815"/>
                  </a:lnTo>
                  <a:lnTo>
                    <a:pt x="443865" y="781050"/>
                  </a:lnTo>
                  <a:lnTo>
                    <a:pt x="464820" y="752475"/>
                  </a:lnTo>
                  <a:lnTo>
                    <a:pt x="492442" y="730568"/>
                  </a:lnTo>
                  <a:lnTo>
                    <a:pt x="518160" y="705802"/>
                  </a:lnTo>
                  <a:lnTo>
                    <a:pt x="538162" y="676275"/>
                  </a:lnTo>
                  <a:lnTo>
                    <a:pt x="561975" y="649605"/>
                  </a:lnTo>
                  <a:lnTo>
                    <a:pt x="583883" y="630555"/>
                  </a:lnTo>
                  <a:close/>
                </a:path>
              </a:pathLst>
            </a:custGeom>
            <a:solidFill>
              <a:srgbClr val="F5C7B1"/>
            </a:solidFill>
            <a:ln w="9525" cap="flat">
              <a:noFill/>
              <a:prstDash val="solid"/>
              <a:miter/>
            </a:ln>
          </p:spPr>
          <p:txBody>
            <a:bodyPr rtlCol="0" anchor="ctr"/>
            <a:lstStyle/>
            <a:p>
              <a:endParaRPr lang="en-US"/>
            </a:p>
          </p:txBody>
        </p:sp>
        <p:grpSp>
          <p:nvGrpSpPr>
            <p:cNvPr id="44" name="Group 43">
              <a:extLst>
                <a:ext uri="{FF2B5EF4-FFF2-40B4-BE49-F238E27FC236}">
                  <a16:creationId xmlns:a16="http://schemas.microsoft.com/office/drawing/2014/main" id="{9926DBA3-03D0-F849-A198-B92B72E44C6F}"/>
                </a:ext>
              </a:extLst>
            </p:cNvPr>
            <p:cNvGrpSpPr/>
            <p:nvPr/>
          </p:nvGrpSpPr>
          <p:grpSpPr>
            <a:xfrm>
              <a:off x="3639773" y="2473986"/>
              <a:ext cx="1619443" cy="1545641"/>
              <a:chOff x="3639773" y="2473986"/>
              <a:chExt cx="1619443" cy="1545641"/>
            </a:xfrm>
          </p:grpSpPr>
          <p:sp>
            <p:nvSpPr>
              <p:cNvPr id="46" name="Freeform 45">
                <a:extLst>
                  <a:ext uri="{FF2B5EF4-FFF2-40B4-BE49-F238E27FC236}">
                    <a16:creationId xmlns:a16="http://schemas.microsoft.com/office/drawing/2014/main" id="{3486897B-5067-1E40-9077-75EC2E0FDA3F}"/>
                  </a:ext>
                </a:extLst>
              </p:cNvPr>
              <p:cNvSpPr/>
              <p:nvPr/>
            </p:nvSpPr>
            <p:spPr>
              <a:xfrm>
                <a:off x="3816616" y="2680984"/>
                <a:ext cx="176838" cy="573397"/>
              </a:xfrm>
              <a:custGeom>
                <a:avLst/>
                <a:gdLst>
                  <a:gd name="connsiteX0" fmla="*/ 27619 w 157158"/>
                  <a:gd name="connsiteY0" fmla="*/ 509586 h 509585"/>
                  <a:gd name="connsiteX1" fmla="*/ 2858 w 157158"/>
                  <a:gd name="connsiteY1" fmla="*/ 480058 h 509585"/>
                  <a:gd name="connsiteX2" fmla="*/ 50479 w 157158"/>
                  <a:gd name="connsiteY2" fmla="*/ 480058 h 509585"/>
                  <a:gd name="connsiteX3" fmla="*/ 28571 w 157158"/>
                  <a:gd name="connsiteY3" fmla="*/ 461963 h 509585"/>
                  <a:gd name="connsiteX4" fmla="*/ 4763 w 157158"/>
                  <a:gd name="connsiteY4" fmla="*/ 480058 h 509585"/>
                  <a:gd name="connsiteX5" fmla="*/ 4763 w 157158"/>
                  <a:gd name="connsiteY5" fmla="*/ 468630 h 509585"/>
                  <a:gd name="connsiteX6" fmla="*/ 4763 w 157158"/>
                  <a:gd name="connsiteY6" fmla="*/ 463868 h 509585"/>
                  <a:gd name="connsiteX7" fmla="*/ 3810 w 157158"/>
                  <a:gd name="connsiteY7" fmla="*/ 451485 h 509585"/>
                  <a:gd name="connsiteX8" fmla="*/ 3810 w 157158"/>
                  <a:gd name="connsiteY8" fmla="*/ 436245 h 509585"/>
                  <a:gd name="connsiteX9" fmla="*/ 2858 w 157158"/>
                  <a:gd name="connsiteY9" fmla="*/ 433388 h 509585"/>
                  <a:gd name="connsiteX10" fmla="*/ 0 w 157158"/>
                  <a:gd name="connsiteY10" fmla="*/ 418147 h 509585"/>
                  <a:gd name="connsiteX11" fmla="*/ 952 w 157158"/>
                  <a:gd name="connsiteY11" fmla="*/ 407670 h 509585"/>
                  <a:gd name="connsiteX12" fmla="*/ 952 w 157158"/>
                  <a:gd name="connsiteY12" fmla="*/ 401955 h 509585"/>
                  <a:gd name="connsiteX13" fmla="*/ 952 w 157158"/>
                  <a:gd name="connsiteY13" fmla="*/ 385763 h 509585"/>
                  <a:gd name="connsiteX14" fmla="*/ 2858 w 157158"/>
                  <a:gd name="connsiteY14" fmla="*/ 372428 h 509585"/>
                  <a:gd name="connsiteX15" fmla="*/ 3810 w 157158"/>
                  <a:gd name="connsiteY15" fmla="*/ 368618 h 509585"/>
                  <a:gd name="connsiteX16" fmla="*/ 4763 w 157158"/>
                  <a:gd name="connsiteY16" fmla="*/ 359093 h 509585"/>
                  <a:gd name="connsiteX17" fmla="*/ 4763 w 157158"/>
                  <a:gd name="connsiteY17" fmla="*/ 352425 h 509585"/>
                  <a:gd name="connsiteX18" fmla="*/ 4763 w 157158"/>
                  <a:gd name="connsiteY18" fmla="*/ 320993 h 509585"/>
                  <a:gd name="connsiteX19" fmla="*/ 5715 w 157158"/>
                  <a:gd name="connsiteY19" fmla="*/ 307658 h 509585"/>
                  <a:gd name="connsiteX20" fmla="*/ 6668 w 157158"/>
                  <a:gd name="connsiteY20" fmla="*/ 302895 h 509585"/>
                  <a:gd name="connsiteX21" fmla="*/ 6668 w 157158"/>
                  <a:gd name="connsiteY21" fmla="*/ 299085 h 509585"/>
                  <a:gd name="connsiteX22" fmla="*/ 6668 w 157158"/>
                  <a:gd name="connsiteY22" fmla="*/ 286703 h 509585"/>
                  <a:gd name="connsiteX23" fmla="*/ 9525 w 157158"/>
                  <a:gd name="connsiteY23" fmla="*/ 274320 h 509585"/>
                  <a:gd name="connsiteX24" fmla="*/ 10477 w 157158"/>
                  <a:gd name="connsiteY24" fmla="*/ 270510 h 509585"/>
                  <a:gd name="connsiteX25" fmla="*/ 10477 w 157158"/>
                  <a:gd name="connsiteY25" fmla="*/ 264795 h 509585"/>
                  <a:gd name="connsiteX26" fmla="*/ 11430 w 157158"/>
                  <a:gd name="connsiteY26" fmla="*/ 254318 h 509585"/>
                  <a:gd name="connsiteX27" fmla="*/ 11430 w 157158"/>
                  <a:gd name="connsiteY27" fmla="*/ 252413 h 509585"/>
                  <a:gd name="connsiteX28" fmla="*/ 11430 w 157158"/>
                  <a:gd name="connsiteY28" fmla="*/ 237172 h 509585"/>
                  <a:gd name="connsiteX29" fmla="*/ 13335 w 157158"/>
                  <a:gd name="connsiteY29" fmla="*/ 226695 h 509585"/>
                  <a:gd name="connsiteX30" fmla="*/ 14288 w 157158"/>
                  <a:gd name="connsiteY30" fmla="*/ 220980 h 509585"/>
                  <a:gd name="connsiteX31" fmla="*/ 17145 w 157158"/>
                  <a:gd name="connsiteY31" fmla="*/ 211455 h 509585"/>
                  <a:gd name="connsiteX32" fmla="*/ 19050 w 157158"/>
                  <a:gd name="connsiteY32" fmla="*/ 205740 h 509585"/>
                  <a:gd name="connsiteX33" fmla="*/ 19999 w 157158"/>
                  <a:gd name="connsiteY33" fmla="*/ 201930 h 509585"/>
                  <a:gd name="connsiteX34" fmla="*/ 22856 w 157158"/>
                  <a:gd name="connsiteY34" fmla="*/ 189547 h 509585"/>
                  <a:gd name="connsiteX35" fmla="*/ 25714 w 157158"/>
                  <a:gd name="connsiteY35" fmla="*/ 179070 h 509585"/>
                  <a:gd name="connsiteX36" fmla="*/ 27619 w 157158"/>
                  <a:gd name="connsiteY36" fmla="*/ 174308 h 509585"/>
                  <a:gd name="connsiteX37" fmla="*/ 28571 w 157158"/>
                  <a:gd name="connsiteY37" fmla="*/ 170497 h 509585"/>
                  <a:gd name="connsiteX38" fmla="*/ 31429 w 157158"/>
                  <a:gd name="connsiteY38" fmla="*/ 157163 h 509585"/>
                  <a:gd name="connsiteX39" fmla="*/ 40001 w 157158"/>
                  <a:gd name="connsiteY39" fmla="*/ 142875 h 509585"/>
                  <a:gd name="connsiteX40" fmla="*/ 42859 w 157158"/>
                  <a:gd name="connsiteY40" fmla="*/ 126682 h 509585"/>
                  <a:gd name="connsiteX41" fmla="*/ 46669 w 157158"/>
                  <a:gd name="connsiteY41" fmla="*/ 118110 h 509585"/>
                  <a:gd name="connsiteX42" fmla="*/ 49526 w 157158"/>
                  <a:gd name="connsiteY42" fmla="*/ 112395 h 509585"/>
                  <a:gd name="connsiteX43" fmla="*/ 55241 w 157158"/>
                  <a:gd name="connsiteY43" fmla="*/ 101918 h 509585"/>
                  <a:gd name="connsiteX44" fmla="*/ 57146 w 157158"/>
                  <a:gd name="connsiteY44" fmla="*/ 98107 h 509585"/>
                  <a:gd name="connsiteX45" fmla="*/ 59051 w 157158"/>
                  <a:gd name="connsiteY45" fmla="*/ 93345 h 509585"/>
                  <a:gd name="connsiteX46" fmla="*/ 63814 w 157158"/>
                  <a:gd name="connsiteY46" fmla="*/ 81915 h 509585"/>
                  <a:gd name="connsiteX47" fmla="*/ 72386 w 157158"/>
                  <a:gd name="connsiteY47" fmla="*/ 67628 h 509585"/>
                  <a:gd name="connsiteX48" fmla="*/ 79054 w 157158"/>
                  <a:gd name="connsiteY48" fmla="*/ 58103 h 509585"/>
                  <a:gd name="connsiteX49" fmla="*/ 81911 w 157158"/>
                  <a:gd name="connsiteY49" fmla="*/ 53340 h 509585"/>
                  <a:gd name="connsiteX50" fmla="*/ 90484 w 157158"/>
                  <a:gd name="connsiteY50" fmla="*/ 42863 h 509585"/>
                  <a:gd name="connsiteX51" fmla="*/ 93341 w 157158"/>
                  <a:gd name="connsiteY51" fmla="*/ 40005 h 509585"/>
                  <a:gd name="connsiteX52" fmla="*/ 93341 w 157158"/>
                  <a:gd name="connsiteY52" fmla="*/ 39053 h 509585"/>
                  <a:gd name="connsiteX53" fmla="*/ 100961 w 157158"/>
                  <a:gd name="connsiteY53" fmla="*/ 24765 h 509585"/>
                  <a:gd name="connsiteX54" fmla="*/ 103819 w 157158"/>
                  <a:gd name="connsiteY54" fmla="*/ 20955 h 509585"/>
                  <a:gd name="connsiteX55" fmla="*/ 112391 w 157158"/>
                  <a:gd name="connsiteY55" fmla="*/ 11430 h 509585"/>
                  <a:gd name="connsiteX56" fmla="*/ 126679 w 157158"/>
                  <a:gd name="connsiteY56" fmla="*/ 0 h 509585"/>
                  <a:gd name="connsiteX57" fmla="*/ 157159 w 157158"/>
                  <a:gd name="connsiteY57" fmla="*/ 36195 h 509585"/>
                  <a:gd name="connsiteX58" fmla="*/ 148586 w 157158"/>
                  <a:gd name="connsiteY58" fmla="*/ 41910 h 509585"/>
                  <a:gd name="connsiteX59" fmla="*/ 147634 w 157158"/>
                  <a:gd name="connsiteY59" fmla="*/ 42863 h 509585"/>
                  <a:gd name="connsiteX60" fmla="*/ 141919 w 157158"/>
                  <a:gd name="connsiteY60" fmla="*/ 49530 h 509585"/>
                  <a:gd name="connsiteX61" fmla="*/ 138109 w 157158"/>
                  <a:gd name="connsiteY61" fmla="*/ 53340 h 509585"/>
                  <a:gd name="connsiteX62" fmla="*/ 138109 w 157158"/>
                  <a:gd name="connsiteY62" fmla="*/ 54293 h 509585"/>
                  <a:gd name="connsiteX63" fmla="*/ 131441 w 157158"/>
                  <a:gd name="connsiteY63" fmla="*/ 65723 h 509585"/>
                  <a:gd name="connsiteX64" fmla="*/ 123821 w 157158"/>
                  <a:gd name="connsiteY64" fmla="*/ 74295 h 509585"/>
                  <a:gd name="connsiteX65" fmla="*/ 121916 w 157158"/>
                  <a:gd name="connsiteY65" fmla="*/ 76200 h 509585"/>
                  <a:gd name="connsiteX66" fmla="*/ 118106 w 157158"/>
                  <a:gd name="connsiteY66" fmla="*/ 81915 h 509585"/>
                  <a:gd name="connsiteX67" fmla="*/ 114296 w 157158"/>
                  <a:gd name="connsiteY67" fmla="*/ 88582 h 509585"/>
                  <a:gd name="connsiteX68" fmla="*/ 106676 w 157158"/>
                  <a:gd name="connsiteY68" fmla="*/ 100965 h 509585"/>
                  <a:gd name="connsiteX69" fmla="*/ 104771 w 157158"/>
                  <a:gd name="connsiteY69" fmla="*/ 105728 h 509585"/>
                  <a:gd name="connsiteX70" fmla="*/ 100961 w 157158"/>
                  <a:gd name="connsiteY70" fmla="*/ 114300 h 509585"/>
                  <a:gd name="connsiteX71" fmla="*/ 96199 w 157158"/>
                  <a:gd name="connsiteY71" fmla="*/ 123825 h 509585"/>
                  <a:gd name="connsiteX72" fmla="*/ 94294 w 157158"/>
                  <a:gd name="connsiteY72" fmla="*/ 127635 h 509585"/>
                  <a:gd name="connsiteX73" fmla="*/ 90484 w 157158"/>
                  <a:gd name="connsiteY73" fmla="*/ 135255 h 509585"/>
                  <a:gd name="connsiteX74" fmla="*/ 87626 w 157158"/>
                  <a:gd name="connsiteY74" fmla="*/ 140970 h 509585"/>
                  <a:gd name="connsiteX75" fmla="*/ 87626 w 157158"/>
                  <a:gd name="connsiteY75" fmla="*/ 142875 h 509585"/>
                  <a:gd name="connsiteX76" fmla="*/ 84769 w 157158"/>
                  <a:gd name="connsiteY76" fmla="*/ 157163 h 509585"/>
                  <a:gd name="connsiteX77" fmla="*/ 76196 w 157158"/>
                  <a:gd name="connsiteY77" fmla="*/ 171450 h 509585"/>
                  <a:gd name="connsiteX78" fmla="*/ 76196 w 157158"/>
                  <a:gd name="connsiteY78" fmla="*/ 174308 h 509585"/>
                  <a:gd name="connsiteX79" fmla="*/ 74291 w 157158"/>
                  <a:gd name="connsiteY79" fmla="*/ 184785 h 509585"/>
                  <a:gd name="connsiteX80" fmla="*/ 72386 w 157158"/>
                  <a:gd name="connsiteY80" fmla="*/ 191453 h 509585"/>
                  <a:gd name="connsiteX81" fmla="*/ 70481 w 157158"/>
                  <a:gd name="connsiteY81" fmla="*/ 199072 h 509585"/>
                  <a:gd name="connsiteX82" fmla="*/ 67624 w 157158"/>
                  <a:gd name="connsiteY82" fmla="*/ 210503 h 509585"/>
                  <a:gd name="connsiteX83" fmla="*/ 66671 w 157158"/>
                  <a:gd name="connsiteY83" fmla="*/ 214313 h 509585"/>
                  <a:gd name="connsiteX84" fmla="*/ 63814 w 157158"/>
                  <a:gd name="connsiteY84" fmla="*/ 223838 h 509585"/>
                  <a:gd name="connsiteX85" fmla="*/ 62861 w 157158"/>
                  <a:gd name="connsiteY85" fmla="*/ 228600 h 509585"/>
                  <a:gd name="connsiteX86" fmla="*/ 60956 w 157158"/>
                  <a:gd name="connsiteY86" fmla="*/ 235268 h 509585"/>
                  <a:gd name="connsiteX87" fmla="*/ 59051 w 157158"/>
                  <a:gd name="connsiteY87" fmla="*/ 242888 h 509585"/>
                  <a:gd name="connsiteX88" fmla="*/ 59051 w 157158"/>
                  <a:gd name="connsiteY88" fmla="*/ 244793 h 509585"/>
                  <a:gd name="connsiteX89" fmla="*/ 59051 w 157158"/>
                  <a:gd name="connsiteY89" fmla="*/ 259080 h 509585"/>
                  <a:gd name="connsiteX90" fmla="*/ 58099 w 157158"/>
                  <a:gd name="connsiteY90" fmla="*/ 265747 h 509585"/>
                  <a:gd name="connsiteX91" fmla="*/ 57146 w 157158"/>
                  <a:gd name="connsiteY91" fmla="*/ 273368 h 509585"/>
                  <a:gd name="connsiteX92" fmla="*/ 55241 w 157158"/>
                  <a:gd name="connsiteY92" fmla="*/ 284797 h 509585"/>
                  <a:gd name="connsiteX93" fmla="*/ 54289 w 157158"/>
                  <a:gd name="connsiteY93" fmla="*/ 288608 h 509585"/>
                  <a:gd name="connsiteX94" fmla="*/ 54289 w 157158"/>
                  <a:gd name="connsiteY94" fmla="*/ 292418 h 509585"/>
                  <a:gd name="connsiteX95" fmla="*/ 54289 w 157158"/>
                  <a:gd name="connsiteY95" fmla="*/ 303847 h 509585"/>
                  <a:gd name="connsiteX96" fmla="*/ 53336 w 157158"/>
                  <a:gd name="connsiteY96" fmla="*/ 312420 h 509585"/>
                  <a:gd name="connsiteX97" fmla="*/ 52384 w 157158"/>
                  <a:gd name="connsiteY97" fmla="*/ 318135 h 509585"/>
                  <a:gd name="connsiteX98" fmla="*/ 52384 w 157158"/>
                  <a:gd name="connsiteY98" fmla="*/ 349568 h 509585"/>
                  <a:gd name="connsiteX99" fmla="*/ 51431 w 157158"/>
                  <a:gd name="connsiteY99" fmla="*/ 360045 h 509585"/>
                  <a:gd name="connsiteX100" fmla="*/ 51431 w 157158"/>
                  <a:gd name="connsiteY100" fmla="*/ 366713 h 509585"/>
                  <a:gd name="connsiteX101" fmla="*/ 49526 w 157158"/>
                  <a:gd name="connsiteY101" fmla="*/ 380047 h 509585"/>
                  <a:gd name="connsiteX102" fmla="*/ 48574 w 157158"/>
                  <a:gd name="connsiteY102" fmla="*/ 383858 h 509585"/>
                  <a:gd name="connsiteX103" fmla="*/ 48574 w 157158"/>
                  <a:gd name="connsiteY103" fmla="*/ 400050 h 509585"/>
                  <a:gd name="connsiteX104" fmla="*/ 47621 w 157158"/>
                  <a:gd name="connsiteY104" fmla="*/ 410528 h 509585"/>
                  <a:gd name="connsiteX105" fmla="*/ 47621 w 157158"/>
                  <a:gd name="connsiteY105" fmla="*/ 416243 h 509585"/>
                  <a:gd name="connsiteX106" fmla="*/ 48574 w 157158"/>
                  <a:gd name="connsiteY106" fmla="*/ 419100 h 509585"/>
                  <a:gd name="connsiteX107" fmla="*/ 51431 w 157158"/>
                  <a:gd name="connsiteY107" fmla="*/ 434340 h 509585"/>
                  <a:gd name="connsiteX108" fmla="*/ 51431 w 157158"/>
                  <a:gd name="connsiteY108" fmla="*/ 450533 h 509585"/>
                  <a:gd name="connsiteX109" fmla="*/ 51431 w 157158"/>
                  <a:gd name="connsiteY109" fmla="*/ 459105 h 509585"/>
                  <a:gd name="connsiteX110" fmla="*/ 51431 w 157158"/>
                  <a:gd name="connsiteY110" fmla="*/ 467678 h 509585"/>
                  <a:gd name="connsiteX111" fmla="*/ 50479 w 157158"/>
                  <a:gd name="connsiteY111" fmla="*/ 483868 h 509585"/>
                  <a:gd name="connsiteX112" fmla="*/ 27619 w 157158"/>
                  <a:gd name="connsiteY112" fmla="*/ 509586 h 5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57158" h="509585">
                    <a:moveTo>
                      <a:pt x="27619" y="509586"/>
                    </a:moveTo>
                    <a:cubicBezTo>
                      <a:pt x="24761" y="509586"/>
                      <a:pt x="2858" y="508633"/>
                      <a:pt x="2858" y="480058"/>
                    </a:cubicBezTo>
                    <a:lnTo>
                      <a:pt x="50479" y="480058"/>
                    </a:lnTo>
                    <a:cubicBezTo>
                      <a:pt x="49526" y="473393"/>
                      <a:pt x="41906" y="462915"/>
                      <a:pt x="28571" y="461963"/>
                    </a:cubicBezTo>
                    <a:cubicBezTo>
                      <a:pt x="15240" y="461010"/>
                      <a:pt x="6668" y="472440"/>
                      <a:pt x="4763" y="480058"/>
                    </a:cubicBezTo>
                    <a:cubicBezTo>
                      <a:pt x="4763" y="480058"/>
                      <a:pt x="4763" y="477201"/>
                      <a:pt x="4763" y="468630"/>
                    </a:cubicBezTo>
                    <a:cubicBezTo>
                      <a:pt x="4763" y="467678"/>
                      <a:pt x="4763" y="465772"/>
                      <a:pt x="4763" y="463868"/>
                    </a:cubicBezTo>
                    <a:cubicBezTo>
                      <a:pt x="4763" y="460058"/>
                      <a:pt x="3810" y="456247"/>
                      <a:pt x="3810" y="451485"/>
                    </a:cubicBezTo>
                    <a:lnTo>
                      <a:pt x="3810" y="436245"/>
                    </a:lnTo>
                    <a:cubicBezTo>
                      <a:pt x="3810" y="435293"/>
                      <a:pt x="3810" y="434340"/>
                      <a:pt x="2858" y="433388"/>
                    </a:cubicBezTo>
                    <a:cubicBezTo>
                      <a:pt x="1905" y="429578"/>
                      <a:pt x="0" y="423863"/>
                      <a:pt x="0" y="418147"/>
                    </a:cubicBezTo>
                    <a:cubicBezTo>
                      <a:pt x="0" y="415290"/>
                      <a:pt x="0" y="411480"/>
                      <a:pt x="952" y="407670"/>
                    </a:cubicBezTo>
                    <a:cubicBezTo>
                      <a:pt x="952" y="405765"/>
                      <a:pt x="952" y="403860"/>
                      <a:pt x="952" y="401955"/>
                    </a:cubicBezTo>
                    <a:lnTo>
                      <a:pt x="952" y="385763"/>
                    </a:lnTo>
                    <a:cubicBezTo>
                      <a:pt x="952" y="380047"/>
                      <a:pt x="1905" y="376238"/>
                      <a:pt x="2858" y="372428"/>
                    </a:cubicBezTo>
                    <a:cubicBezTo>
                      <a:pt x="2858" y="371475"/>
                      <a:pt x="3810" y="370522"/>
                      <a:pt x="3810" y="368618"/>
                    </a:cubicBezTo>
                    <a:cubicBezTo>
                      <a:pt x="3810" y="365760"/>
                      <a:pt x="3810" y="361950"/>
                      <a:pt x="4763" y="359093"/>
                    </a:cubicBezTo>
                    <a:cubicBezTo>
                      <a:pt x="4763" y="357188"/>
                      <a:pt x="4763" y="354330"/>
                      <a:pt x="4763" y="352425"/>
                    </a:cubicBezTo>
                    <a:lnTo>
                      <a:pt x="4763" y="320993"/>
                    </a:lnTo>
                    <a:cubicBezTo>
                      <a:pt x="4763" y="316230"/>
                      <a:pt x="5715" y="311468"/>
                      <a:pt x="5715" y="307658"/>
                    </a:cubicBezTo>
                    <a:cubicBezTo>
                      <a:pt x="5715" y="305753"/>
                      <a:pt x="6668" y="304800"/>
                      <a:pt x="6668" y="302895"/>
                    </a:cubicBezTo>
                    <a:cubicBezTo>
                      <a:pt x="6668" y="301943"/>
                      <a:pt x="6668" y="300038"/>
                      <a:pt x="6668" y="299085"/>
                    </a:cubicBezTo>
                    <a:cubicBezTo>
                      <a:pt x="6668" y="295275"/>
                      <a:pt x="5715" y="291465"/>
                      <a:pt x="6668" y="286703"/>
                    </a:cubicBezTo>
                    <a:cubicBezTo>
                      <a:pt x="6668" y="281940"/>
                      <a:pt x="8573" y="278130"/>
                      <a:pt x="9525" y="274320"/>
                    </a:cubicBezTo>
                    <a:cubicBezTo>
                      <a:pt x="9525" y="273368"/>
                      <a:pt x="10477" y="271463"/>
                      <a:pt x="10477" y="270510"/>
                    </a:cubicBezTo>
                    <a:cubicBezTo>
                      <a:pt x="10477" y="268605"/>
                      <a:pt x="10477" y="266700"/>
                      <a:pt x="10477" y="264795"/>
                    </a:cubicBezTo>
                    <a:cubicBezTo>
                      <a:pt x="10477" y="260985"/>
                      <a:pt x="10477" y="258128"/>
                      <a:pt x="11430" y="254318"/>
                    </a:cubicBezTo>
                    <a:cubicBezTo>
                      <a:pt x="11430" y="254318"/>
                      <a:pt x="11430" y="253365"/>
                      <a:pt x="11430" y="252413"/>
                    </a:cubicBezTo>
                    <a:cubicBezTo>
                      <a:pt x="10477" y="248603"/>
                      <a:pt x="10477" y="243840"/>
                      <a:pt x="11430" y="237172"/>
                    </a:cubicBezTo>
                    <a:cubicBezTo>
                      <a:pt x="12383" y="233363"/>
                      <a:pt x="12383" y="229553"/>
                      <a:pt x="13335" y="226695"/>
                    </a:cubicBezTo>
                    <a:cubicBezTo>
                      <a:pt x="13335" y="224790"/>
                      <a:pt x="14288" y="222885"/>
                      <a:pt x="14288" y="220980"/>
                    </a:cubicBezTo>
                    <a:cubicBezTo>
                      <a:pt x="15240" y="218122"/>
                      <a:pt x="16193" y="214313"/>
                      <a:pt x="17145" y="211455"/>
                    </a:cubicBezTo>
                    <a:cubicBezTo>
                      <a:pt x="18098" y="209550"/>
                      <a:pt x="18098" y="207645"/>
                      <a:pt x="19050" y="205740"/>
                    </a:cubicBezTo>
                    <a:lnTo>
                      <a:pt x="19999" y="201930"/>
                    </a:lnTo>
                    <a:cubicBezTo>
                      <a:pt x="20951" y="198120"/>
                      <a:pt x="21904" y="194310"/>
                      <a:pt x="22856" y="189547"/>
                    </a:cubicBezTo>
                    <a:cubicBezTo>
                      <a:pt x="23809" y="185738"/>
                      <a:pt x="24761" y="181928"/>
                      <a:pt x="25714" y="179070"/>
                    </a:cubicBezTo>
                    <a:cubicBezTo>
                      <a:pt x="26666" y="177165"/>
                      <a:pt x="26666" y="175260"/>
                      <a:pt x="27619" y="174308"/>
                    </a:cubicBezTo>
                    <a:cubicBezTo>
                      <a:pt x="27619" y="173355"/>
                      <a:pt x="27619" y="171450"/>
                      <a:pt x="28571" y="170497"/>
                    </a:cubicBezTo>
                    <a:cubicBezTo>
                      <a:pt x="28571" y="166688"/>
                      <a:pt x="29524" y="162878"/>
                      <a:pt x="31429" y="157163"/>
                    </a:cubicBezTo>
                    <a:cubicBezTo>
                      <a:pt x="33334" y="150495"/>
                      <a:pt x="38096" y="145733"/>
                      <a:pt x="40001" y="142875"/>
                    </a:cubicBezTo>
                    <a:cubicBezTo>
                      <a:pt x="40001" y="139065"/>
                      <a:pt x="40954" y="133350"/>
                      <a:pt x="42859" y="126682"/>
                    </a:cubicBezTo>
                    <a:cubicBezTo>
                      <a:pt x="43811" y="123825"/>
                      <a:pt x="45716" y="120968"/>
                      <a:pt x="46669" y="118110"/>
                    </a:cubicBezTo>
                    <a:cubicBezTo>
                      <a:pt x="47621" y="116205"/>
                      <a:pt x="48574" y="114300"/>
                      <a:pt x="49526" y="112395"/>
                    </a:cubicBezTo>
                    <a:cubicBezTo>
                      <a:pt x="51431" y="107632"/>
                      <a:pt x="53336" y="104775"/>
                      <a:pt x="55241" y="101918"/>
                    </a:cubicBezTo>
                    <a:cubicBezTo>
                      <a:pt x="56194" y="100965"/>
                      <a:pt x="57146" y="99060"/>
                      <a:pt x="57146" y="98107"/>
                    </a:cubicBezTo>
                    <a:cubicBezTo>
                      <a:pt x="58099" y="96203"/>
                      <a:pt x="58099" y="95250"/>
                      <a:pt x="59051" y="93345"/>
                    </a:cubicBezTo>
                    <a:cubicBezTo>
                      <a:pt x="60004" y="90488"/>
                      <a:pt x="61909" y="86678"/>
                      <a:pt x="63814" y="81915"/>
                    </a:cubicBezTo>
                    <a:cubicBezTo>
                      <a:pt x="66671" y="77153"/>
                      <a:pt x="69529" y="72390"/>
                      <a:pt x="72386" y="67628"/>
                    </a:cubicBezTo>
                    <a:cubicBezTo>
                      <a:pt x="74291" y="63818"/>
                      <a:pt x="76196" y="60960"/>
                      <a:pt x="79054" y="58103"/>
                    </a:cubicBezTo>
                    <a:cubicBezTo>
                      <a:pt x="80006" y="56198"/>
                      <a:pt x="80959" y="55245"/>
                      <a:pt x="81911" y="53340"/>
                    </a:cubicBezTo>
                    <a:cubicBezTo>
                      <a:pt x="84769" y="48578"/>
                      <a:pt x="88579" y="45720"/>
                      <a:pt x="90484" y="42863"/>
                    </a:cubicBezTo>
                    <a:cubicBezTo>
                      <a:pt x="91436" y="41910"/>
                      <a:pt x="92389" y="40957"/>
                      <a:pt x="93341" y="40005"/>
                    </a:cubicBezTo>
                    <a:lnTo>
                      <a:pt x="93341" y="39053"/>
                    </a:lnTo>
                    <a:cubicBezTo>
                      <a:pt x="94294" y="35243"/>
                      <a:pt x="97151" y="30480"/>
                      <a:pt x="100961" y="24765"/>
                    </a:cubicBezTo>
                    <a:lnTo>
                      <a:pt x="103819" y="20955"/>
                    </a:lnTo>
                    <a:cubicBezTo>
                      <a:pt x="106676" y="17145"/>
                      <a:pt x="109534" y="14288"/>
                      <a:pt x="112391" y="11430"/>
                    </a:cubicBezTo>
                    <a:cubicBezTo>
                      <a:pt x="118106" y="5715"/>
                      <a:pt x="121916" y="2857"/>
                      <a:pt x="126679" y="0"/>
                    </a:cubicBezTo>
                    <a:lnTo>
                      <a:pt x="157159" y="36195"/>
                    </a:lnTo>
                    <a:cubicBezTo>
                      <a:pt x="153349" y="39053"/>
                      <a:pt x="150491" y="40957"/>
                      <a:pt x="148586" y="41910"/>
                    </a:cubicBezTo>
                    <a:lnTo>
                      <a:pt x="147634" y="42863"/>
                    </a:lnTo>
                    <a:cubicBezTo>
                      <a:pt x="145729" y="44768"/>
                      <a:pt x="143824" y="47625"/>
                      <a:pt x="141919" y="49530"/>
                    </a:cubicBezTo>
                    <a:lnTo>
                      <a:pt x="138109" y="53340"/>
                    </a:lnTo>
                    <a:lnTo>
                      <a:pt x="138109" y="54293"/>
                    </a:lnTo>
                    <a:cubicBezTo>
                      <a:pt x="137156" y="57150"/>
                      <a:pt x="135251" y="61913"/>
                      <a:pt x="131441" y="65723"/>
                    </a:cubicBezTo>
                    <a:cubicBezTo>
                      <a:pt x="128584" y="69532"/>
                      <a:pt x="125726" y="72390"/>
                      <a:pt x="123821" y="74295"/>
                    </a:cubicBezTo>
                    <a:cubicBezTo>
                      <a:pt x="122869" y="75248"/>
                      <a:pt x="121916" y="75248"/>
                      <a:pt x="121916" y="76200"/>
                    </a:cubicBezTo>
                    <a:cubicBezTo>
                      <a:pt x="120964" y="78105"/>
                      <a:pt x="119059" y="80010"/>
                      <a:pt x="118106" y="81915"/>
                    </a:cubicBezTo>
                    <a:cubicBezTo>
                      <a:pt x="116201" y="83820"/>
                      <a:pt x="115249" y="85725"/>
                      <a:pt x="114296" y="88582"/>
                    </a:cubicBezTo>
                    <a:cubicBezTo>
                      <a:pt x="111439" y="93345"/>
                      <a:pt x="109534" y="97155"/>
                      <a:pt x="106676" y="100965"/>
                    </a:cubicBezTo>
                    <a:cubicBezTo>
                      <a:pt x="105724" y="102870"/>
                      <a:pt x="104771" y="104775"/>
                      <a:pt x="104771" y="105728"/>
                    </a:cubicBezTo>
                    <a:cubicBezTo>
                      <a:pt x="103819" y="108585"/>
                      <a:pt x="102866" y="111443"/>
                      <a:pt x="100961" y="114300"/>
                    </a:cubicBezTo>
                    <a:cubicBezTo>
                      <a:pt x="99056" y="118110"/>
                      <a:pt x="97151" y="120968"/>
                      <a:pt x="96199" y="123825"/>
                    </a:cubicBezTo>
                    <a:cubicBezTo>
                      <a:pt x="95246" y="125730"/>
                      <a:pt x="94294" y="126682"/>
                      <a:pt x="94294" y="127635"/>
                    </a:cubicBezTo>
                    <a:cubicBezTo>
                      <a:pt x="93341" y="130493"/>
                      <a:pt x="92389" y="132397"/>
                      <a:pt x="90484" y="135255"/>
                    </a:cubicBezTo>
                    <a:cubicBezTo>
                      <a:pt x="89531" y="137160"/>
                      <a:pt x="88579" y="139065"/>
                      <a:pt x="87626" y="140970"/>
                    </a:cubicBezTo>
                    <a:cubicBezTo>
                      <a:pt x="87626" y="140970"/>
                      <a:pt x="87626" y="141922"/>
                      <a:pt x="87626" y="142875"/>
                    </a:cubicBezTo>
                    <a:cubicBezTo>
                      <a:pt x="87626" y="146685"/>
                      <a:pt x="87626" y="151447"/>
                      <a:pt x="84769" y="157163"/>
                    </a:cubicBezTo>
                    <a:cubicBezTo>
                      <a:pt x="82864" y="163830"/>
                      <a:pt x="79054" y="168593"/>
                      <a:pt x="76196" y="171450"/>
                    </a:cubicBezTo>
                    <a:cubicBezTo>
                      <a:pt x="76196" y="172403"/>
                      <a:pt x="76196" y="173355"/>
                      <a:pt x="76196" y="174308"/>
                    </a:cubicBezTo>
                    <a:cubicBezTo>
                      <a:pt x="76196" y="177165"/>
                      <a:pt x="75244" y="180975"/>
                      <a:pt x="74291" y="184785"/>
                    </a:cubicBezTo>
                    <a:cubicBezTo>
                      <a:pt x="73339" y="187643"/>
                      <a:pt x="73339" y="189547"/>
                      <a:pt x="72386" y="191453"/>
                    </a:cubicBezTo>
                    <a:cubicBezTo>
                      <a:pt x="71434" y="193358"/>
                      <a:pt x="70481" y="196215"/>
                      <a:pt x="70481" y="199072"/>
                    </a:cubicBezTo>
                    <a:cubicBezTo>
                      <a:pt x="69529" y="202883"/>
                      <a:pt x="68576" y="206693"/>
                      <a:pt x="67624" y="210503"/>
                    </a:cubicBezTo>
                    <a:lnTo>
                      <a:pt x="66671" y="214313"/>
                    </a:lnTo>
                    <a:cubicBezTo>
                      <a:pt x="65719" y="217170"/>
                      <a:pt x="64766" y="220028"/>
                      <a:pt x="63814" y="223838"/>
                    </a:cubicBezTo>
                    <a:cubicBezTo>
                      <a:pt x="62861" y="225743"/>
                      <a:pt x="62861" y="227647"/>
                      <a:pt x="62861" y="228600"/>
                    </a:cubicBezTo>
                    <a:cubicBezTo>
                      <a:pt x="62861" y="230505"/>
                      <a:pt x="61909" y="233363"/>
                      <a:pt x="60956" y="235268"/>
                    </a:cubicBezTo>
                    <a:cubicBezTo>
                      <a:pt x="60004" y="237172"/>
                      <a:pt x="60004" y="240030"/>
                      <a:pt x="59051" y="242888"/>
                    </a:cubicBezTo>
                    <a:cubicBezTo>
                      <a:pt x="59051" y="243840"/>
                      <a:pt x="59051" y="243840"/>
                      <a:pt x="59051" y="244793"/>
                    </a:cubicBezTo>
                    <a:cubicBezTo>
                      <a:pt x="59051" y="248603"/>
                      <a:pt x="60004" y="253365"/>
                      <a:pt x="59051" y="259080"/>
                    </a:cubicBezTo>
                    <a:cubicBezTo>
                      <a:pt x="59051" y="261938"/>
                      <a:pt x="59051" y="263843"/>
                      <a:pt x="58099" y="265747"/>
                    </a:cubicBezTo>
                    <a:cubicBezTo>
                      <a:pt x="58099" y="268605"/>
                      <a:pt x="58099" y="270510"/>
                      <a:pt x="57146" y="273368"/>
                    </a:cubicBezTo>
                    <a:cubicBezTo>
                      <a:pt x="56194" y="278130"/>
                      <a:pt x="55241" y="281940"/>
                      <a:pt x="55241" y="284797"/>
                    </a:cubicBezTo>
                    <a:cubicBezTo>
                      <a:pt x="55241" y="285750"/>
                      <a:pt x="54289" y="287655"/>
                      <a:pt x="54289" y="288608"/>
                    </a:cubicBezTo>
                    <a:cubicBezTo>
                      <a:pt x="54289" y="289560"/>
                      <a:pt x="54289" y="291465"/>
                      <a:pt x="54289" y="292418"/>
                    </a:cubicBezTo>
                    <a:cubicBezTo>
                      <a:pt x="54289" y="295275"/>
                      <a:pt x="55241" y="299085"/>
                      <a:pt x="54289" y="303847"/>
                    </a:cubicBezTo>
                    <a:cubicBezTo>
                      <a:pt x="54289" y="306705"/>
                      <a:pt x="53336" y="309563"/>
                      <a:pt x="53336" y="312420"/>
                    </a:cubicBezTo>
                    <a:cubicBezTo>
                      <a:pt x="53336" y="314325"/>
                      <a:pt x="52384" y="317183"/>
                      <a:pt x="52384" y="318135"/>
                    </a:cubicBezTo>
                    <a:lnTo>
                      <a:pt x="52384" y="349568"/>
                    </a:lnTo>
                    <a:cubicBezTo>
                      <a:pt x="52384" y="352425"/>
                      <a:pt x="52384" y="356235"/>
                      <a:pt x="51431" y="360045"/>
                    </a:cubicBezTo>
                    <a:cubicBezTo>
                      <a:pt x="51431" y="361950"/>
                      <a:pt x="51431" y="364808"/>
                      <a:pt x="51431" y="366713"/>
                    </a:cubicBezTo>
                    <a:cubicBezTo>
                      <a:pt x="51431" y="372428"/>
                      <a:pt x="50479" y="376238"/>
                      <a:pt x="49526" y="380047"/>
                    </a:cubicBezTo>
                    <a:cubicBezTo>
                      <a:pt x="49526" y="381000"/>
                      <a:pt x="48574" y="381953"/>
                      <a:pt x="48574" y="383858"/>
                    </a:cubicBezTo>
                    <a:lnTo>
                      <a:pt x="48574" y="400050"/>
                    </a:lnTo>
                    <a:cubicBezTo>
                      <a:pt x="48574" y="402908"/>
                      <a:pt x="48574" y="406718"/>
                      <a:pt x="47621" y="410528"/>
                    </a:cubicBezTo>
                    <a:cubicBezTo>
                      <a:pt x="47621" y="412433"/>
                      <a:pt x="47621" y="414338"/>
                      <a:pt x="47621" y="416243"/>
                    </a:cubicBezTo>
                    <a:cubicBezTo>
                      <a:pt x="47621" y="417195"/>
                      <a:pt x="48574" y="418147"/>
                      <a:pt x="48574" y="419100"/>
                    </a:cubicBezTo>
                    <a:cubicBezTo>
                      <a:pt x="49526" y="422910"/>
                      <a:pt x="51431" y="427672"/>
                      <a:pt x="51431" y="434340"/>
                    </a:cubicBezTo>
                    <a:lnTo>
                      <a:pt x="51431" y="450533"/>
                    </a:lnTo>
                    <a:cubicBezTo>
                      <a:pt x="51431" y="453390"/>
                      <a:pt x="51431" y="456247"/>
                      <a:pt x="51431" y="459105"/>
                    </a:cubicBezTo>
                    <a:cubicBezTo>
                      <a:pt x="51431" y="461963"/>
                      <a:pt x="51431" y="464820"/>
                      <a:pt x="51431" y="467678"/>
                    </a:cubicBezTo>
                    <a:cubicBezTo>
                      <a:pt x="51431" y="474343"/>
                      <a:pt x="51431" y="479106"/>
                      <a:pt x="50479" y="483868"/>
                    </a:cubicBezTo>
                    <a:cubicBezTo>
                      <a:pt x="49526" y="509586"/>
                      <a:pt x="29524" y="509586"/>
                      <a:pt x="27619" y="509586"/>
                    </a:cubicBezTo>
                    <a:close/>
                  </a:path>
                </a:pathLst>
              </a:custGeom>
              <a:solidFill>
                <a:srgbClr val="393E3C"/>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E3E9C73-230B-EF44-B401-D70857DC2D1F}"/>
                  </a:ext>
                </a:extLst>
              </p:cNvPr>
              <p:cNvSpPr/>
              <p:nvPr/>
            </p:nvSpPr>
            <p:spPr>
              <a:xfrm>
                <a:off x="4906608" y="2676693"/>
                <a:ext cx="171484" cy="578759"/>
              </a:xfrm>
              <a:custGeom>
                <a:avLst/>
                <a:gdLst>
                  <a:gd name="connsiteX0" fmla="*/ 128588 w 152400"/>
                  <a:gd name="connsiteY0" fmla="*/ 514352 h 514351"/>
                  <a:gd name="connsiteX1" fmla="*/ 103822 w 152400"/>
                  <a:gd name="connsiteY1" fmla="*/ 484824 h 514351"/>
                  <a:gd name="connsiteX2" fmla="*/ 105727 w 152400"/>
                  <a:gd name="connsiteY2" fmla="*/ 484824 h 514351"/>
                  <a:gd name="connsiteX3" fmla="*/ 105727 w 152400"/>
                  <a:gd name="connsiteY3" fmla="*/ 473393 h 514351"/>
                  <a:gd name="connsiteX4" fmla="*/ 106680 w 152400"/>
                  <a:gd name="connsiteY4" fmla="*/ 463868 h 514351"/>
                  <a:gd name="connsiteX5" fmla="*/ 107632 w 152400"/>
                  <a:gd name="connsiteY5" fmla="*/ 458153 h 514351"/>
                  <a:gd name="connsiteX6" fmla="*/ 106680 w 152400"/>
                  <a:gd name="connsiteY6" fmla="*/ 456247 h 514351"/>
                  <a:gd name="connsiteX7" fmla="*/ 102870 w 152400"/>
                  <a:gd name="connsiteY7" fmla="*/ 440055 h 514351"/>
                  <a:gd name="connsiteX8" fmla="*/ 103822 w 152400"/>
                  <a:gd name="connsiteY8" fmla="*/ 428625 h 514351"/>
                  <a:gd name="connsiteX9" fmla="*/ 104775 w 152400"/>
                  <a:gd name="connsiteY9" fmla="*/ 422910 h 514351"/>
                  <a:gd name="connsiteX10" fmla="*/ 105727 w 152400"/>
                  <a:gd name="connsiteY10" fmla="*/ 411480 h 514351"/>
                  <a:gd name="connsiteX11" fmla="*/ 106680 w 152400"/>
                  <a:gd name="connsiteY11" fmla="*/ 406718 h 514351"/>
                  <a:gd name="connsiteX12" fmla="*/ 105727 w 152400"/>
                  <a:gd name="connsiteY12" fmla="*/ 401003 h 514351"/>
                  <a:gd name="connsiteX13" fmla="*/ 104775 w 152400"/>
                  <a:gd name="connsiteY13" fmla="*/ 389572 h 514351"/>
                  <a:gd name="connsiteX14" fmla="*/ 103822 w 152400"/>
                  <a:gd name="connsiteY14" fmla="*/ 384810 h 514351"/>
                  <a:gd name="connsiteX15" fmla="*/ 102870 w 152400"/>
                  <a:gd name="connsiteY15" fmla="*/ 373380 h 514351"/>
                  <a:gd name="connsiteX16" fmla="*/ 102870 w 152400"/>
                  <a:gd name="connsiteY16" fmla="*/ 356235 h 514351"/>
                  <a:gd name="connsiteX17" fmla="*/ 104775 w 152400"/>
                  <a:gd name="connsiteY17" fmla="*/ 341947 h 514351"/>
                  <a:gd name="connsiteX18" fmla="*/ 105727 w 152400"/>
                  <a:gd name="connsiteY18" fmla="*/ 339090 h 514351"/>
                  <a:gd name="connsiteX19" fmla="*/ 105727 w 152400"/>
                  <a:gd name="connsiteY19" fmla="*/ 334328 h 514351"/>
                  <a:gd name="connsiteX20" fmla="*/ 105727 w 152400"/>
                  <a:gd name="connsiteY20" fmla="*/ 325755 h 514351"/>
                  <a:gd name="connsiteX21" fmla="*/ 104775 w 152400"/>
                  <a:gd name="connsiteY21" fmla="*/ 320993 h 514351"/>
                  <a:gd name="connsiteX22" fmla="*/ 102870 w 152400"/>
                  <a:gd name="connsiteY22" fmla="*/ 310515 h 514351"/>
                  <a:gd name="connsiteX23" fmla="*/ 101917 w 152400"/>
                  <a:gd name="connsiteY23" fmla="*/ 303847 h 514351"/>
                  <a:gd name="connsiteX24" fmla="*/ 100965 w 152400"/>
                  <a:gd name="connsiteY24" fmla="*/ 295275 h 514351"/>
                  <a:gd name="connsiteX25" fmla="*/ 100013 w 152400"/>
                  <a:gd name="connsiteY25" fmla="*/ 288608 h 514351"/>
                  <a:gd name="connsiteX26" fmla="*/ 99060 w 152400"/>
                  <a:gd name="connsiteY26" fmla="*/ 280035 h 514351"/>
                  <a:gd name="connsiteX27" fmla="*/ 97155 w 152400"/>
                  <a:gd name="connsiteY27" fmla="*/ 265747 h 514351"/>
                  <a:gd name="connsiteX28" fmla="*/ 96202 w 152400"/>
                  <a:gd name="connsiteY28" fmla="*/ 258128 h 514351"/>
                  <a:gd name="connsiteX29" fmla="*/ 95250 w 152400"/>
                  <a:gd name="connsiteY29" fmla="*/ 249555 h 514351"/>
                  <a:gd name="connsiteX30" fmla="*/ 94297 w 152400"/>
                  <a:gd name="connsiteY30" fmla="*/ 238125 h 514351"/>
                  <a:gd name="connsiteX31" fmla="*/ 94297 w 152400"/>
                  <a:gd name="connsiteY31" fmla="*/ 234315 h 514351"/>
                  <a:gd name="connsiteX32" fmla="*/ 92392 w 152400"/>
                  <a:gd name="connsiteY32" fmla="*/ 224790 h 514351"/>
                  <a:gd name="connsiteX33" fmla="*/ 91440 w 152400"/>
                  <a:gd name="connsiteY33" fmla="*/ 220028 h 514351"/>
                  <a:gd name="connsiteX34" fmla="*/ 89535 w 152400"/>
                  <a:gd name="connsiteY34" fmla="*/ 211455 h 514351"/>
                  <a:gd name="connsiteX35" fmla="*/ 88582 w 152400"/>
                  <a:gd name="connsiteY35" fmla="*/ 204787 h 514351"/>
                  <a:gd name="connsiteX36" fmla="*/ 86677 w 152400"/>
                  <a:gd name="connsiteY36" fmla="*/ 200025 h 514351"/>
                  <a:gd name="connsiteX37" fmla="*/ 82867 w 152400"/>
                  <a:gd name="connsiteY37" fmla="*/ 190500 h 514351"/>
                  <a:gd name="connsiteX38" fmla="*/ 80963 w 152400"/>
                  <a:gd name="connsiteY38" fmla="*/ 181928 h 514351"/>
                  <a:gd name="connsiteX39" fmla="*/ 79057 w 152400"/>
                  <a:gd name="connsiteY39" fmla="*/ 175260 h 514351"/>
                  <a:gd name="connsiteX40" fmla="*/ 77152 w 152400"/>
                  <a:gd name="connsiteY40" fmla="*/ 166687 h 514351"/>
                  <a:gd name="connsiteX41" fmla="*/ 76200 w 152400"/>
                  <a:gd name="connsiteY41" fmla="*/ 161925 h 514351"/>
                  <a:gd name="connsiteX42" fmla="*/ 75247 w 152400"/>
                  <a:gd name="connsiteY42" fmla="*/ 160020 h 514351"/>
                  <a:gd name="connsiteX43" fmla="*/ 68580 w 152400"/>
                  <a:gd name="connsiteY43" fmla="*/ 148590 h 514351"/>
                  <a:gd name="connsiteX44" fmla="*/ 65722 w 152400"/>
                  <a:gd name="connsiteY44" fmla="*/ 142875 h 514351"/>
                  <a:gd name="connsiteX45" fmla="*/ 61913 w 152400"/>
                  <a:gd name="connsiteY45" fmla="*/ 134302 h 514351"/>
                  <a:gd name="connsiteX46" fmla="*/ 58102 w 152400"/>
                  <a:gd name="connsiteY46" fmla="*/ 118110 h 514351"/>
                  <a:gd name="connsiteX47" fmla="*/ 57150 w 152400"/>
                  <a:gd name="connsiteY47" fmla="*/ 117157 h 514351"/>
                  <a:gd name="connsiteX48" fmla="*/ 49530 w 152400"/>
                  <a:gd name="connsiteY48" fmla="*/ 106680 h 514351"/>
                  <a:gd name="connsiteX49" fmla="*/ 44767 w 152400"/>
                  <a:gd name="connsiteY49" fmla="*/ 93345 h 514351"/>
                  <a:gd name="connsiteX50" fmla="*/ 33338 w 152400"/>
                  <a:gd name="connsiteY50" fmla="*/ 81915 h 514351"/>
                  <a:gd name="connsiteX51" fmla="*/ 29527 w 152400"/>
                  <a:gd name="connsiteY51" fmla="*/ 74295 h 514351"/>
                  <a:gd name="connsiteX52" fmla="*/ 26670 w 152400"/>
                  <a:gd name="connsiteY52" fmla="*/ 69532 h 514351"/>
                  <a:gd name="connsiteX53" fmla="*/ 20002 w 152400"/>
                  <a:gd name="connsiteY53" fmla="*/ 57150 h 514351"/>
                  <a:gd name="connsiteX54" fmla="*/ 20002 w 152400"/>
                  <a:gd name="connsiteY54" fmla="*/ 56197 h 514351"/>
                  <a:gd name="connsiteX55" fmla="*/ 12382 w 152400"/>
                  <a:gd name="connsiteY55" fmla="*/ 49530 h 514351"/>
                  <a:gd name="connsiteX56" fmla="*/ 9525 w 152400"/>
                  <a:gd name="connsiteY56" fmla="*/ 47625 h 514351"/>
                  <a:gd name="connsiteX57" fmla="*/ 7620 w 152400"/>
                  <a:gd name="connsiteY57" fmla="*/ 44768 h 514351"/>
                  <a:gd name="connsiteX58" fmla="*/ 0 w 152400"/>
                  <a:gd name="connsiteY58" fmla="*/ 38100 h 514351"/>
                  <a:gd name="connsiteX59" fmla="*/ 28575 w 152400"/>
                  <a:gd name="connsiteY59" fmla="*/ 0 h 514351"/>
                  <a:gd name="connsiteX60" fmla="*/ 41910 w 152400"/>
                  <a:gd name="connsiteY60" fmla="*/ 12382 h 514351"/>
                  <a:gd name="connsiteX61" fmla="*/ 54292 w 152400"/>
                  <a:gd name="connsiteY61" fmla="*/ 22860 h 514351"/>
                  <a:gd name="connsiteX62" fmla="*/ 56197 w 152400"/>
                  <a:gd name="connsiteY62" fmla="*/ 24765 h 514351"/>
                  <a:gd name="connsiteX63" fmla="*/ 63817 w 152400"/>
                  <a:gd name="connsiteY63" fmla="*/ 37147 h 514351"/>
                  <a:gd name="connsiteX64" fmla="*/ 64770 w 152400"/>
                  <a:gd name="connsiteY64" fmla="*/ 40005 h 514351"/>
                  <a:gd name="connsiteX65" fmla="*/ 71438 w 152400"/>
                  <a:gd name="connsiteY65" fmla="*/ 50482 h 514351"/>
                  <a:gd name="connsiteX66" fmla="*/ 73342 w 152400"/>
                  <a:gd name="connsiteY66" fmla="*/ 53340 h 514351"/>
                  <a:gd name="connsiteX67" fmla="*/ 74295 w 152400"/>
                  <a:gd name="connsiteY67" fmla="*/ 53340 h 514351"/>
                  <a:gd name="connsiteX68" fmla="*/ 86677 w 152400"/>
                  <a:gd name="connsiteY68" fmla="*/ 65722 h 514351"/>
                  <a:gd name="connsiteX69" fmla="*/ 92392 w 152400"/>
                  <a:gd name="connsiteY69" fmla="*/ 80963 h 514351"/>
                  <a:gd name="connsiteX70" fmla="*/ 92392 w 152400"/>
                  <a:gd name="connsiteY70" fmla="*/ 82868 h 514351"/>
                  <a:gd name="connsiteX71" fmla="*/ 93345 w 152400"/>
                  <a:gd name="connsiteY71" fmla="*/ 83820 h 514351"/>
                  <a:gd name="connsiteX72" fmla="*/ 101917 w 152400"/>
                  <a:gd name="connsiteY72" fmla="*/ 96202 h 514351"/>
                  <a:gd name="connsiteX73" fmla="*/ 105727 w 152400"/>
                  <a:gd name="connsiteY73" fmla="*/ 112395 h 514351"/>
                  <a:gd name="connsiteX74" fmla="*/ 105727 w 152400"/>
                  <a:gd name="connsiteY74" fmla="*/ 113347 h 514351"/>
                  <a:gd name="connsiteX75" fmla="*/ 107632 w 152400"/>
                  <a:gd name="connsiteY75" fmla="*/ 118110 h 514351"/>
                  <a:gd name="connsiteX76" fmla="*/ 111442 w 152400"/>
                  <a:gd name="connsiteY76" fmla="*/ 125730 h 514351"/>
                  <a:gd name="connsiteX77" fmla="*/ 112395 w 152400"/>
                  <a:gd name="connsiteY77" fmla="*/ 127635 h 514351"/>
                  <a:gd name="connsiteX78" fmla="*/ 120967 w 152400"/>
                  <a:gd name="connsiteY78" fmla="*/ 141922 h 514351"/>
                  <a:gd name="connsiteX79" fmla="*/ 123825 w 152400"/>
                  <a:gd name="connsiteY79" fmla="*/ 153353 h 514351"/>
                  <a:gd name="connsiteX80" fmla="*/ 124777 w 152400"/>
                  <a:gd name="connsiteY80" fmla="*/ 158115 h 514351"/>
                  <a:gd name="connsiteX81" fmla="*/ 127635 w 152400"/>
                  <a:gd name="connsiteY81" fmla="*/ 168593 h 514351"/>
                  <a:gd name="connsiteX82" fmla="*/ 128588 w 152400"/>
                  <a:gd name="connsiteY82" fmla="*/ 174308 h 514351"/>
                  <a:gd name="connsiteX83" fmla="*/ 130492 w 152400"/>
                  <a:gd name="connsiteY83" fmla="*/ 178118 h 514351"/>
                  <a:gd name="connsiteX84" fmla="*/ 134302 w 152400"/>
                  <a:gd name="connsiteY84" fmla="*/ 189547 h 514351"/>
                  <a:gd name="connsiteX85" fmla="*/ 136207 w 152400"/>
                  <a:gd name="connsiteY85" fmla="*/ 200025 h 514351"/>
                  <a:gd name="connsiteX86" fmla="*/ 137160 w 152400"/>
                  <a:gd name="connsiteY86" fmla="*/ 205740 h 514351"/>
                  <a:gd name="connsiteX87" fmla="*/ 138113 w 152400"/>
                  <a:gd name="connsiteY87" fmla="*/ 210503 h 514351"/>
                  <a:gd name="connsiteX88" fmla="*/ 140017 w 152400"/>
                  <a:gd name="connsiteY88" fmla="*/ 220980 h 514351"/>
                  <a:gd name="connsiteX89" fmla="*/ 140970 w 152400"/>
                  <a:gd name="connsiteY89" fmla="*/ 234315 h 514351"/>
                  <a:gd name="connsiteX90" fmla="*/ 140970 w 152400"/>
                  <a:gd name="connsiteY90" fmla="*/ 238125 h 514351"/>
                  <a:gd name="connsiteX91" fmla="*/ 141922 w 152400"/>
                  <a:gd name="connsiteY91" fmla="*/ 245745 h 514351"/>
                  <a:gd name="connsiteX92" fmla="*/ 142875 w 152400"/>
                  <a:gd name="connsiteY92" fmla="*/ 254318 h 514351"/>
                  <a:gd name="connsiteX93" fmla="*/ 144780 w 152400"/>
                  <a:gd name="connsiteY93" fmla="*/ 270510 h 514351"/>
                  <a:gd name="connsiteX94" fmla="*/ 145732 w 152400"/>
                  <a:gd name="connsiteY94" fmla="*/ 276225 h 514351"/>
                  <a:gd name="connsiteX95" fmla="*/ 146685 w 152400"/>
                  <a:gd name="connsiteY95" fmla="*/ 285750 h 514351"/>
                  <a:gd name="connsiteX96" fmla="*/ 147638 w 152400"/>
                  <a:gd name="connsiteY96" fmla="*/ 291465 h 514351"/>
                  <a:gd name="connsiteX97" fmla="*/ 148590 w 152400"/>
                  <a:gd name="connsiteY97" fmla="*/ 301943 h 514351"/>
                  <a:gd name="connsiteX98" fmla="*/ 149542 w 152400"/>
                  <a:gd name="connsiteY98" fmla="*/ 306705 h 514351"/>
                  <a:gd name="connsiteX99" fmla="*/ 151447 w 152400"/>
                  <a:gd name="connsiteY99" fmla="*/ 318135 h 514351"/>
                  <a:gd name="connsiteX100" fmla="*/ 151447 w 152400"/>
                  <a:gd name="connsiteY100" fmla="*/ 330518 h 514351"/>
                  <a:gd name="connsiteX101" fmla="*/ 151447 w 152400"/>
                  <a:gd name="connsiteY101" fmla="*/ 335280 h 514351"/>
                  <a:gd name="connsiteX102" fmla="*/ 149542 w 152400"/>
                  <a:gd name="connsiteY102" fmla="*/ 349568 h 514351"/>
                  <a:gd name="connsiteX103" fmla="*/ 148590 w 152400"/>
                  <a:gd name="connsiteY103" fmla="*/ 352425 h 514351"/>
                  <a:gd name="connsiteX104" fmla="*/ 148590 w 152400"/>
                  <a:gd name="connsiteY104" fmla="*/ 368618 h 514351"/>
                  <a:gd name="connsiteX105" fmla="*/ 149542 w 152400"/>
                  <a:gd name="connsiteY105" fmla="*/ 373380 h 514351"/>
                  <a:gd name="connsiteX106" fmla="*/ 150495 w 152400"/>
                  <a:gd name="connsiteY106" fmla="*/ 384810 h 514351"/>
                  <a:gd name="connsiteX107" fmla="*/ 151447 w 152400"/>
                  <a:gd name="connsiteY107" fmla="*/ 390525 h 514351"/>
                  <a:gd name="connsiteX108" fmla="*/ 152400 w 152400"/>
                  <a:gd name="connsiteY108" fmla="*/ 401955 h 514351"/>
                  <a:gd name="connsiteX109" fmla="*/ 151447 w 152400"/>
                  <a:gd name="connsiteY109" fmla="*/ 413385 h 514351"/>
                  <a:gd name="connsiteX110" fmla="*/ 150495 w 152400"/>
                  <a:gd name="connsiteY110" fmla="*/ 418147 h 514351"/>
                  <a:gd name="connsiteX111" fmla="*/ 149542 w 152400"/>
                  <a:gd name="connsiteY111" fmla="*/ 429578 h 514351"/>
                  <a:gd name="connsiteX112" fmla="*/ 148590 w 152400"/>
                  <a:gd name="connsiteY112" fmla="*/ 434340 h 514351"/>
                  <a:gd name="connsiteX113" fmla="*/ 149542 w 152400"/>
                  <a:gd name="connsiteY113" fmla="*/ 436245 h 514351"/>
                  <a:gd name="connsiteX114" fmla="*/ 152400 w 152400"/>
                  <a:gd name="connsiteY114" fmla="*/ 451485 h 514351"/>
                  <a:gd name="connsiteX115" fmla="*/ 151447 w 152400"/>
                  <a:gd name="connsiteY115" fmla="*/ 464820 h 514351"/>
                  <a:gd name="connsiteX116" fmla="*/ 151447 w 152400"/>
                  <a:gd name="connsiteY116" fmla="*/ 467678 h 514351"/>
                  <a:gd name="connsiteX117" fmla="*/ 150495 w 152400"/>
                  <a:gd name="connsiteY117" fmla="*/ 482919 h 514351"/>
                  <a:gd name="connsiteX118" fmla="*/ 128588 w 152400"/>
                  <a:gd name="connsiteY118" fmla="*/ 514352 h 514351"/>
                  <a:gd name="connsiteX119" fmla="*/ 105727 w 152400"/>
                  <a:gd name="connsiteY119" fmla="*/ 484824 h 514351"/>
                  <a:gd name="connsiteX120" fmla="*/ 151447 w 152400"/>
                  <a:gd name="connsiteY120" fmla="*/ 484824 h 514351"/>
                  <a:gd name="connsiteX121" fmla="*/ 129540 w 152400"/>
                  <a:gd name="connsiteY121" fmla="*/ 466725 h 514351"/>
                  <a:gd name="connsiteX122" fmla="*/ 105727 w 152400"/>
                  <a:gd name="connsiteY122" fmla="*/ 484824 h 5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52400" h="514351">
                    <a:moveTo>
                      <a:pt x="128588" y="514352"/>
                    </a:moveTo>
                    <a:cubicBezTo>
                      <a:pt x="125730" y="514352"/>
                      <a:pt x="103822" y="513399"/>
                      <a:pt x="103822" y="484824"/>
                    </a:cubicBezTo>
                    <a:lnTo>
                      <a:pt x="105727" y="484824"/>
                    </a:lnTo>
                    <a:cubicBezTo>
                      <a:pt x="105727" y="483872"/>
                      <a:pt x="105727" y="481014"/>
                      <a:pt x="105727" y="473393"/>
                    </a:cubicBezTo>
                    <a:cubicBezTo>
                      <a:pt x="105727" y="469583"/>
                      <a:pt x="105727" y="466725"/>
                      <a:pt x="106680" y="463868"/>
                    </a:cubicBezTo>
                    <a:cubicBezTo>
                      <a:pt x="106680" y="461962"/>
                      <a:pt x="107632" y="460058"/>
                      <a:pt x="107632" y="458153"/>
                    </a:cubicBezTo>
                    <a:cubicBezTo>
                      <a:pt x="107632" y="457200"/>
                      <a:pt x="107632" y="457200"/>
                      <a:pt x="106680" y="456247"/>
                    </a:cubicBezTo>
                    <a:cubicBezTo>
                      <a:pt x="105727" y="452437"/>
                      <a:pt x="102870" y="446722"/>
                      <a:pt x="102870" y="440055"/>
                    </a:cubicBezTo>
                    <a:cubicBezTo>
                      <a:pt x="102870" y="436245"/>
                      <a:pt x="102870" y="432435"/>
                      <a:pt x="103822" y="428625"/>
                    </a:cubicBezTo>
                    <a:cubicBezTo>
                      <a:pt x="103822" y="426720"/>
                      <a:pt x="104775" y="424815"/>
                      <a:pt x="104775" y="422910"/>
                    </a:cubicBezTo>
                    <a:cubicBezTo>
                      <a:pt x="104775" y="419100"/>
                      <a:pt x="105727" y="415290"/>
                      <a:pt x="105727" y="411480"/>
                    </a:cubicBezTo>
                    <a:cubicBezTo>
                      <a:pt x="105727" y="409575"/>
                      <a:pt x="106680" y="407670"/>
                      <a:pt x="106680" y="406718"/>
                    </a:cubicBezTo>
                    <a:cubicBezTo>
                      <a:pt x="106680" y="404812"/>
                      <a:pt x="106680" y="402908"/>
                      <a:pt x="105727" y="401003"/>
                    </a:cubicBezTo>
                    <a:cubicBezTo>
                      <a:pt x="105727" y="397193"/>
                      <a:pt x="104775" y="393383"/>
                      <a:pt x="104775" y="389572"/>
                    </a:cubicBezTo>
                    <a:cubicBezTo>
                      <a:pt x="104775" y="387668"/>
                      <a:pt x="104775" y="386715"/>
                      <a:pt x="103822" y="384810"/>
                    </a:cubicBezTo>
                    <a:cubicBezTo>
                      <a:pt x="103822" y="381953"/>
                      <a:pt x="102870" y="377190"/>
                      <a:pt x="102870" y="373380"/>
                    </a:cubicBezTo>
                    <a:lnTo>
                      <a:pt x="102870" y="356235"/>
                    </a:lnTo>
                    <a:cubicBezTo>
                      <a:pt x="102870" y="350520"/>
                      <a:pt x="103822" y="345758"/>
                      <a:pt x="104775" y="341947"/>
                    </a:cubicBezTo>
                    <a:cubicBezTo>
                      <a:pt x="104775" y="340995"/>
                      <a:pt x="105727" y="340043"/>
                      <a:pt x="105727" y="339090"/>
                    </a:cubicBezTo>
                    <a:cubicBezTo>
                      <a:pt x="105727" y="338137"/>
                      <a:pt x="105727" y="336233"/>
                      <a:pt x="105727" y="334328"/>
                    </a:cubicBezTo>
                    <a:cubicBezTo>
                      <a:pt x="105727" y="331470"/>
                      <a:pt x="105727" y="328612"/>
                      <a:pt x="105727" y="325755"/>
                    </a:cubicBezTo>
                    <a:cubicBezTo>
                      <a:pt x="105727" y="323850"/>
                      <a:pt x="105727" y="322897"/>
                      <a:pt x="104775" y="320993"/>
                    </a:cubicBezTo>
                    <a:cubicBezTo>
                      <a:pt x="103822" y="317183"/>
                      <a:pt x="103822" y="314325"/>
                      <a:pt x="102870" y="310515"/>
                    </a:cubicBezTo>
                    <a:cubicBezTo>
                      <a:pt x="102870" y="308610"/>
                      <a:pt x="101917" y="306705"/>
                      <a:pt x="101917" y="303847"/>
                    </a:cubicBezTo>
                    <a:cubicBezTo>
                      <a:pt x="101917" y="300990"/>
                      <a:pt x="100965" y="298133"/>
                      <a:pt x="100965" y="295275"/>
                    </a:cubicBezTo>
                    <a:cubicBezTo>
                      <a:pt x="100965" y="293370"/>
                      <a:pt x="100013" y="290512"/>
                      <a:pt x="100013" y="288608"/>
                    </a:cubicBezTo>
                    <a:cubicBezTo>
                      <a:pt x="100013" y="285750"/>
                      <a:pt x="99060" y="282893"/>
                      <a:pt x="99060" y="280035"/>
                    </a:cubicBezTo>
                    <a:cubicBezTo>
                      <a:pt x="98107" y="275272"/>
                      <a:pt x="98107" y="270510"/>
                      <a:pt x="97155" y="265747"/>
                    </a:cubicBezTo>
                    <a:cubicBezTo>
                      <a:pt x="97155" y="262890"/>
                      <a:pt x="96202" y="260985"/>
                      <a:pt x="96202" y="258128"/>
                    </a:cubicBezTo>
                    <a:cubicBezTo>
                      <a:pt x="96202" y="255270"/>
                      <a:pt x="95250" y="252412"/>
                      <a:pt x="95250" y="249555"/>
                    </a:cubicBezTo>
                    <a:cubicBezTo>
                      <a:pt x="94297" y="244793"/>
                      <a:pt x="94297" y="241935"/>
                      <a:pt x="94297" y="238125"/>
                    </a:cubicBezTo>
                    <a:cubicBezTo>
                      <a:pt x="94297" y="237172"/>
                      <a:pt x="94297" y="235268"/>
                      <a:pt x="94297" y="234315"/>
                    </a:cubicBezTo>
                    <a:cubicBezTo>
                      <a:pt x="93345" y="231458"/>
                      <a:pt x="93345" y="227647"/>
                      <a:pt x="92392" y="224790"/>
                    </a:cubicBezTo>
                    <a:lnTo>
                      <a:pt x="91440" y="220028"/>
                    </a:lnTo>
                    <a:cubicBezTo>
                      <a:pt x="90488" y="217170"/>
                      <a:pt x="90488" y="214312"/>
                      <a:pt x="89535" y="211455"/>
                    </a:cubicBezTo>
                    <a:cubicBezTo>
                      <a:pt x="89535" y="209550"/>
                      <a:pt x="88582" y="207645"/>
                      <a:pt x="88582" y="204787"/>
                    </a:cubicBezTo>
                    <a:cubicBezTo>
                      <a:pt x="88582" y="203835"/>
                      <a:pt x="87630" y="201930"/>
                      <a:pt x="86677" y="200025"/>
                    </a:cubicBezTo>
                    <a:cubicBezTo>
                      <a:pt x="85725" y="197168"/>
                      <a:pt x="83820" y="194310"/>
                      <a:pt x="82867" y="190500"/>
                    </a:cubicBezTo>
                    <a:cubicBezTo>
                      <a:pt x="81915" y="187643"/>
                      <a:pt x="81915" y="184785"/>
                      <a:pt x="80963" y="181928"/>
                    </a:cubicBezTo>
                    <a:cubicBezTo>
                      <a:pt x="80963" y="180022"/>
                      <a:pt x="80010" y="178118"/>
                      <a:pt x="79057" y="175260"/>
                    </a:cubicBezTo>
                    <a:cubicBezTo>
                      <a:pt x="78105" y="172403"/>
                      <a:pt x="77152" y="169545"/>
                      <a:pt x="77152" y="166687"/>
                    </a:cubicBezTo>
                    <a:cubicBezTo>
                      <a:pt x="77152" y="164783"/>
                      <a:pt x="76200" y="163830"/>
                      <a:pt x="76200" y="161925"/>
                    </a:cubicBezTo>
                    <a:cubicBezTo>
                      <a:pt x="76200" y="160972"/>
                      <a:pt x="75247" y="160972"/>
                      <a:pt x="75247" y="160020"/>
                    </a:cubicBezTo>
                    <a:cubicBezTo>
                      <a:pt x="73342" y="157162"/>
                      <a:pt x="70485" y="153353"/>
                      <a:pt x="68580" y="148590"/>
                    </a:cubicBezTo>
                    <a:cubicBezTo>
                      <a:pt x="67627" y="146685"/>
                      <a:pt x="66675" y="144780"/>
                      <a:pt x="65722" y="142875"/>
                    </a:cubicBezTo>
                    <a:cubicBezTo>
                      <a:pt x="63817" y="140018"/>
                      <a:pt x="62865" y="137160"/>
                      <a:pt x="61913" y="134302"/>
                    </a:cubicBezTo>
                    <a:cubicBezTo>
                      <a:pt x="59055" y="127635"/>
                      <a:pt x="59055" y="121920"/>
                      <a:pt x="58102" y="118110"/>
                    </a:cubicBezTo>
                    <a:cubicBezTo>
                      <a:pt x="58102" y="118110"/>
                      <a:pt x="58102" y="118110"/>
                      <a:pt x="57150" y="117157"/>
                    </a:cubicBezTo>
                    <a:cubicBezTo>
                      <a:pt x="55245" y="114300"/>
                      <a:pt x="52388" y="111443"/>
                      <a:pt x="49530" y="106680"/>
                    </a:cubicBezTo>
                    <a:cubicBezTo>
                      <a:pt x="46672" y="101918"/>
                      <a:pt x="45720" y="97155"/>
                      <a:pt x="44767" y="93345"/>
                    </a:cubicBezTo>
                    <a:cubicBezTo>
                      <a:pt x="41910" y="91440"/>
                      <a:pt x="37147" y="87630"/>
                      <a:pt x="33338" y="81915"/>
                    </a:cubicBezTo>
                    <a:cubicBezTo>
                      <a:pt x="31432" y="79057"/>
                      <a:pt x="30480" y="77152"/>
                      <a:pt x="29527" y="74295"/>
                    </a:cubicBezTo>
                    <a:cubicBezTo>
                      <a:pt x="28575" y="72390"/>
                      <a:pt x="27622" y="70485"/>
                      <a:pt x="26670" y="69532"/>
                    </a:cubicBezTo>
                    <a:cubicBezTo>
                      <a:pt x="23813" y="64770"/>
                      <a:pt x="20955" y="60960"/>
                      <a:pt x="20002" y="57150"/>
                    </a:cubicBezTo>
                    <a:lnTo>
                      <a:pt x="20002" y="56197"/>
                    </a:lnTo>
                    <a:cubicBezTo>
                      <a:pt x="17145" y="54293"/>
                      <a:pt x="15240" y="52388"/>
                      <a:pt x="12382" y="49530"/>
                    </a:cubicBezTo>
                    <a:lnTo>
                      <a:pt x="9525" y="47625"/>
                    </a:lnTo>
                    <a:lnTo>
                      <a:pt x="7620" y="44768"/>
                    </a:lnTo>
                    <a:cubicBezTo>
                      <a:pt x="5715" y="41910"/>
                      <a:pt x="2857" y="40005"/>
                      <a:pt x="0" y="38100"/>
                    </a:cubicBezTo>
                    <a:lnTo>
                      <a:pt x="28575" y="0"/>
                    </a:lnTo>
                    <a:cubicBezTo>
                      <a:pt x="33338" y="3810"/>
                      <a:pt x="38100" y="7620"/>
                      <a:pt x="41910" y="12382"/>
                    </a:cubicBezTo>
                    <a:cubicBezTo>
                      <a:pt x="45720" y="15240"/>
                      <a:pt x="50482" y="19050"/>
                      <a:pt x="54292" y="22860"/>
                    </a:cubicBezTo>
                    <a:lnTo>
                      <a:pt x="56197" y="24765"/>
                    </a:lnTo>
                    <a:cubicBezTo>
                      <a:pt x="60007" y="29527"/>
                      <a:pt x="61913" y="33338"/>
                      <a:pt x="63817" y="37147"/>
                    </a:cubicBezTo>
                    <a:cubicBezTo>
                      <a:pt x="63817" y="38100"/>
                      <a:pt x="64770" y="39052"/>
                      <a:pt x="64770" y="40005"/>
                    </a:cubicBezTo>
                    <a:cubicBezTo>
                      <a:pt x="67627" y="43815"/>
                      <a:pt x="69532" y="47625"/>
                      <a:pt x="71438" y="50482"/>
                    </a:cubicBezTo>
                    <a:cubicBezTo>
                      <a:pt x="72390" y="51435"/>
                      <a:pt x="72390" y="52388"/>
                      <a:pt x="73342" y="53340"/>
                    </a:cubicBezTo>
                    <a:cubicBezTo>
                      <a:pt x="73342" y="53340"/>
                      <a:pt x="73342" y="53340"/>
                      <a:pt x="74295" y="53340"/>
                    </a:cubicBezTo>
                    <a:cubicBezTo>
                      <a:pt x="77152" y="55245"/>
                      <a:pt x="82867" y="59055"/>
                      <a:pt x="86677" y="65722"/>
                    </a:cubicBezTo>
                    <a:cubicBezTo>
                      <a:pt x="90488" y="71438"/>
                      <a:pt x="91440" y="77152"/>
                      <a:pt x="92392" y="80963"/>
                    </a:cubicBezTo>
                    <a:cubicBezTo>
                      <a:pt x="92392" y="81915"/>
                      <a:pt x="92392" y="81915"/>
                      <a:pt x="92392" y="82868"/>
                    </a:cubicBezTo>
                    <a:lnTo>
                      <a:pt x="93345" y="83820"/>
                    </a:lnTo>
                    <a:cubicBezTo>
                      <a:pt x="96202" y="86677"/>
                      <a:pt x="99060" y="90488"/>
                      <a:pt x="101917" y="96202"/>
                    </a:cubicBezTo>
                    <a:cubicBezTo>
                      <a:pt x="104775" y="102870"/>
                      <a:pt x="105727" y="108585"/>
                      <a:pt x="105727" y="112395"/>
                    </a:cubicBezTo>
                    <a:lnTo>
                      <a:pt x="105727" y="113347"/>
                    </a:lnTo>
                    <a:cubicBezTo>
                      <a:pt x="106680" y="115252"/>
                      <a:pt x="107632" y="116205"/>
                      <a:pt x="107632" y="118110"/>
                    </a:cubicBezTo>
                    <a:cubicBezTo>
                      <a:pt x="108585" y="120968"/>
                      <a:pt x="110490" y="122872"/>
                      <a:pt x="111442" y="125730"/>
                    </a:cubicBezTo>
                    <a:cubicBezTo>
                      <a:pt x="111442" y="126682"/>
                      <a:pt x="112395" y="126682"/>
                      <a:pt x="112395" y="127635"/>
                    </a:cubicBezTo>
                    <a:cubicBezTo>
                      <a:pt x="115252" y="130493"/>
                      <a:pt x="118110" y="135255"/>
                      <a:pt x="120967" y="141922"/>
                    </a:cubicBezTo>
                    <a:cubicBezTo>
                      <a:pt x="122872" y="145733"/>
                      <a:pt x="122872" y="149543"/>
                      <a:pt x="123825" y="153353"/>
                    </a:cubicBezTo>
                    <a:cubicBezTo>
                      <a:pt x="123825" y="155258"/>
                      <a:pt x="124777" y="157162"/>
                      <a:pt x="124777" y="158115"/>
                    </a:cubicBezTo>
                    <a:cubicBezTo>
                      <a:pt x="125730" y="161925"/>
                      <a:pt x="126682" y="165735"/>
                      <a:pt x="127635" y="168593"/>
                    </a:cubicBezTo>
                    <a:cubicBezTo>
                      <a:pt x="127635" y="170497"/>
                      <a:pt x="128588" y="172403"/>
                      <a:pt x="128588" y="174308"/>
                    </a:cubicBezTo>
                    <a:cubicBezTo>
                      <a:pt x="128588" y="176212"/>
                      <a:pt x="129540" y="177165"/>
                      <a:pt x="130492" y="178118"/>
                    </a:cubicBezTo>
                    <a:cubicBezTo>
                      <a:pt x="131445" y="180975"/>
                      <a:pt x="133350" y="184785"/>
                      <a:pt x="134302" y="189547"/>
                    </a:cubicBezTo>
                    <a:cubicBezTo>
                      <a:pt x="135255" y="193358"/>
                      <a:pt x="136207" y="197168"/>
                      <a:pt x="136207" y="200025"/>
                    </a:cubicBezTo>
                    <a:cubicBezTo>
                      <a:pt x="136207" y="201930"/>
                      <a:pt x="137160" y="203835"/>
                      <a:pt x="137160" y="205740"/>
                    </a:cubicBezTo>
                    <a:lnTo>
                      <a:pt x="138113" y="210503"/>
                    </a:lnTo>
                    <a:cubicBezTo>
                      <a:pt x="139065" y="214312"/>
                      <a:pt x="140017" y="218122"/>
                      <a:pt x="140017" y="220980"/>
                    </a:cubicBezTo>
                    <a:cubicBezTo>
                      <a:pt x="140970" y="226695"/>
                      <a:pt x="140970" y="231458"/>
                      <a:pt x="140970" y="234315"/>
                    </a:cubicBezTo>
                    <a:cubicBezTo>
                      <a:pt x="140970" y="235268"/>
                      <a:pt x="140970" y="237172"/>
                      <a:pt x="140970" y="238125"/>
                    </a:cubicBezTo>
                    <a:cubicBezTo>
                      <a:pt x="140970" y="240983"/>
                      <a:pt x="141922" y="242887"/>
                      <a:pt x="141922" y="245745"/>
                    </a:cubicBezTo>
                    <a:cubicBezTo>
                      <a:pt x="141922" y="248603"/>
                      <a:pt x="142875" y="251460"/>
                      <a:pt x="142875" y="254318"/>
                    </a:cubicBezTo>
                    <a:cubicBezTo>
                      <a:pt x="143827" y="260033"/>
                      <a:pt x="144780" y="264795"/>
                      <a:pt x="144780" y="270510"/>
                    </a:cubicBezTo>
                    <a:cubicBezTo>
                      <a:pt x="144780" y="272415"/>
                      <a:pt x="145732" y="274320"/>
                      <a:pt x="145732" y="276225"/>
                    </a:cubicBezTo>
                    <a:cubicBezTo>
                      <a:pt x="146685" y="279083"/>
                      <a:pt x="146685" y="282893"/>
                      <a:pt x="146685" y="285750"/>
                    </a:cubicBezTo>
                    <a:cubicBezTo>
                      <a:pt x="146685" y="287655"/>
                      <a:pt x="147638" y="289560"/>
                      <a:pt x="147638" y="291465"/>
                    </a:cubicBezTo>
                    <a:cubicBezTo>
                      <a:pt x="148590" y="295275"/>
                      <a:pt x="148590" y="298133"/>
                      <a:pt x="148590" y="301943"/>
                    </a:cubicBezTo>
                    <a:cubicBezTo>
                      <a:pt x="148590" y="303847"/>
                      <a:pt x="148590" y="304800"/>
                      <a:pt x="149542" y="306705"/>
                    </a:cubicBezTo>
                    <a:cubicBezTo>
                      <a:pt x="150495" y="309562"/>
                      <a:pt x="150495" y="313372"/>
                      <a:pt x="151447" y="318135"/>
                    </a:cubicBezTo>
                    <a:cubicBezTo>
                      <a:pt x="151447" y="321945"/>
                      <a:pt x="151447" y="326708"/>
                      <a:pt x="151447" y="330518"/>
                    </a:cubicBezTo>
                    <a:lnTo>
                      <a:pt x="151447" y="335280"/>
                    </a:lnTo>
                    <a:cubicBezTo>
                      <a:pt x="151447" y="340995"/>
                      <a:pt x="150495" y="345758"/>
                      <a:pt x="149542" y="349568"/>
                    </a:cubicBezTo>
                    <a:cubicBezTo>
                      <a:pt x="149542" y="350520"/>
                      <a:pt x="148590" y="351472"/>
                      <a:pt x="148590" y="352425"/>
                    </a:cubicBezTo>
                    <a:lnTo>
                      <a:pt x="148590" y="368618"/>
                    </a:lnTo>
                    <a:cubicBezTo>
                      <a:pt x="148590" y="370522"/>
                      <a:pt x="148590" y="371475"/>
                      <a:pt x="149542" y="373380"/>
                    </a:cubicBezTo>
                    <a:cubicBezTo>
                      <a:pt x="150495" y="377190"/>
                      <a:pt x="150495" y="381000"/>
                      <a:pt x="150495" y="384810"/>
                    </a:cubicBezTo>
                    <a:cubicBezTo>
                      <a:pt x="150495" y="386715"/>
                      <a:pt x="150495" y="388620"/>
                      <a:pt x="151447" y="390525"/>
                    </a:cubicBezTo>
                    <a:cubicBezTo>
                      <a:pt x="151447" y="394335"/>
                      <a:pt x="152400" y="397193"/>
                      <a:pt x="152400" y="401955"/>
                    </a:cubicBezTo>
                    <a:cubicBezTo>
                      <a:pt x="152400" y="405765"/>
                      <a:pt x="151447" y="409575"/>
                      <a:pt x="151447" y="413385"/>
                    </a:cubicBezTo>
                    <a:cubicBezTo>
                      <a:pt x="151447" y="415290"/>
                      <a:pt x="150495" y="417195"/>
                      <a:pt x="150495" y="418147"/>
                    </a:cubicBezTo>
                    <a:cubicBezTo>
                      <a:pt x="150495" y="421958"/>
                      <a:pt x="150495" y="425768"/>
                      <a:pt x="149542" y="429578"/>
                    </a:cubicBezTo>
                    <a:cubicBezTo>
                      <a:pt x="149542" y="431483"/>
                      <a:pt x="149542" y="432435"/>
                      <a:pt x="148590" y="434340"/>
                    </a:cubicBezTo>
                    <a:cubicBezTo>
                      <a:pt x="148590" y="435293"/>
                      <a:pt x="148590" y="435293"/>
                      <a:pt x="149542" y="436245"/>
                    </a:cubicBezTo>
                    <a:cubicBezTo>
                      <a:pt x="150495" y="440055"/>
                      <a:pt x="152400" y="445770"/>
                      <a:pt x="152400" y="451485"/>
                    </a:cubicBezTo>
                    <a:cubicBezTo>
                      <a:pt x="152400" y="457200"/>
                      <a:pt x="151447" y="461962"/>
                      <a:pt x="151447" y="464820"/>
                    </a:cubicBezTo>
                    <a:cubicBezTo>
                      <a:pt x="151447" y="465772"/>
                      <a:pt x="151447" y="466725"/>
                      <a:pt x="151447" y="467678"/>
                    </a:cubicBezTo>
                    <a:cubicBezTo>
                      <a:pt x="151447" y="474345"/>
                      <a:pt x="151447" y="479109"/>
                      <a:pt x="150495" y="482919"/>
                    </a:cubicBezTo>
                    <a:cubicBezTo>
                      <a:pt x="151447" y="513399"/>
                      <a:pt x="131445" y="514352"/>
                      <a:pt x="128588" y="514352"/>
                    </a:cubicBezTo>
                    <a:close/>
                    <a:moveTo>
                      <a:pt x="105727" y="484824"/>
                    </a:moveTo>
                    <a:lnTo>
                      <a:pt x="151447" y="484824"/>
                    </a:lnTo>
                    <a:cubicBezTo>
                      <a:pt x="150495" y="477203"/>
                      <a:pt x="141922" y="466725"/>
                      <a:pt x="129540" y="466725"/>
                    </a:cubicBezTo>
                    <a:cubicBezTo>
                      <a:pt x="116205" y="466725"/>
                      <a:pt x="107632" y="476250"/>
                      <a:pt x="105727" y="484824"/>
                    </a:cubicBezTo>
                    <a:close/>
                  </a:path>
                </a:pathLst>
              </a:custGeom>
              <a:solidFill>
                <a:srgbClr val="393E3C"/>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AE1BE2F-AA36-DB4C-B70B-645699130830}"/>
                  </a:ext>
                </a:extLst>
              </p:cNvPr>
              <p:cNvSpPr/>
              <p:nvPr/>
            </p:nvSpPr>
            <p:spPr>
              <a:xfrm>
                <a:off x="3820897" y="3596278"/>
                <a:ext cx="386912" cy="387981"/>
              </a:xfrm>
              <a:custGeom>
                <a:avLst/>
                <a:gdLst>
                  <a:gd name="connsiteX0" fmla="*/ 326710 w 343854"/>
                  <a:gd name="connsiteY0" fmla="*/ 344805 h 344804"/>
                  <a:gd name="connsiteX1" fmla="*/ 326710 w 343854"/>
                  <a:gd name="connsiteY1" fmla="*/ 344805 h 344804"/>
                  <a:gd name="connsiteX2" fmla="*/ 311469 w 343854"/>
                  <a:gd name="connsiteY2" fmla="*/ 341947 h 344804"/>
                  <a:gd name="connsiteX3" fmla="*/ 309564 w 343854"/>
                  <a:gd name="connsiteY3" fmla="*/ 340995 h 344804"/>
                  <a:gd name="connsiteX4" fmla="*/ 305754 w 343854"/>
                  <a:gd name="connsiteY4" fmla="*/ 340995 h 344804"/>
                  <a:gd name="connsiteX5" fmla="*/ 293372 w 343854"/>
                  <a:gd name="connsiteY5" fmla="*/ 340995 h 344804"/>
                  <a:gd name="connsiteX6" fmla="*/ 281942 w 343854"/>
                  <a:gd name="connsiteY6" fmla="*/ 339090 h 344804"/>
                  <a:gd name="connsiteX7" fmla="*/ 277179 w 343854"/>
                  <a:gd name="connsiteY7" fmla="*/ 338138 h 344804"/>
                  <a:gd name="connsiteX8" fmla="*/ 271464 w 343854"/>
                  <a:gd name="connsiteY8" fmla="*/ 338138 h 344804"/>
                  <a:gd name="connsiteX9" fmla="*/ 260987 w 343854"/>
                  <a:gd name="connsiteY9" fmla="*/ 337185 h 344804"/>
                  <a:gd name="connsiteX10" fmla="*/ 251462 w 343854"/>
                  <a:gd name="connsiteY10" fmla="*/ 335280 h 344804"/>
                  <a:gd name="connsiteX11" fmla="*/ 244794 w 343854"/>
                  <a:gd name="connsiteY11" fmla="*/ 334327 h 344804"/>
                  <a:gd name="connsiteX12" fmla="*/ 239079 w 343854"/>
                  <a:gd name="connsiteY12" fmla="*/ 333375 h 344804"/>
                  <a:gd name="connsiteX13" fmla="*/ 228602 w 343854"/>
                  <a:gd name="connsiteY13" fmla="*/ 331470 h 344804"/>
                  <a:gd name="connsiteX14" fmla="*/ 222887 w 343854"/>
                  <a:gd name="connsiteY14" fmla="*/ 330517 h 344804"/>
                  <a:gd name="connsiteX15" fmla="*/ 211457 w 343854"/>
                  <a:gd name="connsiteY15" fmla="*/ 328613 h 344804"/>
                  <a:gd name="connsiteX16" fmla="*/ 197169 w 343854"/>
                  <a:gd name="connsiteY16" fmla="*/ 324802 h 344804"/>
                  <a:gd name="connsiteX17" fmla="*/ 195264 w 343854"/>
                  <a:gd name="connsiteY17" fmla="*/ 323850 h 344804"/>
                  <a:gd name="connsiteX18" fmla="*/ 190502 w 343854"/>
                  <a:gd name="connsiteY18" fmla="*/ 322897 h 344804"/>
                  <a:gd name="connsiteX19" fmla="*/ 179072 w 343854"/>
                  <a:gd name="connsiteY19" fmla="*/ 320040 h 344804"/>
                  <a:gd name="connsiteX20" fmla="*/ 174309 w 343854"/>
                  <a:gd name="connsiteY20" fmla="*/ 318135 h 344804"/>
                  <a:gd name="connsiteX21" fmla="*/ 162879 w 343854"/>
                  <a:gd name="connsiteY21" fmla="*/ 314325 h 344804"/>
                  <a:gd name="connsiteX22" fmla="*/ 145734 w 343854"/>
                  <a:gd name="connsiteY22" fmla="*/ 307657 h 344804"/>
                  <a:gd name="connsiteX23" fmla="*/ 134304 w 343854"/>
                  <a:gd name="connsiteY23" fmla="*/ 300990 h 344804"/>
                  <a:gd name="connsiteX24" fmla="*/ 130494 w 343854"/>
                  <a:gd name="connsiteY24" fmla="*/ 298132 h 344804"/>
                  <a:gd name="connsiteX25" fmla="*/ 120017 w 343854"/>
                  <a:gd name="connsiteY25" fmla="*/ 291465 h 344804"/>
                  <a:gd name="connsiteX26" fmla="*/ 116207 w 343854"/>
                  <a:gd name="connsiteY26" fmla="*/ 288607 h 344804"/>
                  <a:gd name="connsiteX27" fmla="*/ 112397 w 343854"/>
                  <a:gd name="connsiteY27" fmla="*/ 286702 h 344804"/>
                  <a:gd name="connsiteX28" fmla="*/ 99062 w 343854"/>
                  <a:gd name="connsiteY28" fmla="*/ 280035 h 344804"/>
                  <a:gd name="connsiteX29" fmla="*/ 89537 w 343854"/>
                  <a:gd name="connsiteY29" fmla="*/ 271463 h 344804"/>
                  <a:gd name="connsiteX30" fmla="*/ 85727 w 343854"/>
                  <a:gd name="connsiteY30" fmla="*/ 268605 h 344804"/>
                  <a:gd name="connsiteX31" fmla="*/ 83822 w 343854"/>
                  <a:gd name="connsiteY31" fmla="*/ 266700 h 344804"/>
                  <a:gd name="connsiteX32" fmla="*/ 73344 w 343854"/>
                  <a:gd name="connsiteY32" fmla="*/ 257175 h 344804"/>
                  <a:gd name="connsiteX33" fmla="*/ 72392 w 343854"/>
                  <a:gd name="connsiteY33" fmla="*/ 256222 h 344804"/>
                  <a:gd name="connsiteX34" fmla="*/ 61914 w 343854"/>
                  <a:gd name="connsiteY34" fmla="*/ 242888 h 344804"/>
                  <a:gd name="connsiteX35" fmla="*/ 51437 w 343854"/>
                  <a:gd name="connsiteY35" fmla="*/ 229552 h 344804"/>
                  <a:gd name="connsiteX36" fmla="*/ 41912 w 343854"/>
                  <a:gd name="connsiteY36" fmla="*/ 213360 h 344804"/>
                  <a:gd name="connsiteX37" fmla="*/ 40007 w 343854"/>
                  <a:gd name="connsiteY37" fmla="*/ 210502 h 344804"/>
                  <a:gd name="connsiteX38" fmla="*/ 33339 w 343854"/>
                  <a:gd name="connsiteY38" fmla="*/ 199072 h 344804"/>
                  <a:gd name="connsiteX39" fmla="*/ 28577 w 343854"/>
                  <a:gd name="connsiteY39" fmla="*/ 185738 h 344804"/>
                  <a:gd name="connsiteX40" fmla="*/ 27624 w 343854"/>
                  <a:gd name="connsiteY40" fmla="*/ 181927 h 344804"/>
                  <a:gd name="connsiteX41" fmla="*/ 25719 w 343854"/>
                  <a:gd name="connsiteY41" fmla="*/ 178117 h 344804"/>
                  <a:gd name="connsiteX42" fmla="*/ 20957 w 343854"/>
                  <a:gd name="connsiteY42" fmla="*/ 165735 h 344804"/>
                  <a:gd name="connsiteX43" fmla="*/ 18099 w 343854"/>
                  <a:gd name="connsiteY43" fmla="*/ 159067 h 344804"/>
                  <a:gd name="connsiteX44" fmla="*/ 15240 w 343854"/>
                  <a:gd name="connsiteY44" fmla="*/ 151447 h 344804"/>
                  <a:gd name="connsiteX45" fmla="*/ 13335 w 343854"/>
                  <a:gd name="connsiteY45" fmla="*/ 136207 h 344804"/>
                  <a:gd name="connsiteX46" fmla="*/ 13335 w 343854"/>
                  <a:gd name="connsiteY46" fmla="*/ 133350 h 344804"/>
                  <a:gd name="connsiteX47" fmla="*/ 12383 w 343854"/>
                  <a:gd name="connsiteY47" fmla="*/ 129540 h 344804"/>
                  <a:gd name="connsiteX48" fmla="*/ 8573 w 343854"/>
                  <a:gd name="connsiteY48" fmla="*/ 117157 h 344804"/>
                  <a:gd name="connsiteX49" fmla="*/ 7620 w 343854"/>
                  <a:gd name="connsiteY49" fmla="*/ 105727 h 344804"/>
                  <a:gd name="connsiteX50" fmla="*/ 6668 w 343854"/>
                  <a:gd name="connsiteY50" fmla="*/ 100013 h 344804"/>
                  <a:gd name="connsiteX51" fmla="*/ 5715 w 343854"/>
                  <a:gd name="connsiteY51" fmla="*/ 91440 h 344804"/>
                  <a:gd name="connsiteX52" fmla="*/ 4763 w 343854"/>
                  <a:gd name="connsiteY52" fmla="*/ 83820 h 344804"/>
                  <a:gd name="connsiteX53" fmla="*/ 4763 w 343854"/>
                  <a:gd name="connsiteY53" fmla="*/ 69532 h 344804"/>
                  <a:gd name="connsiteX54" fmla="*/ 4763 w 343854"/>
                  <a:gd name="connsiteY54" fmla="*/ 65722 h 344804"/>
                  <a:gd name="connsiteX55" fmla="*/ 3810 w 343854"/>
                  <a:gd name="connsiteY55" fmla="*/ 61913 h 344804"/>
                  <a:gd name="connsiteX56" fmla="*/ 1905 w 343854"/>
                  <a:gd name="connsiteY56" fmla="*/ 48577 h 344804"/>
                  <a:gd name="connsiteX57" fmla="*/ 1905 w 343854"/>
                  <a:gd name="connsiteY57" fmla="*/ 42863 h 344804"/>
                  <a:gd name="connsiteX58" fmla="*/ 1905 w 343854"/>
                  <a:gd name="connsiteY58" fmla="*/ 32385 h 344804"/>
                  <a:gd name="connsiteX59" fmla="*/ 953 w 343854"/>
                  <a:gd name="connsiteY59" fmla="*/ 28575 h 344804"/>
                  <a:gd name="connsiteX60" fmla="*/ 0 w 343854"/>
                  <a:gd name="connsiteY60" fmla="*/ 16192 h 344804"/>
                  <a:gd name="connsiteX61" fmla="*/ 0 w 343854"/>
                  <a:gd name="connsiteY61" fmla="*/ 0 h 344804"/>
                  <a:gd name="connsiteX62" fmla="*/ 47627 w 343854"/>
                  <a:gd name="connsiteY62" fmla="*/ 0 h 344804"/>
                  <a:gd name="connsiteX63" fmla="*/ 47627 w 343854"/>
                  <a:gd name="connsiteY63" fmla="*/ 16192 h 344804"/>
                  <a:gd name="connsiteX64" fmla="*/ 48579 w 343854"/>
                  <a:gd name="connsiteY64" fmla="*/ 20002 h 344804"/>
                  <a:gd name="connsiteX65" fmla="*/ 49532 w 343854"/>
                  <a:gd name="connsiteY65" fmla="*/ 31432 h 344804"/>
                  <a:gd name="connsiteX66" fmla="*/ 49532 w 343854"/>
                  <a:gd name="connsiteY66" fmla="*/ 42863 h 344804"/>
                  <a:gd name="connsiteX67" fmla="*/ 49532 w 343854"/>
                  <a:gd name="connsiteY67" fmla="*/ 47625 h 344804"/>
                  <a:gd name="connsiteX68" fmla="*/ 50484 w 343854"/>
                  <a:gd name="connsiteY68" fmla="*/ 51435 h 344804"/>
                  <a:gd name="connsiteX69" fmla="*/ 52389 w 343854"/>
                  <a:gd name="connsiteY69" fmla="*/ 61913 h 344804"/>
                  <a:gd name="connsiteX70" fmla="*/ 52389 w 343854"/>
                  <a:gd name="connsiteY70" fmla="*/ 71438 h 344804"/>
                  <a:gd name="connsiteX71" fmla="*/ 52389 w 343854"/>
                  <a:gd name="connsiteY71" fmla="*/ 76200 h 344804"/>
                  <a:gd name="connsiteX72" fmla="*/ 53342 w 343854"/>
                  <a:gd name="connsiteY72" fmla="*/ 86677 h 344804"/>
                  <a:gd name="connsiteX73" fmla="*/ 54294 w 343854"/>
                  <a:gd name="connsiteY73" fmla="*/ 93345 h 344804"/>
                  <a:gd name="connsiteX74" fmla="*/ 55247 w 343854"/>
                  <a:gd name="connsiteY74" fmla="*/ 100013 h 344804"/>
                  <a:gd name="connsiteX75" fmla="*/ 56199 w 343854"/>
                  <a:gd name="connsiteY75" fmla="*/ 108585 h 344804"/>
                  <a:gd name="connsiteX76" fmla="*/ 57152 w 343854"/>
                  <a:gd name="connsiteY76" fmla="*/ 112395 h 344804"/>
                  <a:gd name="connsiteX77" fmla="*/ 60962 w 343854"/>
                  <a:gd name="connsiteY77" fmla="*/ 123825 h 344804"/>
                  <a:gd name="connsiteX78" fmla="*/ 61914 w 343854"/>
                  <a:gd name="connsiteY78" fmla="*/ 135255 h 344804"/>
                  <a:gd name="connsiteX79" fmla="*/ 61914 w 343854"/>
                  <a:gd name="connsiteY79" fmla="*/ 138113 h 344804"/>
                  <a:gd name="connsiteX80" fmla="*/ 63819 w 343854"/>
                  <a:gd name="connsiteY80" fmla="*/ 143827 h 344804"/>
                  <a:gd name="connsiteX81" fmla="*/ 66677 w 343854"/>
                  <a:gd name="connsiteY81" fmla="*/ 153352 h 344804"/>
                  <a:gd name="connsiteX82" fmla="*/ 68582 w 343854"/>
                  <a:gd name="connsiteY82" fmla="*/ 158115 h 344804"/>
                  <a:gd name="connsiteX83" fmla="*/ 72392 w 343854"/>
                  <a:gd name="connsiteY83" fmla="*/ 166688 h 344804"/>
                  <a:gd name="connsiteX84" fmla="*/ 75249 w 343854"/>
                  <a:gd name="connsiteY84" fmla="*/ 176213 h 344804"/>
                  <a:gd name="connsiteX85" fmla="*/ 76202 w 343854"/>
                  <a:gd name="connsiteY85" fmla="*/ 180022 h 344804"/>
                  <a:gd name="connsiteX86" fmla="*/ 79059 w 343854"/>
                  <a:gd name="connsiteY86" fmla="*/ 184785 h 344804"/>
                  <a:gd name="connsiteX87" fmla="*/ 83822 w 343854"/>
                  <a:gd name="connsiteY87" fmla="*/ 191452 h 344804"/>
                  <a:gd name="connsiteX88" fmla="*/ 91442 w 343854"/>
                  <a:gd name="connsiteY88" fmla="*/ 203835 h 344804"/>
                  <a:gd name="connsiteX89" fmla="*/ 99062 w 343854"/>
                  <a:gd name="connsiteY89" fmla="*/ 214313 h 344804"/>
                  <a:gd name="connsiteX90" fmla="*/ 100014 w 343854"/>
                  <a:gd name="connsiteY90" fmla="*/ 216217 h 344804"/>
                  <a:gd name="connsiteX91" fmla="*/ 107634 w 343854"/>
                  <a:gd name="connsiteY91" fmla="*/ 225742 h 344804"/>
                  <a:gd name="connsiteX92" fmla="*/ 115254 w 343854"/>
                  <a:gd name="connsiteY92" fmla="*/ 232410 h 344804"/>
                  <a:gd name="connsiteX93" fmla="*/ 118112 w 343854"/>
                  <a:gd name="connsiteY93" fmla="*/ 234315 h 344804"/>
                  <a:gd name="connsiteX94" fmla="*/ 122874 w 343854"/>
                  <a:gd name="connsiteY94" fmla="*/ 239077 h 344804"/>
                  <a:gd name="connsiteX95" fmla="*/ 127637 w 343854"/>
                  <a:gd name="connsiteY95" fmla="*/ 243840 h 344804"/>
                  <a:gd name="connsiteX96" fmla="*/ 130494 w 343854"/>
                  <a:gd name="connsiteY96" fmla="*/ 245745 h 344804"/>
                  <a:gd name="connsiteX97" fmla="*/ 139067 w 343854"/>
                  <a:gd name="connsiteY97" fmla="*/ 250507 h 344804"/>
                  <a:gd name="connsiteX98" fmla="*/ 147639 w 343854"/>
                  <a:gd name="connsiteY98" fmla="*/ 256222 h 344804"/>
                  <a:gd name="connsiteX99" fmla="*/ 151449 w 343854"/>
                  <a:gd name="connsiteY99" fmla="*/ 258127 h 344804"/>
                  <a:gd name="connsiteX100" fmla="*/ 160022 w 343854"/>
                  <a:gd name="connsiteY100" fmla="*/ 262890 h 344804"/>
                  <a:gd name="connsiteX101" fmla="*/ 163832 w 343854"/>
                  <a:gd name="connsiteY101" fmla="*/ 265747 h 344804"/>
                  <a:gd name="connsiteX102" fmla="*/ 177167 w 343854"/>
                  <a:gd name="connsiteY102" fmla="*/ 270510 h 344804"/>
                  <a:gd name="connsiteX103" fmla="*/ 185739 w 343854"/>
                  <a:gd name="connsiteY103" fmla="*/ 273367 h 344804"/>
                  <a:gd name="connsiteX104" fmla="*/ 191454 w 343854"/>
                  <a:gd name="connsiteY104" fmla="*/ 275272 h 344804"/>
                  <a:gd name="connsiteX105" fmla="*/ 199074 w 343854"/>
                  <a:gd name="connsiteY105" fmla="*/ 277177 h 344804"/>
                  <a:gd name="connsiteX106" fmla="*/ 205742 w 343854"/>
                  <a:gd name="connsiteY106" fmla="*/ 279082 h 344804"/>
                  <a:gd name="connsiteX107" fmla="*/ 207647 w 343854"/>
                  <a:gd name="connsiteY107" fmla="*/ 280035 h 344804"/>
                  <a:gd name="connsiteX108" fmla="*/ 220029 w 343854"/>
                  <a:gd name="connsiteY108" fmla="*/ 282892 h 344804"/>
                  <a:gd name="connsiteX109" fmla="*/ 226697 w 343854"/>
                  <a:gd name="connsiteY109" fmla="*/ 283845 h 344804"/>
                  <a:gd name="connsiteX110" fmla="*/ 235269 w 343854"/>
                  <a:gd name="connsiteY110" fmla="*/ 284797 h 344804"/>
                  <a:gd name="connsiteX111" fmla="*/ 242889 w 343854"/>
                  <a:gd name="connsiteY111" fmla="*/ 285750 h 344804"/>
                  <a:gd name="connsiteX112" fmla="*/ 250509 w 343854"/>
                  <a:gd name="connsiteY112" fmla="*/ 286702 h 344804"/>
                  <a:gd name="connsiteX113" fmla="*/ 259082 w 343854"/>
                  <a:gd name="connsiteY113" fmla="*/ 287655 h 344804"/>
                  <a:gd name="connsiteX114" fmla="*/ 266702 w 343854"/>
                  <a:gd name="connsiteY114" fmla="*/ 288607 h 344804"/>
                  <a:gd name="connsiteX115" fmla="*/ 274322 w 343854"/>
                  <a:gd name="connsiteY115" fmla="*/ 289560 h 344804"/>
                  <a:gd name="connsiteX116" fmla="*/ 281942 w 343854"/>
                  <a:gd name="connsiteY116" fmla="*/ 290513 h 344804"/>
                  <a:gd name="connsiteX117" fmla="*/ 291467 w 343854"/>
                  <a:gd name="connsiteY117" fmla="*/ 291465 h 344804"/>
                  <a:gd name="connsiteX118" fmla="*/ 297182 w 343854"/>
                  <a:gd name="connsiteY118" fmla="*/ 292417 h 344804"/>
                  <a:gd name="connsiteX119" fmla="*/ 305754 w 343854"/>
                  <a:gd name="connsiteY119" fmla="*/ 292417 h 344804"/>
                  <a:gd name="connsiteX120" fmla="*/ 311469 w 343854"/>
                  <a:gd name="connsiteY120" fmla="*/ 292417 h 344804"/>
                  <a:gd name="connsiteX121" fmla="*/ 326710 w 343854"/>
                  <a:gd name="connsiteY121" fmla="*/ 295275 h 344804"/>
                  <a:gd name="connsiteX122" fmla="*/ 328614 w 343854"/>
                  <a:gd name="connsiteY122" fmla="*/ 296227 h 344804"/>
                  <a:gd name="connsiteX123" fmla="*/ 331472 w 343854"/>
                  <a:gd name="connsiteY123" fmla="*/ 295275 h 344804"/>
                  <a:gd name="connsiteX124" fmla="*/ 343854 w 343854"/>
                  <a:gd name="connsiteY124" fmla="*/ 293370 h 344804"/>
                  <a:gd name="connsiteX125" fmla="*/ 343854 w 343854"/>
                  <a:gd name="connsiteY125" fmla="*/ 340995 h 344804"/>
                  <a:gd name="connsiteX126" fmla="*/ 340044 w 343854"/>
                  <a:gd name="connsiteY126" fmla="*/ 341947 h 344804"/>
                  <a:gd name="connsiteX127" fmla="*/ 326710 w 343854"/>
                  <a:gd name="connsiteY127" fmla="*/ 344805 h 34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43854" h="344804">
                    <a:moveTo>
                      <a:pt x="326710" y="344805"/>
                    </a:moveTo>
                    <a:cubicBezTo>
                      <a:pt x="326710" y="344805"/>
                      <a:pt x="325757" y="344805"/>
                      <a:pt x="326710" y="344805"/>
                    </a:cubicBezTo>
                    <a:cubicBezTo>
                      <a:pt x="320042" y="344805"/>
                      <a:pt x="315279" y="342900"/>
                      <a:pt x="311469" y="341947"/>
                    </a:cubicBezTo>
                    <a:cubicBezTo>
                      <a:pt x="310517" y="341947"/>
                      <a:pt x="310517" y="341947"/>
                      <a:pt x="309564" y="340995"/>
                    </a:cubicBezTo>
                    <a:lnTo>
                      <a:pt x="305754" y="340995"/>
                    </a:lnTo>
                    <a:cubicBezTo>
                      <a:pt x="301944" y="340995"/>
                      <a:pt x="297182" y="340995"/>
                      <a:pt x="293372" y="340995"/>
                    </a:cubicBezTo>
                    <a:cubicBezTo>
                      <a:pt x="288610" y="340995"/>
                      <a:pt x="284799" y="340042"/>
                      <a:pt x="281942" y="339090"/>
                    </a:cubicBezTo>
                    <a:cubicBezTo>
                      <a:pt x="280037" y="339090"/>
                      <a:pt x="278132" y="338138"/>
                      <a:pt x="277179" y="338138"/>
                    </a:cubicBezTo>
                    <a:cubicBezTo>
                      <a:pt x="275274" y="338138"/>
                      <a:pt x="273369" y="338138"/>
                      <a:pt x="271464" y="338138"/>
                    </a:cubicBezTo>
                    <a:cubicBezTo>
                      <a:pt x="267654" y="338138"/>
                      <a:pt x="263844" y="338138"/>
                      <a:pt x="260987" y="337185"/>
                    </a:cubicBezTo>
                    <a:cubicBezTo>
                      <a:pt x="257177" y="337185"/>
                      <a:pt x="254319" y="336232"/>
                      <a:pt x="251462" y="335280"/>
                    </a:cubicBezTo>
                    <a:cubicBezTo>
                      <a:pt x="249557" y="335280"/>
                      <a:pt x="247652" y="334327"/>
                      <a:pt x="244794" y="334327"/>
                    </a:cubicBezTo>
                    <a:cubicBezTo>
                      <a:pt x="242889" y="334327"/>
                      <a:pt x="240984" y="334327"/>
                      <a:pt x="239079" y="333375"/>
                    </a:cubicBezTo>
                    <a:cubicBezTo>
                      <a:pt x="235269" y="333375"/>
                      <a:pt x="232412" y="332422"/>
                      <a:pt x="228602" y="331470"/>
                    </a:cubicBezTo>
                    <a:cubicBezTo>
                      <a:pt x="226697" y="331470"/>
                      <a:pt x="224792" y="330517"/>
                      <a:pt x="222887" y="330517"/>
                    </a:cubicBezTo>
                    <a:cubicBezTo>
                      <a:pt x="219077" y="330517"/>
                      <a:pt x="215267" y="329565"/>
                      <a:pt x="211457" y="328613"/>
                    </a:cubicBezTo>
                    <a:cubicBezTo>
                      <a:pt x="206694" y="327660"/>
                      <a:pt x="201932" y="326707"/>
                      <a:pt x="197169" y="324802"/>
                    </a:cubicBezTo>
                    <a:lnTo>
                      <a:pt x="195264" y="323850"/>
                    </a:lnTo>
                    <a:cubicBezTo>
                      <a:pt x="193359" y="323850"/>
                      <a:pt x="191454" y="322897"/>
                      <a:pt x="190502" y="322897"/>
                    </a:cubicBezTo>
                    <a:cubicBezTo>
                      <a:pt x="186692" y="321945"/>
                      <a:pt x="182882" y="320992"/>
                      <a:pt x="179072" y="320040"/>
                    </a:cubicBezTo>
                    <a:lnTo>
                      <a:pt x="174309" y="318135"/>
                    </a:lnTo>
                    <a:cubicBezTo>
                      <a:pt x="170499" y="317182"/>
                      <a:pt x="166689" y="316230"/>
                      <a:pt x="162879" y="314325"/>
                    </a:cubicBezTo>
                    <a:cubicBezTo>
                      <a:pt x="158117" y="312420"/>
                      <a:pt x="152402" y="310515"/>
                      <a:pt x="145734" y="307657"/>
                    </a:cubicBezTo>
                    <a:cubicBezTo>
                      <a:pt x="140972" y="305752"/>
                      <a:pt x="137162" y="302895"/>
                      <a:pt x="134304" y="300990"/>
                    </a:cubicBezTo>
                    <a:cubicBezTo>
                      <a:pt x="133352" y="300038"/>
                      <a:pt x="131447" y="299085"/>
                      <a:pt x="130494" y="298132"/>
                    </a:cubicBezTo>
                    <a:cubicBezTo>
                      <a:pt x="125732" y="296227"/>
                      <a:pt x="122874" y="293370"/>
                      <a:pt x="120017" y="291465"/>
                    </a:cubicBezTo>
                    <a:cubicBezTo>
                      <a:pt x="119064" y="290513"/>
                      <a:pt x="118112" y="289560"/>
                      <a:pt x="116207" y="288607"/>
                    </a:cubicBezTo>
                    <a:cubicBezTo>
                      <a:pt x="115254" y="287655"/>
                      <a:pt x="113349" y="287655"/>
                      <a:pt x="112397" y="286702"/>
                    </a:cubicBezTo>
                    <a:cubicBezTo>
                      <a:pt x="108587" y="284797"/>
                      <a:pt x="103824" y="282892"/>
                      <a:pt x="99062" y="280035"/>
                    </a:cubicBezTo>
                    <a:cubicBezTo>
                      <a:pt x="95252" y="277177"/>
                      <a:pt x="91442" y="274320"/>
                      <a:pt x="89537" y="271463"/>
                    </a:cubicBezTo>
                    <a:cubicBezTo>
                      <a:pt x="88584" y="270510"/>
                      <a:pt x="87632" y="269557"/>
                      <a:pt x="85727" y="268605"/>
                    </a:cubicBezTo>
                    <a:lnTo>
                      <a:pt x="83822" y="266700"/>
                    </a:lnTo>
                    <a:cubicBezTo>
                      <a:pt x="80012" y="263842"/>
                      <a:pt x="76202" y="260032"/>
                      <a:pt x="73344" y="257175"/>
                    </a:cubicBezTo>
                    <a:lnTo>
                      <a:pt x="72392" y="256222"/>
                    </a:lnTo>
                    <a:cubicBezTo>
                      <a:pt x="68582" y="251460"/>
                      <a:pt x="65724" y="247650"/>
                      <a:pt x="61914" y="242888"/>
                    </a:cubicBezTo>
                    <a:cubicBezTo>
                      <a:pt x="58104" y="238125"/>
                      <a:pt x="54294" y="233363"/>
                      <a:pt x="51437" y="229552"/>
                    </a:cubicBezTo>
                    <a:cubicBezTo>
                      <a:pt x="47627" y="223838"/>
                      <a:pt x="44769" y="219075"/>
                      <a:pt x="41912" y="213360"/>
                    </a:cubicBezTo>
                    <a:cubicBezTo>
                      <a:pt x="41912" y="212407"/>
                      <a:pt x="40959" y="211455"/>
                      <a:pt x="40007" y="210502"/>
                    </a:cubicBezTo>
                    <a:cubicBezTo>
                      <a:pt x="38102" y="207645"/>
                      <a:pt x="35244" y="203835"/>
                      <a:pt x="33339" y="199072"/>
                    </a:cubicBezTo>
                    <a:cubicBezTo>
                      <a:pt x="31434" y="194310"/>
                      <a:pt x="29529" y="189547"/>
                      <a:pt x="28577" y="185738"/>
                    </a:cubicBezTo>
                    <a:cubicBezTo>
                      <a:pt x="28577" y="184785"/>
                      <a:pt x="27624" y="182880"/>
                      <a:pt x="27624" y="181927"/>
                    </a:cubicBezTo>
                    <a:cubicBezTo>
                      <a:pt x="26672" y="180022"/>
                      <a:pt x="26672" y="179070"/>
                      <a:pt x="25719" y="178117"/>
                    </a:cubicBezTo>
                    <a:cubicBezTo>
                      <a:pt x="23814" y="175260"/>
                      <a:pt x="21909" y="171450"/>
                      <a:pt x="20957" y="165735"/>
                    </a:cubicBezTo>
                    <a:cubicBezTo>
                      <a:pt x="20004" y="162877"/>
                      <a:pt x="19052" y="160972"/>
                      <a:pt x="18099" y="159067"/>
                    </a:cubicBezTo>
                    <a:cubicBezTo>
                      <a:pt x="17147" y="156210"/>
                      <a:pt x="16193" y="154305"/>
                      <a:pt x="15240" y="151447"/>
                    </a:cubicBezTo>
                    <a:cubicBezTo>
                      <a:pt x="13335" y="145732"/>
                      <a:pt x="13335" y="140017"/>
                      <a:pt x="13335" y="136207"/>
                    </a:cubicBezTo>
                    <a:cubicBezTo>
                      <a:pt x="13335" y="135255"/>
                      <a:pt x="13335" y="134302"/>
                      <a:pt x="13335" y="133350"/>
                    </a:cubicBezTo>
                    <a:cubicBezTo>
                      <a:pt x="13335" y="132397"/>
                      <a:pt x="12383" y="131445"/>
                      <a:pt x="12383" y="129540"/>
                    </a:cubicBezTo>
                    <a:cubicBezTo>
                      <a:pt x="11430" y="125730"/>
                      <a:pt x="9525" y="121920"/>
                      <a:pt x="8573" y="117157"/>
                    </a:cubicBezTo>
                    <a:cubicBezTo>
                      <a:pt x="7620" y="113347"/>
                      <a:pt x="7620" y="109538"/>
                      <a:pt x="7620" y="105727"/>
                    </a:cubicBezTo>
                    <a:cubicBezTo>
                      <a:pt x="7620" y="103822"/>
                      <a:pt x="7620" y="101917"/>
                      <a:pt x="6668" y="100013"/>
                    </a:cubicBezTo>
                    <a:cubicBezTo>
                      <a:pt x="6668" y="97155"/>
                      <a:pt x="5715" y="94297"/>
                      <a:pt x="5715" y="91440"/>
                    </a:cubicBezTo>
                    <a:cubicBezTo>
                      <a:pt x="5715" y="88582"/>
                      <a:pt x="5715" y="86677"/>
                      <a:pt x="4763" y="83820"/>
                    </a:cubicBezTo>
                    <a:cubicBezTo>
                      <a:pt x="3810" y="78105"/>
                      <a:pt x="3810" y="73342"/>
                      <a:pt x="4763" y="69532"/>
                    </a:cubicBezTo>
                    <a:cubicBezTo>
                      <a:pt x="4763" y="67627"/>
                      <a:pt x="4763" y="66675"/>
                      <a:pt x="4763" y="65722"/>
                    </a:cubicBezTo>
                    <a:cubicBezTo>
                      <a:pt x="4763" y="64770"/>
                      <a:pt x="4763" y="62865"/>
                      <a:pt x="3810" y="61913"/>
                    </a:cubicBezTo>
                    <a:cubicBezTo>
                      <a:pt x="2858" y="58102"/>
                      <a:pt x="1905" y="54292"/>
                      <a:pt x="1905" y="48577"/>
                    </a:cubicBezTo>
                    <a:lnTo>
                      <a:pt x="1905" y="42863"/>
                    </a:lnTo>
                    <a:cubicBezTo>
                      <a:pt x="1905" y="39052"/>
                      <a:pt x="1905" y="36195"/>
                      <a:pt x="1905" y="32385"/>
                    </a:cubicBezTo>
                    <a:cubicBezTo>
                      <a:pt x="1905" y="31432"/>
                      <a:pt x="1905" y="29527"/>
                      <a:pt x="953" y="28575"/>
                    </a:cubicBezTo>
                    <a:cubicBezTo>
                      <a:pt x="0" y="24765"/>
                      <a:pt x="0" y="20955"/>
                      <a:pt x="0" y="16192"/>
                    </a:cubicBezTo>
                    <a:lnTo>
                      <a:pt x="0" y="0"/>
                    </a:lnTo>
                    <a:lnTo>
                      <a:pt x="47627" y="0"/>
                    </a:lnTo>
                    <a:lnTo>
                      <a:pt x="47627" y="16192"/>
                    </a:lnTo>
                    <a:cubicBezTo>
                      <a:pt x="47627" y="17145"/>
                      <a:pt x="47627" y="19050"/>
                      <a:pt x="48579" y="20002"/>
                    </a:cubicBezTo>
                    <a:cubicBezTo>
                      <a:pt x="49532" y="22860"/>
                      <a:pt x="49532" y="26670"/>
                      <a:pt x="49532" y="31432"/>
                    </a:cubicBezTo>
                    <a:cubicBezTo>
                      <a:pt x="49532" y="35242"/>
                      <a:pt x="49532" y="39052"/>
                      <a:pt x="49532" y="42863"/>
                    </a:cubicBezTo>
                    <a:lnTo>
                      <a:pt x="49532" y="47625"/>
                    </a:lnTo>
                    <a:cubicBezTo>
                      <a:pt x="49532" y="48577"/>
                      <a:pt x="49532" y="50482"/>
                      <a:pt x="50484" y="51435"/>
                    </a:cubicBezTo>
                    <a:cubicBezTo>
                      <a:pt x="51437" y="54292"/>
                      <a:pt x="51437" y="58102"/>
                      <a:pt x="52389" y="61913"/>
                    </a:cubicBezTo>
                    <a:cubicBezTo>
                      <a:pt x="52389" y="64770"/>
                      <a:pt x="52389" y="67627"/>
                      <a:pt x="52389" y="71438"/>
                    </a:cubicBezTo>
                    <a:cubicBezTo>
                      <a:pt x="52389" y="73342"/>
                      <a:pt x="52389" y="75247"/>
                      <a:pt x="52389" y="76200"/>
                    </a:cubicBezTo>
                    <a:cubicBezTo>
                      <a:pt x="53342" y="79057"/>
                      <a:pt x="53342" y="82867"/>
                      <a:pt x="53342" y="86677"/>
                    </a:cubicBezTo>
                    <a:cubicBezTo>
                      <a:pt x="53342" y="88582"/>
                      <a:pt x="53342" y="90488"/>
                      <a:pt x="54294" y="93345"/>
                    </a:cubicBezTo>
                    <a:cubicBezTo>
                      <a:pt x="54294" y="95250"/>
                      <a:pt x="55247" y="98107"/>
                      <a:pt x="55247" y="100013"/>
                    </a:cubicBezTo>
                    <a:cubicBezTo>
                      <a:pt x="55247" y="102870"/>
                      <a:pt x="56199" y="105727"/>
                      <a:pt x="56199" y="108585"/>
                    </a:cubicBezTo>
                    <a:cubicBezTo>
                      <a:pt x="56199" y="109538"/>
                      <a:pt x="57152" y="110490"/>
                      <a:pt x="57152" y="112395"/>
                    </a:cubicBezTo>
                    <a:cubicBezTo>
                      <a:pt x="58104" y="115252"/>
                      <a:pt x="60009" y="119063"/>
                      <a:pt x="60962" y="123825"/>
                    </a:cubicBezTo>
                    <a:cubicBezTo>
                      <a:pt x="61914" y="128588"/>
                      <a:pt x="61914" y="132397"/>
                      <a:pt x="61914" y="135255"/>
                    </a:cubicBezTo>
                    <a:cubicBezTo>
                      <a:pt x="61914" y="136207"/>
                      <a:pt x="61914" y="137160"/>
                      <a:pt x="61914" y="138113"/>
                    </a:cubicBezTo>
                    <a:cubicBezTo>
                      <a:pt x="61914" y="139065"/>
                      <a:pt x="62867" y="141922"/>
                      <a:pt x="63819" y="143827"/>
                    </a:cubicBezTo>
                    <a:cubicBezTo>
                      <a:pt x="64772" y="146685"/>
                      <a:pt x="65724" y="150495"/>
                      <a:pt x="66677" y="153352"/>
                    </a:cubicBezTo>
                    <a:cubicBezTo>
                      <a:pt x="66677" y="154305"/>
                      <a:pt x="67629" y="156210"/>
                      <a:pt x="68582" y="158115"/>
                    </a:cubicBezTo>
                    <a:cubicBezTo>
                      <a:pt x="69534" y="160972"/>
                      <a:pt x="71439" y="163830"/>
                      <a:pt x="72392" y="166688"/>
                    </a:cubicBezTo>
                    <a:cubicBezTo>
                      <a:pt x="73344" y="169545"/>
                      <a:pt x="74297" y="173355"/>
                      <a:pt x="75249" y="176213"/>
                    </a:cubicBezTo>
                    <a:cubicBezTo>
                      <a:pt x="75249" y="178117"/>
                      <a:pt x="76202" y="180022"/>
                      <a:pt x="76202" y="180022"/>
                    </a:cubicBezTo>
                    <a:cubicBezTo>
                      <a:pt x="77154" y="180975"/>
                      <a:pt x="78107" y="182880"/>
                      <a:pt x="79059" y="184785"/>
                    </a:cubicBezTo>
                    <a:cubicBezTo>
                      <a:pt x="80964" y="186690"/>
                      <a:pt x="81917" y="189547"/>
                      <a:pt x="83822" y="191452"/>
                    </a:cubicBezTo>
                    <a:cubicBezTo>
                      <a:pt x="86679" y="196215"/>
                      <a:pt x="88584" y="200025"/>
                      <a:pt x="91442" y="203835"/>
                    </a:cubicBezTo>
                    <a:cubicBezTo>
                      <a:pt x="93347" y="206692"/>
                      <a:pt x="96204" y="210502"/>
                      <a:pt x="99062" y="214313"/>
                    </a:cubicBezTo>
                    <a:lnTo>
                      <a:pt x="100014" y="216217"/>
                    </a:lnTo>
                    <a:cubicBezTo>
                      <a:pt x="101919" y="220027"/>
                      <a:pt x="104777" y="222885"/>
                      <a:pt x="107634" y="225742"/>
                    </a:cubicBezTo>
                    <a:cubicBezTo>
                      <a:pt x="109539" y="227647"/>
                      <a:pt x="112397" y="230505"/>
                      <a:pt x="115254" y="232410"/>
                    </a:cubicBezTo>
                    <a:lnTo>
                      <a:pt x="118112" y="234315"/>
                    </a:lnTo>
                    <a:cubicBezTo>
                      <a:pt x="120017" y="236220"/>
                      <a:pt x="121922" y="237172"/>
                      <a:pt x="122874" y="239077"/>
                    </a:cubicBezTo>
                    <a:cubicBezTo>
                      <a:pt x="124779" y="240982"/>
                      <a:pt x="126684" y="242888"/>
                      <a:pt x="127637" y="243840"/>
                    </a:cubicBezTo>
                    <a:cubicBezTo>
                      <a:pt x="128589" y="244792"/>
                      <a:pt x="129542" y="244792"/>
                      <a:pt x="130494" y="245745"/>
                    </a:cubicBezTo>
                    <a:cubicBezTo>
                      <a:pt x="133352" y="246697"/>
                      <a:pt x="136209" y="248602"/>
                      <a:pt x="139067" y="250507"/>
                    </a:cubicBezTo>
                    <a:cubicBezTo>
                      <a:pt x="142877" y="252413"/>
                      <a:pt x="145734" y="254317"/>
                      <a:pt x="147639" y="256222"/>
                    </a:cubicBezTo>
                    <a:cubicBezTo>
                      <a:pt x="148592" y="257175"/>
                      <a:pt x="150497" y="258127"/>
                      <a:pt x="151449" y="258127"/>
                    </a:cubicBezTo>
                    <a:cubicBezTo>
                      <a:pt x="154307" y="260032"/>
                      <a:pt x="157164" y="260985"/>
                      <a:pt x="160022" y="262890"/>
                    </a:cubicBezTo>
                    <a:cubicBezTo>
                      <a:pt x="161927" y="263842"/>
                      <a:pt x="162879" y="264795"/>
                      <a:pt x="163832" y="265747"/>
                    </a:cubicBezTo>
                    <a:cubicBezTo>
                      <a:pt x="168594" y="267652"/>
                      <a:pt x="172404" y="269557"/>
                      <a:pt x="177167" y="270510"/>
                    </a:cubicBezTo>
                    <a:cubicBezTo>
                      <a:pt x="180024" y="271463"/>
                      <a:pt x="182882" y="272415"/>
                      <a:pt x="185739" y="273367"/>
                    </a:cubicBezTo>
                    <a:lnTo>
                      <a:pt x="191454" y="275272"/>
                    </a:lnTo>
                    <a:cubicBezTo>
                      <a:pt x="194312" y="276225"/>
                      <a:pt x="197169" y="276225"/>
                      <a:pt x="199074" y="277177"/>
                    </a:cubicBezTo>
                    <a:cubicBezTo>
                      <a:pt x="200979" y="277177"/>
                      <a:pt x="202884" y="278130"/>
                      <a:pt x="205742" y="279082"/>
                    </a:cubicBezTo>
                    <a:lnTo>
                      <a:pt x="207647" y="280035"/>
                    </a:lnTo>
                    <a:cubicBezTo>
                      <a:pt x="211457" y="280988"/>
                      <a:pt x="216219" y="281940"/>
                      <a:pt x="220029" y="282892"/>
                    </a:cubicBezTo>
                    <a:cubicBezTo>
                      <a:pt x="221934" y="282892"/>
                      <a:pt x="224792" y="283845"/>
                      <a:pt x="226697" y="283845"/>
                    </a:cubicBezTo>
                    <a:cubicBezTo>
                      <a:pt x="229554" y="283845"/>
                      <a:pt x="232412" y="284797"/>
                      <a:pt x="235269" y="284797"/>
                    </a:cubicBezTo>
                    <a:cubicBezTo>
                      <a:pt x="238127" y="284797"/>
                      <a:pt x="240032" y="285750"/>
                      <a:pt x="242889" y="285750"/>
                    </a:cubicBezTo>
                    <a:cubicBezTo>
                      <a:pt x="244794" y="285750"/>
                      <a:pt x="247652" y="286702"/>
                      <a:pt x="250509" y="286702"/>
                    </a:cubicBezTo>
                    <a:cubicBezTo>
                      <a:pt x="253367" y="286702"/>
                      <a:pt x="256224" y="287655"/>
                      <a:pt x="259082" y="287655"/>
                    </a:cubicBezTo>
                    <a:cubicBezTo>
                      <a:pt x="260987" y="287655"/>
                      <a:pt x="263844" y="288607"/>
                      <a:pt x="266702" y="288607"/>
                    </a:cubicBezTo>
                    <a:cubicBezTo>
                      <a:pt x="269559" y="288607"/>
                      <a:pt x="271464" y="288607"/>
                      <a:pt x="274322" y="289560"/>
                    </a:cubicBezTo>
                    <a:cubicBezTo>
                      <a:pt x="277179" y="289560"/>
                      <a:pt x="279084" y="289560"/>
                      <a:pt x="281942" y="290513"/>
                    </a:cubicBezTo>
                    <a:cubicBezTo>
                      <a:pt x="284799" y="290513"/>
                      <a:pt x="288610" y="291465"/>
                      <a:pt x="291467" y="291465"/>
                    </a:cubicBezTo>
                    <a:cubicBezTo>
                      <a:pt x="293372" y="291465"/>
                      <a:pt x="295277" y="292417"/>
                      <a:pt x="297182" y="292417"/>
                    </a:cubicBezTo>
                    <a:cubicBezTo>
                      <a:pt x="300039" y="292417"/>
                      <a:pt x="302897" y="292417"/>
                      <a:pt x="305754" y="292417"/>
                    </a:cubicBezTo>
                    <a:cubicBezTo>
                      <a:pt x="307660" y="292417"/>
                      <a:pt x="309564" y="292417"/>
                      <a:pt x="311469" y="292417"/>
                    </a:cubicBezTo>
                    <a:cubicBezTo>
                      <a:pt x="317185" y="292417"/>
                      <a:pt x="322899" y="294322"/>
                      <a:pt x="326710" y="295275"/>
                    </a:cubicBezTo>
                    <a:cubicBezTo>
                      <a:pt x="327662" y="295275"/>
                      <a:pt x="327662" y="295275"/>
                      <a:pt x="328614" y="296227"/>
                    </a:cubicBezTo>
                    <a:cubicBezTo>
                      <a:pt x="329567" y="296227"/>
                      <a:pt x="330519" y="296227"/>
                      <a:pt x="331472" y="295275"/>
                    </a:cubicBezTo>
                    <a:cubicBezTo>
                      <a:pt x="334329" y="294322"/>
                      <a:pt x="339092" y="293370"/>
                      <a:pt x="343854" y="293370"/>
                    </a:cubicBezTo>
                    <a:lnTo>
                      <a:pt x="343854" y="340995"/>
                    </a:lnTo>
                    <a:cubicBezTo>
                      <a:pt x="342902" y="340995"/>
                      <a:pt x="341949" y="340995"/>
                      <a:pt x="340044" y="341947"/>
                    </a:cubicBezTo>
                    <a:cubicBezTo>
                      <a:pt x="336235" y="343852"/>
                      <a:pt x="331472" y="344805"/>
                      <a:pt x="326710" y="344805"/>
                    </a:cubicBezTo>
                    <a:close/>
                  </a:path>
                </a:pathLst>
              </a:custGeom>
              <a:solidFill>
                <a:srgbClr val="393E3C"/>
              </a:solidFill>
              <a:ln w="9525" cap="flat">
                <a:noFill/>
                <a:prstDash val="solid"/>
                <a:miter/>
              </a:ln>
            </p:spPr>
            <p:txBody>
              <a:bodyPr rtlCol="0" anchor="ctr"/>
              <a:lstStyle/>
              <a:p>
                <a:endParaRPr lang="en-US"/>
              </a:p>
            </p:txBody>
          </p:sp>
          <p:sp>
            <p:nvSpPr>
              <p:cNvPr id="49" name="Rounded Rectangle 48">
                <a:extLst>
                  <a:ext uri="{FF2B5EF4-FFF2-40B4-BE49-F238E27FC236}">
                    <a16:creationId xmlns:a16="http://schemas.microsoft.com/office/drawing/2014/main" id="{8A004EEE-2BEE-3041-8E25-7AD49FAA29F1}"/>
                  </a:ext>
                </a:extLst>
              </p:cNvPr>
              <p:cNvSpPr/>
              <p:nvPr/>
            </p:nvSpPr>
            <p:spPr>
              <a:xfrm>
                <a:off x="4191733" y="3894230"/>
                <a:ext cx="252030" cy="125397"/>
              </a:xfrm>
              <a:prstGeom prst="roundRect">
                <a:avLst>
                  <a:gd name="adj" fmla="val 50000"/>
                </a:avLst>
              </a:prstGeom>
              <a:solidFill>
                <a:srgbClr val="517F57"/>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84649CB-74EE-E84F-95E0-FABB831FAA0A}"/>
                  </a:ext>
                </a:extLst>
              </p:cNvPr>
              <p:cNvSpPr/>
              <p:nvPr/>
            </p:nvSpPr>
            <p:spPr>
              <a:xfrm>
                <a:off x="3925933" y="2473986"/>
                <a:ext cx="1052624" cy="288449"/>
              </a:xfrm>
              <a:custGeom>
                <a:avLst/>
                <a:gdLst>
                  <a:gd name="connsiteX0" fmla="*/ 917257 w 935480"/>
                  <a:gd name="connsiteY0" fmla="*/ 164908 h 256348"/>
                  <a:gd name="connsiteX1" fmla="*/ 908685 w 935480"/>
                  <a:gd name="connsiteY1" fmla="*/ 151573 h 256348"/>
                  <a:gd name="connsiteX2" fmla="*/ 895350 w 935480"/>
                  <a:gd name="connsiteY2" fmla="*/ 142048 h 256348"/>
                  <a:gd name="connsiteX3" fmla="*/ 885825 w 935480"/>
                  <a:gd name="connsiteY3" fmla="*/ 127761 h 256348"/>
                  <a:gd name="connsiteX4" fmla="*/ 873443 w 935480"/>
                  <a:gd name="connsiteY4" fmla="*/ 118236 h 256348"/>
                  <a:gd name="connsiteX5" fmla="*/ 857250 w 935480"/>
                  <a:gd name="connsiteY5" fmla="*/ 114426 h 256348"/>
                  <a:gd name="connsiteX6" fmla="*/ 845820 w 935480"/>
                  <a:gd name="connsiteY6" fmla="*/ 102996 h 256348"/>
                  <a:gd name="connsiteX7" fmla="*/ 834390 w 935480"/>
                  <a:gd name="connsiteY7" fmla="*/ 91566 h 256348"/>
                  <a:gd name="connsiteX8" fmla="*/ 819150 w 935480"/>
                  <a:gd name="connsiteY8" fmla="*/ 84898 h 256348"/>
                  <a:gd name="connsiteX9" fmla="*/ 804863 w 935480"/>
                  <a:gd name="connsiteY9" fmla="*/ 77278 h 256348"/>
                  <a:gd name="connsiteX10" fmla="*/ 789623 w 935480"/>
                  <a:gd name="connsiteY10" fmla="*/ 72516 h 256348"/>
                  <a:gd name="connsiteX11" fmla="*/ 777240 w 935480"/>
                  <a:gd name="connsiteY11" fmla="*/ 61086 h 256348"/>
                  <a:gd name="connsiteX12" fmla="*/ 762953 w 935480"/>
                  <a:gd name="connsiteY12" fmla="*/ 53466 h 256348"/>
                  <a:gd name="connsiteX13" fmla="*/ 747713 w 935480"/>
                  <a:gd name="connsiteY13" fmla="*/ 47751 h 256348"/>
                  <a:gd name="connsiteX14" fmla="*/ 731520 w 935480"/>
                  <a:gd name="connsiteY14" fmla="*/ 45846 h 256348"/>
                  <a:gd name="connsiteX15" fmla="*/ 715328 w 935480"/>
                  <a:gd name="connsiteY15" fmla="*/ 43941 h 256348"/>
                  <a:gd name="connsiteX16" fmla="*/ 700088 w 935480"/>
                  <a:gd name="connsiteY16" fmla="*/ 40131 h 256348"/>
                  <a:gd name="connsiteX17" fmla="*/ 686753 w 935480"/>
                  <a:gd name="connsiteY17" fmla="*/ 28701 h 256348"/>
                  <a:gd name="connsiteX18" fmla="*/ 669607 w 935480"/>
                  <a:gd name="connsiteY18" fmla="*/ 29653 h 256348"/>
                  <a:gd name="connsiteX19" fmla="*/ 655320 w 935480"/>
                  <a:gd name="connsiteY19" fmla="*/ 22986 h 256348"/>
                  <a:gd name="connsiteX20" fmla="*/ 640080 w 935480"/>
                  <a:gd name="connsiteY20" fmla="*/ 17271 h 256348"/>
                  <a:gd name="connsiteX21" fmla="*/ 623888 w 935480"/>
                  <a:gd name="connsiteY21" fmla="*/ 15366 h 256348"/>
                  <a:gd name="connsiteX22" fmla="*/ 607695 w 935480"/>
                  <a:gd name="connsiteY22" fmla="*/ 18223 h 256348"/>
                  <a:gd name="connsiteX23" fmla="*/ 592455 w 935480"/>
                  <a:gd name="connsiteY23" fmla="*/ 12508 h 256348"/>
                  <a:gd name="connsiteX24" fmla="*/ 577215 w 935480"/>
                  <a:gd name="connsiteY24" fmla="*/ 7746 h 256348"/>
                  <a:gd name="connsiteX25" fmla="*/ 561023 w 935480"/>
                  <a:gd name="connsiteY25" fmla="*/ 11556 h 256348"/>
                  <a:gd name="connsiteX26" fmla="*/ 545782 w 935480"/>
                  <a:gd name="connsiteY26" fmla="*/ 7746 h 256348"/>
                  <a:gd name="connsiteX27" fmla="*/ 529590 w 935480"/>
                  <a:gd name="connsiteY27" fmla="*/ 9651 h 256348"/>
                  <a:gd name="connsiteX28" fmla="*/ 514350 w 935480"/>
                  <a:gd name="connsiteY28" fmla="*/ 126 h 256348"/>
                  <a:gd name="connsiteX29" fmla="*/ 498157 w 935480"/>
                  <a:gd name="connsiteY29" fmla="*/ 3936 h 256348"/>
                  <a:gd name="connsiteX30" fmla="*/ 481965 w 935480"/>
                  <a:gd name="connsiteY30" fmla="*/ 2983 h 256348"/>
                  <a:gd name="connsiteX31" fmla="*/ 465773 w 935480"/>
                  <a:gd name="connsiteY31" fmla="*/ 4888 h 256348"/>
                  <a:gd name="connsiteX32" fmla="*/ 449580 w 935480"/>
                  <a:gd name="connsiteY32" fmla="*/ 2031 h 256348"/>
                  <a:gd name="connsiteX33" fmla="*/ 433388 w 935480"/>
                  <a:gd name="connsiteY33" fmla="*/ 5841 h 256348"/>
                  <a:gd name="connsiteX34" fmla="*/ 417195 w 935480"/>
                  <a:gd name="connsiteY34" fmla="*/ 7746 h 256348"/>
                  <a:gd name="connsiteX35" fmla="*/ 401003 w 935480"/>
                  <a:gd name="connsiteY35" fmla="*/ 5841 h 256348"/>
                  <a:gd name="connsiteX36" fmla="*/ 384810 w 935480"/>
                  <a:gd name="connsiteY36" fmla="*/ 2983 h 256348"/>
                  <a:gd name="connsiteX37" fmla="*/ 369570 w 935480"/>
                  <a:gd name="connsiteY37" fmla="*/ 12508 h 256348"/>
                  <a:gd name="connsiteX38" fmla="*/ 353378 w 935480"/>
                  <a:gd name="connsiteY38" fmla="*/ 11556 h 256348"/>
                  <a:gd name="connsiteX39" fmla="*/ 338138 w 935480"/>
                  <a:gd name="connsiteY39" fmla="*/ 15366 h 256348"/>
                  <a:gd name="connsiteX40" fmla="*/ 322898 w 935480"/>
                  <a:gd name="connsiteY40" fmla="*/ 18223 h 256348"/>
                  <a:gd name="connsiteX41" fmla="*/ 306705 w 935480"/>
                  <a:gd name="connsiteY41" fmla="*/ 20128 h 256348"/>
                  <a:gd name="connsiteX42" fmla="*/ 289560 w 935480"/>
                  <a:gd name="connsiteY42" fmla="*/ 17271 h 256348"/>
                  <a:gd name="connsiteX43" fmla="*/ 273368 w 935480"/>
                  <a:gd name="connsiteY43" fmla="*/ 20128 h 256348"/>
                  <a:gd name="connsiteX44" fmla="*/ 259080 w 935480"/>
                  <a:gd name="connsiteY44" fmla="*/ 30606 h 256348"/>
                  <a:gd name="connsiteX45" fmla="*/ 242888 w 935480"/>
                  <a:gd name="connsiteY45" fmla="*/ 29653 h 256348"/>
                  <a:gd name="connsiteX46" fmla="*/ 226695 w 935480"/>
                  <a:gd name="connsiteY46" fmla="*/ 31558 h 256348"/>
                  <a:gd name="connsiteX47" fmla="*/ 213360 w 935480"/>
                  <a:gd name="connsiteY47" fmla="*/ 41083 h 256348"/>
                  <a:gd name="connsiteX48" fmla="*/ 197168 w 935480"/>
                  <a:gd name="connsiteY48" fmla="*/ 42036 h 256348"/>
                  <a:gd name="connsiteX49" fmla="*/ 183833 w 935480"/>
                  <a:gd name="connsiteY49" fmla="*/ 51561 h 256348"/>
                  <a:gd name="connsiteX50" fmla="*/ 167640 w 935480"/>
                  <a:gd name="connsiteY50" fmla="*/ 54418 h 256348"/>
                  <a:gd name="connsiteX51" fmla="*/ 155258 w 935480"/>
                  <a:gd name="connsiteY51" fmla="*/ 64896 h 256348"/>
                  <a:gd name="connsiteX52" fmla="*/ 140018 w 935480"/>
                  <a:gd name="connsiteY52" fmla="*/ 70611 h 256348"/>
                  <a:gd name="connsiteX53" fmla="*/ 123825 w 935480"/>
                  <a:gd name="connsiteY53" fmla="*/ 74421 h 256348"/>
                  <a:gd name="connsiteX54" fmla="*/ 113348 w 935480"/>
                  <a:gd name="connsiteY54" fmla="*/ 87756 h 256348"/>
                  <a:gd name="connsiteX55" fmla="*/ 100013 w 935480"/>
                  <a:gd name="connsiteY55" fmla="*/ 95376 h 256348"/>
                  <a:gd name="connsiteX56" fmla="*/ 83820 w 935480"/>
                  <a:gd name="connsiteY56" fmla="*/ 99186 h 256348"/>
                  <a:gd name="connsiteX57" fmla="*/ 70485 w 935480"/>
                  <a:gd name="connsiteY57" fmla="*/ 107758 h 256348"/>
                  <a:gd name="connsiteX58" fmla="*/ 59055 w 935480"/>
                  <a:gd name="connsiteY58" fmla="*/ 119188 h 256348"/>
                  <a:gd name="connsiteX59" fmla="*/ 44768 w 935480"/>
                  <a:gd name="connsiteY59" fmla="*/ 126808 h 256348"/>
                  <a:gd name="connsiteX60" fmla="*/ 33338 w 935480"/>
                  <a:gd name="connsiteY60" fmla="*/ 137286 h 256348"/>
                  <a:gd name="connsiteX61" fmla="*/ 25718 w 935480"/>
                  <a:gd name="connsiteY61" fmla="*/ 152526 h 256348"/>
                  <a:gd name="connsiteX62" fmla="*/ 8573 w 935480"/>
                  <a:gd name="connsiteY62" fmla="*/ 157288 h 256348"/>
                  <a:gd name="connsiteX63" fmla="*/ 6668 w 935480"/>
                  <a:gd name="connsiteY63" fmla="*/ 175386 h 256348"/>
                  <a:gd name="connsiteX64" fmla="*/ 0 w 935480"/>
                  <a:gd name="connsiteY64" fmla="*/ 189673 h 256348"/>
                  <a:gd name="connsiteX65" fmla="*/ 2858 w 935480"/>
                  <a:gd name="connsiteY65" fmla="*/ 204913 h 256348"/>
                  <a:gd name="connsiteX66" fmla="*/ 6668 w 935480"/>
                  <a:gd name="connsiteY66" fmla="*/ 220153 h 256348"/>
                  <a:gd name="connsiteX67" fmla="*/ 14288 w 935480"/>
                  <a:gd name="connsiteY67" fmla="*/ 234441 h 256348"/>
                  <a:gd name="connsiteX68" fmla="*/ 29527 w 935480"/>
                  <a:gd name="connsiteY68" fmla="*/ 241108 h 256348"/>
                  <a:gd name="connsiteX69" fmla="*/ 41910 w 935480"/>
                  <a:gd name="connsiteY69" fmla="*/ 250633 h 256348"/>
                  <a:gd name="connsiteX70" fmla="*/ 58102 w 935480"/>
                  <a:gd name="connsiteY70" fmla="*/ 256348 h 256348"/>
                  <a:gd name="connsiteX71" fmla="*/ 73343 w 935480"/>
                  <a:gd name="connsiteY71" fmla="*/ 248728 h 256348"/>
                  <a:gd name="connsiteX72" fmla="*/ 87630 w 935480"/>
                  <a:gd name="connsiteY72" fmla="*/ 243013 h 256348"/>
                  <a:gd name="connsiteX73" fmla="*/ 100013 w 935480"/>
                  <a:gd name="connsiteY73" fmla="*/ 233488 h 256348"/>
                  <a:gd name="connsiteX74" fmla="*/ 112395 w 935480"/>
                  <a:gd name="connsiteY74" fmla="*/ 223011 h 256348"/>
                  <a:gd name="connsiteX75" fmla="*/ 130493 w 935480"/>
                  <a:gd name="connsiteY75" fmla="*/ 220153 h 256348"/>
                  <a:gd name="connsiteX76" fmla="*/ 140018 w 935480"/>
                  <a:gd name="connsiteY76" fmla="*/ 205866 h 256348"/>
                  <a:gd name="connsiteX77" fmla="*/ 157163 w 935480"/>
                  <a:gd name="connsiteY77" fmla="*/ 202056 h 256348"/>
                  <a:gd name="connsiteX78" fmla="*/ 169545 w 935480"/>
                  <a:gd name="connsiteY78" fmla="*/ 191578 h 256348"/>
                  <a:gd name="connsiteX79" fmla="*/ 181927 w 935480"/>
                  <a:gd name="connsiteY79" fmla="*/ 181101 h 256348"/>
                  <a:gd name="connsiteX80" fmla="*/ 197168 w 935480"/>
                  <a:gd name="connsiteY80" fmla="*/ 175386 h 256348"/>
                  <a:gd name="connsiteX81" fmla="*/ 210502 w 935480"/>
                  <a:gd name="connsiteY81" fmla="*/ 165861 h 256348"/>
                  <a:gd name="connsiteX82" fmla="*/ 225743 w 935480"/>
                  <a:gd name="connsiteY82" fmla="*/ 161098 h 256348"/>
                  <a:gd name="connsiteX83" fmla="*/ 240982 w 935480"/>
                  <a:gd name="connsiteY83" fmla="*/ 154431 h 256348"/>
                  <a:gd name="connsiteX84" fmla="*/ 256223 w 935480"/>
                  <a:gd name="connsiteY84" fmla="*/ 149668 h 256348"/>
                  <a:gd name="connsiteX85" fmla="*/ 273368 w 935480"/>
                  <a:gd name="connsiteY85" fmla="*/ 149668 h 256348"/>
                  <a:gd name="connsiteX86" fmla="*/ 287655 w 935480"/>
                  <a:gd name="connsiteY86" fmla="*/ 141096 h 256348"/>
                  <a:gd name="connsiteX87" fmla="*/ 302895 w 935480"/>
                  <a:gd name="connsiteY87" fmla="*/ 135381 h 256348"/>
                  <a:gd name="connsiteX88" fmla="*/ 320040 w 935480"/>
                  <a:gd name="connsiteY88" fmla="*/ 138238 h 256348"/>
                  <a:gd name="connsiteX89" fmla="*/ 336232 w 935480"/>
                  <a:gd name="connsiteY89" fmla="*/ 135381 h 256348"/>
                  <a:gd name="connsiteX90" fmla="*/ 352425 w 935480"/>
                  <a:gd name="connsiteY90" fmla="*/ 133476 h 256348"/>
                  <a:gd name="connsiteX91" fmla="*/ 368618 w 935480"/>
                  <a:gd name="connsiteY91" fmla="*/ 132523 h 256348"/>
                  <a:gd name="connsiteX92" fmla="*/ 383857 w 935480"/>
                  <a:gd name="connsiteY92" fmla="*/ 122998 h 256348"/>
                  <a:gd name="connsiteX93" fmla="*/ 400050 w 935480"/>
                  <a:gd name="connsiteY93" fmla="*/ 123951 h 256348"/>
                  <a:gd name="connsiteX94" fmla="*/ 416243 w 935480"/>
                  <a:gd name="connsiteY94" fmla="*/ 120141 h 256348"/>
                  <a:gd name="connsiteX95" fmla="*/ 432435 w 935480"/>
                  <a:gd name="connsiteY95" fmla="*/ 123951 h 256348"/>
                  <a:gd name="connsiteX96" fmla="*/ 448628 w 935480"/>
                  <a:gd name="connsiteY96" fmla="*/ 127761 h 256348"/>
                  <a:gd name="connsiteX97" fmla="*/ 464820 w 935480"/>
                  <a:gd name="connsiteY97" fmla="*/ 122046 h 256348"/>
                  <a:gd name="connsiteX98" fmla="*/ 481013 w 935480"/>
                  <a:gd name="connsiteY98" fmla="*/ 121093 h 256348"/>
                  <a:gd name="connsiteX99" fmla="*/ 497205 w 935480"/>
                  <a:gd name="connsiteY99" fmla="*/ 124903 h 256348"/>
                  <a:gd name="connsiteX100" fmla="*/ 513398 w 935480"/>
                  <a:gd name="connsiteY100" fmla="*/ 127761 h 256348"/>
                  <a:gd name="connsiteX101" fmla="*/ 529590 w 935480"/>
                  <a:gd name="connsiteY101" fmla="*/ 124903 h 256348"/>
                  <a:gd name="connsiteX102" fmla="*/ 545782 w 935480"/>
                  <a:gd name="connsiteY102" fmla="*/ 129666 h 256348"/>
                  <a:gd name="connsiteX103" fmla="*/ 562928 w 935480"/>
                  <a:gd name="connsiteY103" fmla="*/ 124903 h 256348"/>
                  <a:gd name="connsiteX104" fmla="*/ 578168 w 935480"/>
                  <a:gd name="connsiteY104" fmla="*/ 131571 h 256348"/>
                  <a:gd name="connsiteX105" fmla="*/ 593407 w 935480"/>
                  <a:gd name="connsiteY105" fmla="*/ 137286 h 256348"/>
                  <a:gd name="connsiteX106" fmla="*/ 610553 w 935480"/>
                  <a:gd name="connsiteY106" fmla="*/ 132523 h 256348"/>
                  <a:gd name="connsiteX107" fmla="*/ 625793 w 935480"/>
                  <a:gd name="connsiteY107" fmla="*/ 139191 h 256348"/>
                  <a:gd name="connsiteX108" fmla="*/ 641985 w 935480"/>
                  <a:gd name="connsiteY108" fmla="*/ 143001 h 256348"/>
                  <a:gd name="connsiteX109" fmla="*/ 657225 w 935480"/>
                  <a:gd name="connsiteY109" fmla="*/ 149668 h 256348"/>
                  <a:gd name="connsiteX110" fmla="*/ 673418 w 935480"/>
                  <a:gd name="connsiteY110" fmla="*/ 151573 h 256348"/>
                  <a:gd name="connsiteX111" fmla="*/ 688657 w 935480"/>
                  <a:gd name="connsiteY111" fmla="*/ 156336 h 256348"/>
                  <a:gd name="connsiteX112" fmla="*/ 704850 w 935480"/>
                  <a:gd name="connsiteY112" fmla="*/ 160146 h 256348"/>
                  <a:gd name="connsiteX113" fmla="*/ 719138 w 935480"/>
                  <a:gd name="connsiteY113" fmla="*/ 168718 h 256348"/>
                  <a:gd name="connsiteX114" fmla="*/ 735330 w 935480"/>
                  <a:gd name="connsiteY114" fmla="*/ 171576 h 256348"/>
                  <a:gd name="connsiteX115" fmla="*/ 748665 w 935480"/>
                  <a:gd name="connsiteY115" fmla="*/ 181101 h 256348"/>
                  <a:gd name="connsiteX116" fmla="*/ 762000 w 935480"/>
                  <a:gd name="connsiteY116" fmla="*/ 190626 h 256348"/>
                  <a:gd name="connsiteX117" fmla="*/ 776288 w 935480"/>
                  <a:gd name="connsiteY117" fmla="*/ 197293 h 256348"/>
                  <a:gd name="connsiteX118" fmla="*/ 787718 w 935480"/>
                  <a:gd name="connsiteY118" fmla="*/ 209676 h 256348"/>
                  <a:gd name="connsiteX119" fmla="*/ 803910 w 935480"/>
                  <a:gd name="connsiteY119" fmla="*/ 214438 h 256348"/>
                  <a:gd name="connsiteX120" fmla="*/ 813435 w 935480"/>
                  <a:gd name="connsiteY120" fmla="*/ 228726 h 256348"/>
                  <a:gd name="connsiteX121" fmla="*/ 829628 w 935480"/>
                  <a:gd name="connsiteY121" fmla="*/ 233488 h 256348"/>
                  <a:gd name="connsiteX122" fmla="*/ 842010 w 935480"/>
                  <a:gd name="connsiteY122" fmla="*/ 243966 h 256348"/>
                  <a:gd name="connsiteX123" fmla="*/ 857250 w 935480"/>
                  <a:gd name="connsiteY123" fmla="*/ 250633 h 256348"/>
                  <a:gd name="connsiteX124" fmla="*/ 873443 w 935480"/>
                  <a:gd name="connsiteY124" fmla="*/ 248728 h 256348"/>
                  <a:gd name="connsiteX125" fmla="*/ 888682 w 935480"/>
                  <a:gd name="connsiteY125" fmla="*/ 247776 h 256348"/>
                  <a:gd name="connsiteX126" fmla="*/ 902018 w 935480"/>
                  <a:gd name="connsiteY126" fmla="*/ 240156 h 256348"/>
                  <a:gd name="connsiteX127" fmla="*/ 917257 w 935480"/>
                  <a:gd name="connsiteY127" fmla="*/ 233488 h 256348"/>
                  <a:gd name="connsiteX128" fmla="*/ 925830 w 935480"/>
                  <a:gd name="connsiteY128" fmla="*/ 220153 h 256348"/>
                  <a:gd name="connsiteX129" fmla="*/ 930593 w 935480"/>
                  <a:gd name="connsiteY129" fmla="*/ 204913 h 256348"/>
                  <a:gd name="connsiteX130" fmla="*/ 935355 w 935480"/>
                  <a:gd name="connsiteY130" fmla="*/ 188721 h 256348"/>
                  <a:gd name="connsiteX131" fmla="*/ 929640 w 935480"/>
                  <a:gd name="connsiteY131" fmla="*/ 172528 h 256348"/>
                  <a:gd name="connsiteX132" fmla="*/ 917257 w 935480"/>
                  <a:gd name="connsiteY132" fmla="*/ 164908 h 25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35480" h="256348">
                    <a:moveTo>
                      <a:pt x="917257" y="164908"/>
                    </a:moveTo>
                    <a:cubicBezTo>
                      <a:pt x="914400" y="161098"/>
                      <a:pt x="912495" y="155383"/>
                      <a:pt x="908685" y="151573"/>
                    </a:cubicBezTo>
                    <a:cubicBezTo>
                      <a:pt x="904875" y="147763"/>
                      <a:pt x="900113" y="145858"/>
                      <a:pt x="895350" y="142048"/>
                    </a:cubicBezTo>
                    <a:cubicBezTo>
                      <a:pt x="890588" y="138238"/>
                      <a:pt x="890588" y="131571"/>
                      <a:pt x="885825" y="127761"/>
                    </a:cubicBezTo>
                    <a:cubicBezTo>
                      <a:pt x="881063" y="123951"/>
                      <a:pt x="877253" y="121093"/>
                      <a:pt x="873443" y="118236"/>
                    </a:cubicBezTo>
                    <a:cubicBezTo>
                      <a:pt x="869632" y="115378"/>
                      <a:pt x="861060" y="117283"/>
                      <a:pt x="857250" y="114426"/>
                    </a:cubicBezTo>
                    <a:cubicBezTo>
                      <a:pt x="852488" y="111568"/>
                      <a:pt x="850582" y="105853"/>
                      <a:pt x="845820" y="102996"/>
                    </a:cubicBezTo>
                    <a:cubicBezTo>
                      <a:pt x="841057" y="100138"/>
                      <a:pt x="839153" y="94423"/>
                      <a:pt x="834390" y="91566"/>
                    </a:cubicBezTo>
                    <a:cubicBezTo>
                      <a:pt x="829628" y="88708"/>
                      <a:pt x="824865" y="87756"/>
                      <a:pt x="819150" y="84898"/>
                    </a:cubicBezTo>
                    <a:cubicBezTo>
                      <a:pt x="813435" y="82041"/>
                      <a:pt x="809625" y="80136"/>
                      <a:pt x="804863" y="77278"/>
                    </a:cubicBezTo>
                    <a:cubicBezTo>
                      <a:pt x="800100" y="74421"/>
                      <a:pt x="794385" y="75373"/>
                      <a:pt x="789623" y="72516"/>
                    </a:cubicBezTo>
                    <a:cubicBezTo>
                      <a:pt x="784860" y="69658"/>
                      <a:pt x="782003" y="62991"/>
                      <a:pt x="777240" y="61086"/>
                    </a:cubicBezTo>
                    <a:cubicBezTo>
                      <a:pt x="772478" y="59181"/>
                      <a:pt x="767715" y="55371"/>
                      <a:pt x="762953" y="53466"/>
                    </a:cubicBezTo>
                    <a:cubicBezTo>
                      <a:pt x="758190" y="51561"/>
                      <a:pt x="753428" y="49656"/>
                      <a:pt x="747713" y="47751"/>
                    </a:cubicBezTo>
                    <a:cubicBezTo>
                      <a:pt x="741998" y="45846"/>
                      <a:pt x="736282" y="47751"/>
                      <a:pt x="731520" y="45846"/>
                    </a:cubicBezTo>
                    <a:cubicBezTo>
                      <a:pt x="726757" y="43941"/>
                      <a:pt x="720090" y="45846"/>
                      <a:pt x="715328" y="43941"/>
                    </a:cubicBezTo>
                    <a:cubicBezTo>
                      <a:pt x="710565" y="42036"/>
                      <a:pt x="704850" y="42036"/>
                      <a:pt x="700088" y="40131"/>
                    </a:cubicBezTo>
                    <a:cubicBezTo>
                      <a:pt x="695325" y="38226"/>
                      <a:pt x="692468" y="29653"/>
                      <a:pt x="686753" y="28701"/>
                    </a:cubicBezTo>
                    <a:cubicBezTo>
                      <a:pt x="681038" y="27748"/>
                      <a:pt x="675323" y="31558"/>
                      <a:pt x="669607" y="29653"/>
                    </a:cubicBezTo>
                    <a:cubicBezTo>
                      <a:pt x="663893" y="27748"/>
                      <a:pt x="660082" y="23938"/>
                      <a:pt x="655320" y="22986"/>
                    </a:cubicBezTo>
                    <a:cubicBezTo>
                      <a:pt x="650557" y="22033"/>
                      <a:pt x="645795" y="18223"/>
                      <a:pt x="640080" y="17271"/>
                    </a:cubicBezTo>
                    <a:cubicBezTo>
                      <a:pt x="634365" y="16318"/>
                      <a:pt x="629603" y="16318"/>
                      <a:pt x="623888" y="15366"/>
                    </a:cubicBezTo>
                    <a:cubicBezTo>
                      <a:pt x="618173" y="14413"/>
                      <a:pt x="612457" y="19176"/>
                      <a:pt x="607695" y="18223"/>
                    </a:cubicBezTo>
                    <a:cubicBezTo>
                      <a:pt x="602932" y="17271"/>
                      <a:pt x="598170" y="13461"/>
                      <a:pt x="592455" y="12508"/>
                    </a:cubicBezTo>
                    <a:cubicBezTo>
                      <a:pt x="586740" y="11556"/>
                      <a:pt x="581978" y="8698"/>
                      <a:pt x="577215" y="7746"/>
                    </a:cubicBezTo>
                    <a:cubicBezTo>
                      <a:pt x="571500" y="6793"/>
                      <a:pt x="565785" y="11556"/>
                      <a:pt x="561023" y="11556"/>
                    </a:cubicBezTo>
                    <a:cubicBezTo>
                      <a:pt x="555307" y="10603"/>
                      <a:pt x="550545" y="8698"/>
                      <a:pt x="545782" y="7746"/>
                    </a:cubicBezTo>
                    <a:cubicBezTo>
                      <a:pt x="540068" y="7746"/>
                      <a:pt x="535305" y="9651"/>
                      <a:pt x="529590" y="9651"/>
                    </a:cubicBezTo>
                    <a:cubicBezTo>
                      <a:pt x="523875" y="9651"/>
                      <a:pt x="519113" y="1078"/>
                      <a:pt x="514350" y="126"/>
                    </a:cubicBezTo>
                    <a:cubicBezTo>
                      <a:pt x="508635" y="-827"/>
                      <a:pt x="503873" y="3936"/>
                      <a:pt x="498157" y="3936"/>
                    </a:cubicBezTo>
                    <a:cubicBezTo>
                      <a:pt x="492443" y="3936"/>
                      <a:pt x="487680" y="2983"/>
                      <a:pt x="481965" y="2983"/>
                    </a:cubicBezTo>
                    <a:cubicBezTo>
                      <a:pt x="476250" y="2983"/>
                      <a:pt x="471488" y="4888"/>
                      <a:pt x="465773" y="4888"/>
                    </a:cubicBezTo>
                    <a:cubicBezTo>
                      <a:pt x="460057" y="4888"/>
                      <a:pt x="455295" y="2031"/>
                      <a:pt x="449580" y="2031"/>
                    </a:cubicBezTo>
                    <a:cubicBezTo>
                      <a:pt x="443865" y="2031"/>
                      <a:pt x="439103" y="5841"/>
                      <a:pt x="433388" y="5841"/>
                    </a:cubicBezTo>
                    <a:cubicBezTo>
                      <a:pt x="427673" y="5841"/>
                      <a:pt x="422910" y="7746"/>
                      <a:pt x="417195" y="7746"/>
                    </a:cubicBezTo>
                    <a:cubicBezTo>
                      <a:pt x="411480" y="7746"/>
                      <a:pt x="406718" y="4888"/>
                      <a:pt x="401003" y="5841"/>
                    </a:cubicBezTo>
                    <a:cubicBezTo>
                      <a:pt x="396240" y="5841"/>
                      <a:pt x="389573" y="2031"/>
                      <a:pt x="384810" y="2983"/>
                    </a:cubicBezTo>
                    <a:cubicBezTo>
                      <a:pt x="380048" y="3936"/>
                      <a:pt x="375285" y="12508"/>
                      <a:pt x="369570" y="12508"/>
                    </a:cubicBezTo>
                    <a:cubicBezTo>
                      <a:pt x="363855" y="12508"/>
                      <a:pt x="359093" y="10603"/>
                      <a:pt x="353378" y="11556"/>
                    </a:cubicBezTo>
                    <a:cubicBezTo>
                      <a:pt x="347663" y="12508"/>
                      <a:pt x="342900" y="14413"/>
                      <a:pt x="338138" y="15366"/>
                    </a:cubicBezTo>
                    <a:cubicBezTo>
                      <a:pt x="333375" y="16318"/>
                      <a:pt x="327660" y="17271"/>
                      <a:pt x="322898" y="18223"/>
                    </a:cubicBezTo>
                    <a:cubicBezTo>
                      <a:pt x="318135" y="19176"/>
                      <a:pt x="312420" y="19176"/>
                      <a:pt x="306705" y="20128"/>
                    </a:cubicBezTo>
                    <a:cubicBezTo>
                      <a:pt x="301943" y="21081"/>
                      <a:pt x="295275" y="16318"/>
                      <a:pt x="289560" y="17271"/>
                    </a:cubicBezTo>
                    <a:cubicBezTo>
                      <a:pt x="284798" y="18223"/>
                      <a:pt x="279082" y="19176"/>
                      <a:pt x="273368" y="20128"/>
                    </a:cubicBezTo>
                    <a:cubicBezTo>
                      <a:pt x="268605" y="21081"/>
                      <a:pt x="264795" y="29653"/>
                      <a:pt x="259080" y="30606"/>
                    </a:cubicBezTo>
                    <a:cubicBezTo>
                      <a:pt x="254318" y="31558"/>
                      <a:pt x="247650" y="28701"/>
                      <a:pt x="242888" y="29653"/>
                    </a:cubicBezTo>
                    <a:cubicBezTo>
                      <a:pt x="238125" y="30606"/>
                      <a:pt x="231457" y="29653"/>
                      <a:pt x="226695" y="31558"/>
                    </a:cubicBezTo>
                    <a:cubicBezTo>
                      <a:pt x="221932" y="33463"/>
                      <a:pt x="218123" y="39178"/>
                      <a:pt x="213360" y="41083"/>
                    </a:cubicBezTo>
                    <a:cubicBezTo>
                      <a:pt x="208598" y="42988"/>
                      <a:pt x="201930" y="41083"/>
                      <a:pt x="197168" y="42036"/>
                    </a:cubicBezTo>
                    <a:cubicBezTo>
                      <a:pt x="192405" y="42988"/>
                      <a:pt x="188595" y="49656"/>
                      <a:pt x="183833" y="51561"/>
                    </a:cubicBezTo>
                    <a:cubicBezTo>
                      <a:pt x="179070" y="53466"/>
                      <a:pt x="172402" y="52513"/>
                      <a:pt x="167640" y="54418"/>
                    </a:cubicBezTo>
                    <a:cubicBezTo>
                      <a:pt x="162877" y="56323"/>
                      <a:pt x="160020" y="62991"/>
                      <a:pt x="155258" y="64896"/>
                    </a:cubicBezTo>
                    <a:cubicBezTo>
                      <a:pt x="150495" y="66801"/>
                      <a:pt x="144780" y="67753"/>
                      <a:pt x="140018" y="70611"/>
                    </a:cubicBezTo>
                    <a:cubicBezTo>
                      <a:pt x="135255" y="72516"/>
                      <a:pt x="128588" y="72516"/>
                      <a:pt x="123825" y="74421"/>
                    </a:cubicBezTo>
                    <a:cubicBezTo>
                      <a:pt x="119063" y="76326"/>
                      <a:pt x="117158" y="84898"/>
                      <a:pt x="113348" y="87756"/>
                    </a:cubicBezTo>
                    <a:cubicBezTo>
                      <a:pt x="108585" y="90613"/>
                      <a:pt x="103823" y="92518"/>
                      <a:pt x="100013" y="95376"/>
                    </a:cubicBezTo>
                    <a:cubicBezTo>
                      <a:pt x="96202" y="98233"/>
                      <a:pt x="88583" y="96328"/>
                      <a:pt x="83820" y="99186"/>
                    </a:cubicBezTo>
                    <a:cubicBezTo>
                      <a:pt x="79058" y="102043"/>
                      <a:pt x="74295" y="104901"/>
                      <a:pt x="70485" y="107758"/>
                    </a:cubicBezTo>
                    <a:cubicBezTo>
                      <a:pt x="66675" y="110616"/>
                      <a:pt x="62865" y="115378"/>
                      <a:pt x="59055" y="119188"/>
                    </a:cubicBezTo>
                    <a:cubicBezTo>
                      <a:pt x="55245" y="122998"/>
                      <a:pt x="48577" y="122998"/>
                      <a:pt x="44768" y="126808"/>
                    </a:cubicBezTo>
                    <a:cubicBezTo>
                      <a:pt x="40958" y="129666"/>
                      <a:pt x="37148" y="134428"/>
                      <a:pt x="33338" y="137286"/>
                    </a:cubicBezTo>
                    <a:cubicBezTo>
                      <a:pt x="29527" y="140143"/>
                      <a:pt x="29527" y="148716"/>
                      <a:pt x="25718" y="152526"/>
                    </a:cubicBezTo>
                    <a:cubicBezTo>
                      <a:pt x="21908" y="156336"/>
                      <a:pt x="11430" y="154431"/>
                      <a:pt x="8573" y="157288"/>
                    </a:cubicBezTo>
                    <a:cubicBezTo>
                      <a:pt x="5715" y="161098"/>
                      <a:pt x="8573" y="170623"/>
                      <a:pt x="6668" y="175386"/>
                    </a:cubicBezTo>
                    <a:cubicBezTo>
                      <a:pt x="3810" y="179196"/>
                      <a:pt x="1905" y="183958"/>
                      <a:pt x="0" y="189673"/>
                    </a:cubicBezTo>
                    <a:cubicBezTo>
                      <a:pt x="0" y="194436"/>
                      <a:pt x="952" y="200151"/>
                      <a:pt x="2858" y="204913"/>
                    </a:cubicBezTo>
                    <a:cubicBezTo>
                      <a:pt x="2858" y="209676"/>
                      <a:pt x="4763" y="215391"/>
                      <a:pt x="6668" y="220153"/>
                    </a:cubicBezTo>
                    <a:cubicBezTo>
                      <a:pt x="8573" y="224916"/>
                      <a:pt x="11430" y="229678"/>
                      <a:pt x="14288" y="234441"/>
                    </a:cubicBezTo>
                    <a:cubicBezTo>
                      <a:pt x="18098" y="238251"/>
                      <a:pt x="23813" y="238251"/>
                      <a:pt x="29527" y="241108"/>
                    </a:cubicBezTo>
                    <a:cubicBezTo>
                      <a:pt x="34290" y="243966"/>
                      <a:pt x="37148" y="249681"/>
                      <a:pt x="41910" y="250633"/>
                    </a:cubicBezTo>
                    <a:cubicBezTo>
                      <a:pt x="46673" y="251586"/>
                      <a:pt x="52388" y="256348"/>
                      <a:pt x="58102" y="256348"/>
                    </a:cubicBezTo>
                    <a:cubicBezTo>
                      <a:pt x="63818" y="256348"/>
                      <a:pt x="68580" y="250633"/>
                      <a:pt x="73343" y="248728"/>
                    </a:cubicBezTo>
                    <a:cubicBezTo>
                      <a:pt x="78105" y="246823"/>
                      <a:pt x="82868" y="244918"/>
                      <a:pt x="87630" y="243013"/>
                    </a:cubicBezTo>
                    <a:cubicBezTo>
                      <a:pt x="92393" y="240156"/>
                      <a:pt x="96202" y="237298"/>
                      <a:pt x="100013" y="233488"/>
                    </a:cubicBezTo>
                    <a:cubicBezTo>
                      <a:pt x="103823" y="229678"/>
                      <a:pt x="107633" y="225868"/>
                      <a:pt x="112395" y="223011"/>
                    </a:cubicBezTo>
                    <a:cubicBezTo>
                      <a:pt x="117158" y="220153"/>
                      <a:pt x="125730" y="223011"/>
                      <a:pt x="130493" y="220153"/>
                    </a:cubicBezTo>
                    <a:cubicBezTo>
                      <a:pt x="135255" y="217296"/>
                      <a:pt x="135255" y="208723"/>
                      <a:pt x="140018" y="205866"/>
                    </a:cubicBezTo>
                    <a:cubicBezTo>
                      <a:pt x="144780" y="203008"/>
                      <a:pt x="152400" y="204913"/>
                      <a:pt x="157163" y="202056"/>
                    </a:cubicBezTo>
                    <a:cubicBezTo>
                      <a:pt x="161925" y="199198"/>
                      <a:pt x="164783" y="194436"/>
                      <a:pt x="169545" y="191578"/>
                    </a:cubicBezTo>
                    <a:cubicBezTo>
                      <a:pt x="174308" y="188721"/>
                      <a:pt x="177165" y="183006"/>
                      <a:pt x="181927" y="181101"/>
                    </a:cubicBezTo>
                    <a:cubicBezTo>
                      <a:pt x="186690" y="178243"/>
                      <a:pt x="192405" y="177291"/>
                      <a:pt x="197168" y="175386"/>
                    </a:cubicBezTo>
                    <a:cubicBezTo>
                      <a:pt x="201930" y="173481"/>
                      <a:pt x="205740" y="167766"/>
                      <a:pt x="210502" y="165861"/>
                    </a:cubicBezTo>
                    <a:cubicBezTo>
                      <a:pt x="215265" y="163956"/>
                      <a:pt x="220980" y="163003"/>
                      <a:pt x="225743" y="161098"/>
                    </a:cubicBezTo>
                    <a:cubicBezTo>
                      <a:pt x="230505" y="159193"/>
                      <a:pt x="235268" y="156336"/>
                      <a:pt x="240982" y="154431"/>
                    </a:cubicBezTo>
                    <a:cubicBezTo>
                      <a:pt x="246698" y="152526"/>
                      <a:pt x="251460" y="151573"/>
                      <a:pt x="256223" y="149668"/>
                    </a:cubicBezTo>
                    <a:cubicBezTo>
                      <a:pt x="260985" y="147763"/>
                      <a:pt x="267653" y="151573"/>
                      <a:pt x="273368" y="149668"/>
                    </a:cubicBezTo>
                    <a:cubicBezTo>
                      <a:pt x="279082" y="147763"/>
                      <a:pt x="282893" y="142048"/>
                      <a:pt x="287655" y="141096"/>
                    </a:cubicBezTo>
                    <a:cubicBezTo>
                      <a:pt x="292418" y="140143"/>
                      <a:pt x="298132" y="136333"/>
                      <a:pt x="302895" y="135381"/>
                    </a:cubicBezTo>
                    <a:cubicBezTo>
                      <a:pt x="308610" y="134428"/>
                      <a:pt x="314325" y="139191"/>
                      <a:pt x="320040" y="138238"/>
                    </a:cubicBezTo>
                    <a:lnTo>
                      <a:pt x="336232" y="135381"/>
                    </a:lnTo>
                    <a:lnTo>
                      <a:pt x="352425" y="133476"/>
                    </a:lnTo>
                    <a:cubicBezTo>
                      <a:pt x="358140" y="132523"/>
                      <a:pt x="362903" y="133476"/>
                      <a:pt x="368618" y="132523"/>
                    </a:cubicBezTo>
                    <a:cubicBezTo>
                      <a:pt x="374332" y="131571"/>
                      <a:pt x="378143" y="123951"/>
                      <a:pt x="383857" y="122998"/>
                    </a:cubicBezTo>
                    <a:cubicBezTo>
                      <a:pt x="389573" y="122046"/>
                      <a:pt x="394335" y="124903"/>
                      <a:pt x="400050" y="123951"/>
                    </a:cubicBezTo>
                    <a:cubicBezTo>
                      <a:pt x="405765" y="123951"/>
                      <a:pt x="410528" y="121093"/>
                      <a:pt x="416243" y="120141"/>
                    </a:cubicBezTo>
                    <a:cubicBezTo>
                      <a:pt x="421957" y="119188"/>
                      <a:pt x="427673" y="124903"/>
                      <a:pt x="432435" y="123951"/>
                    </a:cubicBezTo>
                    <a:cubicBezTo>
                      <a:pt x="438150" y="123951"/>
                      <a:pt x="442913" y="127761"/>
                      <a:pt x="448628" y="127761"/>
                    </a:cubicBezTo>
                    <a:cubicBezTo>
                      <a:pt x="454343" y="127761"/>
                      <a:pt x="459105" y="122046"/>
                      <a:pt x="464820" y="122046"/>
                    </a:cubicBezTo>
                    <a:cubicBezTo>
                      <a:pt x="470535" y="122046"/>
                      <a:pt x="476250" y="120141"/>
                      <a:pt x="481013" y="121093"/>
                    </a:cubicBezTo>
                    <a:cubicBezTo>
                      <a:pt x="486728" y="121093"/>
                      <a:pt x="491490" y="124903"/>
                      <a:pt x="497205" y="124903"/>
                    </a:cubicBezTo>
                    <a:cubicBezTo>
                      <a:pt x="502920" y="124903"/>
                      <a:pt x="507682" y="127761"/>
                      <a:pt x="513398" y="127761"/>
                    </a:cubicBezTo>
                    <a:cubicBezTo>
                      <a:pt x="519113" y="127761"/>
                      <a:pt x="524828" y="124903"/>
                      <a:pt x="529590" y="124903"/>
                    </a:cubicBezTo>
                    <a:cubicBezTo>
                      <a:pt x="535305" y="124903"/>
                      <a:pt x="540068" y="128713"/>
                      <a:pt x="545782" y="129666"/>
                    </a:cubicBezTo>
                    <a:cubicBezTo>
                      <a:pt x="551498" y="130618"/>
                      <a:pt x="557213" y="124903"/>
                      <a:pt x="562928" y="124903"/>
                    </a:cubicBezTo>
                    <a:cubicBezTo>
                      <a:pt x="568643" y="125856"/>
                      <a:pt x="573405" y="130618"/>
                      <a:pt x="578168" y="131571"/>
                    </a:cubicBezTo>
                    <a:cubicBezTo>
                      <a:pt x="582930" y="132523"/>
                      <a:pt x="588645" y="136333"/>
                      <a:pt x="593407" y="137286"/>
                    </a:cubicBezTo>
                    <a:cubicBezTo>
                      <a:pt x="599123" y="138238"/>
                      <a:pt x="605790" y="131571"/>
                      <a:pt x="610553" y="132523"/>
                    </a:cubicBezTo>
                    <a:cubicBezTo>
                      <a:pt x="615315" y="133476"/>
                      <a:pt x="620078" y="138238"/>
                      <a:pt x="625793" y="139191"/>
                    </a:cubicBezTo>
                    <a:cubicBezTo>
                      <a:pt x="631507" y="140143"/>
                      <a:pt x="636270" y="141096"/>
                      <a:pt x="641985" y="143001"/>
                    </a:cubicBezTo>
                    <a:cubicBezTo>
                      <a:pt x="646748" y="143953"/>
                      <a:pt x="651510" y="147763"/>
                      <a:pt x="657225" y="149668"/>
                    </a:cubicBezTo>
                    <a:cubicBezTo>
                      <a:pt x="662940" y="150621"/>
                      <a:pt x="668655" y="149668"/>
                      <a:pt x="673418" y="151573"/>
                    </a:cubicBezTo>
                    <a:cubicBezTo>
                      <a:pt x="678180" y="153478"/>
                      <a:pt x="683895" y="154431"/>
                      <a:pt x="688657" y="156336"/>
                    </a:cubicBezTo>
                    <a:cubicBezTo>
                      <a:pt x="693420" y="158241"/>
                      <a:pt x="699135" y="158241"/>
                      <a:pt x="704850" y="160146"/>
                    </a:cubicBezTo>
                    <a:cubicBezTo>
                      <a:pt x="709613" y="162051"/>
                      <a:pt x="714375" y="166813"/>
                      <a:pt x="719138" y="168718"/>
                    </a:cubicBezTo>
                    <a:cubicBezTo>
                      <a:pt x="723900" y="170623"/>
                      <a:pt x="730568" y="169671"/>
                      <a:pt x="735330" y="171576"/>
                    </a:cubicBezTo>
                    <a:cubicBezTo>
                      <a:pt x="740093" y="173481"/>
                      <a:pt x="743903" y="179196"/>
                      <a:pt x="748665" y="181101"/>
                    </a:cubicBezTo>
                    <a:cubicBezTo>
                      <a:pt x="753428" y="183006"/>
                      <a:pt x="757238" y="187768"/>
                      <a:pt x="762000" y="190626"/>
                    </a:cubicBezTo>
                    <a:cubicBezTo>
                      <a:pt x="766763" y="193483"/>
                      <a:pt x="772478" y="194436"/>
                      <a:pt x="776288" y="197293"/>
                    </a:cubicBezTo>
                    <a:cubicBezTo>
                      <a:pt x="780098" y="200151"/>
                      <a:pt x="782955" y="206818"/>
                      <a:pt x="787718" y="209676"/>
                    </a:cubicBezTo>
                    <a:cubicBezTo>
                      <a:pt x="792480" y="212533"/>
                      <a:pt x="800100" y="211581"/>
                      <a:pt x="803910" y="214438"/>
                    </a:cubicBezTo>
                    <a:cubicBezTo>
                      <a:pt x="808673" y="217296"/>
                      <a:pt x="809625" y="225868"/>
                      <a:pt x="813435" y="228726"/>
                    </a:cubicBezTo>
                    <a:cubicBezTo>
                      <a:pt x="817245" y="231583"/>
                      <a:pt x="825818" y="230631"/>
                      <a:pt x="829628" y="233488"/>
                    </a:cubicBezTo>
                    <a:cubicBezTo>
                      <a:pt x="833438" y="237298"/>
                      <a:pt x="837248" y="241108"/>
                      <a:pt x="842010" y="243966"/>
                    </a:cubicBezTo>
                    <a:cubicBezTo>
                      <a:pt x="846773" y="246823"/>
                      <a:pt x="851535" y="248728"/>
                      <a:pt x="857250" y="250633"/>
                    </a:cubicBezTo>
                    <a:cubicBezTo>
                      <a:pt x="862965" y="251586"/>
                      <a:pt x="868680" y="248728"/>
                      <a:pt x="873443" y="248728"/>
                    </a:cubicBezTo>
                    <a:cubicBezTo>
                      <a:pt x="878205" y="249681"/>
                      <a:pt x="883920" y="248728"/>
                      <a:pt x="888682" y="247776"/>
                    </a:cubicBezTo>
                    <a:cubicBezTo>
                      <a:pt x="893445" y="245871"/>
                      <a:pt x="898207" y="243013"/>
                      <a:pt x="902018" y="240156"/>
                    </a:cubicBezTo>
                    <a:cubicBezTo>
                      <a:pt x="906780" y="237298"/>
                      <a:pt x="913448" y="237298"/>
                      <a:pt x="917257" y="233488"/>
                    </a:cubicBezTo>
                    <a:cubicBezTo>
                      <a:pt x="921068" y="229678"/>
                      <a:pt x="923925" y="224916"/>
                      <a:pt x="925830" y="220153"/>
                    </a:cubicBezTo>
                    <a:cubicBezTo>
                      <a:pt x="928688" y="215391"/>
                      <a:pt x="929640" y="210628"/>
                      <a:pt x="930593" y="204913"/>
                    </a:cubicBezTo>
                    <a:cubicBezTo>
                      <a:pt x="931545" y="199198"/>
                      <a:pt x="936307" y="193483"/>
                      <a:pt x="935355" y="188721"/>
                    </a:cubicBezTo>
                    <a:cubicBezTo>
                      <a:pt x="934403" y="183006"/>
                      <a:pt x="932498" y="177291"/>
                      <a:pt x="929640" y="172528"/>
                    </a:cubicBezTo>
                    <a:cubicBezTo>
                      <a:pt x="929640" y="168718"/>
                      <a:pt x="921068" y="168718"/>
                      <a:pt x="917257" y="164908"/>
                    </a:cubicBezTo>
                    <a:close/>
                  </a:path>
                </a:pathLst>
              </a:custGeom>
              <a:solidFill>
                <a:srgbClr val="7ECAAA"/>
              </a:solidFill>
              <a:ln w="9525" cap="flat">
                <a:noFill/>
                <a:prstDash val="solid"/>
                <a:miter/>
              </a:ln>
            </p:spPr>
            <p:txBody>
              <a:bodyPr rtlCol="0" anchor="ctr"/>
              <a:lstStyle/>
              <a:p>
                <a:endParaRPr lang="en-US"/>
              </a:p>
            </p:txBody>
          </p:sp>
          <p:grpSp>
            <p:nvGrpSpPr>
              <p:cNvPr id="51" name="Group 50">
                <a:extLst>
                  <a:ext uri="{FF2B5EF4-FFF2-40B4-BE49-F238E27FC236}">
                    <a16:creationId xmlns:a16="http://schemas.microsoft.com/office/drawing/2014/main" id="{9050D1C0-B365-EB46-9617-8BFE918B80F9}"/>
                  </a:ext>
                </a:extLst>
              </p:cNvPr>
              <p:cNvGrpSpPr/>
              <p:nvPr/>
            </p:nvGrpSpPr>
            <p:grpSpPr>
              <a:xfrm>
                <a:off x="3639773" y="3070036"/>
                <a:ext cx="363326" cy="628060"/>
                <a:chOff x="3639773" y="3070036"/>
                <a:chExt cx="363326" cy="628060"/>
              </a:xfrm>
            </p:grpSpPr>
            <p:sp>
              <p:nvSpPr>
                <p:cNvPr id="61" name="Oval 60">
                  <a:extLst>
                    <a:ext uri="{FF2B5EF4-FFF2-40B4-BE49-F238E27FC236}">
                      <a16:creationId xmlns:a16="http://schemas.microsoft.com/office/drawing/2014/main" id="{B5032997-4A21-174B-86DF-D7940CEDBF89}"/>
                    </a:ext>
                  </a:extLst>
                </p:cNvPr>
                <p:cNvSpPr/>
                <p:nvPr/>
              </p:nvSpPr>
              <p:spPr>
                <a:xfrm>
                  <a:off x="3639773" y="3207221"/>
                  <a:ext cx="356896" cy="355830"/>
                </a:xfrm>
                <a:prstGeom prst="ellipse">
                  <a:avLst/>
                </a:prstGeom>
                <a:solidFill>
                  <a:srgbClr val="517F57"/>
                </a:solidFill>
                <a:ln w="9525" cap="flat">
                  <a:noFill/>
                  <a:prstDash val="solid"/>
                  <a:miter/>
                </a:ln>
              </p:spPr>
              <p:txBody>
                <a:bodyPr rtlCol="0" anchor="ctr"/>
                <a:lstStyle/>
                <a:p>
                  <a:endParaRPr lang="en-US"/>
                </a:p>
              </p:txBody>
            </p:sp>
            <p:sp>
              <p:nvSpPr>
                <p:cNvPr id="62" name="Round Same Side Corner Rectangle 61">
                  <a:extLst>
                    <a:ext uri="{FF2B5EF4-FFF2-40B4-BE49-F238E27FC236}">
                      <a16:creationId xmlns:a16="http://schemas.microsoft.com/office/drawing/2014/main" id="{32151CB9-C39F-2A40-87F9-B3C6D28273CD}"/>
                    </a:ext>
                  </a:extLst>
                </p:cNvPr>
                <p:cNvSpPr/>
                <p:nvPr/>
              </p:nvSpPr>
              <p:spPr>
                <a:xfrm rot="16200000">
                  <a:off x="3592752" y="3319999"/>
                  <a:ext cx="482016" cy="129686"/>
                </a:xfrm>
                <a:prstGeom prst="round2SameRect">
                  <a:avLst>
                    <a:gd name="adj1" fmla="val 50000"/>
                    <a:gd name="adj2" fmla="val 0"/>
                  </a:avLst>
                </a:prstGeom>
                <a:solidFill>
                  <a:srgbClr val="7ECAAA"/>
                </a:solidFill>
                <a:ln w="9525" cap="flat">
                  <a:noFill/>
                  <a:prstDash val="solid"/>
                  <a:miter/>
                </a:ln>
              </p:spPr>
              <p:txBody>
                <a:bodyPr rtlCol="0" anchor="ctr"/>
                <a:lstStyle/>
                <a:p>
                  <a:endParaRPr lang="en-US"/>
                </a:p>
              </p:txBody>
            </p:sp>
            <p:sp>
              <p:nvSpPr>
                <p:cNvPr id="63" name="Rounded Rectangle 62">
                  <a:extLst>
                    <a:ext uri="{FF2B5EF4-FFF2-40B4-BE49-F238E27FC236}">
                      <a16:creationId xmlns:a16="http://schemas.microsoft.com/office/drawing/2014/main" id="{B576C69C-4D76-B442-B0A1-1933193FBE26}"/>
                    </a:ext>
                  </a:extLst>
                </p:cNvPr>
                <p:cNvSpPr/>
                <p:nvPr/>
              </p:nvSpPr>
              <p:spPr>
                <a:xfrm>
                  <a:off x="3873415" y="3070036"/>
                  <a:ext cx="129684" cy="628060"/>
                </a:xfrm>
                <a:prstGeom prst="roundRect">
                  <a:avLst>
                    <a:gd name="adj" fmla="val 33804"/>
                  </a:avLst>
                </a:prstGeom>
                <a:solidFill>
                  <a:srgbClr val="517F57"/>
                </a:solidFill>
                <a:ln w="9525" cap="flat">
                  <a:noFill/>
                  <a:prstDash val="solid"/>
                  <a:miter/>
                </a:ln>
              </p:spPr>
              <p:txBody>
                <a:bodyPr rtlCol="0" anchor="ctr"/>
                <a:lstStyle/>
                <a:p>
                  <a:endParaRPr lang="en-US"/>
                </a:p>
              </p:txBody>
            </p:sp>
          </p:grpSp>
          <p:grpSp>
            <p:nvGrpSpPr>
              <p:cNvPr id="52" name="Group 51">
                <a:extLst>
                  <a:ext uri="{FF2B5EF4-FFF2-40B4-BE49-F238E27FC236}">
                    <a16:creationId xmlns:a16="http://schemas.microsoft.com/office/drawing/2014/main" id="{79CE0E8A-9A29-1741-A9D9-751FEF6D6A83}"/>
                  </a:ext>
                </a:extLst>
              </p:cNvPr>
              <p:cNvGrpSpPr/>
              <p:nvPr/>
            </p:nvGrpSpPr>
            <p:grpSpPr>
              <a:xfrm flipH="1">
                <a:off x="4895890" y="3070036"/>
                <a:ext cx="363326" cy="628060"/>
                <a:chOff x="3639773" y="3070036"/>
                <a:chExt cx="363326" cy="628060"/>
              </a:xfrm>
            </p:grpSpPr>
            <p:sp>
              <p:nvSpPr>
                <p:cNvPr id="53" name="Oval 52">
                  <a:extLst>
                    <a:ext uri="{FF2B5EF4-FFF2-40B4-BE49-F238E27FC236}">
                      <a16:creationId xmlns:a16="http://schemas.microsoft.com/office/drawing/2014/main" id="{96EB757D-CEF9-2D47-B4CA-96D423B721CC}"/>
                    </a:ext>
                  </a:extLst>
                </p:cNvPr>
                <p:cNvSpPr/>
                <p:nvPr/>
              </p:nvSpPr>
              <p:spPr>
                <a:xfrm>
                  <a:off x="3639773" y="3207221"/>
                  <a:ext cx="356896" cy="355830"/>
                </a:xfrm>
                <a:prstGeom prst="ellipse">
                  <a:avLst/>
                </a:prstGeom>
                <a:solidFill>
                  <a:srgbClr val="517F57"/>
                </a:solidFill>
                <a:ln w="9525" cap="flat">
                  <a:noFill/>
                  <a:prstDash val="solid"/>
                  <a:miter/>
                </a:ln>
              </p:spPr>
              <p:txBody>
                <a:bodyPr rtlCol="0" anchor="ctr"/>
                <a:lstStyle/>
                <a:p>
                  <a:endParaRPr lang="en-US"/>
                </a:p>
              </p:txBody>
            </p:sp>
            <p:sp>
              <p:nvSpPr>
                <p:cNvPr id="59" name="Round Same Side Corner Rectangle 58">
                  <a:extLst>
                    <a:ext uri="{FF2B5EF4-FFF2-40B4-BE49-F238E27FC236}">
                      <a16:creationId xmlns:a16="http://schemas.microsoft.com/office/drawing/2014/main" id="{EC9AC6F2-E51F-E844-8C98-D36C64C0FF34}"/>
                    </a:ext>
                  </a:extLst>
                </p:cNvPr>
                <p:cNvSpPr/>
                <p:nvPr/>
              </p:nvSpPr>
              <p:spPr>
                <a:xfrm rot="16200000">
                  <a:off x="3592752" y="3319999"/>
                  <a:ext cx="482016" cy="129686"/>
                </a:xfrm>
                <a:prstGeom prst="round2SameRect">
                  <a:avLst>
                    <a:gd name="adj1" fmla="val 50000"/>
                    <a:gd name="adj2" fmla="val 0"/>
                  </a:avLst>
                </a:prstGeom>
                <a:solidFill>
                  <a:srgbClr val="7ECAAA"/>
                </a:solidFill>
                <a:ln w="9525" cap="flat">
                  <a:noFill/>
                  <a:prstDash val="solid"/>
                  <a:miter/>
                </a:ln>
              </p:spPr>
              <p:txBody>
                <a:bodyPr rtlCol="0" anchor="ctr"/>
                <a:lstStyle/>
                <a:p>
                  <a:endParaRPr lang="en-US"/>
                </a:p>
              </p:txBody>
            </p:sp>
            <p:sp>
              <p:nvSpPr>
                <p:cNvPr id="60" name="Rounded Rectangle 59">
                  <a:extLst>
                    <a:ext uri="{FF2B5EF4-FFF2-40B4-BE49-F238E27FC236}">
                      <a16:creationId xmlns:a16="http://schemas.microsoft.com/office/drawing/2014/main" id="{C4803A9E-9F6D-6347-A089-6FC1F70DD00F}"/>
                    </a:ext>
                  </a:extLst>
                </p:cNvPr>
                <p:cNvSpPr/>
                <p:nvPr/>
              </p:nvSpPr>
              <p:spPr>
                <a:xfrm>
                  <a:off x="3873415" y="3070036"/>
                  <a:ext cx="129684" cy="628060"/>
                </a:xfrm>
                <a:prstGeom prst="roundRect">
                  <a:avLst>
                    <a:gd name="adj" fmla="val 33804"/>
                  </a:avLst>
                </a:prstGeom>
                <a:solidFill>
                  <a:srgbClr val="517F57"/>
                </a:solidFill>
                <a:ln w="9525" cap="flat">
                  <a:noFill/>
                  <a:prstDash val="solid"/>
                  <a:miter/>
                </a:ln>
              </p:spPr>
              <p:txBody>
                <a:bodyPr rtlCol="0" anchor="ctr"/>
                <a:lstStyle/>
                <a:p>
                  <a:endParaRPr lang="en-US"/>
                </a:p>
              </p:txBody>
            </p:sp>
          </p:grpSp>
        </p:grpSp>
        <p:pic>
          <p:nvPicPr>
            <p:cNvPr id="45" name="Picture 44">
              <a:extLst>
                <a:ext uri="{FF2B5EF4-FFF2-40B4-BE49-F238E27FC236}">
                  <a16:creationId xmlns:a16="http://schemas.microsoft.com/office/drawing/2014/main" id="{4F739B5F-F4EF-F542-9443-0110CDD39A3B}"/>
                </a:ext>
              </a:extLst>
            </p:cNvPr>
            <p:cNvPicPr>
              <a:picLocks noChangeAspect="1"/>
            </p:cNvPicPr>
            <p:nvPr/>
          </p:nvPicPr>
          <p:blipFill>
            <a:blip r:embed="rId6"/>
            <a:stretch>
              <a:fillRect/>
            </a:stretch>
          </p:blipFill>
          <p:spPr>
            <a:xfrm>
              <a:off x="984327" y="1810907"/>
              <a:ext cx="7023326" cy="3950620"/>
            </a:xfrm>
            <a:prstGeom prst="rect">
              <a:avLst/>
            </a:prstGeom>
            <a:noFill/>
            <a:ln>
              <a:solidFill>
                <a:schemeClr val="accent1"/>
              </a:solidFill>
            </a:ln>
          </p:spPr>
        </p:pic>
      </p:grpSp>
      <p:grpSp>
        <p:nvGrpSpPr>
          <p:cNvPr id="156" name="Group 155">
            <a:extLst>
              <a:ext uri="{FF2B5EF4-FFF2-40B4-BE49-F238E27FC236}">
                <a16:creationId xmlns:a16="http://schemas.microsoft.com/office/drawing/2014/main" id="{FE42D74C-955A-7249-9515-7F871A4C3651}"/>
              </a:ext>
            </a:extLst>
          </p:cNvPr>
          <p:cNvGrpSpPr/>
          <p:nvPr/>
        </p:nvGrpSpPr>
        <p:grpSpPr>
          <a:xfrm>
            <a:off x="7361167" y="2210016"/>
            <a:ext cx="518604" cy="518604"/>
            <a:chOff x="7503092" y="2210016"/>
            <a:chExt cx="518604" cy="518604"/>
          </a:xfrm>
        </p:grpSpPr>
        <p:sp>
          <p:nvSpPr>
            <p:cNvPr id="3" name="Oval 2">
              <a:extLst>
                <a:ext uri="{FF2B5EF4-FFF2-40B4-BE49-F238E27FC236}">
                  <a16:creationId xmlns:a16="http://schemas.microsoft.com/office/drawing/2014/main" id="{32A9717C-A700-8745-94AA-D2BF177DEB53}"/>
                </a:ext>
              </a:extLst>
            </p:cNvPr>
            <p:cNvSpPr/>
            <p:nvPr/>
          </p:nvSpPr>
          <p:spPr>
            <a:xfrm>
              <a:off x="7503092" y="2210016"/>
              <a:ext cx="518604" cy="518604"/>
            </a:xfrm>
            <a:prstGeom prst="ellipse">
              <a:avLst/>
            </a:prstGeom>
            <a:solidFill>
              <a:srgbClr val="92B35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en-US" dirty="0">
                <a:latin typeface="+mn-lt"/>
              </a:endParaRPr>
            </a:p>
          </p:txBody>
        </p:sp>
        <p:sp>
          <p:nvSpPr>
            <p:cNvPr id="12" name="Graphic 10">
              <a:extLst>
                <a:ext uri="{FF2B5EF4-FFF2-40B4-BE49-F238E27FC236}">
                  <a16:creationId xmlns:a16="http://schemas.microsoft.com/office/drawing/2014/main" id="{803A3DBE-3466-DF49-9755-BE08F8FAA75D}"/>
                </a:ext>
              </a:extLst>
            </p:cNvPr>
            <p:cNvSpPr/>
            <p:nvPr/>
          </p:nvSpPr>
          <p:spPr>
            <a:xfrm>
              <a:off x="7671203" y="2329861"/>
              <a:ext cx="182382" cy="278914"/>
            </a:xfrm>
            <a:custGeom>
              <a:avLst/>
              <a:gdLst>
                <a:gd name="connsiteX0" fmla="*/ 228602 w 457203"/>
                <a:gd name="connsiteY0" fmla="*/ 0 h 699192"/>
                <a:gd name="connsiteX1" fmla="*/ 85727 w 457203"/>
                <a:gd name="connsiteY1" fmla="*/ 141732 h 699192"/>
                <a:gd name="connsiteX2" fmla="*/ 85727 w 457203"/>
                <a:gd name="connsiteY2" fmla="*/ 349587 h 699192"/>
                <a:gd name="connsiteX3" fmla="*/ 228602 w 457203"/>
                <a:gd name="connsiteY3" fmla="*/ 491319 h 699192"/>
                <a:gd name="connsiteX4" fmla="*/ 371477 w 457203"/>
                <a:gd name="connsiteY4" fmla="*/ 349587 h 699192"/>
                <a:gd name="connsiteX5" fmla="*/ 371477 w 457203"/>
                <a:gd name="connsiteY5" fmla="*/ 141732 h 699192"/>
                <a:gd name="connsiteX6" fmla="*/ 228602 w 457203"/>
                <a:gd name="connsiteY6" fmla="*/ 0 h 699192"/>
                <a:gd name="connsiteX7" fmla="*/ 19350 w 457203"/>
                <a:gd name="connsiteY7" fmla="*/ 273836 h 699192"/>
                <a:gd name="connsiteX8" fmla="*/ 2 w 457203"/>
                <a:gd name="connsiteY8" fmla="*/ 293026 h 699192"/>
                <a:gd name="connsiteX9" fmla="*/ 2 w 457203"/>
                <a:gd name="connsiteY9" fmla="*/ 349870 h 699192"/>
                <a:gd name="connsiteX10" fmla="*/ 209552 w 457203"/>
                <a:gd name="connsiteY10" fmla="*/ 575791 h 699192"/>
                <a:gd name="connsiteX11" fmla="*/ 209552 w 457203"/>
                <a:gd name="connsiteY11" fmla="*/ 661397 h 699192"/>
                <a:gd name="connsiteX12" fmla="*/ 133352 w 457203"/>
                <a:gd name="connsiteY12" fmla="*/ 661397 h 699192"/>
                <a:gd name="connsiteX13" fmla="*/ 114302 w 457203"/>
                <a:gd name="connsiteY13" fmla="*/ 680295 h 699192"/>
                <a:gd name="connsiteX14" fmla="*/ 133352 w 457203"/>
                <a:gd name="connsiteY14" fmla="*/ 699192 h 699192"/>
                <a:gd name="connsiteX15" fmla="*/ 323852 w 457203"/>
                <a:gd name="connsiteY15" fmla="*/ 699192 h 699192"/>
                <a:gd name="connsiteX16" fmla="*/ 342902 w 457203"/>
                <a:gd name="connsiteY16" fmla="*/ 680295 h 699192"/>
                <a:gd name="connsiteX17" fmla="*/ 323852 w 457203"/>
                <a:gd name="connsiteY17" fmla="*/ 661397 h 699192"/>
                <a:gd name="connsiteX18" fmla="*/ 247652 w 457203"/>
                <a:gd name="connsiteY18" fmla="*/ 661397 h 699192"/>
                <a:gd name="connsiteX19" fmla="*/ 247652 w 457203"/>
                <a:gd name="connsiteY19" fmla="*/ 575791 h 699192"/>
                <a:gd name="connsiteX20" fmla="*/ 457202 w 457203"/>
                <a:gd name="connsiteY20" fmla="*/ 349870 h 699192"/>
                <a:gd name="connsiteX21" fmla="*/ 457202 w 457203"/>
                <a:gd name="connsiteY21" fmla="*/ 293026 h 699192"/>
                <a:gd name="connsiteX22" fmla="*/ 438152 w 457203"/>
                <a:gd name="connsiteY22" fmla="*/ 273854 h 699192"/>
                <a:gd name="connsiteX23" fmla="*/ 419102 w 457203"/>
                <a:gd name="connsiteY23" fmla="*/ 293026 h 699192"/>
                <a:gd name="connsiteX24" fmla="*/ 419102 w 457203"/>
                <a:gd name="connsiteY24" fmla="*/ 349870 h 699192"/>
                <a:gd name="connsiteX25" fmla="*/ 228602 w 457203"/>
                <a:gd name="connsiteY25" fmla="*/ 538846 h 699192"/>
                <a:gd name="connsiteX26" fmla="*/ 38102 w 457203"/>
                <a:gd name="connsiteY26" fmla="*/ 349870 h 699192"/>
                <a:gd name="connsiteX27" fmla="*/ 38102 w 457203"/>
                <a:gd name="connsiteY27" fmla="*/ 293026 h 699192"/>
                <a:gd name="connsiteX28" fmla="*/ 19350 w 457203"/>
                <a:gd name="connsiteY28" fmla="*/ 273836 h 69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7203" h="699192">
                  <a:moveTo>
                    <a:pt x="228602" y="0"/>
                  </a:moveTo>
                  <a:cubicBezTo>
                    <a:pt x="149779" y="0"/>
                    <a:pt x="85727" y="63543"/>
                    <a:pt x="85727" y="141732"/>
                  </a:cubicBezTo>
                  <a:lnTo>
                    <a:pt x="85727" y="349587"/>
                  </a:lnTo>
                  <a:cubicBezTo>
                    <a:pt x="85727" y="427823"/>
                    <a:pt x="149779" y="491319"/>
                    <a:pt x="228602" y="491319"/>
                  </a:cubicBezTo>
                  <a:cubicBezTo>
                    <a:pt x="307425" y="491319"/>
                    <a:pt x="371477" y="427823"/>
                    <a:pt x="371477" y="349587"/>
                  </a:cubicBezTo>
                  <a:lnTo>
                    <a:pt x="371477" y="141732"/>
                  </a:lnTo>
                  <a:cubicBezTo>
                    <a:pt x="371477" y="63543"/>
                    <a:pt x="307425" y="0"/>
                    <a:pt x="228602" y="0"/>
                  </a:cubicBezTo>
                  <a:close/>
                  <a:moveTo>
                    <a:pt x="19350" y="273836"/>
                  </a:moveTo>
                  <a:cubicBezTo>
                    <a:pt x="9176" y="273675"/>
                    <a:pt x="-157" y="282935"/>
                    <a:pt x="2" y="293026"/>
                  </a:cubicBezTo>
                  <a:lnTo>
                    <a:pt x="2" y="349870"/>
                  </a:lnTo>
                  <a:cubicBezTo>
                    <a:pt x="2" y="468925"/>
                    <a:pt x="92109" y="566248"/>
                    <a:pt x="209552" y="575791"/>
                  </a:cubicBezTo>
                  <a:lnTo>
                    <a:pt x="209552" y="661397"/>
                  </a:lnTo>
                  <a:lnTo>
                    <a:pt x="133352" y="661397"/>
                  </a:lnTo>
                  <a:cubicBezTo>
                    <a:pt x="122832" y="661397"/>
                    <a:pt x="114302" y="669901"/>
                    <a:pt x="114302" y="680295"/>
                  </a:cubicBezTo>
                  <a:cubicBezTo>
                    <a:pt x="114302" y="690783"/>
                    <a:pt x="122832" y="699192"/>
                    <a:pt x="133352" y="699192"/>
                  </a:cubicBezTo>
                  <a:lnTo>
                    <a:pt x="323852" y="699192"/>
                  </a:lnTo>
                  <a:cubicBezTo>
                    <a:pt x="334373" y="699192"/>
                    <a:pt x="342902" y="690783"/>
                    <a:pt x="342902" y="680295"/>
                  </a:cubicBezTo>
                  <a:cubicBezTo>
                    <a:pt x="342902" y="669901"/>
                    <a:pt x="334373" y="661397"/>
                    <a:pt x="323852" y="661397"/>
                  </a:cubicBezTo>
                  <a:lnTo>
                    <a:pt x="247652" y="661397"/>
                  </a:lnTo>
                  <a:lnTo>
                    <a:pt x="247652" y="575791"/>
                  </a:lnTo>
                  <a:cubicBezTo>
                    <a:pt x="365096" y="566248"/>
                    <a:pt x="457202" y="468925"/>
                    <a:pt x="457202" y="349870"/>
                  </a:cubicBezTo>
                  <a:lnTo>
                    <a:pt x="457202" y="293026"/>
                  </a:lnTo>
                  <a:cubicBezTo>
                    <a:pt x="457344" y="283039"/>
                    <a:pt x="448217" y="273854"/>
                    <a:pt x="438152" y="273854"/>
                  </a:cubicBezTo>
                  <a:cubicBezTo>
                    <a:pt x="428087" y="273854"/>
                    <a:pt x="418960" y="283039"/>
                    <a:pt x="419102" y="293026"/>
                  </a:cubicBezTo>
                  <a:lnTo>
                    <a:pt x="419102" y="349870"/>
                  </a:lnTo>
                  <a:cubicBezTo>
                    <a:pt x="419102" y="454941"/>
                    <a:pt x="334469" y="538846"/>
                    <a:pt x="228602" y="538846"/>
                  </a:cubicBezTo>
                  <a:cubicBezTo>
                    <a:pt x="122735" y="538846"/>
                    <a:pt x="38102" y="454941"/>
                    <a:pt x="38102" y="349870"/>
                  </a:cubicBezTo>
                  <a:lnTo>
                    <a:pt x="38102" y="293026"/>
                  </a:lnTo>
                  <a:cubicBezTo>
                    <a:pt x="38258" y="283134"/>
                    <a:pt x="29325" y="273987"/>
                    <a:pt x="19350" y="273836"/>
                  </a:cubicBezTo>
                  <a:close/>
                </a:path>
              </a:pathLst>
            </a:custGeom>
            <a:solidFill>
              <a:schemeClr val="bg1"/>
            </a:solidFill>
            <a:ln w="9525" cap="flat">
              <a:noFill/>
              <a:prstDash val="solid"/>
              <a:miter/>
            </a:ln>
          </p:spPr>
          <p:txBody>
            <a:bodyPr rtlCol="0" anchor="ctr"/>
            <a:lstStyle/>
            <a:p>
              <a:endParaRPr lang="en-US"/>
            </a:p>
          </p:txBody>
        </p:sp>
      </p:grpSp>
      <p:grpSp>
        <p:nvGrpSpPr>
          <p:cNvPr id="157" name="Group 156">
            <a:extLst>
              <a:ext uri="{FF2B5EF4-FFF2-40B4-BE49-F238E27FC236}">
                <a16:creationId xmlns:a16="http://schemas.microsoft.com/office/drawing/2014/main" id="{FA5193EE-0DEC-C448-9DCF-CC1186DD409E}"/>
              </a:ext>
            </a:extLst>
          </p:cNvPr>
          <p:cNvGrpSpPr/>
          <p:nvPr/>
        </p:nvGrpSpPr>
        <p:grpSpPr>
          <a:xfrm>
            <a:off x="10092836" y="2210016"/>
            <a:ext cx="518604" cy="518604"/>
            <a:chOff x="10030286" y="2210016"/>
            <a:chExt cx="518604" cy="518604"/>
          </a:xfrm>
        </p:grpSpPr>
        <p:sp>
          <p:nvSpPr>
            <p:cNvPr id="65" name="Oval 64">
              <a:extLst>
                <a:ext uri="{FF2B5EF4-FFF2-40B4-BE49-F238E27FC236}">
                  <a16:creationId xmlns:a16="http://schemas.microsoft.com/office/drawing/2014/main" id="{FDB3E046-7D81-AE42-9A01-540744E4B009}"/>
                </a:ext>
              </a:extLst>
            </p:cNvPr>
            <p:cNvSpPr/>
            <p:nvPr/>
          </p:nvSpPr>
          <p:spPr>
            <a:xfrm>
              <a:off x="10030286" y="2210016"/>
              <a:ext cx="518604" cy="518604"/>
            </a:xfrm>
            <a:prstGeom prst="ellipse">
              <a:avLst/>
            </a:prstGeom>
            <a:solidFill>
              <a:srgbClr val="92B35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en-US" dirty="0">
                <a:latin typeface="+mn-lt"/>
              </a:endParaRPr>
            </a:p>
          </p:txBody>
        </p:sp>
        <p:grpSp>
          <p:nvGrpSpPr>
            <p:cNvPr id="13" name="Graphic 7">
              <a:extLst>
                <a:ext uri="{FF2B5EF4-FFF2-40B4-BE49-F238E27FC236}">
                  <a16:creationId xmlns:a16="http://schemas.microsoft.com/office/drawing/2014/main" id="{788D8D5E-761F-8F40-B3DA-38AC319C20FA}"/>
                </a:ext>
              </a:extLst>
            </p:cNvPr>
            <p:cNvGrpSpPr/>
            <p:nvPr/>
          </p:nvGrpSpPr>
          <p:grpSpPr>
            <a:xfrm>
              <a:off x="10127669" y="2307399"/>
              <a:ext cx="323838" cy="323838"/>
              <a:chOff x="5619750" y="2952750"/>
              <a:chExt cx="952500" cy="952500"/>
            </a:xfrm>
            <a:solidFill>
              <a:schemeClr val="bg1"/>
            </a:solidFill>
          </p:grpSpPr>
          <p:sp>
            <p:nvSpPr>
              <p:cNvPr id="14" name="Freeform 13">
                <a:extLst>
                  <a:ext uri="{FF2B5EF4-FFF2-40B4-BE49-F238E27FC236}">
                    <a16:creationId xmlns:a16="http://schemas.microsoft.com/office/drawing/2014/main" id="{FDA3A65D-E11C-1D45-B68A-8088BDA6E712}"/>
                  </a:ext>
                </a:extLst>
              </p:cNvPr>
              <p:cNvSpPr/>
              <p:nvPr/>
            </p:nvSpPr>
            <p:spPr>
              <a:xfrm>
                <a:off x="5673978" y="2952751"/>
                <a:ext cx="843427" cy="671118"/>
              </a:xfrm>
              <a:custGeom>
                <a:avLst/>
                <a:gdLst>
                  <a:gd name="connsiteX0" fmla="*/ 91323 w 843427"/>
                  <a:gd name="connsiteY0" fmla="*/ 633668 h 671118"/>
                  <a:gd name="connsiteX1" fmla="*/ 131528 w 843427"/>
                  <a:gd name="connsiteY1" fmla="*/ 217845 h 671118"/>
                  <a:gd name="connsiteX2" fmla="*/ 422041 w 843427"/>
                  <a:gd name="connsiteY2" fmla="*/ 80961 h 671118"/>
                  <a:gd name="connsiteX3" fmla="*/ 707200 w 843427"/>
                  <a:gd name="connsiteY3" fmla="*/ 209701 h 671118"/>
                  <a:gd name="connsiteX4" fmla="*/ 752139 w 843427"/>
                  <a:gd name="connsiteY4" fmla="*/ 633668 h 671118"/>
                  <a:gd name="connsiteX5" fmla="*/ 814356 w 843427"/>
                  <a:gd name="connsiteY5" fmla="*/ 649661 h 671118"/>
                  <a:gd name="connsiteX6" fmla="*/ 762921 w 843427"/>
                  <a:gd name="connsiteY6" fmla="*/ 169839 h 671118"/>
                  <a:gd name="connsiteX7" fmla="*/ 427041 w 843427"/>
                  <a:gd name="connsiteY7" fmla="*/ 104 h 671118"/>
                  <a:gd name="connsiteX8" fmla="*/ 87484 w 843427"/>
                  <a:gd name="connsiteY8" fmla="*/ 161905 h 671118"/>
                  <a:gd name="connsiteX9" fmla="*/ 29125 w 843427"/>
                  <a:gd name="connsiteY9" fmla="*/ 649661 h 671118"/>
                  <a:gd name="connsiteX10" fmla="*/ 91323 w 843427"/>
                  <a:gd name="connsiteY10" fmla="*/ 633668 h 671118"/>
                  <a:gd name="connsiteX11" fmla="*/ 91323 w 843427"/>
                  <a:gd name="connsiteY11" fmla="*/ 633668 h 67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427" h="671118">
                    <a:moveTo>
                      <a:pt x="91323" y="633668"/>
                    </a:moveTo>
                    <a:cubicBezTo>
                      <a:pt x="54061" y="492184"/>
                      <a:pt x="46336" y="346080"/>
                      <a:pt x="131528" y="217845"/>
                    </a:cubicBezTo>
                    <a:cubicBezTo>
                      <a:pt x="192659" y="125834"/>
                      <a:pt x="307274" y="80961"/>
                      <a:pt x="422041" y="80961"/>
                    </a:cubicBezTo>
                    <a:cubicBezTo>
                      <a:pt x="545456" y="80961"/>
                      <a:pt x="642020" y="121976"/>
                      <a:pt x="707200" y="209701"/>
                    </a:cubicBezTo>
                    <a:cubicBezTo>
                      <a:pt x="800707" y="335545"/>
                      <a:pt x="789686" y="492279"/>
                      <a:pt x="752139" y="633668"/>
                    </a:cubicBezTo>
                    <a:cubicBezTo>
                      <a:pt x="742147" y="671264"/>
                      <a:pt x="804336" y="687228"/>
                      <a:pt x="814356" y="649661"/>
                    </a:cubicBezTo>
                    <a:cubicBezTo>
                      <a:pt x="856704" y="490136"/>
                      <a:pt x="863000" y="312504"/>
                      <a:pt x="762921" y="169839"/>
                    </a:cubicBezTo>
                    <a:cubicBezTo>
                      <a:pt x="688798" y="64235"/>
                      <a:pt x="561201" y="3113"/>
                      <a:pt x="427041" y="104"/>
                    </a:cubicBezTo>
                    <a:cubicBezTo>
                      <a:pt x="291481" y="-2944"/>
                      <a:pt x="166532" y="61540"/>
                      <a:pt x="87484" y="161905"/>
                    </a:cubicBezTo>
                    <a:cubicBezTo>
                      <a:pt x="-21996" y="300865"/>
                      <a:pt x="-12757" y="490755"/>
                      <a:pt x="29125" y="649661"/>
                    </a:cubicBezTo>
                    <a:cubicBezTo>
                      <a:pt x="39021" y="687266"/>
                      <a:pt x="101248" y="671311"/>
                      <a:pt x="91323" y="633668"/>
                    </a:cubicBezTo>
                    <a:lnTo>
                      <a:pt x="91323" y="633668"/>
                    </a:ln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115AC8-D0D2-F54E-A51B-D6A3D905DBDB}"/>
                  </a:ext>
                </a:extLst>
              </p:cNvPr>
              <p:cNvSpPr/>
              <p:nvPr/>
            </p:nvSpPr>
            <p:spPr>
              <a:xfrm>
                <a:off x="6317656" y="3610575"/>
                <a:ext cx="107794" cy="240449"/>
              </a:xfrm>
              <a:custGeom>
                <a:avLst/>
                <a:gdLst>
                  <a:gd name="connsiteX0" fmla="*/ 0 w 107794"/>
                  <a:gd name="connsiteY0" fmla="*/ 229619 h 240449"/>
                  <a:gd name="connsiteX1" fmla="*/ 59855 w 107794"/>
                  <a:gd name="connsiteY1" fmla="*/ 240449 h 240449"/>
                  <a:gd name="connsiteX2" fmla="*/ 107794 w 107794"/>
                  <a:gd name="connsiteY2" fmla="*/ 10849 h 240449"/>
                  <a:gd name="connsiteX3" fmla="*/ 47911 w 107794"/>
                  <a:gd name="connsiteY3" fmla="*/ 0 h 240449"/>
                </a:gdLst>
                <a:ahLst/>
                <a:cxnLst>
                  <a:cxn ang="0">
                    <a:pos x="connsiteX0" y="connsiteY0"/>
                  </a:cxn>
                  <a:cxn ang="0">
                    <a:pos x="connsiteX1" y="connsiteY1"/>
                  </a:cxn>
                  <a:cxn ang="0">
                    <a:pos x="connsiteX2" y="connsiteY2"/>
                  </a:cxn>
                  <a:cxn ang="0">
                    <a:pos x="connsiteX3" y="connsiteY3"/>
                  </a:cxn>
                </a:cxnLst>
                <a:rect l="l" t="t" r="r" b="b"/>
                <a:pathLst>
                  <a:path w="107794" h="240449">
                    <a:moveTo>
                      <a:pt x="0" y="229619"/>
                    </a:moveTo>
                    <a:lnTo>
                      <a:pt x="59855" y="240449"/>
                    </a:lnTo>
                    <a:lnTo>
                      <a:pt x="107794" y="10849"/>
                    </a:lnTo>
                    <a:lnTo>
                      <a:pt x="47911" y="0"/>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5866819-3308-5342-AF44-55549A81F837}"/>
                  </a:ext>
                </a:extLst>
              </p:cNvPr>
              <p:cNvSpPr/>
              <p:nvPr/>
            </p:nvSpPr>
            <p:spPr>
              <a:xfrm>
                <a:off x="6194203" y="3511436"/>
                <a:ext cx="181896" cy="396026"/>
              </a:xfrm>
              <a:custGeom>
                <a:avLst/>
                <a:gdLst>
                  <a:gd name="connsiteX0" fmla="*/ 599 w 181896"/>
                  <a:gd name="connsiteY0" fmla="*/ 344588 h 396026"/>
                  <a:gd name="connsiteX1" fmla="*/ 49919 w 181896"/>
                  <a:gd name="connsiteY1" fmla="*/ 394671 h 396026"/>
                  <a:gd name="connsiteX2" fmla="*/ 49919 w 181896"/>
                  <a:gd name="connsiteY2" fmla="*/ 394671 h 396026"/>
                  <a:gd name="connsiteX3" fmla="*/ 115794 w 181896"/>
                  <a:gd name="connsiteY3" fmla="*/ 365429 h 396026"/>
                  <a:gd name="connsiteX4" fmla="*/ 181288 w 181896"/>
                  <a:gd name="connsiteY4" fmla="*/ 51475 h 396026"/>
                  <a:gd name="connsiteX5" fmla="*/ 132006 w 181896"/>
                  <a:gd name="connsiteY5" fmla="*/ 1355 h 396026"/>
                  <a:gd name="connsiteX6" fmla="*/ 132006 w 181896"/>
                  <a:gd name="connsiteY6" fmla="*/ 1355 h 396026"/>
                  <a:gd name="connsiteX7" fmla="*/ 66169 w 181896"/>
                  <a:gd name="connsiteY7" fmla="*/ 30606 h 396026"/>
                  <a:gd name="connsiteX8" fmla="*/ 599 w 181896"/>
                  <a:gd name="connsiteY8" fmla="*/ 344588 h 39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96" h="396026">
                    <a:moveTo>
                      <a:pt x="599" y="344588"/>
                    </a:moveTo>
                    <a:cubicBezTo>
                      <a:pt x="-3973" y="366496"/>
                      <a:pt x="18125" y="388880"/>
                      <a:pt x="49919" y="394671"/>
                    </a:cubicBezTo>
                    <a:lnTo>
                      <a:pt x="49919" y="394671"/>
                    </a:lnTo>
                    <a:cubicBezTo>
                      <a:pt x="81714" y="400424"/>
                      <a:pt x="111213" y="387337"/>
                      <a:pt x="115794" y="365429"/>
                    </a:cubicBezTo>
                    <a:lnTo>
                      <a:pt x="181288" y="51475"/>
                    </a:lnTo>
                    <a:cubicBezTo>
                      <a:pt x="185898" y="29558"/>
                      <a:pt x="163781" y="7127"/>
                      <a:pt x="132006" y="1355"/>
                    </a:cubicBezTo>
                    <a:lnTo>
                      <a:pt x="132006" y="1355"/>
                    </a:lnTo>
                    <a:cubicBezTo>
                      <a:pt x="100211" y="-4398"/>
                      <a:pt x="70693" y="8699"/>
                      <a:pt x="66169" y="30606"/>
                    </a:cubicBezTo>
                    <a:lnTo>
                      <a:pt x="599" y="344588"/>
                    </a:ln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F2EAE2D-303C-444E-BF85-10128D9F6D08}"/>
                  </a:ext>
                </a:extLst>
              </p:cNvPr>
              <p:cNvSpPr/>
              <p:nvPr/>
            </p:nvSpPr>
            <p:spPr>
              <a:xfrm>
                <a:off x="6401666" y="3593507"/>
                <a:ext cx="84255" cy="235268"/>
              </a:xfrm>
              <a:custGeom>
                <a:avLst/>
                <a:gdLst>
                  <a:gd name="connsiteX0" fmla="*/ 381 w 84255"/>
                  <a:gd name="connsiteY0" fmla="*/ 214531 h 235268"/>
                  <a:gd name="connsiteX1" fmla="*/ 10830 w 84255"/>
                  <a:gd name="connsiteY1" fmla="*/ 232495 h 235268"/>
                  <a:gd name="connsiteX2" fmla="*/ 24937 w 84255"/>
                  <a:gd name="connsiteY2" fmla="*/ 235066 h 235268"/>
                  <a:gd name="connsiteX3" fmla="*/ 41844 w 84255"/>
                  <a:gd name="connsiteY3" fmla="*/ 222084 h 235268"/>
                  <a:gd name="connsiteX4" fmla="*/ 83878 w 84255"/>
                  <a:gd name="connsiteY4" fmla="*/ 20744 h 235268"/>
                  <a:gd name="connsiteX5" fmla="*/ 73419 w 84255"/>
                  <a:gd name="connsiteY5" fmla="*/ 2780 h 235268"/>
                  <a:gd name="connsiteX6" fmla="*/ 59332 w 84255"/>
                  <a:gd name="connsiteY6" fmla="*/ 199 h 235268"/>
                  <a:gd name="connsiteX7" fmla="*/ 42387 w 84255"/>
                  <a:gd name="connsiteY7" fmla="*/ 13210 h 235268"/>
                  <a:gd name="connsiteX8" fmla="*/ 381 w 84255"/>
                  <a:gd name="connsiteY8" fmla="*/ 214531 h 23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55" h="235268">
                    <a:moveTo>
                      <a:pt x="381" y="214531"/>
                    </a:moveTo>
                    <a:cubicBezTo>
                      <a:pt x="-1409" y="223113"/>
                      <a:pt x="3277" y="231133"/>
                      <a:pt x="10830" y="232495"/>
                    </a:cubicBezTo>
                    <a:lnTo>
                      <a:pt x="24937" y="235066"/>
                    </a:lnTo>
                    <a:cubicBezTo>
                      <a:pt x="32481" y="236448"/>
                      <a:pt x="40063" y="230618"/>
                      <a:pt x="41844" y="222084"/>
                    </a:cubicBezTo>
                    <a:lnTo>
                      <a:pt x="83878" y="20744"/>
                    </a:lnTo>
                    <a:cubicBezTo>
                      <a:pt x="85659" y="12181"/>
                      <a:pt x="80973" y="4180"/>
                      <a:pt x="73419" y="2780"/>
                    </a:cubicBezTo>
                    <a:lnTo>
                      <a:pt x="59332" y="199"/>
                    </a:lnTo>
                    <a:cubicBezTo>
                      <a:pt x="51759" y="-1173"/>
                      <a:pt x="44168" y="4695"/>
                      <a:pt x="42387" y="13210"/>
                    </a:cubicBezTo>
                    <a:lnTo>
                      <a:pt x="381" y="214531"/>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90DDB15-245B-C347-8A5D-0DE66F06D25C}"/>
                  </a:ext>
                </a:extLst>
              </p:cNvPr>
              <p:cNvSpPr/>
              <p:nvPr/>
            </p:nvSpPr>
            <p:spPr>
              <a:xfrm>
                <a:off x="5766406" y="3610575"/>
                <a:ext cx="107784" cy="240449"/>
              </a:xfrm>
              <a:custGeom>
                <a:avLst/>
                <a:gdLst>
                  <a:gd name="connsiteX0" fmla="*/ 107785 w 107784"/>
                  <a:gd name="connsiteY0" fmla="*/ 229600 h 240449"/>
                  <a:gd name="connsiteX1" fmla="*/ 47930 w 107784"/>
                  <a:gd name="connsiteY1" fmla="*/ 240449 h 240449"/>
                  <a:gd name="connsiteX2" fmla="*/ 0 w 107784"/>
                  <a:gd name="connsiteY2" fmla="*/ 10849 h 240449"/>
                  <a:gd name="connsiteX3" fmla="*/ 59874 w 107784"/>
                  <a:gd name="connsiteY3" fmla="*/ 0 h 240449"/>
                </a:gdLst>
                <a:ahLst/>
                <a:cxnLst>
                  <a:cxn ang="0">
                    <a:pos x="connsiteX0" y="connsiteY0"/>
                  </a:cxn>
                  <a:cxn ang="0">
                    <a:pos x="connsiteX1" y="connsiteY1"/>
                  </a:cxn>
                  <a:cxn ang="0">
                    <a:pos x="connsiteX2" y="connsiteY2"/>
                  </a:cxn>
                  <a:cxn ang="0">
                    <a:pos x="connsiteX3" y="connsiteY3"/>
                  </a:cxn>
                </a:cxnLst>
                <a:rect l="l" t="t" r="r" b="b"/>
                <a:pathLst>
                  <a:path w="107784" h="240449">
                    <a:moveTo>
                      <a:pt x="107785" y="229600"/>
                    </a:moveTo>
                    <a:lnTo>
                      <a:pt x="47930" y="240449"/>
                    </a:lnTo>
                    <a:lnTo>
                      <a:pt x="0" y="10849"/>
                    </a:lnTo>
                    <a:lnTo>
                      <a:pt x="59874" y="0"/>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9C9054-2091-2640-816A-2FC47DA57257}"/>
                  </a:ext>
                </a:extLst>
              </p:cNvPr>
              <p:cNvSpPr/>
              <p:nvPr/>
            </p:nvSpPr>
            <p:spPr>
              <a:xfrm>
                <a:off x="5815729" y="3511436"/>
                <a:ext cx="181888" cy="396026"/>
              </a:xfrm>
              <a:custGeom>
                <a:avLst/>
                <a:gdLst>
                  <a:gd name="connsiteX0" fmla="*/ 181287 w 181888"/>
                  <a:gd name="connsiteY0" fmla="*/ 344569 h 396026"/>
                  <a:gd name="connsiteX1" fmla="*/ 132004 w 181888"/>
                  <a:gd name="connsiteY1" fmla="*/ 394671 h 396026"/>
                  <a:gd name="connsiteX2" fmla="*/ 132004 w 181888"/>
                  <a:gd name="connsiteY2" fmla="*/ 394671 h 396026"/>
                  <a:gd name="connsiteX3" fmla="*/ 66120 w 181888"/>
                  <a:gd name="connsiteY3" fmla="*/ 365429 h 396026"/>
                  <a:gd name="connsiteX4" fmla="*/ 598 w 181888"/>
                  <a:gd name="connsiteY4" fmla="*/ 51475 h 396026"/>
                  <a:gd name="connsiteX5" fmla="*/ 49889 w 181888"/>
                  <a:gd name="connsiteY5" fmla="*/ 1355 h 396026"/>
                  <a:gd name="connsiteX6" fmla="*/ 49889 w 181888"/>
                  <a:gd name="connsiteY6" fmla="*/ 1355 h 396026"/>
                  <a:gd name="connsiteX7" fmla="*/ 115774 w 181888"/>
                  <a:gd name="connsiteY7" fmla="*/ 30606 h 396026"/>
                  <a:gd name="connsiteX8" fmla="*/ 181287 w 181888"/>
                  <a:gd name="connsiteY8" fmla="*/ 344569 h 39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88" h="396026">
                    <a:moveTo>
                      <a:pt x="181287" y="344569"/>
                    </a:moveTo>
                    <a:cubicBezTo>
                      <a:pt x="185868" y="366496"/>
                      <a:pt x="163789" y="388861"/>
                      <a:pt x="132004" y="394671"/>
                    </a:cubicBezTo>
                    <a:lnTo>
                      <a:pt x="132004" y="394671"/>
                    </a:lnTo>
                    <a:cubicBezTo>
                      <a:pt x="100210" y="400424"/>
                      <a:pt x="70682" y="387337"/>
                      <a:pt x="66120" y="365429"/>
                    </a:cubicBezTo>
                    <a:lnTo>
                      <a:pt x="598" y="51475"/>
                    </a:lnTo>
                    <a:cubicBezTo>
                      <a:pt x="-3965" y="29558"/>
                      <a:pt x="18095" y="7127"/>
                      <a:pt x="49889" y="1355"/>
                    </a:cubicBezTo>
                    <a:lnTo>
                      <a:pt x="49889" y="1355"/>
                    </a:lnTo>
                    <a:cubicBezTo>
                      <a:pt x="81703" y="-4398"/>
                      <a:pt x="111202" y="8699"/>
                      <a:pt x="115774" y="30606"/>
                    </a:cubicBezTo>
                    <a:lnTo>
                      <a:pt x="181287" y="344569"/>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C5C4574-A5C8-1546-B5B0-F29A73727C39}"/>
                  </a:ext>
                </a:extLst>
              </p:cNvPr>
              <p:cNvSpPr/>
              <p:nvPr/>
            </p:nvSpPr>
            <p:spPr>
              <a:xfrm>
                <a:off x="5705904" y="3593491"/>
                <a:ext cx="84266" cy="235265"/>
              </a:xfrm>
              <a:custGeom>
                <a:avLst/>
                <a:gdLst>
                  <a:gd name="connsiteX0" fmla="*/ 83896 w 84266"/>
                  <a:gd name="connsiteY0" fmla="*/ 214546 h 235265"/>
                  <a:gd name="connsiteX1" fmla="*/ 73428 w 84266"/>
                  <a:gd name="connsiteY1" fmla="*/ 232482 h 235265"/>
                  <a:gd name="connsiteX2" fmla="*/ 59340 w 84266"/>
                  <a:gd name="connsiteY2" fmla="*/ 235063 h 235265"/>
                  <a:gd name="connsiteX3" fmla="*/ 42414 w 84266"/>
                  <a:gd name="connsiteY3" fmla="*/ 222099 h 235265"/>
                  <a:gd name="connsiteX4" fmla="*/ 380 w 84266"/>
                  <a:gd name="connsiteY4" fmla="*/ 20722 h 235265"/>
                  <a:gd name="connsiteX5" fmla="*/ 10858 w 84266"/>
                  <a:gd name="connsiteY5" fmla="*/ 2767 h 235265"/>
                  <a:gd name="connsiteX6" fmla="*/ 24936 w 84266"/>
                  <a:gd name="connsiteY6" fmla="*/ 205 h 235265"/>
                  <a:gd name="connsiteX7" fmla="*/ 41862 w 84266"/>
                  <a:gd name="connsiteY7" fmla="*/ 13197 h 235265"/>
                  <a:gd name="connsiteX8" fmla="*/ 83896 w 84266"/>
                  <a:gd name="connsiteY8" fmla="*/ 214546 h 23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66" h="235265">
                    <a:moveTo>
                      <a:pt x="83896" y="214546"/>
                    </a:moveTo>
                    <a:cubicBezTo>
                      <a:pt x="85658" y="223109"/>
                      <a:pt x="80981" y="231148"/>
                      <a:pt x="73428" y="232482"/>
                    </a:cubicBezTo>
                    <a:lnTo>
                      <a:pt x="59340" y="235063"/>
                    </a:lnTo>
                    <a:cubicBezTo>
                      <a:pt x="51787" y="236444"/>
                      <a:pt x="44195" y="230615"/>
                      <a:pt x="42414" y="222099"/>
                    </a:cubicBezTo>
                    <a:lnTo>
                      <a:pt x="380" y="20722"/>
                    </a:lnTo>
                    <a:cubicBezTo>
                      <a:pt x="-1410" y="12187"/>
                      <a:pt x="3295" y="4167"/>
                      <a:pt x="10858" y="2767"/>
                    </a:cubicBezTo>
                    <a:lnTo>
                      <a:pt x="24936" y="205"/>
                    </a:lnTo>
                    <a:cubicBezTo>
                      <a:pt x="32518" y="-1186"/>
                      <a:pt x="40090" y="4653"/>
                      <a:pt x="41862" y="13197"/>
                    </a:cubicBezTo>
                    <a:lnTo>
                      <a:pt x="83896" y="214546"/>
                    </a:lnTo>
                    <a:close/>
                  </a:path>
                </a:pathLst>
              </a:custGeom>
              <a:grpFill/>
              <a:ln w="9525" cap="flat">
                <a:noFill/>
                <a:prstDash val="solid"/>
                <a:miter/>
              </a:ln>
            </p:spPr>
            <p:txBody>
              <a:bodyPr rtlCol="0" anchor="ctr"/>
              <a:lstStyle/>
              <a:p>
                <a:endParaRPr lang="en-US"/>
              </a:p>
            </p:txBody>
          </p:sp>
        </p:grpSp>
      </p:grpSp>
      <p:sp>
        <p:nvSpPr>
          <p:cNvPr id="97" name="Google Shape;223;p4">
            <a:extLst>
              <a:ext uri="{FF2B5EF4-FFF2-40B4-BE49-F238E27FC236}">
                <a16:creationId xmlns:a16="http://schemas.microsoft.com/office/drawing/2014/main" id="{F9F9B049-2C9A-E643-BFAF-C1CFD2E7B1F4}"/>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99" name="Rectangle 98">
            <a:extLst>
              <a:ext uri="{FF2B5EF4-FFF2-40B4-BE49-F238E27FC236}">
                <a16:creationId xmlns:a16="http://schemas.microsoft.com/office/drawing/2014/main" id="{D560233C-D5FB-F142-A6E8-388C89E16D85}"/>
              </a:ext>
            </a:extLst>
          </p:cNvPr>
          <p:cNvSpPr/>
          <p:nvPr/>
        </p:nvSpPr>
        <p:spPr>
          <a:xfrm>
            <a:off x="0" y="0"/>
            <a:ext cx="354324" cy="354324"/>
          </a:xfrm>
          <a:prstGeom prst="rect">
            <a:avLst/>
          </a:prstGeom>
          <a:solidFill>
            <a:schemeClr val="accent1"/>
          </a:solidFill>
        </p:spPr>
        <p:txBody>
          <a:bodyPr wrap="square" lIns="0" tIns="0" rIns="0" bIns="0" rtlCol="0" anchor="ctr">
            <a:noAutofit/>
          </a:bodyPr>
          <a:lstStyle/>
          <a:p>
            <a:pPr algn="ctr"/>
            <a:r>
              <a:rPr lang="en-US" sz="1600" b="1" dirty="0">
                <a:solidFill>
                  <a:schemeClr val="bg1"/>
                </a:solidFill>
                <a:latin typeface="+mn-lt"/>
              </a:rPr>
              <a:t>1</a:t>
            </a:r>
          </a:p>
        </p:txBody>
      </p:sp>
    </p:spTree>
    <p:extLst>
      <p:ext uri="{BB962C8B-B14F-4D97-AF65-F5344CB8AC3E}">
        <p14:creationId xmlns:p14="http://schemas.microsoft.com/office/powerpoint/2010/main" val="1456102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
          <p:cNvSpPr txBox="1">
            <a:spLocks noGrp="1"/>
          </p:cNvSpPr>
          <p:nvPr>
            <p:ph type="body" idx="1"/>
          </p:nvPr>
        </p:nvSpPr>
        <p:spPr>
          <a:xfrm>
            <a:off x="434355" y="1818173"/>
            <a:ext cx="11323200" cy="320087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600" b="0" i="0" u="none" strike="noStrike" cap="none" dirty="0">
                <a:solidFill>
                  <a:schemeClr val="lt1"/>
                </a:solidFill>
                <a:latin typeface="Montserrat"/>
                <a:ea typeface="Montserrat"/>
                <a:cs typeface="Montserrat"/>
                <a:sym typeface="Montserrat"/>
              </a:rPr>
              <a:t>Xapo is a culture of ownership. We are curious, resourceful, collaborative, and we hold each other accountable for driving results. We value team wins over individual contributions. </a:t>
            </a:r>
            <a:endParaRPr dirty="0"/>
          </a:p>
          <a:p>
            <a:pPr marL="0" marR="0" lvl="0" indent="0" algn="l" rtl="0">
              <a:lnSpc>
                <a:spcPct val="100000"/>
              </a:lnSpc>
              <a:spcBef>
                <a:spcPts val="0"/>
              </a:spcBef>
              <a:spcAft>
                <a:spcPts val="0"/>
              </a:spcAft>
              <a:buNone/>
            </a:pPr>
            <a:endParaRPr sz="1600" b="0" i="0" u="none" strike="noStrike" cap="none" dirty="0">
              <a:solidFill>
                <a:schemeClr val="lt1"/>
              </a:solidFill>
              <a:latin typeface="Montserrat"/>
              <a:ea typeface="Montserrat"/>
              <a:cs typeface="Montserrat"/>
              <a:sym typeface="Montserrat"/>
            </a:endParaRPr>
          </a:p>
          <a:p>
            <a:pPr lvl="0"/>
            <a:r>
              <a:rPr lang="en-US" sz="1600" b="0" i="0" u="none" strike="noStrike" cap="none" dirty="0">
                <a:solidFill>
                  <a:schemeClr val="lt1"/>
                </a:solidFill>
                <a:latin typeface="Montserrat"/>
                <a:ea typeface="Montserrat"/>
                <a:cs typeface="Montserrat"/>
                <a:sym typeface="Montserrat"/>
              </a:rPr>
              <a:t>Xapo is a place for high performers with relentless focus, self</a:t>
            </a:r>
            <a:r>
              <a:rPr lang="en-US" sz="1600" dirty="0">
                <a:solidFill>
                  <a:schemeClr val="lt1"/>
                </a:solidFill>
                <a:latin typeface="Montserrat"/>
                <a:ea typeface="Montserrat"/>
                <a:cs typeface="Montserrat"/>
                <a:sym typeface="Montserrat"/>
              </a:rPr>
              <a:t>-</a:t>
            </a:r>
            <a:r>
              <a:rPr lang="en-US" sz="1600" b="0" i="0" u="none" strike="noStrike" cap="none" dirty="0">
                <a:solidFill>
                  <a:schemeClr val="lt1"/>
                </a:solidFill>
                <a:latin typeface="Montserrat"/>
                <a:ea typeface="Montserrat"/>
                <a:cs typeface="Montserrat"/>
                <a:sym typeface="Montserrat"/>
              </a:rPr>
              <a:t>discipline, and passion to achieve something bigger than themselves. </a:t>
            </a:r>
            <a:r>
              <a:rPr lang="en-US" sz="1600" dirty="0">
                <a:solidFill>
                  <a:schemeClr val="lt1"/>
                </a:solidFill>
                <a:latin typeface="Montserrat"/>
                <a:ea typeface="Montserrat"/>
                <a:cs typeface="Montserrat"/>
                <a:sym typeface="Montserrat"/>
              </a:rPr>
              <a:t>Xapo is not a place for everyone. </a:t>
            </a:r>
            <a:endParaRPr sz="1600" b="0" i="0" u="none" strike="noStrike" cap="none" dirty="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600" dirty="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1600" b="0" i="0" u="none" strike="noStrike" cap="none" dirty="0">
                <a:solidFill>
                  <a:schemeClr val="lt1"/>
                </a:solidFill>
                <a:latin typeface="Montserrat"/>
                <a:ea typeface="Montserrat"/>
                <a:cs typeface="Montserrat"/>
                <a:sym typeface="Montserrat"/>
              </a:rPr>
              <a:t>We chos</a:t>
            </a:r>
            <a:r>
              <a:rPr lang="en-US" sz="1600" dirty="0">
                <a:solidFill>
                  <a:schemeClr val="lt1"/>
                </a:solidFill>
                <a:latin typeface="Montserrat"/>
                <a:ea typeface="Montserrat"/>
                <a:cs typeface="Montserrat"/>
                <a:sym typeface="Montserrat"/>
              </a:rPr>
              <a:t>e you and you chose us. Welcome to Xapo. </a:t>
            </a:r>
            <a:endParaRPr dirty="0"/>
          </a:p>
          <a:p>
            <a:pPr marL="0" marR="0" lvl="0" indent="0" algn="l" rtl="0">
              <a:lnSpc>
                <a:spcPct val="100000"/>
              </a:lnSpc>
              <a:spcBef>
                <a:spcPts val="0"/>
              </a:spcBef>
              <a:spcAft>
                <a:spcPts val="0"/>
              </a:spcAft>
              <a:buNone/>
            </a:pPr>
            <a:endParaRPr sz="1600" b="0" i="0" u="none" strike="noStrike" cap="none" dirty="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1600" b="0" i="0" u="none" strike="noStrike" cap="none" dirty="0">
                <a:solidFill>
                  <a:schemeClr val="lt1"/>
                </a:solidFill>
                <a:latin typeface="Montserrat"/>
                <a:ea typeface="Montserrat"/>
                <a:cs typeface="Montserrat"/>
                <a:sym typeface="Montserrat"/>
              </a:rPr>
              <a:t>We designed the Xapo Workplace Guide to ensure that you are set up for success </a:t>
            </a:r>
            <a:r>
              <a:rPr lang="en-US" sz="1600" dirty="0">
                <a:solidFill>
                  <a:schemeClr val="lt1"/>
                </a:solidFill>
                <a:latin typeface="Montserrat"/>
                <a:ea typeface="Montserrat"/>
                <a:cs typeface="Montserrat"/>
                <a:sym typeface="Montserrat"/>
              </a:rPr>
              <a:t>from day one.</a:t>
            </a:r>
            <a:r>
              <a:rPr lang="en-US" sz="1600" b="0" i="0" u="none" strike="noStrike" cap="none" dirty="0">
                <a:solidFill>
                  <a:schemeClr val="lt1"/>
                </a:solidFill>
                <a:latin typeface="Montserrat"/>
                <a:ea typeface="Montserrat"/>
                <a:cs typeface="Montserrat"/>
                <a:sym typeface="Montserrat"/>
              </a:rPr>
              <a:t> </a:t>
            </a:r>
            <a:r>
              <a:rPr lang="en-US" sz="1600" dirty="0">
                <a:solidFill>
                  <a:schemeClr val="lt1"/>
                </a:solidFill>
                <a:latin typeface="Montserrat"/>
                <a:ea typeface="Montserrat"/>
                <a:cs typeface="Montserrat"/>
                <a:sym typeface="Montserrat"/>
              </a:rPr>
              <a:t>It will help you</a:t>
            </a:r>
            <a:r>
              <a:rPr lang="en-US" sz="1600" b="0" i="0" u="none" strike="noStrike" cap="none" dirty="0">
                <a:solidFill>
                  <a:schemeClr val="lt1"/>
                </a:solidFill>
                <a:latin typeface="Montserrat"/>
                <a:ea typeface="Montserrat"/>
                <a:cs typeface="Montserrat"/>
                <a:sym typeface="Montserrat"/>
              </a:rPr>
              <a:t> understand </a:t>
            </a:r>
            <a:r>
              <a:rPr lang="en-US" sz="1600" dirty="0">
                <a:solidFill>
                  <a:schemeClr val="lt1"/>
                </a:solidFill>
                <a:latin typeface="Montserrat"/>
                <a:ea typeface="Montserrat"/>
                <a:cs typeface="Montserrat"/>
                <a:sym typeface="Montserrat"/>
              </a:rPr>
              <a:t>Xapo </a:t>
            </a:r>
            <a:r>
              <a:rPr lang="en-US" sz="1600" b="0" i="0" u="none" strike="noStrike" cap="none" dirty="0">
                <a:solidFill>
                  <a:schemeClr val="lt1"/>
                </a:solidFill>
                <a:latin typeface="Montserrat"/>
                <a:ea typeface="Montserrat"/>
                <a:cs typeface="Montserrat"/>
                <a:sym typeface="Montserrat"/>
              </a:rPr>
              <a:t>and expectations for how we work</a:t>
            </a:r>
            <a:r>
              <a:rPr lang="en-US" sz="1600" dirty="0">
                <a:solidFill>
                  <a:schemeClr val="lt1"/>
                </a:solidFill>
                <a:latin typeface="Montserrat"/>
                <a:ea typeface="Montserrat"/>
                <a:cs typeface="Montserrat"/>
                <a:sym typeface="Montserrat"/>
              </a:rPr>
              <a:t>. Reference it at any point during your time here.</a:t>
            </a:r>
            <a:r>
              <a:rPr lang="en-US" sz="1600" b="0" i="0" u="none" strike="noStrike" cap="none" dirty="0">
                <a:solidFill>
                  <a:schemeClr val="lt1"/>
                </a:solidFill>
                <a:latin typeface="Montserrat"/>
                <a:ea typeface="Montserrat"/>
                <a:cs typeface="Montserrat"/>
                <a:sym typeface="Montserrat"/>
              </a:rPr>
              <a:t> </a:t>
            </a:r>
            <a:endParaRPr dirty="0"/>
          </a:p>
          <a:p>
            <a:pPr marL="0" marR="0" lvl="0" indent="0" algn="l" rtl="0">
              <a:lnSpc>
                <a:spcPct val="100000"/>
              </a:lnSpc>
              <a:spcBef>
                <a:spcPts val="0"/>
              </a:spcBef>
              <a:spcAft>
                <a:spcPts val="0"/>
              </a:spcAft>
              <a:buNone/>
            </a:pPr>
            <a:endParaRPr sz="1600" b="0" i="0" u="none" strike="noStrike" cap="none" dirty="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1600" b="0" i="0" u="none" strike="noStrike" cap="none" dirty="0">
                <a:solidFill>
                  <a:schemeClr val="lt1"/>
                </a:solidFill>
                <a:latin typeface="Montserrat"/>
                <a:ea typeface="Montserrat"/>
                <a:cs typeface="Montserrat"/>
                <a:sym typeface="Montserrat"/>
              </a:rPr>
              <a:t>Think of this guide as a living document, constantly evolving as we learn and share best practices in what we believe to be the future of work.</a:t>
            </a:r>
            <a:endParaRPr dirty="0"/>
          </a:p>
        </p:txBody>
      </p:sp>
      <p:sp>
        <p:nvSpPr>
          <p:cNvPr id="188" name="Google Shape;188;p3"/>
          <p:cNvSpPr txBox="1">
            <a:spLocks noGrp="1"/>
          </p:cNvSpPr>
          <p:nvPr>
            <p:ph type="title"/>
          </p:nvPr>
        </p:nvSpPr>
        <p:spPr>
          <a:xfrm>
            <a:off x="434355" y="354324"/>
            <a:ext cx="11323200" cy="523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400"/>
              <a:buNone/>
            </a:pPr>
            <a:r>
              <a:rPr lang="en-US" b="0"/>
              <a:t>Introduction</a:t>
            </a:r>
            <a:endParaRPr b="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2" name="Rectangle 1">
            <a:extLst>
              <a:ext uri="{FF2B5EF4-FFF2-40B4-BE49-F238E27FC236}">
                <a16:creationId xmlns:a16="http://schemas.microsoft.com/office/drawing/2014/main" id="{5C022A30-7360-5944-82E1-AFD47830D5EC}"/>
              </a:ext>
            </a:extLst>
          </p:cNvPr>
          <p:cNvSpPr/>
          <p:nvPr/>
        </p:nvSpPr>
        <p:spPr>
          <a:xfrm>
            <a:off x="434355" y="1502229"/>
            <a:ext cx="3737522" cy="4796013"/>
          </a:xfrm>
          <a:prstGeom prst="rect">
            <a:avLst/>
          </a:prstGeom>
          <a:solidFill>
            <a:schemeClr val="accent1">
              <a:alpha val="10000"/>
            </a:schemeClr>
          </a:solidFill>
        </p:spPr>
        <p:txBody>
          <a:bodyPr wrap="square" lIns="0" tIns="0" rIns="0" bIns="0" rtlCol="0" anchor="ctr">
            <a:noAutofit/>
          </a:bodyPr>
          <a:lstStyle/>
          <a:p>
            <a:pPr algn="l"/>
            <a:endParaRPr lang="en-US" dirty="0">
              <a:latin typeface="+mn-lt"/>
            </a:endParaRPr>
          </a:p>
        </p:txBody>
      </p:sp>
      <p:sp>
        <p:nvSpPr>
          <p:cNvPr id="7" name="Rectangle 6">
            <a:extLst>
              <a:ext uri="{FF2B5EF4-FFF2-40B4-BE49-F238E27FC236}">
                <a16:creationId xmlns:a16="http://schemas.microsoft.com/office/drawing/2014/main" id="{4F3BA719-6732-E740-9301-7CD197EA7E75}"/>
              </a:ext>
            </a:extLst>
          </p:cNvPr>
          <p:cNvSpPr/>
          <p:nvPr/>
        </p:nvSpPr>
        <p:spPr>
          <a:xfrm>
            <a:off x="4227240" y="1502229"/>
            <a:ext cx="3737522" cy="4796013"/>
          </a:xfrm>
          <a:prstGeom prst="rect">
            <a:avLst/>
          </a:prstGeom>
          <a:solidFill>
            <a:schemeClr val="accent1">
              <a:alpha val="10000"/>
            </a:schemeClr>
          </a:solidFill>
        </p:spPr>
        <p:txBody>
          <a:bodyPr wrap="square" lIns="0" tIns="0" rIns="0" bIns="0" rtlCol="0" anchor="ctr">
            <a:noAutofit/>
          </a:bodyPr>
          <a:lstStyle/>
          <a:p>
            <a:pPr algn="l"/>
            <a:endParaRPr lang="en-US" dirty="0">
              <a:latin typeface="+mn-lt"/>
            </a:endParaRPr>
          </a:p>
        </p:txBody>
      </p:sp>
      <p:sp>
        <p:nvSpPr>
          <p:cNvPr id="8" name="Rectangle 7">
            <a:extLst>
              <a:ext uri="{FF2B5EF4-FFF2-40B4-BE49-F238E27FC236}">
                <a16:creationId xmlns:a16="http://schemas.microsoft.com/office/drawing/2014/main" id="{3112F101-7C35-E449-B8DA-5D905BCB6B5E}"/>
              </a:ext>
            </a:extLst>
          </p:cNvPr>
          <p:cNvSpPr/>
          <p:nvPr/>
        </p:nvSpPr>
        <p:spPr>
          <a:xfrm>
            <a:off x="8020123" y="1502229"/>
            <a:ext cx="3737522" cy="4796013"/>
          </a:xfrm>
          <a:prstGeom prst="rect">
            <a:avLst/>
          </a:prstGeom>
          <a:solidFill>
            <a:schemeClr val="accent1">
              <a:alpha val="10000"/>
            </a:schemeClr>
          </a:solidFill>
        </p:spPr>
        <p:txBody>
          <a:bodyPr wrap="square" lIns="0" tIns="0" rIns="0" bIns="0" rtlCol="0" anchor="ctr">
            <a:noAutofit/>
          </a:bodyPr>
          <a:lstStyle/>
          <a:p>
            <a:pPr algn="l"/>
            <a:endParaRPr lang="en-US" dirty="0">
              <a:latin typeface="+mn-lt"/>
            </a:endParaRPr>
          </a:p>
        </p:txBody>
      </p:sp>
      <p:sp>
        <p:nvSpPr>
          <p:cNvPr id="163" name="Google Shape;163;p11"/>
          <p:cNvSpPr txBox="1">
            <a:spLocks noGrp="1"/>
          </p:cNvSpPr>
          <p:nvPr>
            <p:ph type="title"/>
          </p:nvPr>
        </p:nvSpPr>
        <p:spPr>
          <a:prstGeom prst="rect">
            <a:avLst/>
          </a:prstGeom>
        </p:spPr>
        <p:txBody>
          <a:bodyPr spcFirstLastPara="1" wrap="square" lIns="0" tIns="0" rIns="0" bIns="0" anchor="t" anchorCtr="0">
            <a:noAutofit/>
          </a:bodyPr>
          <a:lstStyle/>
          <a:p>
            <a:pPr marL="7938" indent="-7938"/>
            <a:r>
              <a:rPr lang="en-US" dirty="0"/>
              <a:t>Setting up your dedicated workspace</a:t>
            </a:r>
          </a:p>
        </p:txBody>
      </p:sp>
      <p:sp>
        <p:nvSpPr>
          <p:cNvPr id="9" name="Text Placeholder 8">
            <a:extLst>
              <a:ext uri="{FF2B5EF4-FFF2-40B4-BE49-F238E27FC236}">
                <a16:creationId xmlns:a16="http://schemas.microsoft.com/office/drawing/2014/main" id="{18BA8BA0-5ABD-7946-866F-5E0832D17894}"/>
              </a:ext>
            </a:extLst>
          </p:cNvPr>
          <p:cNvSpPr>
            <a:spLocks noGrp="1"/>
          </p:cNvSpPr>
          <p:nvPr>
            <p:ph type="body" idx="1"/>
          </p:nvPr>
        </p:nvSpPr>
        <p:spPr/>
        <p:txBody>
          <a:bodyPr/>
          <a:lstStyle/>
          <a:p>
            <a:pPr marL="7938" indent="-7938"/>
            <a:r>
              <a:rPr lang="en-US" dirty="0"/>
              <a:t>Videoconferencing Requirements</a:t>
            </a:r>
          </a:p>
        </p:txBody>
      </p:sp>
      <p:grpSp>
        <p:nvGrpSpPr>
          <p:cNvPr id="66" name="Group 65">
            <a:extLst>
              <a:ext uri="{FF2B5EF4-FFF2-40B4-BE49-F238E27FC236}">
                <a16:creationId xmlns:a16="http://schemas.microsoft.com/office/drawing/2014/main" id="{28730CB1-94D9-FC4D-BB64-DE2720AAF43F}"/>
              </a:ext>
            </a:extLst>
          </p:cNvPr>
          <p:cNvGrpSpPr/>
          <p:nvPr/>
        </p:nvGrpSpPr>
        <p:grpSpPr>
          <a:xfrm>
            <a:off x="518967" y="1579418"/>
            <a:ext cx="3568298" cy="2031194"/>
            <a:chOff x="984327" y="1810907"/>
            <a:chExt cx="7023326" cy="3997913"/>
          </a:xfrm>
        </p:grpSpPr>
        <p:pic>
          <p:nvPicPr>
            <p:cNvPr id="67" name="Picture 66">
              <a:extLst>
                <a:ext uri="{FF2B5EF4-FFF2-40B4-BE49-F238E27FC236}">
                  <a16:creationId xmlns:a16="http://schemas.microsoft.com/office/drawing/2014/main" id="{87270D50-0D36-D548-AC27-25F18C368EDE}"/>
                </a:ext>
              </a:extLst>
            </p:cNvPr>
            <p:cNvPicPr>
              <a:picLocks noChangeAspect="1"/>
            </p:cNvPicPr>
            <p:nvPr/>
          </p:nvPicPr>
          <p:blipFill>
            <a:blip r:embed="rId3"/>
            <a:stretch>
              <a:fillRect/>
            </a:stretch>
          </p:blipFill>
          <p:spPr>
            <a:xfrm>
              <a:off x="984327" y="1810907"/>
              <a:ext cx="7023326" cy="3950621"/>
            </a:xfrm>
            <a:prstGeom prst="rect">
              <a:avLst/>
            </a:prstGeom>
            <a:gradFill>
              <a:gsLst>
                <a:gs pos="84000">
                  <a:schemeClr val="bg2">
                    <a:lumMod val="20000"/>
                    <a:lumOff val="80000"/>
                  </a:schemeClr>
                </a:gs>
                <a:gs pos="0">
                  <a:schemeClr val="bg2">
                    <a:lumMod val="60000"/>
                    <a:lumOff val="40000"/>
                  </a:schemeClr>
                </a:gs>
              </a:gsLst>
              <a:lin ang="5400000" scaled="0"/>
            </a:gradFill>
            <a:ln>
              <a:solidFill>
                <a:schemeClr val="accent1"/>
              </a:solidFill>
            </a:ln>
          </p:spPr>
        </p:pic>
        <p:sp>
          <p:nvSpPr>
            <p:cNvPr id="68" name="Freeform 67">
              <a:extLst>
                <a:ext uri="{FF2B5EF4-FFF2-40B4-BE49-F238E27FC236}">
                  <a16:creationId xmlns:a16="http://schemas.microsoft.com/office/drawing/2014/main" id="{470BFBE5-3390-604E-8FEB-59C2E71C7F1D}"/>
                </a:ext>
              </a:extLst>
            </p:cNvPr>
            <p:cNvSpPr/>
            <p:nvPr/>
          </p:nvSpPr>
          <p:spPr>
            <a:xfrm>
              <a:off x="3482220" y="2335871"/>
              <a:ext cx="2103891" cy="2356832"/>
            </a:xfrm>
            <a:custGeom>
              <a:avLst/>
              <a:gdLst>
                <a:gd name="connsiteX0" fmla="*/ 1054416 w 1869755"/>
                <a:gd name="connsiteY0" fmla="*/ 1965960 h 2094547"/>
                <a:gd name="connsiteX1" fmla="*/ 1073466 w 1869755"/>
                <a:gd name="connsiteY1" fmla="*/ 1964055 h 2094547"/>
                <a:gd name="connsiteX2" fmla="*/ 1087753 w 1869755"/>
                <a:gd name="connsiteY2" fmla="*/ 1976438 h 2094547"/>
                <a:gd name="connsiteX3" fmla="*/ 1103946 w 1869755"/>
                <a:gd name="connsiteY3" fmla="*/ 1985010 h 2094547"/>
                <a:gd name="connsiteX4" fmla="*/ 1122996 w 1869755"/>
                <a:gd name="connsiteY4" fmla="*/ 1985010 h 2094547"/>
                <a:gd name="connsiteX5" fmla="*/ 1137283 w 1869755"/>
                <a:gd name="connsiteY5" fmla="*/ 1999298 h 2094547"/>
                <a:gd name="connsiteX6" fmla="*/ 1157286 w 1869755"/>
                <a:gd name="connsiteY6" fmla="*/ 1998345 h 2094547"/>
                <a:gd name="connsiteX7" fmla="*/ 1172526 w 1869755"/>
                <a:gd name="connsiteY7" fmla="*/ 2007870 h 2094547"/>
                <a:gd name="connsiteX8" fmla="*/ 1190623 w 1869755"/>
                <a:gd name="connsiteY8" fmla="*/ 2011680 h 2094547"/>
                <a:gd name="connsiteX9" fmla="*/ 1204911 w 1869755"/>
                <a:gd name="connsiteY9" fmla="*/ 2025015 h 2094547"/>
                <a:gd name="connsiteX10" fmla="*/ 1223008 w 1869755"/>
                <a:gd name="connsiteY10" fmla="*/ 2028825 h 2094547"/>
                <a:gd name="connsiteX11" fmla="*/ 1238248 w 1869755"/>
                <a:gd name="connsiteY11" fmla="*/ 2040255 h 2094547"/>
                <a:gd name="connsiteX12" fmla="*/ 1256346 w 1869755"/>
                <a:gd name="connsiteY12" fmla="*/ 2042160 h 2094547"/>
                <a:gd name="connsiteX13" fmla="*/ 1274443 w 1869755"/>
                <a:gd name="connsiteY13" fmla="*/ 2044065 h 2094547"/>
                <a:gd name="connsiteX14" fmla="*/ 1288731 w 1869755"/>
                <a:gd name="connsiteY14" fmla="*/ 2057400 h 2094547"/>
                <a:gd name="connsiteX15" fmla="*/ 1305876 w 1869755"/>
                <a:gd name="connsiteY15" fmla="*/ 2064068 h 2094547"/>
                <a:gd name="connsiteX16" fmla="*/ 1324926 w 1869755"/>
                <a:gd name="connsiteY16" fmla="*/ 2064068 h 2094547"/>
                <a:gd name="connsiteX17" fmla="*/ 1341118 w 1869755"/>
                <a:gd name="connsiteY17" fmla="*/ 2071688 h 2094547"/>
                <a:gd name="connsiteX18" fmla="*/ 1357311 w 1869755"/>
                <a:gd name="connsiteY18" fmla="*/ 2081213 h 2094547"/>
                <a:gd name="connsiteX19" fmla="*/ 1377313 w 1869755"/>
                <a:gd name="connsiteY19" fmla="*/ 2074545 h 2094547"/>
                <a:gd name="connsiteX20" fmla="*/ 1393506 w 1869755"/>
                <a:gd name="connsiteY20" fmla="*/ 2083118 h 2094547"/>
                <a:gd name="connsiteX21" fmla="*/ 1411603 w 1869755"/>
                <a:gd name="connsiteY21" fmla="*/ 2084070 h 2094547"/>
                <a:gd name="connsiteX22" fmla="*/ 1429701 w 1869755"/>
                <a:gd name="connsiteY22" fmla="*/ 2082165 h 2094547"/>
                <a:gd name="connsiteX23" fmla="*/ 1446846 w 1869755"/>
                <a:gd name="connsiteY23" fmla="*/ 2088833 h 2094547"/>
                <a:gd name="connsiteX24" fmla="*/ 1464943 w 1869755"/>
                <a:gd name="connsiteY24" fmla="*/ 2087880 h 2094547"/>
                <a:gd name="connsiteX25" fmla="*/ 1483041 w 1869755"/>
                <a:gd name="connsiteY25" fmla="*/ 2094548 h 2094547"/>
                <a:gd name="connsiteX26" fmla="*/ 1501138 w 1869755"/>
                <a:gd name="connsiteY26" fmla="*/ 2084070 h 2094547"/>
                <a:gd name="connsiteX27" fmla="*/ 1519236 w 1869755"/>
                <a:gd name="connsiteY27" fmla="*/ 2085023 h 2094547"/>
                <a:gd name="connsiteX28" fmla="*/ 1537333 w 1869755"/>
                <a:gd name="connsiteY28" fmla="*/ 2085975 h 2094547"/>
                <a:gd name="connsiteX29" fmla="*/ 1555431 w 1869755"/>
                <a:gd name="connsiteY29" fmla="*/ 2082165 h 2094547"/>
                <a:gd name="connsiteX30" fmla="*/ 1573528 w 1869755"/>
                <a:gd name="connsiteY30" fmla="*/ 2082165 h 2094547"/>
                <a:gd name="connsiteX31" fmla="*/ 1591626 w 1869755"/>
                <a:gd name="connsiteY31" fmla="*/ 2079308 h 2094547"/>
                <a:gd name="connsiteX32" fmla="*/ 1609723 w 1869755"/>
                <a:gd name="connsiteY32" fmla="*/ 2080260 h 2094547"/>
                <a:gd name="connsiteX33" fmla="*/ 1627821 w 1869755"/>
                <a:gd name="connsiteY33" fmla="*/ 2087880 h 2094547"/>
                <a:gd name="connsiteX34" fmla="*/ 1645918 w 1869755"/>
                <a:gd name="connsiteY34" fmla="*/ 2085023 h 2094547"/>
                <a:gd name="connsiteX35" fmla="*/ 1663063 w 1869755"/>
                <a:gd name="connsiteY35" fmla="*/ 2076450 h 2094547"/>
                <a:gd name="connsiteX36" fmla="*/ 1682113 w 1869755"/>
                <a:gd name="connsiteY36" fmla="*/ 2083118 h 2094547"/>
                <a:gd name="connsiteX37" fmla="*/ 1699258 w 1869755"/>
                <a:gd name="connsiteY37" fmla="*/ 2076450 h 2094547"/>
                <a:gd name="connsiteX38" fmla="*/ 1717356 w 1869755"/>
                <a:gd name="connsiteY38" fmla="*/ 2079308 h 2094547"/>
                <a:gd name="connsiteX39" fmla="*/ 1734501 w 1869755"/>
                <a:gd name="connsiteY39" fmla="*/ 2072640 h 2094547"/>
                <a:gd name="connsiteX40" fmla="*/ 1752598 w 1869755"/>
                <a:gd name="connsiteY40" fmla="*/ 2071688 h 2094547"/>
                <a:gd name="connsiteX41" fmla="*/ 1770696 w 1869755"/>
                <a:gd name="connsiteY41" fmla="*/ 2068830 h 2094547"/>
                <a:gd name="connsiteX42" fmla="*/ 1788793 w 1869755"/>
                <a:gd name="connsiteY42" fmla="*/ 2068830 h 2094547"/>
                <a:gd name="connsiteX43" fmla="*/ 1804986 w 1869755"/>
                <a:gd name="connsiteY43" fmla="*/ 2063115 h 2094547"/>
                <a:gd name="connsiteX44" fmla="*/ 1805938 w 1869755"/>
                <a:gd name="connsiteY44" fmla="*/ 2046923 h 2094547"/>
                <a:gd name="connsiteX45" fmla="*/ 1807843 w 1869755"/>
                <a:gd name="connsiteY45" fmla="*/ 2029778 h 2094547"/>
                <a:gd name="connsiteX46" fmla="*/ 1822131 w 1869755"/>
                <a:gd name="connsiteY46" fmla="*/ 2014538 h 2094547"/>
                <a:gd name="connsiteX47" fmla="*/ 1822131 w 1869755"/>
                <a:gd name="connsiteY47" fmla="*/ 1996440 h 2094547"/>
                <a:gd name="connsiteX48" fmla="*/ 1826893 w 1869755"/>
                <a:gd name="connsiteY48" fmla="*/ 1979295 h 2094547"/>
                <a:gd name="connsiteX49" fmla="*/ 1832608 w 1869755"/>
                <a:gd name="connsiteY49" fmla="*/ 1962150 h 2094547"/>
                <a:gd name="connsiteX50" fmla="*/ 1835466 w 1869755"/>
                <a:gd name="connsiteY50" fmla="*/ 1945005 h 2094547"/>
                <a:gd name="connsiteX51" fmla="*/ 1833561 w 1869755"/>
                <a:gd name="connsiteY51" fmla="*/ 1926908 h 2094547"/>
                <a:gd name="connsiteX52" fmla="*/ 1835466 w 1869755"/>
                <a:gd name="connsiteY52" fmla="*/ 1908810 h 2094547"/>
                <a:gd name="connsiteX53" fmla="*/ 1837371 w 1869755"/>
                <a:gd name="connsiteY53" fmla="*/ 1890713 h 2094547"/>
                <a:gd name="connsiteX54" fmla="*/ 1837371 w 1869755"/>
                <a:gd name="connsiteY54" fmla="*/ 1872615 h 2094547"/>
                <a:gd name="connsiteX55" fmla="*/ 1844038 w 1869755"/>
                <a:gd name="connsiteY55" fmla="*/ 1855470 h 2094547"/>
                <a:gd name="connsiteX56" fmla="*/ 1847848 w 1869755"/>
                <a:gd name="connsiteY56" fmla="*/ 1838325 h 2094547"/>
                <a:gd name="connsiteX57" fmla="*/ 1849753 w 1869755"/>
                <a:gd name="connsiteY57" fmla="*/ 1820228 h 2094547"/>
                <a:gd name="connsiteX58" fmla="*/ 1854516 w 1869755"/>
                <a:gd name="connsiteY58" fmla="*/ 1803083 h 2094547"/>
                <a:gd name="connsiteX59" fmla="*/ 1856421 w 1869755"/>
                <a:gd name="connsiteY59" fmla="*/ 1784985 h 2094547"/>
                <a:gd name="connsiteX60" fmla="*/ 1861183 w 1869755"/>
                <a:gd name="connsiteY60" fmla="*/ 1767840 h 2094547"/>
                <a:gd name="connsiteX61" fmla="*/ 1863088 w 1869755"/>
                <a:gd name="connsiteY61" fmla="*/ 1749743 h 2094547"/>
                <a:gd name="connsiteX62" fmla="*/ 1862136 w 1869755"/>
                <a:gd name="connsiteY62" fmla="*/ 1731645 h 2094547"/>
                <a:gd name="connsiteX63" fmla="*/ 1854516 w 1869755"/>
                <a:gd name="connsiteY63" fmla="*/ 1713548 h 2094547"/>
                <a:gd name="connsiteX64" fmla="*/ 1855468 w 1869755"/>
                <a:gd name="connsiteY64" fmla="*/ 1695450 h 2094547"/>
                <a:gd name="connsiteX65" fmla="*/ 1866898 w 1869755"/>
                <a:gd name="connsiteY65" fmla="*/ 1678305 h 2094547"/>
                <a:gd name="connsiteX66" fmla="*/ 1863088 w 1869755"/>
                <a:gd name="connsiteY66" fmla="*/ 1660208 h 2094547"/>
                <a:gd name="connsiteX67" fmla="*/ 1867851 w 1869755"/>
                <a:gd name="connsiteY67" fmla="*/ 1643063 h 2094547"/>
                <a:gd name="connsiteX68" fmla="*/ 1869756 w 1869755"/>
                <a:gd name="connsiteY68" fmla="*/ 1624965 h 2094547"/>
                <a:gd name="connsiteX69" fmla="*/ 1861183 w 1869755"/>
                <a:gd name="connsiteY69" fmla="*/ 1606868 h 2094547"/>
                <a:gd name="connsiteX70" fmla="*/ 1865946 w 1869755"/>
                <a:gd name="connsiteY70" fmla="*/ 1588770 h 2094547"/>
                <a:gd name="connsiteX71" fmla="*/ 1863088 w 1869755"/>
                <a:gd name="connsiteY71" fmla="*/ 1570673 h 2094547"/>
                <a:gd name="connsiteX72" fmla="*/ 1859278 w 1869755"/>
                <a:gd name="connsiteY72" fmla="*/ 1552575 h 2094547"/>
                <a:gd name="connsiteX73" fmla="*/ 1863088 w 1869755"/>
                <a:gd name="connsiteY73" fmla="*/ 1534478 h 2094547"/>
                <a:gd name="connsiteX74" fmla="*/ 1863088 w 1869755"/>
                <a:gd name="connsiteY74" fmla="*/ 1516380 h 2094547"/>
                <a:gd name="connsiteX75" fmla="*/ 1860231 w 1869755"/>
                <a:gd name="connsiteY75" fmla="*/ 1498283 h 2094547"/>
                <a:gd name="connsiteX76" fmla="*/ 1854516 w 1869755"/>
                <a:gd name="connsiteY76" fmla="*/ 1481138 h 2094547"/>
                <a:gd name="connsiteX77" fmla="*/ 1851658 w 1869755"/>
                <a:gd name="connsiteY77" fmla="*/ 1463993 h 2094547"/>
                <a:gd name="connsiteX78" fmla="*/ 1849753 w 1869755"/>
                <a:gd name="connsiteY78" fmla="*/ 1445895 h 2094547"/>
                <a:gd name="connsiteX79" fmla="*/ 1857373 w 1869755"/>
                <a:gd name="connsiteY79" fmla="*/ 1425893 h 2094547"/>
                <a:gd name="connsiteX80" fmla="*/ 1847848 w 1869755"/>
                <a:gd name="connsiteY80" fmla="*/ 1409700 h 2094547"/>
                <a:gd name="connsiteX81" fmla="*/ 1842133 w 1869755"/>
                <a:gd name="connsiteY81" fmla="*/ 1392555 h 2094547"/>
                <a:gd name="connsiteX82" fmla="*/ 1842133 w 1869755"/>
                <a:gd name="connsiteY82" fmla="*/ 1373505 h 2094547"/>
                <a:gd name="connsiteX83" fmla="*/ 1830703 w 1869755"/>
                <a:gd name="connsiteY83" fmla="*/ 1358265 h 2094547"/>
                <a:gd name="connsiteX84" fmla="*/ 1831656 w 1869755"/>
                <a:gd name="connsiteY84" fmla="*/ 1339215 h 2094547"/>
                <a:gd name="connsiteX85" fmla="*/ 1818321 w 1869755"/>
                <a:gd name="connsiteY85" fmla="*/ 1324928 h 2094547"/>
                <a:gd name="connsiteX86" fmla="*/ 1814511 w 1869755"/>
                <a:gd name="connsiteY86" fmla="*/ 1306830 h 2094547"/>
                <a:gd name="connsiteX87" fmla="*/ 1809748 w 1869755"/>
                <a:gd name="connsiteY87" fmla="*/ 1289685 h 2094547"/>
                <a:gd name="connsiteX88" fmla="*/ 1801176 w 1869755"/>
                <a:gd name="connsiteY88" fmla="*/ 1273493 h 2094547"/>
                <a:gd name="connsiteX89" fmla="*/ 1802128 w 1869755"/>
                <a:gd name="connsiteY89" fmla="*/ 1253490 h 2094547"/>
                <a:gd name="connsiteX90" fmla="*/ 1795461 w 1869755"/>
                <a:gd name="connsiteY90" fmla="*/ 1236345 h 2094547"/>
                <a:gd name="connsiteX91" fmla="*/ 1786888 w 1869755"/>
                <a:gd name="connsiteY91" fmla="*/ 1220153 h 2094547"/>
                <a:gd name="connsiteX92" fmla="*/ 1771648 w 1869755"/>
                <a:gd name="connsiteY92" fmla="*/ 1207770 h 2094547"/>
                <a:gd name="connsiteX93" fmla="*/ 1766886 w 1869755"/>
                <a:gd name="connsiteY93" fmla="*/ 1189673 h 2094547"/>
                <a:gd name="connsiteX94" fmla="*/ 1755456 w 1869755"/>
                <a:gd name="connsiteY94" fmla="*/ 1175385 h 2094547"/>
                <a:gd name="connsiteX95" fmla="*/ 1747836 w 1869755"/>
                <a:gd name="connsiteY95" fmla="*/ 1159193 h 2094547"/>
                <a:gd name="connsiteX96" fmla="*/ 1736406 w 1869755"/>
                <a:gd name="connsiteY96" fmla="*/ 1143000 h 2094547"/>
                <a:gd name="connsiteX97" fmla="*/ 1721166 w 1869755"/>
                <a:gd name="connsiteY97" fmla="*/ 1131570 h 2094547"/>
                <a:gd name="connsiteX98" fmla="*/ 1709736 w 1869755"/>
                <a:gd name="connsiteY98" fmla="*/ 1118235 h 2094547"/>
                <a:gd name="connsiteX99" fmla="*/ 1707831 w 1869755"/>
                <a:gd name="connsiteY99" fmla="*/ 1098233 h 2094547"/>
                <a:gd name="connsiteX100" fmla="*/ 1698306 w 1869755"/>
                <a:gd name="connsiteY100" fmla="*/ 1082993 h 2094547"/>
                <a:gd name="connsiteX101" fmla="*/ 1687828 w 1869755"/>
                <a:gd name="connsiteY101" fmla="*/ 1068705 h 2094547"/>
                <a:gd name="connsiteX102" fmla="*/ 1672588 w 1869755"/>
                <a:gd name="connsiteY102" fmla="*/ 1057275 h 2094547"/>
                <a:gd name="connsiteX103" fmla="*/ 1661158 w 1869755"/>
                <a:gd name="connsiteY103" fmla="*/ 1043940 h 2094547"/>
                <a:gd name="connsiteX104" fmla="*/ 1654491 w 1869755"/>
                <a:gd name="connsiteY104" fmla="*/ 1025843 h 2094547"/>
                <a:gd name="connsiteX105" fmla="*/ 1637346 w 1869755"/>
                <a:gd name="connsiteY105" fmla="*/ 1017270 h 2094547"/>
                <a:gd name="connsiteX106" fmla="*/ 1625916 w 1869755"/>
                <a:gd name="connsiteY106" fmla="*/ 1002983 h 2094547"/>
                <a:gd name="connsiteX107" fmla="*/ 1612581 w 1869755"/>
                <a:gd name="connsiteY107" fmla="*/ 990600 h 2094547"/>
                <a:gd name="connsiteX108" fmla="*/ 1603056 w 1869755"/>
                <a:gd name="connsiteY108" fmla="*/ 975360 h 2094547"/>
                <a:gd name="connsiteX109" fmla="*/ 1589721 w 1869755"/>
                <a:gd name="connsiteY109" fmla="*/ 962978 h 2094547"/>
                <a:gd name="connsiteX110" fmla="*/ 1582101 w 1869755"/>
                <a:gd name="connsiteY110" fmla="*/ 945833 h 2094547"/>
                <a:gd name="connsiteX111" fmla="*/ 1571623 w 1869755"/>
                <a:gd name="connsiteY111" fmla="*/ 931545 h 2094547"/>
                <a:gd name="connsiteX112" fmla="*/ 1558288 w 1869755"/>
                <a:gd name="connsiteY112" fmla="*/ 919163 h 2094547"/>
                <a:gd name="connsiteX113" fmla="*/ 1547811 w 1869755"/>
                <a:gd name="connsiteY113" fmla="*/ 904875 h 2094547"/>
                <a:gd name="connsiteX114" fmla="*/ 1534476 w 1869755"/>
                <a:gd name="connsiteY114" fmla="*/ 892493 h 2094547"/>
                <a:gd name="connsiteX115" fmla="*/ 1524951 w 1869755"/>
                <a:gd name="connsiteY115" fmla="*/ 876300 h 2094547"/>
                <a:gd name="connsiteX116" fmla="*/ 1504948 w 1869755"/>
                <a:gd name="connsiteY116" fmla="*/ 869633 h 2094547"/>
                <a:gd name="connsiteX117" fmla="*/ 1499233 w 1869755"/>
                <a:gd name="connsiteY117" fmla="*/ 850583 h 2094547"/>
                <a:gd name="connsiteX118" fmla="*/ 1489708 w 1869755"/>
                <a:gd name="connsiteY118" fmla="*/ 835343 h 2094547"/>
                <a:gd name="connsiteX119" fmla="*/ 1477326 w 1869755"/>
                <a:gd name="connsiteY119" fmla="*/ 822960 h 2094547"/>
                <a:gd name="connsiteX120" fmla="*/ 1460181 w 1869755"/>
                <a:gd name="connsiteY120" fmla="*/ 813435 h 2094547"/>
                <a:gd name="connsiteX121" fmla="*/ 1454466 w 1869755"/>
                <a:gd name="connsiteY121" fmla="*/ 795338 h 2094547"/>
                <a:gd name="connsiteX122" fmla="*/ 1438273 w 1869755"/>
                <a:gd name="connsiteY122" fmla="*/ 784860 h 2094547"/>
                <a:gd name="connsiteX123" fmla="*/ 1435416 w 1869755"/>
                <a:gd name="connsiteY123" fmla="*/ 765810 h 2094547"/>
                <a:gd name="connsiteX124" fmla="*/ 1427796 w 1869755"/>
                <a:gd name="connsiteY124" fmla="*/ 750570 h 2094547"/>
                <a:gd name="connsiteX125" fmla="*/ 1412556 w 1869755"/>
                <a:gd name="connsiteY125" fmla="*/ 737235 h 2094547"/>
                <a:gd name="connsiteX126" fmla="*/ 1414461 w 1869755"/>
                <a:gd name="connsiteY126" fmla="*/ 718185 h 2094547"/>
                <a:gd name="connsiteX127" fmla="*/ 1405888 w 1869755"/>
                <a:gd name="connsiteY127" fmla="*/ 701993 h 2094547"/>
                <a:gd name="connsiteX128" fmla="*/ 1412556 w 1869755"/>
                <a:gd name="connsiteY128" fmla="*/ 682943 h 2094547"/>
                <a:gd name="connsiteX129" fmla="*/ 1399221 w 1869755"/>
                <a:gd name="connsiteY129" fmla="*/ 666750 h 2094547"/>
                <a:gd name="connsiteX130" fmla="*/ 1405888 w 1869755"/>
                <a:gd name="connsiteY130" fmla="*/ 647700 h 2094547"/>
                <a:gd name="connsiteX131" fmla="*/ 1403983 w 1869755"/>
                <a:gd name="connsiteY131" fmla="*/ 629603 h 2094547"/>
                <a:gd name="connsiteX132" fmla="*/ 1399221 w 1869755"/>
                <a:gd name="connsiteY132" fmla="*/ 612458 h 2094547"/>
                <a:gd name="connsiteX133" fmla="*/ 1396363 w 1869755"/>
                <a:gd name="connsiteY133" fmla="*/ 595313 h 2094547"/>
                <a:gd name="connsiteX134" fmla="*/ 1398268 w 1869755"/>
                <a:gd name="connsiteY134" fmla="*/ 577215 h 2094547"/>
                <a:gd name="connsiteX135" fmla="*/ 1394458 w 1869755"/>
                <a:gd name="connsiteY135" fmla="*/ 560070 h 2094547"/>
                <a:gd name="connsiteX136" fmla="*/ 1389696 w 1869755"/>
                <a:gd name="connsiteY136" fmla="*/ 542925 h 2094547"/>
                <a:gd name="connsiteX137" fmla="*/ 1389696 w 1869755"/>
                <a:gd name="connsiteY137" fmla="*/ 524828 h 2094547"/>
                <a:gd name="connsiteX138" fmla="*/ 1383981 w 1869755"/>
                <a:gd name="connsiteY138" fmla="*/ 504825 h 2094547"/>
                <a:gd name="connsiteX139" fmla="*/ 1379218 w 1869755"/>
                <a:gd name="connsiteY139" fmla="*/ 487680 h 2094547"/>
                <a:gd name="connsiteX140" fmla="*/ 1383981 w 1869755"/>
                <a:gd name="connsiteY140" fmla="*/ 469583 h 2094547"/>
                <a:gd name="connsiteX141" fmla="*/ 1378266 w 1869755"/>
                <a:gd name="connsiteY141" fmla="*/ 452438 h 2094547"/>
                <a:gd name="connsiteX142" fmla="*/ 1371598 w 1869755"/>
                <a:gd name="connsiteY142" fmla="*/ 435293 h 2094547"/>
                <a:gd name="connsiteX143" fmla="*/ 1376361 w 1869755"/>
                <a:gd name="connsiteY143" fmla="*/ 416243 h 2094547"/>
                <a:gd name="connsiteX144" fmla="*/ 1367788 w 1869755"/>
                <a:gd name="connsiteY144" fmla="*/ 399098 h 2094547"/>
                <a:gd name="connsiteX145" fmla="*/ 1363026 w 1869755"/>
                <a:gd name="connsiteY145" fmla="*/ 381953 h 2094547"/>
                <a:gd name="connsiteX146" fmla="*/ 1357311 w 1869755"/>
                <a:gd name="connsiteY146" fmla="*/ 364808 h 2094547"/>
                <a:gd name="connsiteX147" fmla="*/ 1357311 w 1869755"/>
                <a:gd name="connsiteY147" fmla="*/ 346710 h 2094547"/>
                <a:gd name="connsiteX148" fmla="*/ 1360168 w 1869755"/>
                <a:gd name="connsiteY148" fmla="*/ 327660 h 2094547"/>
                <a:gd name="connsiteX149" fmla="*/ 1352548 w 1869755"/>
                <a:gd name="connsiteY149" fmla="*/ 310515 h 2094547"/>
                <a:gd name="connsiteX150" fmla="*/ 1340166 w 1869755"/>
                <a:gd name="connsiteY150" fmla="*/ 295275 h 2094547"/>
                <a:gd name="connsiteX151" fmla="*/ 1334451 w 1869755"/>
                <a:gd name="connsiteY151" fmla="*/ 278130 h 2094547"/>
                <a:gd name="connsiteX152" fmla="*/ 1334451 w 1869755"/>
                <a:gd name="connsiteY152" fmla="*/ 259080 h 2094547"/>
                <a:gd name="connsiteX153" fmla="*/ 1324926 w 1869755"/>
                <a:gd name="connsiteY153" fmla="*/ 243840 h 2094547"/>
                <a:gd name="connsiteX154" fmla="*/ 1319211 w 1869755"/>
                <a:gd name="connsiteY154" fmla="*/ 226695 h 2094547"/>
                <a:gd name="connsiteX155" fmla="*/ 1310638 w 1869755"/>
                <a:gd name="connsiteY155" fmla="*/ 210502 h 2094547"/>
                <a:gd name="connsiteX156" fmla="*/ 1301113 w 1869755"/>
                <a:gd name="connsiteY156" fmla="*/ 195263 h 2094547"/>
                <a:gd name="connsiteX157" fmla="*/ 1287778 w 1869755"/>
                <a:gd name="connsiteY157" fmla="*/ 182880 h 2094547"/>
                <a:gd name="connsiteX158" fmla="*/ 1280158 w 1869755"/>
                <a:gd name="connsiteY158" fmla="*/ 165735 h 2094547"/>
                <a:gd name="connsiteX159" fmla="*/ 1264918 w 1869755"/>
                <a:gd name="connsiteY159" fmla="*/ 155258 h 2094547"/>
                <a:gd name="connsiteX160" fmla="*/ 1246821 w 1869755"/>
                <a:gd name="connsiteY160" fmla="*/ 148590 h 2094547"/>
                <a:gd name="connsiteX161" fmla="*/ 1238248 w 1869755"/>
                <a:gd name="connsiteY161" fmla="*/ 129540 h 2094547"/>
                <a:gd name="connsiteX162" fmla="*/ 1221103 w 1869755"/>
                <a:gd name="connsiteY162" fmla="*/ 121920 h 2094547"/>
                <a:gd name="connsiteX163" fmla="*/ 1206816 w 1869755"/>
                <a:gd name="connsiteY163" fmla="*/ 109538 h 2094547"/>
                <a:gd name="connsiteX164" fmla="*/ 1188718 w 1869755"/>
                <a:gd name="connsiteY164" fmla="*/ 104775 h 2094547"/>
                <a:gd name="connsiteX165" fmla="*/ 1170621 w 1869755"/>
                <a:gd name="connsiteY165" fmla="*/ 100013 h 2094547"/>
                <a:gd name="connsiteX166" fmla="*/ 1155381 w 1869755"/>
                <a:gd name="connsiteY166" fmla="*/ 90488 h 2094547"/>
                <a:gd name="connsiteX167" fmla="*/ 1137283 w 1869755"/>
                <a:gd name="connsiteY167" fmla="*/ 86678 h 2094547"/>
                <a:gd name="connsiteX168" fmla="*/ 1122043 w 1869755"/>
                <a:gd name="connsiteY168" fmla="*/ 75248 h 2094547"/>
                <a:gd name="connsiteX169" fmla="*/ 1102041 w 1869755"/>
                <a:gd name="connsiteY169" fmla="*/ 80010 h 2094547"/>
                <a:gd name="connsiteX170" fmla="*/ 1083943 w 1869755"/>
                <a:gd name="connsiteY170" fmla="*/ 79057 h 2094547"/>
                <a:gd name="connsiteX171" fmla="*/ 1067751 w 1869755"/>
                <a:gd name="connsiteY171" fmla="*/ 68580 h 2094547"/>
                <a:gd name="connsiteX172" fmla="*/ 1049653 w 1869755"/>
                <a:gd name="connsiteY172" fmla="*/ 68580 h 2094547"/>
                <a:gd name="connsiteX173" fmla="*/ 1031556 w 1869755"/>
                <a:gd name="connsiteY173" fmla="*/ 70485 h 2094547"/>
                <a:gd name="connsiteX174" fmla="*/ 1012506 w 1869755"/>
                <a:gd name="connsiteY174" fmla="*/ 69532 h 2094547"/>
                <a:gd name="connsiteX175" fmla="*/ 993456 w 1869755"/>
                <a:gd name="connsiteY175" fmla="*/ 69532 h 2094547"/>
                <a:gd name="connsiteX176" fmla="*/ 974406 w 1869755"/>
                <a:gd name="connsiteY176" fmla="*/ 70485 h 2094547"/>
                <a:gd name="connsiteX177" fmla="*/ 954403 w 1869755"/>
                <a:gd name="connsiteY177" fmla="*/ 66675 h 2094547"/>
                <a:gd name="connsiteX178" fmla="*/ 936306 w 1869755"/>
                <a:gd name="connsiteY178" fmla="*/ 77153 h 2094547"/>
                <a:gd name="connsiteX179" fmla="*/ 922971 w 1869755"/>
                <a:gd name="connsiteY179" fmla="*/ 63818 h 2094547"/>
                <a:gd name="connsiteX180" fmla="*/ 905826 w 1869755"/>
                <a:gd name="connsiteY180" fmla="*/ 58103 h 2094547"/>
                <a:gd name="connsiteX181" fmla="*/ 890586 w 1869755"/>
                <a:gd name="connsiteY181" fmla="*/ 47625 h 2094547"/>
                <a:gd name="connsiteX182" fmla="*/ 870583 w 1869755"/>
                <a:gd name="connsiteY182" fmla="*/ 48578 h 2094547"/>
                <a:gd name="connsiteX183" fmla="*/ 857248 w 1869755"/>
                <a:gd name="connsiteY183" fmla="*/ 33338 h 2094547"/>
                <a:gd name="connsiteX184" fmla="*/ 840103 w 1869755"/>
                <a:gd name="connsiteY184" fmla="*/ 27622 h 2094547"/>
                <a:gd name="connsiteX185" fmla="*/ 822006 w 1869755"/>
                <a:gd name="connsiteY185" fmla="*/ 26670 h 2094547"/>
                <a:gd name="connsiteX186" fmla="*/ 805813 w 1869755"/>
                <a:gd name="connsiteY186" fmla="*/ 17145 h 2094547"/>
                <a:gd name="connsiteX187" fmla="*/ 785811 w 1869755"/>
                <a:gd name="connsiteY187" fmla="*/ 24765 h 2094547"/>
                <a:gd name="connsiteX188" fmla="*/ 768666 w 1869755"/>
                <a:gd name="connsiteY188" fmla="*/ 20955 h 2094547"/>
                <a:gd name="connsiteX189" fmla="*/ 752473 w 1869755"/>
                <a:gd name="connsiteY189" fmla="*/ 7620 h 2094547"/>
                <a:gd name="connsiteX190" fmla="*/ 733423 w 1869755"/>
                <a:gd name="connsiteY190" fmla="*/ 14288 h 2094547"/>
                <a:gd name="connsiteX191" fmla="*/ 715326 w 1869755"/>
                <a:gd name="connsiteY191" fmla="*/ 11430 h 2094547"/>
                <a:gd name="connsiteX192" fmla="*/ 698181 w 1869755"/>
                <a:gd name="connsiteY192" fmla="*/ 4763 h 2094547"/>
                <a:gd name="connsiteX193" fmla="*/ 680083 w 1869755"/>
                <a:gd name="connsiteY193" fmla="*/ 0 h 2094547"/>
                <a:gd name="connsiteX194" fmla="*/ 661986 w 1869755"/>
                <a:gd name="connsiteY194" fmla="*/ 7620 h 2094547"/>
                <a:gd name="connsiteX195" fmla="*/ 643888 w 1869755"/>
                <a:gd name="connsiteY195" fmla="*/ 7620 h 2094547"/>
                <a:gd name="connsiteX196" fmla="*/ 625791 w 1869755"/>
                <a:gd name="connsiteY196" fmla="*/ 4763 h 2094547"/>
                <a:gd name="connsiteX197" fmla="*/ 608646 w 1869755"/>
                <a:gd name="connsiteY197" fmla="*/ 16193 h 2094547"/>
                <a:gd name="connsiteX198" fmla="*/ 593406 w 1869755"/>
                <a:gd name="connsiteY198" fmla="*/ 19050 h 2094547"/>
                <a:gd name="connsiteX199" fmla="*/ 573403 w 1869755"/>
                <a:gd name="connsiteY199" fmla="*/ 13335 h 2094547"/>
                <a:gd name="connsiteX200" fmla="*/ 559116 w 1869755"/>
                <a:gd name="connsiteY200" fmla="*/ 29528 h 2094547"/>
                <a:gd name="connsiteX201" fmla="*/ 541018 w 1869755"/>
                <a:gd name="connsiteY201" fmla="*/ 33338 h 2094547"/>
                <a:gd name="connsiteX202" fmla="*/ 521016 w 1869755"/>
                <a:gd name="connsiteY202" fmla="*/ 35243 h 2094547"/>
                <a:gd name="connsiteX203" fmla="*/ 504823 w 1869755"/>
                <a:gd name="connsiteY203" fmla="*/ 43815 h 2094547"/>
                <a:gd name="connsiteX204" fmla="*/ 492441 w 1869755"/>
                <a:gd name="connsiteY204" fmla="*/ 59055 h 2094547"/>
                <a:gd name="connsiteX205" fmla="*/ 476248 w 1869755"/>
                <a:gd name="connsiteY205" fmla="*/ 67628 h 2094547"/>
                <a:gd name="connsiteX206" fmla="*/ 458151 w 1869755"/>
                <a:gd name="connsiteY206" fmla="*/ 74295 h 2094547"/>
                <a:gd name="connsiteX207" fmla="*/ 444816 w 1869755"/>
                <a:gd name="connsiteY207" fmla="*/ 87630 h 2094547"/>
                <a:gd name="connsiteX208" fmla="*/ 430528 w 1869755"/>
                <a:gd name="connsiteY208" fmla="*/ 99060 h 2094547"/>
                <a:gd name="connsiteX209" fmla="*/ 417193 w 1869755"/>
                <a:gd name="connsiteY209" fmla="*/ 111443 h 2094547"/>
                <a:gd name="connsiteX210" fmla="*/ 405763 w 1869755"/>
                <a:gd name="connsiteY210" fmla="*/ 125730 h 2094547"/>
                <a:gd name="connsiteX211" fmla="*/ 392428 w 1869755"/>
                <a:gd name="connsiteY211" fmla="*/ 138113 h 2094547"/>
                <a:gd name="connsiteX212" fmla="*/ 380046 w 1869755"/>
                <a:gd name="connsiteY212" fmla="*/ 151448 h 2094547"/>
                <a:gd name="connsiteX213" fmla="*/ 374331 w 1869755"/>
                <a:gd name="connsiteY213" fmla="*/ 170498 h 2094547"/>
                <a:gd name="connsiteX214" fmla="*/ 356233 w 1869755"/>
                <a:gd name="connsiteY214" fmla="*/ 180023 h 2094547"/>
                <a:gd name="connsiteX215" fmla="*/ 346708 w 1869755"/>
                <a:gd name="connsiteY215" fmla="*/ 196215 h 2094547"/>
                <a:gd name="connsiteX216" fmla="*/ 340993 w 1869755"/>
                <a:gd name="connsiteY216" fmla="*/ 214313 h 2094547"/>
                <a:gd name="connsiteX217" fmla="*/ 335278 w 1869755"/>
                <a:gd name="connsiteY217" fmla="*/ 231458 h 2094547"/>
                <a:gd name="connsiteX218" fmla="*/ 328611 w 1869755"/>
                <a:gd name="connsiteY218" fmla="*/ 246698 h 2094547"/>
                <a:gd name="connsiteX219" fmla="*/ 312420 w 1869755"/>
                <a:gd name="connsiteY219" fmla="*/ 260033 h 2094547"/>
                <a:gd name="connsiteX220" fmla="*/ 308610 w 1869755"/>
                <a:gd name="connsiteY220" fmla="*/ 277178 h 2094547"/>
                <a:gd name="connsiteX221" fmla="*/ 307657 w 1869755"/>
                <a:gd name="connsiteY221" fmla="*/ 295275 h 2094547"/>
                <a:gd name="connsiteX222" fmla="*/ 307657 w 1869755"/>
                <a:gd name="connsiteY222" fmla="*/ 314325 h 2094547"/>
                <a:gd name="connsiteX223" fmla="*/ 307657 w 1869755"/>
                <a:gd name="connsiteY223" fmla="*/ 332423 h 2094547"/>
                <a:gd name="connsiteX224" fmla="*/ 295275 w 1869755"/>
                <a:gd name="connsiteY224" fmla="*/ 348615 h 2094547"/>
                <a:gd name="connsiteX225" fmla="*/ 294322 w 1869755"/>
                <a:gd name="connsiteY225" fmla="*/ 366713 h 2094547"/>
                <a:gd name="connsiteX226" fmla="*/ 300990 w 1869755"/>
                <a:gd name="connsiteY226" fmla="*/ 384810 h 2094547"/>
                <a:gd name="connsiteX227" fmla="*/ 302895 w 1869755"/>
                <a:gd name="connsiteY227" fmla="*/ 402908 h 2094547"/>
                <a:gd name="connsiteX228" fmla="*/ 296228 w 1869755"/>
                <a:gd name="connsiteY228" fmla="*/ 419100 h 2094547"/>
                <a:gd name="connsiteX229" fmla="*/ 296228 w 1869755"/>
                <a:gd name="connsiteY229" fmla="*/ 437198 h 2094547"/>
                <a:gd name="connsiteX230" fmla="*/ 290513 w 1869755"/>
                <a:gd name="connsiteY230" fmla="*/ 455295 h 2094547"/>
                <a:gd name="connsiteX231" fmla="*/ 297180 w 1869755"/>
                <a:gd name="connsiteY231" fmla="*/ 472440 h 2094547"/>
                <a:gd name="connsiteX232" fmla="*/ 297180 w 1869755"/>
                <a:gd name="connsiteY232" fmla="*/ 489585 h 2094547"/>
                <a:gd name="connsiteX233" fmla="*/ 297180 w 1869755"/>
                <a:gd name="connsiteY233" fmla="*/ 507683 h 2094547"/>
                <a:gd name="connsiteX234" fmla="*/ 292417 w 1869755"/>
                <a:gd name="connsiteY234" fmla="*/ 525780 h 2094547"/>
                <a:gd name="connsiteX235" fmla="*/ 303847 w 1869755"/>
                <a:gd name="connsiteY235" fmla="*/ 542925 h 2094547"/>
                <a:gd name="connsiteX236" fmla="*/ 305753 w 1869755"/>
                <a:gd name="connsiteY236" fmla="*/ 560070 h 2094547"/>
                <a:gd name="connsiteX237" fmla="*/ 300038 w 1869755"/>
                <a:gd name="connsiteY237" fmla="*/ 578168 h 2094547"/>
                <a:gd name="connsiteX238" fmla="*/ 307657 w 1869755"/>
                <a:gd name="connsiteY238" fmla="*/ 595313 h 2094547"/>
                <a:gd name="connsiteX239" fmla="*/ 308610 w 1869755"/>
                <a:gd name="connsiteY239" fmla="*/ 612458 h 2094547"/>
                <a:gd name="connsiteX240" fmla="*/ 308610 w 1869755"/>
                <a:gd name="connsiteY240" fmla="*/ 631508 h 2094547"/>
                <a:gd name="connsiteX241" fmla="*/ 309563 w 1869755"/>
                <a:gd name="connsiteY241" fmla="*/ 649605 h 2094547"/>
                <a:gd name="connsiteX242" fmla="*/ 307657 w 1869755"/>
                <a:gd name="connsiteY242" fmla="*/ 668655 h 2094547"/>
                <a:gd name="connsiteX243" fmla="*/ 304800 w 1869755"/>
                <a:gd name="connsiteY243" fmla="*/ 687705 h 2094547"/>
                <a:gd name="connsiteX244" fmla="*/ 311467 w 1869755"/>
                <a:gd name="connsiteY244" fmla="*/ 705803 h 2094547"/>
                <a:gd name="connsiteX245" fmla="*/ 311467 w 1869755"/>
                <a:gd name="connsiteY245" fmla="*/ 723900 h 2094547"/>
                <a:gd name="connsiteX246" fmla="*/ 306705 w 1869755"/>
                <a:gd name="connsiteY246" fmla="*/ 741998 h 2094547"/>
                <a:gd name="connsiteX247" fmla="*/ 307657 w 1869755"/>
                <a:gd name="connsiteY247" fmla="*/ 760095 h 2094547"/>
                <a:gd name="connsiteX248" fmla="*/ 313372 w 1869755"/>
                <a:gd name="connsiteY248" fmla="*/ 779145 h 2094547"/>
                <a:gd name="connsiteX249" fmla="*/ 306705 w 1869755"/>
                <a:gd name="connsiteY249" fmla="*/ 797243 h 2094547"/>
                <a:gd name="connsiteX250" fmla="*/ 300038 w 1869755"/>
                <a:gd name="connsiteY250" fmla="*/ 815340 h 2094547"/>
                <a:gd name="connsiteX251" fmla="*/ 300990 w 1869755"/>
                <a:gd name="connsiteY251" fmla="*/ 834390 h 2094547"/>
                <a:gd name="connsiteX252" fmla="*/ 300038 w 1869755"/>
                <a:gd name="connsiteY252" fmla="*/ 853440 h 2094547"/>
                <a:gd name="connsiteX253" fmla="*/ 289560 w 1869755"/>
                <a:gd name="connsiteY253" fmla="*/ 869633 h 2094547"/>
                <a:gd name="connsiteX254" fmla="*/ 290513 w 1869755"/>
                <a:gd name="connsiteY254" fmla="*/ 888683 h 2094547"/>
                <a:gd name="connsiteX255" fmla="*/ 285750 w 1869755"/>
                <a:gd name="connsiteY255" fmla="*/ 906780 h 2094547"/>
                <a:gd name="connsiteX256" fmla="*/ 279082 w 1869755"/>
                <a:gd name="connsiteY256" fmla="*/ 923925 h 2094547"/>
                <a:gd name="connsiteX257" fmla="*/ 262890 w 1869755"/>
                <a:gd name="connsiteY257" fmla="*/ 936308 h 2094547"/>
                <a:gd name="connsiteX258" fmla="*/ 260032 w 1869755"/>
                <a:gd name="connsiteY258" fmla="*/ 955358 h 2094547"/>
                <a:gd name="connsiteX259" fmla="*/ 247650 w 1869755"/>
                <a:gd name="connsiteY259" fmla="*/ 969645 h 2094547"/>
                <a:gd name="connsiteX260" fmla="*/ 240030 w 1869755"/>
                <a:gd name="connsiteY260" fmla="*/ 986790 h 2094547"/>
                <a:gd name="connsiteX261" fmla="*/ 230505 w 1869755"/>
                <a:gd name="connsiteY261" fmla="*/ 1002030 h 2094547"/>
                <a:gd name="connsiteX262" fmla="*/ 227647 w 1869755"/>
                <a:gd name="connsiteY262" fmla="*/ 1021080 h 2094547"/>
                <a:gd name="connsiteX263" fmla="*/ 218122 w 1869755"/>
                <a:gd name="connsiteY263" fmla="*/ 1037273 h 2094547"/>
                <a:gd name="connsiteX264" fmla="*/ 210502 w 1869755"/>
                <a:gd name="connsiteY264" fmla="*/ 1054418 h 2094547"/>
                <a:gd name="connsiteX265" fmla="*/ 199072 w 1869755"/>
                <a:gd name="connsiteY265" fmla="*/ 1068705 h 2094547"/>
                <a:gd name="connsiteX266" fmla="*/ 194310 w 1869755"/>
                <a:gd name="connsiteY266" fmla="*/ 1086803 h 2094547"/>
                <a:gd name="connsiteX267" fmla="*/ 177165 w 1869755"/>
                <a:gd name="connsiteY267" fmla="*/ 1099185 h 2094547"/>
                <a:gd name="connsiteX268" fmla="*/ 171450 w 1869755"/>
                <a:gd name="connsiteY268" fmla="*/ 1116330 h 2094547"/>
                <a:gd name="connsiteX269" fmla="*/ 159067 w 1869755"/>
                <a:gd name="connsiteY269" fmla="*/ 1130618 h 2094547"/>
                <a:gd name="connsiteX270" fmla="*/ 158115 w 1869755"/>
                <a:gd name="connsiteY270" fmla="*/ 1150620 h 2094547"/>
                <a:gd name="connsiteX271" fmla="*/ 146685 w 1869755"/>
                <a:gd name="connsiteY271" fmla="*/ 1165860 h 2094547"/>
                <a:gd name="connsiteX272" fmla="*/ 135255 w 1869755"/>
                <a:gd name="connsiteY272" fmla="*/ 1180148 h 2094547"/>
                <a:gd name="connsiteX273" fmla="*/ 128588 w 1869755"/>
                <a:gd name="connsiteY273" fmla="*/ 1197293 h 2094547"/>
                <a:gd name="connsiteX274" fmla="*/ 124777 w 1869755"/>
                <a:gd name="connsiteY274" fmla="*/ 1215390 h 2094547"/>
                <a:gd name="connsiteX275" fmla="*/ 117157 w 1869755"/>
                <a:gd name="connsiteY275" fmla="*/ 1232535 h 2094547"/>
                <a:gd name="connsiteX276" fmla="*/ 102870 w 1869755"/>
                <a:gd name="connsiteY276" fmla="*/ 1245870 h 2094547"/>
                <a:gd name="connsiteX277" fmla="*/ 99060 w 1869755"/>
                <a:gd name="connsiteY277" fmla="*/ 1264920 h 2094547"/>
                <a:gd name="connsiteX278" fmla="*/ 86677 w 1869755"/>
                <a:gd name="connsiteY278" fmla="*/ 1279208 h 2094547"/>
                <a:gd name="connsiteX279" fmla="*/ 80963 w 1869755"/>
                <a:gd name="connsiteY279" fmla="*/ 1297305 h 2094547"/>
                <a:gd name="connsiteX280" fmla="*/ 76200 w 1869755"/>
                <a:gd name="connsiteY280" fmla="*/ 1315403 h 2094547"/>
                <a:gd name="connsiteX281" fmla="*/ 62865 w 1869755"/>
                <a:gd name="connsiteY281" fmla="*/ 1329690 h 2094547"/>
                <a:gd name="connsiteX282" fmla="*/ 57150 w 1869755"/>
                <a:gd name="connsiteY282" fmla="*/ 1346835 h 2094547"/>
                <a:gd name="connsiteX283" fmla="*/ 50482 w 1869755"/>
                <a:gd name="connsiteY283" fmla="*/ 1363980 h 2094547"/>
                <a:gd name="connsiteX284" fmla="*/ 47625 w 1869755"/>
                <a:gd name="connsiteY284" fmla="*/ 1382078 h 2094547"/>
                <a:gd name="connsiteX285" fmla="*/ 43815 w 1869755"/>
                <a:gd name="connsiteY285" fmla="*/ 1400175 h 2094547"/>
                <a:gd name="connsiteX286" fmla="*/ 40957 w 1869755"/>
                <a:gd name="connsiteY286" fmla="*/ 1417320 h 2094547"/>
                <a:gd name="connsiteX287" fmla="*/ 28575 w 1869755"/>
                <a:gd name="connsiteY287" fmla="*/ 1432560 h 2094547"/>
                <a:gd name="connsiteX288" fmla="*/ 34290 w 1869755"/>
                <a:gd name="connsiteY288" fmla="*/ 1452563 h 2094547"/>
                <a:gd name="connsiteX289" fmla="*/ 28575 w 1869755"/>
                <a:gd name="connsiteY289" fmla="*/ 1469708 h 2094547"/>
                <a:gd name="connsiteX290" fmla="*/ 19050 w 1869755"/>
                <a:gd name="connsiteY290" fmla="*/ 1485900 h 2094547"/>
                <a:gd name="connsiteX291" fmla="*/ 14288 w 1869755"/>
                <a:gd name="connsiteY291" fmla="*/ 1503045 h 2094547"/>
                <a:gd name="connsiteX292" fmla="*/ 18097 w 1869755"/>
                <a:gd name="connsiteY292" fmla="*/ 1522095 h 2094547"/>
                <a:gd name="connsiteX293" fmla="*/ 10477 w 1869755"/>
                <a:gd name="connsiteY293" fmla="*/ 1539240 h 2094547"/>
                <a:gd name="connsiteX294" fmla="*/ 8572 w 1869755"/>
                <a:gd name="connsiteY294" fmla="*/ 1557338 h 2094547"/>
                <a:gd name="connsiteX295" fmla="*/ 14288 w 1869755"/>
                <a:gd name="connsiteY295" fmla="*/ 1575435 h 2094547"/>
                <a:gd name="connsiteX296" fmla="*/ 8572 w 1869755"/>
                <a:gd name="connsiteY296" fmla="*/ 1592580 h 2094547"/>
                <a:gd name="connsiteX297" fmla="*/ 4763 w 1869755"/>
                <a:gd name="connsiteY297" fmla="*/ 1610678 h 2094547"/>
                <a:gd name="connsiteX298" fmla="*/ 6667 w 1869755"/>
                <a:gd name="connsiteY298" fmla="*/ 1628775 h 2094547"/>
                <a:gd name="connsiteX299" fmla="*/ 1905 w 1869755"/>
                <a:gd name="connsiteY299" fmla="*/ 1646873 h 2094547"/>
                <a:gd name="connsiteX300" fmla="*/ 4763 w 1869755"/>
                <a:gd name="connsiteY300" fmla="*/ 1664970 h 2094547"/>
                <a:gd name="connsiteX301" fmla="*/ 0 w 1869755"/>
                <a:gd name="connsiteY301" fmla="*/ 1683068 h 2094547"/>
                <a:gd name="connsiteX302" fmla="*/ 13335 w 1869755"/>
                <a:gd name="connsiteY302" fmla="*/ 1700213 h 2094547"/>
                <a:gd name="connsiteX303" fmla="*/ 3810 w 1869755"/>
                <a:gd name="connsiteY303" fmla="*/ 1718310 h 2094547"/>
                <a:gd name="connsiteX304" fmla="*/ 11430 w 1869755"/>
                <a:gd name="connsiteY304" fmla="*/ 1735455 h 2094547"/>
                <a:gd name="connsiteX305" fmla="*/ 7620 w 1869755"/>
                <a:gd name="connsiteY305" fmla="*/ 1753553 h 2094547"/>
                <a:gd name="connsiteX306" fmla="*/ 9525 w 1869755"/>
                <a:gd name="connsiteY306" fmla="*/ 1771650 h 2094547"/>
                <a:gd name="connsiteX307" fmla="*/ 20955 w 1869755"/>
                <a:gd name="connsiteY307" fmla="*/ 1787843 h 2094547"/>
                <a:gd name="connsiteX308" fmla="*/ 15240 w 1869755"/>
                <a:gd name="connsiteY308" fmla="*/ 1806893 h 2094547"/>
                <a:gd name="connsiteX309" fmla="*/ 27622 w 1869755"/>
                <a:gd name="connsiteY309" fmla="*/ 1822133 h 2094547"/>
                <a:gd name="connsiteX310" fmla="*/ 22860 w 1869755"/>
                <a:gd name="connsiteY310" fmla="*/ 1842135 h 2094547"/>
                <a:gd name="connsiteX311" fmla="*/ 36195 w 1869755"/>
                <a:gd name="connsiteY311" fmla="*/ 1856423 h 2094547"/>
                <a:gd name="connsiteX312" fmla="*/ 35242 w 1869755"/>
                <a:gd name="connsiteY312" fmla="*/ 1875473 h 2094547"/>
                <a:gd name="connsiteX313" fmla="*/ 46672 w 1869755"/>
                <a:gd name="connsiteY313" fmla="*/ 1889760 h 2094547"/>
                <a:gd name="connsiteX314" fmla="*/ 58102 w 1869755"/>
                <a:gd name="connsiteY314" fmla="*/ 1903095 h 2094547"/>
                <a:gd name="connsiteX315" fmla="*/ 69532 w 1869755"/>
                <a:gd name="connsiteY315" fmla="*/ 1916430 h 2094547"/>
                <a:gd name="connsiteX316" fmla="*/ 80963 w 1869755"/>
                <a:gd name="connsiteY316" fmla="*/ 1929765 h 2094547"/>
                <a:gd name="connsiteX317" fmla="*/ 95250 w 1869755"/>
                <a:gd name="connsiteY317" fmla="*/ 1940243 h 2094547"/>
                <a:gd name="connsiteX318" fmla="*/ 109538 w 1869755"/>
                <a:gd name="connsiteY318" fmla="*/ 1949768 h 2094547"/>
                <a:gd name="connsiteX319" fmla="*/ 121920 w 1869755"/>
                <a:gd name="connsiteY319" fmla="*/ 1962150 h 2094547"/>
                <a:gd name="connsiteX320" fmla="*/ 135255 w 1869755"/>
                <a:gd name="connsiteY320" fmla="*/ 1974533 h 2094547"/>
                <a:gd name="connsiteX321" fmla="*/ 153352 w 1869755"/>
                <a:gd name="connsiteY321" fmla="*/ 1980248 h 2094547"/>
                <a:gd name="connsiteX322" fmla="*/ 163830 w 1869755"/>
                <a:gd name="connsiteY322" fmla="*/ 1996440 h 2094547"/>
                <a:gd name="connsiteX323" fmla="*/ 181927 w 1869755"/>
                <a:gd name="connsiteY323" fmla="*/ 2002155 h 2094547"/>
                <a:gd name="connsiteX324" fmla="*/ 193357 w 1869755"/>
                <a:gd name="connsiteY324" fmla="*/ 2016443 h 2094547"/>
                <a:gd name="connsiteX325" fmla="*/ 207645 w 1869755"/>
                <a:gd name="connsiteY325" fmla="*/ 2031683 h 2094547"/>
                <a:gd name="connsiteX326" fmla="*/ 223838 w 1869755"/>
                <a:gd name="connsiteY326" fmla="*/ 2019300 h 2094547"/>
                <a:gd name="connsiteX327" fmla="*/ 241935 w 1869755"/>
                <a:gd name="connsiteY327" fmla="*/ 2016443 h 2094547"/>
                <a:gd name="connsiteX328" fmla="*/ 260032 w 1869755"/>
                <a:gd name="connsiteY328" fmla="*/ 2016443 h 2094547"/>
                <a:gd name="connsiteX329" fmla="*/ 277178 w 1869755"/>
                <a:gd name="connsiteY329" fmla="*/ 2008823 h 2094547"/>
                <a:gd name="connsiteX330" fmla="*/ 296228 w 1869755"/>
                <a:gd name="connsiteY330" fmla="*/ 2008823 h 2094547"/>
                <a:gd name="connsiteX331" fmla="*/ 314325 w 1869755"/>
                <a:gd name="connsiteY331" fmla="*/ 2005013 h 2094547"/>
                <a:gd name="connsiteX332" fmla="*/ 333373 w 1869755"/>
                <a:gd name="connsiteY332" fmla="*/ 2011680 h 2094547"/>
                <a:gd name="connsiteX333" fmla="*/ 350518 w 1869755"/>
                <a:gd name="connsiteY333" fmla="*/ 2003108 h 2094547"/>
                <a:gd name="connsiteX334" fmla="*/ 368616 w 1869755"/>
                <a:gd name="connsiteY334" fmla="*/ 1997393 h 2094547"/>
                <a:gd name="connsiteX335" fmla="*/ 387666 w 1869755"/>
                <a:gd name="connsiteY335" fmla="*/ 2003108 h 2094547"/>
                <a:gd name="connsiteX336" fmla="*/ 405763 w 1869755"/>
                <a:gd name="connsiteY336" fmla="*/ 2000250 h 2094547"/>
                <a:gd name="connsiteX337" fmla="*/ 423861 w 1869755"/>
                <a:gd name="connsiteY337" fmla="*/ 2002155 h 2094547"/>
                <a:gd name="connsiteX338" fmla="*/ 441958 w 1869755"/>
                <a:gd name="connsiteY338" fmla="*/ 1994535 h 2094547"/>
                <a:gd name="connsiteX339" fmla="*/ 460056 w 1869755"/>
                <a:gd name="connsiteY339" fmla="*/ 1996440 h 2094547"/>
                <a:gd name="connsiteX340" fmla="*/ 478153 w 1869755"/>
                <a:gd name="connsiteY340" fmla="*/ 1990725 h 2094547"/>
                <a:gd name="connsiteX341" fmla="*/ 497203 w 1869755"/>
                <a:gd name="connsiteY341" fmla="*/ 1999298 h 2094547"/>
                <a:gd name="connsiteX342" fmla="*/ 515301 w 1869755"/>
                <a:gd name="connsiteY342" fmla="*/ 1995488 h 2094547"/>
                <a:gd name="connsiteX343" fmla="*/ 533398 w 1869755"/>
                <a:gd name="connsiteY343" fmla="*/ 1988820 h 2094547"/>
                <a:gd name="connsiteX344" fmla="*/ 551496 w 1869755"/>
                <a:gd name="connsiteY344" fmla="*/ 1993583 h 2094547"/>
                <a:gd name="connsiteX345" fmla="*/ 569593 w 1869755"/>
                <a:gd name="connsiteY345" fmla="*/ 1993583 h 2094547"/>
                <a:gd name="connsiteX346" fmla="*/ 586738 w 1869755"/>
                <a:gd name="connsiteY346" fmla="*/ 1984058 h 2094547"/>
                <a:gd name="connsiteX347" fmla="*/ 604836 w 1869755"/>
                <a:gd name="connsiteY347" fmla="*/ 1982153 h 2094547"/>
                <a:gd name="connsiteX348" fmla="*/ 622933 w 1869755"/>
                <a:gd name="connsiteY348" fmla="*/ 1985963 h 2094547"/>
                <a:gd name="connsiteX349" fmla="*/ 641031 w 1869755"/>
                <a:gd name="connsiteY349" fmla="*/ 1991678 h 2094547"/>
                <a:gd name="connsiteX350" fmla="*/ 659128 w 1869755"/>
                <a:gd name="connsiteY350" fmla="*/ 1986915 h 2094547"/>
                <a:gd name="connsiteX351" fmla="*/ 677226 w 1869755"/>
                <a:gd name="connsiteY351" fmla="*/ 1988820 h 2094547"/>
                <a:gd name="connsiteX352" fmla="*/ 694371 w 1869755"/>
                <a:gd name="connsiteY352" fmla="*/ 1980248 h 2094547"/>
                <a:gd name="connsiteX353" fmla="*/ 712468 w 1869755"/>
                <a:gd name="connsiteY353" fmla="*/ 1985963 h 2094547"/>
                <a:gd name="connsiteX354" fmla="*/ 730566 w 1869755"/>
                <a:gd name="connsiteY354" fmla="*/ 1980248 h 2094547"/>
                <a:gd name="connsiteX355" fmla="*/ 748663 w 1869755"/>
                <a:gd name="connsiteY355" fmla="*/ 1980248 h 2094547"/>
                <a:gd name="connsiteX356" fmla="*/ 766761 w 1869755"/>
                <a:gd name="connsiteY356" fmla="*/ 1975485 h 2094547"/>
                <a:gd name="connsiteX357" fmla="*/ 784858 w 1869755"/>
                <a:gd name="connsiteY357" fmla="*/ 1974533 h 2094547"/>
                <a:gd name="connsiteX358" fmla="*/ 803908 w 1869755"/>
                <a:gd name="connsiteY358" fmla="*/ 1981200 h 2094547"/>
                <a:gd name="connsiteX359" fmla="*/ 822006 w 1869755"/>
                <a:gd name="connsiteY359" fmla="*/ 1980248 h 2094547"/>
                <a:gd name="connsiteX360" fmla="*/ 840103 w 1869755"/>
                <a:gd name="connsiteY360" fmla="*/ 1972628 h 2094547"/>
                <a:gd name="connsiteX361" fmla="*/ 858201 w 1869755"/>
                <a:gd name="connsiteY361" fmla="*/ 1973580 h 2094547"/>
                <a:gd name="connsiteX362" fmla="*/ 876298 w 1869755"/>
                <a:gd name="connsiteY362" fmla="*/ 1970723 h 2094547"/>
                <a:gd name="connsiteX363" fmla="*/ 894396 w 1869755"/>
                <a:gd name="connsiteY363" fmla="*/ 1973580 h 2094547"/>
                <a:gd name="connsiteX364" fmla="*/ 912493 w 1869755"/>
                <a:gd name="connsiteY364" fmla="*/ 1965960 h 2094547"/>
                <a:gd name="connsiteX365" fmla="*/ 930591 w 1869755"/>
                <a:gd name="connsiteY365" fmla="*/ 1970723 h 2094547"/>
                <a:gd name="connsiteX366" fmla="*/ 948688 w 1869755"/>
                <a:gd name="connsiteY366" fmla="*/ 1965008 h 2094547"/>
                <a:gd name="connsiteX367" fmla="*/ 966786 w 1869755"/>
                <a:gd name="connsiteY367" fmla="*/ 1964055 h 2094547"/>
                <a:gd name="connsiteX368" fmla="*/ 984883 w 1869755"/>
                <a:gd name="connsiteY368" fmla="*/ 1969770 h 2094547"/>
                <a:gd name="connsiteX369" fmla="*/ 1002981 w 1869755"/>
                <a:gd name="connsiteY369" fmla="*/ 1962150 h 2094547"/>
                <a:gd name="connsiteX370" fmla="*/ 1021078 w 1869755"/>
                <a:gd name="connsiteY370" fmla="*/ 1963103 h 2094547"/>
                <a:gd name="connsiteX371" fmla="*/ 1039176 w 1869755"/>
                <a:gd name="connsiteY371" fmla="*/ 1956435 h 2094547"/>
                <a:gd name="connsiteX372" fmla="*/ 1054416 w 1869755"/>
                <a:gd name="connsiteY372" fmla="*/ 1965960 h 209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Lst>
              <a:rect l="l" t="t" r="r" b="b"/>
              <a:pathLst>
                <a:path w="1869755" h="2094547">
                  <a:moveTo>
                    <a:pt x="1054416" y="1965960"/>
                  </a:moveTo>
                  <a:lnTo>
                    <a:pt x="1073466" y="1964055"/>
                  </a:lnTo>
                  <a:lnTo>
                    <a:pt x="1087753" y="1976438"/>
                  </a:lnTo>
                  <a:lnTo>
                    <a:pt x="1103946" y="1985010"/>
                  </a:lnTo>
                  <a:lnTo>
                    <a:pt x="1122996" y="1985010"/>
                  </a:lnTo>
                  <a:lnTo>
                    <a:pt x="1137283" y="1999298"/>
                  </a:lnTo>
                  <a:lnTo>
                    <a:pt x="1157286" y="1998345"/>
                  </a:lnTo>
                  <a:lnTo>
                    <a:pt x="1172526" y="2007870"/>
                  </a:lnTo>
                  <a:lnTo>
                    <a:pt x="1190623" y="2011680"/>
                  </a:lnTo>
                  <a:lnTo>
                    <a:pt x="1204911" y="2025015"/>
                  </a:lnTo>
                  <a:lnTo>
                    <a:pt x="1223008" y="2028825"/>
                  </a:lnTo>
                  <a:lnTo>
                    <a:pt x="1238248" y="2040255"/>
                  </a:lnTo>
                  <a:lnTo>
                    <a:pt x="1256346" y="2042160"/>
                  </a:lnTo>
                  <a:lnTo>
                    <a:pt x="1274443" y="2044065"/>
                  </a:lnTo>
                  <a:lnTo>
                    <a:pt x="1288731" y="2057400"/>
                  </a:lnTo>
                  <a:lnTo>
                    <a:pt x="1305876" y="2064068"/>
                  </a:lnTo>
                  <a:lnTo>
                    <a:pt x="1324926" y="2064068"/>
                  </a:lnTo>
                  <a:lnTo>
                    <a:pt x="1341118" y="2071688"/>
                  </a:lnTo>
                  <a:lnTo>
                    <a:pt x="1357311" y="2081213"/>
                  </a:lnTo>
                  <a:lnTo>
                    <a:pt x="1377313" y="2074545"/>
                  </a:lnTo>
                  <a:lnTo>
                    <a:pt x="1393506" y="2083118"/>
                  </a:lnTo>
                  <a:lnTo>
                    <a:pt x="1411603" y="2084070"/>
                  </a:lnTo>
                  <a:lnTo>
                    <a:pt x="1429701" y="2082165"/>
                  </a:lnTo>
                  <a:lnTo>
                    <a:pt x="1446846" y="2088833"/>
                  </a:lnTo>
                  <a:lnTo>
                    <a:pt x="1464943" y="2087880"/>
                  </a:lnTo>
                  <a:lnTo>
                    <a:pt x="1483041" y="2094548"/>
                  </a:lnTo>
                  <a:lnTo>
                    <a:pt x="1501138" y="2084070"/>
                  </a:lnTo>
                  <a:lnTo>
                    <a:pt x="1519236" y="2085023"/>
                  </a:lnTo>
                  <a:lnTo>
                    <a:pt x="1537333" y="2085975"/>
                  </a:lnTo>
                  <a:lnTo>
                    <a:pt x="1555431" y="2082165"/>
                  </a:lnTo>
                  <a:lnTo>
                    <a:pt x="1573528" y="2082165"/>
                  </a:lnTo>
                  <a:lnTo>
                    <a:pt x="1591626" y="2079308"/>
                  </a:lnTo>
                  <a:lnTo>
                    <a:pt x="1609723" y="2080260"/>
                  </a:lnTo>
                  <a:lnTo>
                    <a:pt x="1627821" y="2087880"/>
                  </a:lnTo>
                  <a:lnTo>
                    <a:pt x="1645918" y="2085023"/>
                  </a:lnTo>
                  <a:lnTo>
                    <a:pt x="1663063" y="2076450"/>
                  </a:lnTo>
                  <a:lnTo>
                    <a:pt x="1682113" y="2083118"/>
                  </a:lnTo>
                  <a:lnTo>
                    <a:pt x="1699258" y="2076450"/>
                  </a:lnTo>
                  <a:lnTo>
                    <a:pt x="1717356" y="2079308"/>
                  </a:lnTo>
                  <a:lnTo>
                    <a:pt x="1734501" y="2072640"/>
                  </a:lnTo>
                  <a:lnTo>
                    <a:pt x="1752598" y="2071688"/>
                  </a:lnTo>
                  <a:lnTo>
                    <a:pt x="1770696" y="2068830"/>
                  </a:lnTo>
                  <a:lnTo>
                    <a:pt x="1788793" y="2068830"/>
                  </a:lnTo>
                  <a:lnTo>
                    <a:pt x="1804986" y="2063115"/>
                  </a:lnTo>
                  <a:lnTo>
                    <a:pt x="1805938" y="2046923"/>
                  </a:lnTo>
                  <a:lnTo>
                    <a:pt x="1807843" y="2029778"/>
                  </a:lnTo>
                  <a:lnTo>
                    <a:pt x="1822131" y="2014538"/>
                  </a:lnTo>
                  <a:lnTo>
                    <a:pt x="1822131" y="1996440"/>
                  </a:lnTo>
                  <a:lnTo>
                    <a:pt x="1826893" y="1979295"/>
                  </a:lnTo>
                  <a:lnTo>
                    <a:pt x="1832608" y="1962150"/>
                  </a:lnTo>
                  <a:lnTo>
                    <a:pt x="1835466" y="1945005"/>
                  </a:lnTo>
                  <a:lnTo>
                    <a:pt x="1833561" y="1926908"/>
                  </a:lnTo>
                  <a:lnTo>
                    <a:pt x="1835466" y="1908810"/>
                  </a:lnTo>
                  <a:lnTo>
                    <a:pt x="1837371" y="1890713"/>
                  </a:lnTo>
                  <a:lnTo>
                    <a:pt x="1837371" y="1872615"/>
                  </a:lnTo>
                  <a:lnTo>
                    <a:pt x="1844038" y="1855470"/>
                  </a:lnTo>
                  <a:lnTo>
                    <a:pt x="1847848" y="1838325"/>
                  </a:lnTo>
                  <a:lnTo>
                    <a:pt x="1849753" y="1820228"/>
                  </a:lnTo>
                  <a:lnTo>
                    <a:pt x="1854516" y="1803083"/>
                  </a:lnTo>
                  <a:lnTo>
                    <a:pt x="1856421" y="1784985"/>
                  </a:lnTo>
                  <a:lnTo>
                    <a:pt x="1861183" y="1767840"/>
                  </a:lnTo>
                  <a:lnTo>
                    <a:pt x="1863088" y="1749743"/>
                  </a:lnTo>
                  <a:lnTo>
                    <a:pt x="1862136" y="1731645"/>
                  </a:lnTo>
                  <a:lnTo>
                    <a:pt x="1854516" y="1713548"/>
                  </a:lnTo>
                  <a:lnTo>
                    <a:pt x="1855468" y="1695450"/>
                  </a:lnTo>
                  <a:lnTo>
                    <a:pt x="1866898" y="1678305"/>
                  </a:lnTo>
                  <a:lnTo>
                    <a:pt x="1863088" y="1660208"/>
                  </a:lnTo>
                  <a:lnTo>
                    <a:pt x="1867851" y="1643063"/>
                  </a:lnTo>
                  <a:lnTo>
                    <a:pt x="1869756" y="1624965"/>
                  </a:lnTo>
                  <a:lnTo>
                    <a:pt x="1861183" y="1606868"/>
                  </a:lnTo>
                  <a:lnTo>
                    <a:pt x="1865946" y="1588770"/>
                  </a:lnTo>
                  <a:lnTo>
                    <a:pt x="1863088" y="1570673"/>
                  </a:lnTo>
                  <a:lnTo>
                    <a:pt x="1859278" y="1552575"/>
                  </a:lnTo>
                  <a:lnTo>
                    <a:pt x="1863088" y="1534478"/>
                  </a:lnTo>
                  <a:lnTo>
                    <a:pt x="1863088" y="1516380"/>
                  </a:lnTo>
                  <a:lnTo>
                    <a:pt x="1860231" y="1498283"/>
                  </a:lnTo>
                  <a:lnTo>
                    <a:pt x="1854516" y="1481138"/>
                  </a:lnTo>
                  <a:lnTo>
                    <a:pt x="1851658" y="1463993"/>
                  </a:lnTo>
                  <a:lnTo>
                    <a:pt x="1849753" y="1445895"/>
                  </a:lnTo>
                  <a:lnTo>
                    <a:pt x="1857373" y="1425893"/>
                  </a:lnTo>
                  <a:lnTo>
                    <a:pt x="1847848" y="1409700"/>
                  </a:lnTo>
                  <a:lnTo>
                    <a:pt x="1842133" y="1392555"/>
                  </a:lnTo>
                  <a:lnTo>
                    <a:pt x="1842133" y="1373505"/>
                  </a:lnTo>
                  <a:lnTo>
                    <a:pt x="1830703" y="1358265"/>
                  </a:lnTo>
                  <a:lnTo>
                    <a:pt x="1831656" y="1339215"/>
                  </a:lnTo>
                  <a:lnTo>
                    <a:pt x="1818321" y="1324928"/>
                  </a:lnTo>
                  <a:lnTo>
                    <a:pt x="1814511" y="1306830"/>
                  </a:lnTo>
                  <a:lnTo>
                    <a:pt x="1809748" y="1289685"/>
                  </a:lnTo>
                  <a:lnTo>
                    <a:pt x="1801176" y="1273493"/>
                  </a:lnTo>
                  <a:lnTo>
                    <a:pt x="1802128" y="1253490"/>
                  </a:lnTo>
                  <a:lnTo>
                    <a:pt x="1795461" y="1236345"/>
                  </a:lnTo>
                  <a:lnTo>
                    <a:pt x="1786888" y="1220153"/>
                  </a:lnTo>
                  <a:lnTo>
                    <a:pt x="1771648" y="1207770"/>
                  </a:lnTo>
                  <a:lnTo>
                    <a:pt x="1766886" y="1189673"/>
                  </a:lnTo>
                  <a:lnTo>
                    <a:pt x="1755456" y="1175385"/>
                  </a:lnTo>
                  <a:lnTo>
                    <a:pt x="1747836" y="1159193"/>
                  </a:lnTo>
                  <a:lnTo>
                    <a:pt x="1736406" y="1143000"/>
                  </a:lnTo>
                  <a:lnTo>
                    <a:pt x="1721166" y="1131570"/>
                  </a:lnTo>
                  <a:lnTo>
                    <a:pt x="1709736" y="1118235"/>
                  </a:lnTo>
                  <a:lnTo>
                    <a:pt x="1707831" y="1098233"/>
                  </a:lnTo>
                  <a:lnTo>
                    <a:pt x="1698306" y="1082993"/>
                  </a:lnTo>
                  <a:lnTo>
                    <a:pt x="1687828" y="1068705"/>
                  </a:lnTo>
                  <a:lnTo>
                    <a:pt x="1672588" y="1057275"/>
                  </a:lnTo>
                  <a:lnTo>
                    <a:pt x="1661158" y="1043940"/>
                  </a:lnTo>
                  <a:lnTo>
                    <a:pt x="1654491" y="1025843"/>
                  </a:lnTo>
                  <a:lnTo>
                    <a:pt x="1637346" y="1017270"/>
                  </a:lnTo>
                  <a:lnTo>
                    <a:pt x="1625916" y="1002983"/>
                  </a:lnTo>
                  <a:lnTo>
                    <a:pt x="1612581" y="990600"/>
                  </a:lnTo>
                  <a:lnTo>
                    <a:pt x="1603056" y="975360"/>
                  </a:lnTo>
                  <a:lnTo>
                    <a:pt x="1589721" y="962978"/>
                  </a:lnTo>
                  <a:lnTo>
                    <a:pt x="1582101" y="945833"/>
                  </a:lnTo>
                  <a:lnTo>
                    <a:pt x="1571623" y="931545"/>
                  </a:lnTo>
                  <a:lnTo>
                    <a:pt x="1558288" y="919163"/>
                  </a:lnTo>
                  <a:lnTo>
                    <a:pt x="1547811" y="904875"/>
                  </a:lnTo>
                  <a:lnTo>
                    <a:pt x="1534476" y="892493"/>
                  </a:lnTo>
                  <a:lnTo>
                    <a:pt x="1524951" y="876300"/>
                  </a:lnTo>
                  <a:lnTo>
                    <a:pt x="1504948" y="869633"/>
                  </a:lnTo>
                  <a:lnTo>
                    <a:pt x="1499233" y="850583"/>
                  </a:lnTo>
                  <a:lnTo>
                    <a:pt x="1489708" y="835343"/>
                  </a:lnTo>
                  <a:lnTo>
                    <a:pt x="1477326" y="822960"/>
                  </a:lnTo>
                  <a:lnTo>
                    <a:pt x="1460181" y="813435"/>
                  </a:lnTo>
                  <a:lnTo>
                    <a:pt x="1454466" y="795338"/>
                  </a:lnTo>
                  <a:lnTo>
                    <a:pt x="1438273" y="784860"/>
                  </a:lnTo>
                  <a:lnTo>
                    <a:pt x="1435416" y="765810"/>
                  </a:lnTo>
                  <a:lnTo>
                    <a:pt x="1427796" y="750570"/>
                  </a:lnTo>
                  <a:lnTo>
                    <a:pt x="1412556" y="737235"/>
                  </a:lnTo>
                  <a:lnTo>
                    <a:pt x="1414461" y="718185"/>
                  </a:lnTo>
                  <a:lnTo>
                    <a:pt x="1405888" y="701993"/>
                  </a:lnTo>
                  <a:lnTo>
                    <a:pt x="1412556" y="682943"/>
                  </a:lnTo>
                  <a:lnTo>
                    <a:pt x="1399221" y="666750"/>
                  </a:lnTo>
                  <a:lnTo>
                    <a:pt x="1405888" y="647700"/>
                  </a:lnTo>
                  <a:lnTo>
                    <a:pt x="1403983" y="629603"/>
                  </a:lnTo>
                  <a:lnTo>
                    <a:pt x="1399221" y="612458"/>
                  </a:lnTo>
                  <a:lnTo>
                    <a:pt x="1396363" y="595313"/>
                  </a:lnTo>
                  <a:lnTo>
                    <a:pt x="1398268" y="577215"/>
                  </a:lnTo>
                  <a:lnTo>
                    <a:pt x="1394458" y="560070"/>
                  </a:lnTo>
                  <a:lnTo>
                    <a:pt x="1389696" y="542925"/>
                  </a:lnTo>
                  <a:lnTo>
                    <a:pt x="1389696" y="524828"/>
                  </a:lnTo>
                  <a:lnTo>
                    <a:pt x="1383981" y="504825"/>
                  </a:lnTo>
                  <a:lnTo>
                    <a:pt x="1379218" y="487680"/>
                  </a:lnTo>
                  <a:lnTo>
                    <a:pt x="1383981" y="469583"/>
                  </a:lnTo>
                  <a:lnTo>
                    <a:pt x="1378266" y="452438"/>
                  </a:lnTo>
                  <a:lnTo>
                    <a:pt x="1371598" y="435293"/>
                  </a:lnTo>
                  <a:lnTo>
                    <a:pt x="1376361" y="416243"/>
                  </a:lnTo>
                  <a:lnTo>
                    <a:pt x="1367788" y="399098"/>
                  </a:lnTo>
                  <a:lnTo>
                    <a:pt x="1363026" y="381953"/>
                  </a:lnTo>
                  <a:lnTo>
                    <a:pt x="1357311" y="364808"/>
                  </a:lnTo>
                  <a:lnTo>
                    <a:pt x="1357311" y="346710"/>
                  </a:lnTo>
                  <a:lnTo>
                    <a:pt x="1360168" y="327660"/>
                  </a:lnTo>
                  <a:lnTo>
                    <a:pt x="1352548" y="310515"/>
                  </a:lnTo>
                  <a:lnTo>
                    <a:pt x="1340166" y="295275"/>
                  </a:lnTo>
                  <a:lnTo>
                    <a:pt x="1334451" y="278130"/>
                  </a:lnTo>
                  <a:lnTo>
                    <a:pt x="1334451" y="259080"/>
                  </a:lnTo>
                  <a:lnTo>
                    <a:pt x="1324926" y="243840"/>
                  </a:lnTo>
                  <a:lnTo>
                    <a:pt x="1319211" y="226695"/>
                  </a:lnTo>
                  <a:lnTo>
                    <a:pt x="1310638" y="210502"/>
                  </a:lnTo>
                  <a:lnTo>
                    <a:pt x="1301113" y="195263"/>
                  </a:lnTo>
                  <a:lnTo>
                    <a:pt x="1287778" y="182880"/>
                  </a:lnTo>
                  <a:lnTo>
                    <a:pt x="1280158" y="165735"/>
                  </a:lnTo>
                  <a:lnTo>
                    <a:pt x="1264918" y="155258"/>
                  </a:lnTo>
                  <a:lnTo>
                    <a:pt x="1246821" y="148590"/>
                  </a:lnTo>
                  <a:lnTo>
                    <a:pt x="1238248" y="129540"/>
                  </a:lnTo>
                  <a:lnTo>
                    <a:pt x="1221103" y="121920"/>
                  </a:lnTo>
                  <a:lnTo>
                    <a:pt x="1206816" y="109538"/>
                  </a:lnTo>
                  <a:lnTo>
                    <a:pt x="1188718" y="104775"/>
                  </a:lnTo>
                  <a:lnTo>
                    <a:pt x="1170621" y="100013"/>
                  </a:lnTo>
                  <a:lnTo>
                    <a:pt x="1155381" y="90488"/>
                  </a:lnTo>
                  <a:lnTo>
                    <a:pt x="1137283" y="86678"/>
                  </a:lnTo>
                  <a:lnTo>
                    <a:pt x="1122043" y="75248"/>
                  </a:lnTo>
                  <a:lnTo>
                    <a:pt x="1102041" y="80010"/>
                  </a:lnTo>
                  <a:lnTo>
                    <a:pt x="1083943" y="79057"/>
                  </a:lnTo>
                  <a:lnTo>
                    <a:pt x="1067751" y="68580"/>
                  </a:lnTo>
                  <a:lnTo>
                    <a:pt x="1049653" y="68580"/>
                  </a:lnTo>
                  <a:lnTo>
                    <a:pt x="1031556" y="70485"/>
                  </a:lnTo>
                  <a:lnTo>
                    <a:pt x="1012506" y="69532"/>
                  </a:lnTo>
                  <a:lnTo>
                    <a:pt x="993456" y="69532"/>
                  </a:lnTo>
                  <a:lnTo>
                    <a:pt x="974406" y="70485"/>
                  </a:lnTo>
                  <a:lnTo>
                    <a:pt x="954403" y="66675"/>
                  </a:lnTo>
                  <a:lnTo>
                    <a:pt x="936306" y="77153"/>
                  </a:lnTo>
                  <a:lnTo>
                    <a:pt x="922971" y="63818"/>
                  </a:lnTo>
                  <a:lnTo>
                    <a:pt x="905826" y="58103"/>
                  </a:lnTo>
                  <a:lnTo>
                    <a:pt x="890586" y="47625"/>
                  </a:lnTo>
                  <a:lnTo>
                    <a:pt x="870583" y="48578"/>
                  </a:lnTo>
                  <a:lnTo>
                    <a:pt x="857248" y="33338"/>
                  </a:lnTo>
                  <a:lnTo>
                    <a:pt x="840103" y="27622"/>
                  </a:lnTo>
                  <a:lnTo>
                    <a:pt x="822006" y="26670"/>
                  </a:lnTo>
                  <a:lnTo>
                    <a:pt x="805813" y="17145"/>
                  </a:lnTo>
                  <a:lnTo>
                    <a:pt x="785811" y="24765"/>
                  </a:lnTo>
                  <a:lnTo>
                    <a:pt x="768666" y="20955"/>
                  </a:lnTo>
                  <a:lnTo>
                    <a:pt x="752473" y="7620"/>
                  </a:lnTo>
                  <a:lnTo>
                    <a:pt x="733423" y="14288"/>
                  </a:lnTo>
                  <a:lnTo>
                    <a:pt x="715326" y="11430"/>
                  </a:lnTo>
                  <a:lnTo>
                    <a:pt x="698181" y="4763"/>
                  </a:lnTo>
                  <a:lnTo>
                    <a:pt x="680083" y="0"/>
                  </a:lnTo>
                  <a:lnTo>
                    <a:pt x="661986" y="7620"/>
                  </a:lnTo>
                  <a:lnTo>
                    <a:pt x="643888" y="7620"/>
                  </a:lnTo>
                  <a:lnTo>
                    <a:pt x="625791" y="4763"/>
                  </a:lnTo>
                  <a:lnTo>
                    <a:pt x="608646" y="16193"/>
                  </a:lnTo>
                  <a:lnTo>
                    <a:pt x="593406" y="19050"/>
                  </a:lnTo>
                  <a:lnTo>
                    <a:pt x="573403" y="13335"/>
                  </a:lnTo>
                  <a:lnTo>
                    <a:pt x="559116" y="29528"/>
                  </a:lnTo>
                  <a:lnTo>
                    <a:pt x="541018" y="33338"/>
                  </a:lnTo>
                  <a:lnTo>
                    <a:pt x="521016" y="35243"/>
                  </a:lnTo>
                  <a:lnTo>
                    <a:pt x="504823" y="43815"/>
                  </a:lnTo>
                  <a:lnTo>
                    <a:pt x="492441" y="59055"/>
                  </a:lnTo>
                  <a:lnTo>
                    <a:pt x="476248" y="67628"/>
                  </a:lnTo>
                  <a:lnTo>
                    <a:pt x="458151" y="74295"/>
                  </a:lnTo>
                  <a:lnTo>
                    <a:pt x="444816" y="87630"/>
                  </a:lnTo>
                  <a:lnTo>
                    <a:pt x="430528" y="99060"/>
                  </a:lnTo>
                  <a:lnTo>
                    <a:pt x="417193" y="111443"/>
                  </a:lnTo>
                  <a:lnTo>
                    <a:pt x="405763" y="125730"/>
                  </a:lnTo>
                  <a:lnTo>
                    <a:pt x="392428" y="138113"/>
                  </a:lnTo>
                  <a:lnTo>
                    <a:pt x="380046" y="151448"/>
                  </a:lnTo>
                  <a:lnTo>
                    <a:pt x="374331" y="170498"/>
                  </a:lnTo>
                  <a:lnTo>
                    <a:pt x="356233" y="180023"/>
                  </a:lnTo>
                  <a:lnTo>
                    <a:pt x="346708" y="196215"/>
                  </a:lnTo>
                  <a:lnTo>
                    <a:pt x="340993" y="214313"/>
                  </a:lnTo>
                  <a:lnTo>
                    <a:pt x="335278" y="231458"/>
                  </a:lnTo>
                  <a:lnTo>
                    <a:pt x="328611" y="246698"/>
                  </a:lnTo>
                  <a:lnTo>
                    <a:pt x="312420" y="260033"/>
                  </a:lnTo>
                  <a:lnTo>
                    <a:pt x="308610" y="277178"/>
                  </a:lnTo>
                  <a:lnTo>
                    <a:pt x="307657" y="295275"/>
                  </a:lnTo>
                  <a:lnTo>
                    <a:pt x="307657" y="314325"/>
                  </a:lnTo>
                  <a:lnTo>
                    <a:pt x="307657" y="332423"/>
                  </a:lnTo>
                  <a:lnTo>
                    <a:pt x="295275" y="348615"/>
                  </a:lnTo>
                  <a:lnTo>
                    <a:pt x="294322" y="366713"/>
                  </a:lnTo>
                  <a:lnTo>
                    <a:pt x="300990" y="384810"/>
                  </a:lnTo>
                  <a:lnTo>
                    <a:pt x="302895" y="402908"/>
                  </a:lnTo>
                  <a:lnTo>
                    <a:pt x="296228" y="419100"/>
                  </a:lnTo>
                  <a:lnTo>
                    <a:pt x="296228" y="437198"/>
                  </a:lnTo>
                  <a:lnTo>
                    <a:pt x="290513" y="455295"/>
                  </a:lnTo>
                  <a:lnTo>
                    <a:pt x="297180" y="472440"/>
                  </a:lnTo>
                  <a:lnTo>
                    <a:pt x="297180" y="489585"/>
                  </a:lnTo>
                  <a:lnTo>
                    <a:pt x="297180" y="507683"/>
                  </a:lnTo>
                  <a:lnTo>
                    <a:pt x="292417" y="525780"/>
                  </a:lnTo>
                  <a:lnTo>
                    <a:pt x="303847" y="542925"/>
                  </a:lnTo>
                  <a:lnTo>
                    <a:pt x="305753" y="560070"/>
                  </a:lnTo>
                  <a:lnTo>
                    <a:pt x="300038" y="578168"/>
                  </a:lnTo>
                  <a:lnTo>
                    <a:pt x="307657" y="595313"/>
                  </a:lnTo>
                  <a:lnTo>
                    <a:pt x="308610" y="612458"/>
                  </a:lnTo>
                  <a:lnTo>
                    <a:pt x="308610" y="631508"/>
                  </a:lnTo>
                  <a:lnTo>
                    <a:pt x="309563" y="649605"/>
                  </a:lnTo>
                  <a:lnTo>
                    <a:pt x="307657" y="668655"/>
                  </a:lnTo>
                  <a:lnTo>
                    <a:pt x="304800" y="687705"/>
                  </a:lnTo>
                  <a:lnTo>
                    <a:pt x="311467" y="705803"/>
                  </a:lnTo>
                  <a:lnTo>
                    <a:pt x="311467" y="723900"/>
                  </a:lnTo>
                  <a:lnTo>
                    <a:pt x="306705" y="741998"/>
                  </a:lnTo>
                  <a:lnTo>
                    <a:pt x="307657" y="760095"/>
                  </a:lnTo>
                  <a:lnTo>
                    <a:pt x="313372" y="779145"/>
                  </a:lnTo>
                  <a:lnTo>
                    <a:pt x="306705" y="797243"/>
                  </a:lnTo>
                  <a:lnTo>
                    <a:pt x="300038" y="815340"/>
                  </a:lnTo>
                  <a:lnTo>
                    <a:pt x="300990" y="834390"/>
                  </a:lnTo>
                  <a:lnTo>
                    <a:pt x="300038" y="853440"/>
                  </a:lnTo>
                  <a:lnTo>
                    <a:pt x="289560" y="869633"/>
                  </a:lnTo>
                  <a:lnTo>
                    <a:pt x="290513" y="888683"/>
                  </a:lnTo>
                  <a:lnTo>
                    <a:pt x="285750" y="906780"/>
                  </a:lnTo>
                  <a:lnTo>
                    <a:pt x="279082" y="923925"/>
                  </a:lnTo>
                  <a:lnTo>
                    <a:pt x="262890" y="936308"/>
                  </a:lnTo>
                  <a:lnTo>
                    <a:pt x="260032" y="955358"/>
                  </a:lnTo>
                  <a:lnTo>
                    <a:pt x="247650" y="969645"/>
                  </a:lnTo>
                  <a:lnTo>
                    <a:pt x="240030" y="986790"/>
                  </a:lnTo>
                  <a:lnTo>
                    <a:pt x="230505" y="1002030"/>
                  </a:lnTo>
                  <a:lnTo>
                    <a:pt x="227647" y="1021080"/>
                  </a:lnTo>
                  <a:lnTo>
                    <a:pt x="218122" y="1037273"/>
                  </a:lnTo>
                  <a:lnTo>
                    <a:pt x="210502" y="1054418"/>
                  </a:lnTo>
                  <a:lnTo>
                    <a:pt x="199072" y="1068705"/>
                  </a:lnTo>
                  <a:lnTo>
                    <a:pt x="194310" y="1086803"/>
                  </a:lnTo>
                  <a:lnTo>
                    <a:pt x="177165" y="1099185"/>
                  </a:lnTo>
                  <a:lnTo>
                    <a:pt x="171450" y="1116330"/>
                  </a:lnTo>
                  <a:lnTo>
                    <a:pt x="159067" y="1130618"/>
                  </a:lnTo>
                  <a:lnTo>
                    <a:pt x="158115" y="1150620"/>
                  </a:lnTo>
                  <a:lnTo>
                    <a:pt x="146685" y="1165860"/>
                  </a:lnTo>
                  <a:lnTo>
                    <a:pt x="135255" y="1180148"/>
                  </a:lnTo>
                  <a:lnTo>
                    <a:pt x="128588" y="1197293"/>
                  </a:lnTo>
                  <a:lnTo>
                    <a:pt x="124777" y="1215390"/>
                  </a:lnTo>
                  <a:lnTo>
                    <a:pt x="117157" y="1232535"/>
                  </a:lnTo>
                  <a:lnTo>
                    <a:pt x="102870" y="1245870"/>
                  </a:lnTo>
                  <a:lnTo>
                    <a:pt x="99060" y="1264920"/>
                  </a:lnTo>
                  <a:lnTo>
                    <a:pt x="86677" y="1279208"/>
                  </a:lnTo>
                  <a:lnTo>
                    <a:pt x="80963" y="1297305"/>
                  </a:lnTo>
                  <a:lnTo>
                    <a:pt x="76200" y="1315403"/>
                  </a:lnTo>
                  <a:lnTo>
                    <a:pt x="62865" y="1329690"/>
                  </a:lnTo>
                  <a:lnTo>
                    <a:pt x="57150" y="1346835"/>
                  </a:lnTo>
                  <a:lnTo>
                    <a:pt x="50482" y="1363980"/>
                  </a:lnTo>
                  <a:lnTo>
                    <a:pt x="47625" y="1382078"/>
                  </a:lnTo>
                  <a:lnTo>
                    <a:pt x="43815" y="1400175"/>
                  </a:lnTo>
                  <a:lnTo>
                    <a:pt x="40957" y="1417320"/>
                  </a:lnTo>
                  <a:lnTo>
                    <a:pt x="28575" y="1432560"/>
                  </a:lnTo>
                  <a:lnTo>
                    <a:pt x="34290" y="1452563"/>
                  </a:lnTo>
                  <a:lnTo>
                    <a:pt x="28575" y="1469708"/>
                  </a:lnTo>
                  <a:lnTo>
                    <a:pt x="19050" y="1485900"/>
                  </a:lnTo>
                  <a:lnTo>
                    <a:pt x="14288" y="1503045"/>
                  </a:lnTo>
                  <a:lnTo>
                    <a:pt x="18097" y="1522095"/>
                  </a:lnTo>
                  <a:lnTo>
                    <a:pt x="10477" y="1539240"/>
                  </a:lnTo>
                  <a:lnTo>
                    <a:pt x="8572" y="1557338"/>
                  </a:lnTo>
                  <a:lnTo>
                    <a:pt x="14288" y="1575435"/>
                  </a:lnTo>
                  <a:lnTo>
                    <a:pt x="8572" y="1592580"/>
                  </a:lnTo>
                  <a:lnTo>
                    <a:pt x="4763" y="1610678"/>
                  </a:lnTo>
                  <a:lnTo>
                    <a:pt x="6667" y="1628775"/>
                  </a:lnTo>
                  <a:lnTo>
                    <a:pt x="1905" y="1646873"/>
                  </a:lnTo>
                  <a:lnTo>
                    <a:pt x="4763" y="1664970"/>
                  </a:lnTo>
                  <a:lnTo>
                    <a:pt x="0" y="1683068"/>
                  </a:lnTo>
                  <a:lnTo>
                    <a:pt x="13335" y="1700213"/>
                  </a:lnTo>
                  <a:lnTo>
                    <a:pt x="3810" y="1718310"/>
                  </a:lnTo>
                  <a:lnTo>
                    <a:pt x="11430" y="1735455"/>
                  </a:lnTo>
                  <a:lnTo>
                    <a:pt x="7620" y="1753553"/>
                  </a:lnTo>
                  <a:lnTo>
                    <a:pt x="9525" y="1771650"/>
                  </a:lnTo>
                  <a:lnTo>
                    <a:pt x="20955" y="1787843"/>
                  </a:lnTo>
                  <a:lnTo>
                    <a:pt x="15240" y="1806893"/>
                  </a:lnTo>
                  <a:lnTo>
                    <a:pt x="27622" y="1822133"/>
                  </a:lnTo>
                  <a:lnTo>
                    <a:pt x="22860" y="1842135"/>
                  </a:lnTo>
                  <a:lnTo>
                    <a:pt x="36195" y="1856423"/>
                  </a:lnTo>
                  <a:lnTo>
                    <a:pt x="35242" y="1875473"/>
                  </a:lnTo>
                  <a:lnTo>
                    <a:pt x="46672" y="1889760"/>
                  </a:lnTo>
                  <a:lnTo>
                    <a:pt x="58102" y="1903095"/>
                  </a:lnTo>
                  <a:lnTo>
                    <a:pt x="69532" y="1916430"/>
                  </a:lnTo>
                  <a:lnTo>
                    <a:pt x="80963" y="1929765"/>
                  </a:lnTo>
                  <a:lnTo>
                    <a:pt x="95250" y="1940243"/>
                  </a:lnTo>
                  <a:lnTo>
                    <a:pt x="109538" y="1949768"/>
                  </a:lnTo>
                  <a:lnTo>
                    <a:pt x="121920" y="1962150"/>
                  </a:lnTo>
                  <a:lnTo>
                    <a:pt x="135255" y="1974533"/>
                  </a:lnTo>
                  <a:lnTo>
                    <a:pt x="153352" y="1980248"/>
                  </a:lnTo>
                  <a:lnTo>
                    <a:pt x="163830" y="1996440"/>
                  </a:lnTo>
                  <a:lnTo>
                    <a:pt x="181927" y="2002155"/>
                  </a:lnTo>
                  <a:lnTo>
                    <a:pt x="193357" y="2016443"/>
                  </a:lnTo>
                  <a:lnTo>
                    <a:pt x="207645" y="2031683"/>
                  </a:lnTo>
                  <a:lnTo>
                    <a:pt x="223838" y="2019300"/>
                  </a:lnTo>
                  <a:lnTo>
                    <a:pt x="241935" y="2016443"/>
                  </a:lnTo>
                  <a:lnTo>
                    <a:pt x="260032" y="2016443"/>
                  </a:lnTo>
                  <a:lnTo>
                    <a:pt x="277178" y="2008823"/>
                  </a:lnTo>
                  <a:lnTo>
                    <a:pt x="296228" y="2008823"/>
                  </a:lnTo>
                  <a:lnTo>
                    <a:pt x="314325" y="2005013"/>
                  </a:lnTo>
                  <a:lnTo>
                    <a:pt x="333373" y="2011680"/>
                  </a:lnTo>
                  <a:lnTo>
                    <a:pt x="350518" y="2003108"/>
                  </a:lnTo>
                  <a:lnTo>
                    <a:pt x="368616" y="1997393"/>
                  </a:lnTo>
                  <a:lnTo>
                    <a:pt x="387666" y="2003108"/>
                  </a:lnTo>
                  <a:lnTo>
                    <a:pt x="405763" y="2000250"/>
                  </a:lnTo>
                  <a:lnTo>
                    <a:pt x="423861" y="2002155"/>
                  </a:lnTo>
                  <a:lnTo>
                    <a:pt x="441958" y="1994535"/>
                  </a:lnTo>
                  <a:lnTo>
                    <a:pt x="460056" y="1996440"/>
                  </a:lnTo>
                  <a:lnTo>
                    <a:pt x="478153" y="1990725"/>
                  </a:lnTo>
                  <a:lnTo>
                    <a:pt x="497203" y="1999298"/>
                  </a:lnTo>
                  <a:lnTo>
                    <a:pt x="515301" y="1995488"/>
                  </a:lnTo>
                  <a:lnTo>
                    <a:pt x="533398" y="1988820"/>
                  </a:lnTo>
                  <a:lnTo>
                    <a:pt x="551496" y="1993583"/>
                  </a:lnTo>
                  <a:lnTo>
                    <a:pt x="569593" y="1993583"/>
                  </a:lnTo>
                  <a:lnTo>
                    <a:pt x="586738" y="1984058"/>
                  </a:lnTo>
                  <a:lnTo>
                    <a:pt x="604836" y="1982153"/>
                  </a:lnTo>
                  <a:lnTo>
                    <a:pt x="622933" y="1985963"/>
                  </a:lnTo>
                  <a:lnTo>
                    <a:pt x="641031" y="1991678"/>
                  </a:lnTo>
                  <a:lnTo>
                    <a:pt x="659128" y="1986915"/>
                  </a:lnTo>
                  <a:lnTo>
                    <a:pt x="677226" y="1988820"/>
                  </a:lnTo>
                  <a:lnTo>
                    <a:pt x="694371" y="1980248"/>
                  </a:lnTo>
                  <a:lnTo>
                    <a:pt x="712468" y="1985963"/>
                  </a:lnTo>
                  <a:lnTo>
                    <a:pt x="730566" y="1980248"/>
                  </a:lnTo>
                  <a:lnTo>
                    <a:pt x="748663" y="1980248"/>
                  </a:lnTo>
                  <a:lnTo>
                    <a:pt x="766761" y="1975485"/>
                  </a:lnTo>
                  <a:lnTo>
                    <a:pt x="784858" y="1974533"/>
                  </a:lnTo>
                  <a:lnTo>
                    <a:pt x="803908" y="1981200"/>
                  </a:lnTo>
                  <a:lnTo>
                    <a:pt x="822006" y="1980248"/>
                  </a:lnTo>
                  <a:lnTo>
                    <a:pt x="840103" y="1972628"/>
                  </a:lnTo>
                  <a:lnTo>
                    <a:pt x="858201" y="1973580"/>
                  </a:lnTo>
                  <a:lnTo>
                    <a:pt x="876298" y="1970723"/>
                  </a:lnTo>
                  <a:lnTo>
                    <a:pt x="894396" y="1973580"/>
                  </a:lnTo>
                  <a:lnTo>
                    <a:pt x="912493" y="1965960"/>
                  </a:lnTo>
                  <a:lnTo>
                    <a:pt x="930591" y="1970723"/>
                  </a:lnTo>
                  <a:lnTo>
                    <a:pt x="948688" y="1965008"/>
                  </a:lnTo>
                  <a:lnTo>
                    <a:pt x="966786" y="1964055"/>
                  </a:lnTo>
                  <a:lnTo>
                    <a:pt x="984883" y="1969770"/>
                  </a:lnTo>
                  <a:lnTo>
                    <a:pt x="1002981" y="1962150"/>
                  </a:lnTo>
                  <a:lnTo>
                    <a:pt x="1021078" y="1963103"/>
                  </a:lnTo>
                  <a:lnTo>
                    <a:pt x="1039176" y="1956435"/>
                  </a:lnTo>
                  <a:lnTo>
                    <a:pt x="1054416" y="1965960"/>
                  </a:lnTo>
                  <a:close/>
                </a:path>
              </a:pathLst>
            </a:custGeom>
            <a:solidFill>
              <a:srgbClr val="E44027"/>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2FE7924-2CB5-204E-AC2B-FA444159D3BE}"/>
                </a:ext>
              </a:extLst>
            </p:cNvPr>
            <p:cNvSpPr/>
            <p:nvPr/>
          </p:nvSpPr>
          <p:spPr>
            <a:xfrm>
              <a:off x="3863770" y="2568448"/>
              <a:ext cx="1416885" cy="2319318"/>
            </a:xfrm>
            <a:custGeom>
              <a:avLst/>
              <a:gdLst>
                <a:gd name="connsiteX0" fmla="*/ 659130 w 1259204"/>
                <a:gd name="connsiteY0" fmla="*/ 36195 h 2061208"/>
                <a:gd name="connsiteX1" fmla="*/ 676275 w 1259204"/>
                <a:gd name="connsiteY1" fmla="*/ 34290 h 2061208"/>
                <a:gd name="connsiteX2" fmla="*/ 690563 w 1259204"/>
                <a:gd name="connsiteY2" fmla="*/ 20955 h 2061208"/>
                <a:gd name="connsiteX3" fmla="*/ 707708 w 1259204"/>
                <a:gd name="connsiteY3" fmla="*/ 13335 h 2061208"/>
                <a:gd name="connsiteX4" fmla="*/ 725805 w 1259204"/>
                <a:gd name="connsiteY4" fmla="*/ 8573 h 2061208"/>
                <a:gd name="connsiteX5" fmla="*/ 743902 w 1259204"/>
                <a:gd name="connsiteY5" fmla="*/ 3810 h 2061208"/>
                <a:gd name="connsiteX6" fmla="*/ 762952 w 1259204"/>
                <a:gd name="connsiteY6" fmla="*/ 8573 h 2061208"/>
                <a:gd name="connsiteX7" fmla="*/ 782002 w 1259204"/>
                <a:gd name="connsiteY7" fmla="*/ 0 h 2061208"/>
                <a:gd name="connsiteX8" fmla="*/ 800100 w 1259204"/>
                <a:gd name="connsiteY8" fmla="*/ 10478 h 2061208"/>
                <a:gd name="connsiteX9" fmla="*/ 807720 w 1259204"/>
                <a:gd name="connsiteY9" fmla="*/ 28575 h 2061208"/>
                <a:gd name="connsiteX10" fmla="*/ 819150 w 1259204"/>
                <a:gd name="connsiteY10" fmla="*/ 42863 h 2061208"/>
                <a:gd name="connsiteX11" fmla="*/ 822960 w 1259204"/>
                <a:gd name="connsiteY11" fmla="*/ 60960 h 2061208"/>
                <a:gd name="connsiteX12" fmla="*/ 834390 w 1259204"/>
                <a:gd name="connsiteY12" fmla="*/ 75248 h 2061208"/>
                <a:gd name="connsiteX13" fmla="*/ 845820 w 1259204"/>
                <a:gd name="connsiteY13" fmla="*/ 89535 h 2061208"/>
                <a:gd name="connsiteX14" fmla="*/ 854393 w 1259204"/>
                <a:gd name="connsiteY14" fmla="*/ 105728 h 2061208"/>
                <a:gd name="connsiteX15" fmla="*/ 859155 w 1259204"/>
                <a:gd name="connsiteY15" fmla="*/ 123825 h 2061208"/>
                <a:gd name="connsiteX16" fmla="*/ 869633 w 1259204"/>
                <a:gd name="connsiteY16" fmla="*/ 138113 h 2061208"/>
                <a:gd name="connsiteX17" fmla="*/ 881063 w 1259204"/>
                <a:gd name="connsiteY17" fmla="*/ 152400 h 2061208"/>
                <a:gd name="connsiteX18" fmla="*/ 886777 w 1259204"/>
                <a:gd name="connsiteY18" fmla="*/ 170498 h 2061208"/>
                <a:gd name="connsiteX19" fmla="*/ 899160 w 1259204"/>
                <a:gd name="connsiteY19" fmla="*/ 183833 h 2061208"/>
                <a:gd name="connsiteX20" fmla="*/ 905827 w 1259204"/>
                <a:gd name="connsiteY20" fmla="*/ 200978 h 2061208"/>
                <a:gd name="connsiteX21" fmla="*/ 911543 w 1259204"/>
                <a:gd name="connsiteY21" fmla="*/ 219075 h 2061208"/>
                <a:gd name="connsiteX22" fmla="*/ 924877 w 1259204"/>
                <a:gd name="connsiteY22" fmla="*/ 232410 h 2061208"/>
                <a:gd name="connsiteX23" fmla="*/ 933450 w 1259204"/>
                <a:gd name="connsiteY23" fmla="*/ 248603 h 2061208"/>
                <a:gd name="connsiteX24" fmla="*/ 941070 w 1259204"/>
                <a:gd name="connsiteY24" fmla="*/ 265747 h 2061208"/>
                <a:gd name="connsiteX25" fmla="*/ 944880 w 1259204"/>
                <a:gd name="connsiteY25" fmla="*/ 283845 h 2061208"/>
                <a:gd name="connsiteX26" fmla="*/ 939165 w 1259204"/>
                <a:gd name="connsiteY26" fmla="*/ 301943 h 2061208"/>
                <a:gd name="connsiteX27" fmla="*/ 945833 w 1259204"/>
                <a:gd name="connsiteY27" fmla="*/ 320040 h 2061208"/>
                <a:gd name="connsiteX28" fmla="*/ 937260 w 1259204"/>
                <a:gd name="connsiteY28" fmla="*/ 338138 h 2061208"/>
                <a:gd name="connsiteX29" fmla="*/ 945833 w 1259204"/>
                <a:gd name="connsiteY29" fmla="*/ 356235 h 2061208"/>
                <a:gd name="connsiteX30" fmla="*/ 940118 w 1259204"/>
                <a:gd name="connsiteY30" fmla="*/ 374333 h 2061208"/>
                <a:gd name="connsiteX31" fmla="*/ 937260 w 1259204"/>
                <a:gd name="connsiteY31" fmla="*/ 392430 h 2061208"/>
                <a:gd name="connsiteX32" fmla="*/ 938213 w 1259204"/>
                <a:gd name="connsiteY32" fmla="*/ 410528 h 2061208"/>
                <a:gd name="connsiteX33" fmla="*/ 936308 w 1259204"/>
                <a:gd name="connsiteY33" fmla="*/ 428625 h 2061208"/>
                <a:gd name="connsiteX34" fmla="*/ 934402 w 1259204"/>
                <a:gd name="connsiteY34" fmla="*/ 446722 h 2061208"/>
                <a:gd name="connsiteX35" fmla="*/ 943927 w 1259204"/>
                <a:gd name="connsiteY35" fmla="*/ 464820 h 2061208"/>
                <a:gd name="connsiteX36" fmla="*/ 933450 w 1259204"/>
                <a:gd name="connsiteY36" fmla="*/ 482918 h 2061208"/>
                <a:gd name="connsiteX37" fmla="*/ 943927 w 1259204"/>
                <a:gd name="connsiteY37" fmla="*/ 501015 h 2061208"/>
                <a:gd name="connsiteX38" fmla="*/ 941070 w 1259204"/>
                <a:gd name="connsiteY38" fmla="*/ 519113 h 2061208"/>
                <a:gd name="connsiteX39" fmla="*/ 934402 w 1259204"/>
                <a:gd name="connsiteY39" fmla="*/ 537210 h 2061208"/>
                <a:gd name="connsiteX40" fmla="*/ 943927 w 1259204"/>
                <a:gd name="connsiteY40" fmla="*/ 555308 h 2061208"/>
                <a:gd name="connsiteX41" fmla="*/ 942022 w 1259204"/>
                <a:gd name="connsiteY41" fmla="*/ 568643 h 2061208"/>
                <a:gd name="connsiteX42" fmla="*/ 956310 w 1259204"/>
                <a:gd name="connsiteY42" fmla="*/ 579118 h 2061208"/>
                <a:gd name="connsiteX43" fmla="*/ 975360 w 1259204"/>
                <a:gd name="connsiteY43" fmla="*/ 573405 h 2061208"/>
                <a:gd name="connsiteX44" fmla="*/ 990600 w 1259204"/>
                <a:gd name="connsiteY44" fmla="*/ 585786 h 2061208"/>
                <a:gd name="connsiteX45" fmla="*/ 1009650 w 1259204"/>
                <a:gd name="connsiteY45" fmla="*/ 588643 h 2061208"/>
                <a:gd name="connsiteX46" fmla="*/ 1021080 w 1259204"/>
                <a:gd name="connsiteY46" fmla="*/ 602931 h 2061208"/>
                <a:gd name="connsiteX47" fmla="*/ 1028700 w 1259204"/>
                <a:gd name="connsiteY47" fmla="*/ 618171 h 2061208"/>
                <a:gd name="connsiteX48" fmla="*/ 1043940 w 1259204"/>
                <a:gd name="connsiteY48" fmla="*/ 631506 h 2061208"/>
                <a:gd name="connsiteX49" fmla="*/ 1045845 w 1259204"/>
                <a:gd name="connsiteY49" fmla="*/ 649603 h 2061208"/>
                <a:gd name="connsiteX50" fmla="*/ 1046797 w 1259204"/>
                <a:gd name="connsiteY50" fmla="*/ 667701 h 2061208"/>
                <a:gd name="connsiteX51" fmla="*/ 1053465 w 1259204"/>
                <a:gd name="connsiteY51" fmla="*/ 684846 h 2061208"/>
                <a:gd name="connsiteX52" fmla="*/ 1051560 w 1259204"/>
                <a:gd name="connsiteY52" fmla="*/ 702943 h 2061208"/>
                <a:gd name="connsiteX53" fmla="*/ 1049655 w 1259204"/>
                <a:gd name="connsiteY53" fmla="*/ 721041 h 2061208"/>
                <a:gd name="connsiteX54" fmla="*/ 1042988 w 1259204"/>
                <a:gd name="connsiteY54" fmla="*/ 738186 h 2061208"/>
                <a:gd name="connsiteX55" fmla="*/ 1041083 w 1259204"/>
                <a:gd name="connsiteY55" fmla="*/ 755331 h 2061208"/>
                <a:gd name="connsiteX56" fmla="*/ 1042035 w 1259204"/>
                <a:gd name="connsiteY56" fmla="*/ 774381 h 2061208"/>
                <a:gd name="connsiteX57" fmla="*/ 1029652 w 1259204"/>
                <a:gd name="connsiteY57" fmla="*/ 788668 h 2061208"/>
                <a:gd name="connsiteX58" fmla="*/ 1024890 w 1259204"/>
                <a:gd name="connsiteY58" fmla="*/ 807718 h 2061208"/>
                <a:gd name="connsiteX59" fmla="*/ 1010602 w 1259204"/>
                <a:gd name="connsiteY59" fmla="*/ 818196 h 2061208"/>
                <a:gd name="connsiteX60" fmla="*/ 998220 w 1259204"/>
                <a:gd name="connsiteY60" fmla="*/ 828673 h 2061208"/>
                <a:gd name="connsiteX61" fmla="*/ 986790 w 1259204"/>
                <a:gd name="connsiteY61" fmla="*/ 842961 h 2061208"/>
                <a:gd name="connsiteX62" fmla="*/ 967740 w 1259204"/>
                <a:gd name="connsiteY62" fmla="*/ 839151 h 2061208"/>
                <a:gd name="connsiteX63" fmla="*/ 950595 w 1259204"/>
                <a:gd name="connsiteY63" fmla="*/ 841056 h 2061208"/>
                <a:gd name="connsiteX64" fmla="*/ 948690 w 1259204"/>
                <a:gd name="connsiteY64" fmla="*/ 860106 h 2061208"/>
                <a:gd name="connsiteX65" fmla="*/ 954405 w 1259204"/>
                <a:gd name="connsiteY65" fmla="*/ 879156 h 2061208"/>
                <a:gd name="connsiteX66" fmla="*/ 954405 w 1259204"/>
                <a:gd name="connsiteY66" fmla="*/ 898206 h 2061208"/>
                <a:gd name="connsiteX67" fmla="*/ 952500 w 1259204"/>
                <a:gd name="connsiteY67" fmla="*/ 917256 h 2061208"/>
                <a:gd name="connsiteX68" fmla="*/ 954405 w 1259204"/>
                <a:gd name="connsiteY68" fmla="*/ 936306 h 2061208"/>
                <a:gd name="connsiteX69" fmla="*/ 952500 w 1259204"/>
                <a:gd name="connsiteY69" fmla="*/ 955356 h 2061208"/>
                <a:gd name="connsiteX70" fmla="*/ 945833 w 1259204"/>
                <a:gd name="connsiteY70" fmla="*/ 973453 h 2061208"/>
                <a:gd name="connsiteX71" fmla="*/ 944880 w 1259204"/>
                <a:gd name="connsiteY71" fmla="*/ 992503 h 2061208"/>
                <a:gd name="connsiteX72" fmla="*/ 945833 w 1259204"/>
                <a:gd name="connsiteY72" fmla="*/ 1011553 h 2061208"/>
                <a:gd name="connsiteX73" fmla="*/ 933450 w 1259204"/>
                <a:gd name="connsiteY73" fmla="*/ 1028698 h 2061208"/>
                <a:gd name="connsiteX74" fmla="*/ 930593 w 1259204"/>
                <a:gd name="connsiteY74" fmla="*/ 1046796 h 2061208"/>
                <a:gd name="connsiteX75" fmla="*/ 935355 w 1259204"/>
                <a:gd name="connsiteY75" fmla="*/ 1066798 h 2061208"/>
                <a:gd name="connsiteX76" fmla="*/ 922020 w 1259204"/>
                <a:gd name="connsiteY76" fmla="*/ 1082038 h 2061208"/>
                <a:gd name="connsiteX77" fmla="*/ 915352 w 1259204"/>
                <a:gd name="connsiteY77" fmla="*/ 1098231 h 2061208"/>
                <a:gd name="connsiteX78" fmla="*/ 916305 w 1259204"/>
                <a:gd name="connsiteY78" fmla="*/ 1117281 h 2061208"/>
                <a:gd name="connsiteX79" fmla="*/ 907733 w 1259204"/>
                <a:gd name="connsiteY79" fmla="*/ 1132521 h 2061208"/>
                <a:gd name="connsiteX80" fmla="*/ 893445 w 1259204"/>
                <a:gd name="connsiteY80" fmla="*/ 1143951 h 2061208"/>
                <a:gd name="connsiteX81" fmla="*/ 882015 w 1259204"/>
                <a:gd name="connsiteY81" fmla="*/ 1156333 h 2061208"/>
                <a:gd name="connsiteX82" fmla="*/ 872490 w 1259204"/>
                <a:gd name="connsiteY82" fmla="*/ 1170621 h 2061208"/>
                <a:gd name="connsiteX83" fmla="*/ 865822 w 1259204"/>
                <a:gd name="connsiteY83" fmla="*/ 1187766 h 2061208"/>
                <a:gd name="connsiteX84" fmla="*/ 848677 w 1259204"/>
                <a:gd name="connsiteY84" fmla="*/ 1194433 h 2061208"/>
                <a:gd name="connsiteX85" fmla="*/ 840105 w 1259204"/>
                <a:gd name="connsiteY85" fmla="*/ 1208721 h 2061208"/>
                <a:gd name="connsiteX86" fmla="*/ 834390 w 1259204"/>
                <a:gd name="connsiteY86" fmla="*/ 1226818 h 2061208"/>
                <a:gd name="connsiteX87" fmla="*/ 839152 w 1259204"/>
                <a:gd name="connsiteY87" fmla="*/ 1244916 h 2061208"/>
                <a:gd name="connsiteX88" fmla="*/ 842010 w 1259204"/>
                <a:gd name="connsiteY88" fmla="*/ 1263013 h 2061208"/>
                <a:gd name="connsiteX89" fmla="*/ 837247 w 1259204"/>
                <a:gd name="connsiteY89" fmla="*/ 1281111 h 2061208"/>
                <a:gd name="connsiteX90" fmla="*/ 846772 w 1259204"/>
                <a:gd name="connsiteY90" fmla="*/ 1298256 h 2061208"/>
                <a:gd name="connsiteX91" fmla="*/ 841058 w 1259204"/>
                <a:gd name="connsiteY91" fmla="*/ 1316353 h 2061208"/>
                <a:gd name="connsiteX92" fmla="*/ 843915 w 1259204"/>
                <a:gd name="connsiteY92" fmla="*/ 1334451 h 2061208"/>
                <a:gd name="connsiteX93" fmla="*/ 840105 w 1259204"/>
                <a:gd name="connsiteY93" fmla="*/ 1352548 h 2061208"/>
                <a:gd name="connsiteX94" fmla="*/ 842963 w 1259204"/>
                <a:gd name="connsiteY94" fmla="*/ 1370646 h 2061208"/>
                <a:gd name="connsiteX95" fmla="*/ 849630 w 1259204"/>
                <a:gd name="connsiteY95" fmla="*/ 1388743 h 2061208"/>
                <a:gd name="connsiteX96" fmla="*/ 849630 w 1259204"/>
                <a:gd name="connsiteY96" fmla="*/ 1406841 h 2061208"/>
                <a:gd name="connsiteX97" fmla="*/ 845820 w 1259204"/>
                <a:gd name="connsiteY97" fmla="*/ 1424938 h 2061208"/>
                <a:gd name="connsiteX98" fmla="*/ 843915 w 1259204"/>
                <a:gd name="connsiteY98" fmla="*/ 1445893 h 2061208"/>
                <a:gd name="connsiteX99" fmla="*/ 864870 w 1259204"/>
                <a:gd name="connsiteY99" fmla="*/ 1445893 h 2061208"/>
                <a:gd name="connsiteX100" fmla="*/ 879158 w 1259204"/>
                <a:gd name="connsiteY100" fmla="*/ 1458276 h 2061208"/>
                <a:gd name="connsiteX101" fmla="*/ 898208 w 1259204"/>
                <a:gd name="connsiteY101" fmla="*/ 1452561 h 2061208"/>
                <a:gd name="connsiteX102" fmla="*/ 913447 w 1259204"/>
                <a:gd name="connsiteY102" fmla="*/ 1460181 h 2061208"/>
                <a:gd name="connsiteX103" fmla="*/ 929640 w 1259204"/>
                <a:gd name="connsiteY103" fmla="*/ 1464943 h 2061208"/>
                <a:gd name="connsiteX104" fmla="*/ 943927 w 1259204"/>
                <a:gd name="connsiteY104" fmla="*/ 1477326 h 2061208"/>
                <a:gd name="connsiteX105" fmla="*/ 959168 w 1259204"/>
                <a:gd name="connsiteY105" fmla="*/ 1481136 h 2061208"/>
                <a:gd name="connsiteX106" fmla="*/ 971550 w 1259204"/>
                <a:gd name="connsiteY106" fmla="*/ 1491613 h 2061208"/>
                <a:gd name="connsiteX107" fmla="*/ 982027 w 1259204"/>
                <a:gd name="connsiteY107" fmla="*/ 1504948 h 2061208"/>
                <a:gd name="connsiteX108" fmla="*/ 990600 w 1259204"/>
                <a:gd name="connsiteY108" fmla="*/ 1520188 h 2061208"/>
                <a:gd name="connsiteX109" fmla="*/ 1003935 w 1259204"/>
                <a:gd name="connsiteY109" fmla="*/ 1531618 h 2061208"/>
                <a:gd name="connsiteX110" fmla="*/ 1016318 w 1259204"/>
                <a:gd name="connsiteY110" fmla="*/ 1544001 h 2061208"/>
                <a:gd name="connsiteX111" fmla="*/ 1028700 w 1259204"/>
                <a:gd name="connsiteY111" fmla="*/ 1556383 h 2061208"/>
                <a:gd name="connsiteX112" fmla="*/ 1041083 w 1259204"/>
                <a:gd name="connsiteY112" fmla="*/ 1568766 h 2061208"/>
                <a:gd name="connsiteX113" fmla="*/ 1054418 w 1259204"/>
                <a:gd name="connsiteY113" fmla="*/ 1580196 h 2061208"/>
                <a:gd name="connsiteX114" fmla="*/ 1059180 w 1259204"/>
                <a:gd name="connsiteY114" fmla="*/ 1599246 h 2061208"/>
                <a:gd name="connsiteX115" fmla="*/ 1073468 w 1259204"/>
                <a:gd name="connsiteY115" fmla="*/ 1609723 h 2061208"/>
                <a:gd name="connsiteX116" fmla="*/ 1088708 w 1259204"/>
                <a:gd name="connsiteY116" fmla="*/ 1619248 h 2061208"/>
                <a:gd name="connsiteX117" fmla="*/ 1097280 w 1259204"/>
                <a:gd name="connsiteY117" fmla="*/ 1635441 h 2061208"/>
                <a:gd name="connsiteX118" fmla="*/ 1107758 w 1259204"/>
                <a:gd name="connsiteY118" fmla="*/ 1648776 h 2061208"/>
                <a:gd name="connsiteX119" fmla="*/ 1119188 w 1259204"/>
                <a:gd name="connsiteY119" fmla="*/ 1661158 h 2061208"/>
                <a:gd name="connsiteX120" fmla="*/ 1133475 w 1259204"/>
                <a:gd name="connsiteY120" fmla="*/ 1675446 h 2061208"/>
                <a:gd name="connsiteX121" fmla="*/ 1152525 w 1259204"/>
                <a:gd name="connsiteY121" fmla="*/ 1679256 h 2061208"/>
                <a:gd name="connsiteX122" fmla="*/ 1171575 w 1259204"/>
                <a:gd name="connsiteY122" fmla="*/ 1683066 h 2061208"/>
                <a:gd name="connsiteX123" fmla="*/ 1186815 w 1259204"/>
                <a:gd name="connsiteY123" fmla="*/ 1695448 h 2061208"/>
                <a:gd name="connsiteX124" fmla="*/ 1205865 w 1259204"/>
                <a:gd name="connsiteY124" fmla="*/ 1699258 h 2061208"/>
                <a:gd name="connsiteX125" fmla="*/ 1223963 w 1259204"/>
                <a:gd name="connsiteY125" fmla="*/ 1704021 h 2061208"/>
                <a:gd name="connsiteX126" fmla="*/ 1242060 w 1259204"/>
                <a:gd name="connsiteY126" fmla="*/ 1710688 h 2061208"/>
                <a:gd name="connsiteX127" fmla="*/ 1259205 w 1259204"/>
                <a:gd name="connsiteY127" fmla="*/ 1721166 h 2061208"/>
                <a:gd name="connsiteX128" fmla="*/ 1244918 w 1259204"/>
                <a:gd name="connsiteY128" fmla="*/ 1733548 h 2061208"/>
                <a:gd name="connsiteX129" fmla="*/ 1233488 w 1259204"/>
                <a:gd name="connsiteY129" fmla="*/ 1746883 h 2061208"/>
                <a:gd name="connsiteX130" fmla="*/ 1225868 w 1259204"/>
                <a:gd name="connsiteY130" fmla="*/ 1763076 h 2061208"/>
                <a:gd name="connsiteX131" fmla="*/ 1207770 w 1259204"/>
                <a:gd name="connsiteY131" fmla="*/ 1770696 h 2061208"/>
                <a:gd name="connsiteX132" fmla="*/ 1195388 w 1259204"/>
                <a:gd name="connsiteY132" fmla="*/ 1783078 h 2061208"/>
                <a:gd name="connsiteX133" fmla="*/ 1189673 w 1259204"/>
                <a:gd name="connsiteY133" fmla="*/ 1802128 h 2061208"/>
                <a:gd name="connsiteX134" fmla="*/ 1171575 w 1259204"/>
                <a:gd name="connsiteY134" fmla="*/ 1809748 h 2061208"/>
                <a:gd name="connsiteX135" fmla="*/ 1168718 w 1259204"/>
                <a:gd name="connsiteY135" fmla="*/ 1830703 h 2061208"/>
                <a:gd name="connsiteX136" fmla="*/ 1150620 w 1259204"/>
                <a:gd name="connsiteY136" fmla="*/ 1838323 h 2061208"/>
                <a:gd name="connsiteX137" fmla="*/ 1143952 w 1259204"/>
                <a:gd name="connsiteY137" fmla="*/ 1856421 h 2061208"/>
                <a:gd name="connsiteX138" fmla="*/ 1131570 w 1259204"/>
                <a:gd name="connsiteY138" fmla="*/ 1869756 h 2061208"/>
                <a:gd name="connsiteX139" fmla="*/ 1121093 w 1259204"/>
                <a:gd name="connsiteY139" fmla="*/ 1884043 h 2061208"/>
                <a:gd name="connsiteX140" fmla="*/ 1109663 w 1259204"/>
                <a:gd name="connsiteY140" fmla="*/ 1897378 h 2061208"/>
                <a:gd name="connsiteX141" fmla="*/ 1098233 w 1259204"/>
                <a:gd name="connsiteY141" fmla="*/ 1910713 h 2061208"/>
                <a:gd name="connsiteX142" fmla="*/ 1083945 w 1259204"/>
                <a:gd name="connsiteY142" fmla="*/ 1922143 h 2061208"/>
                <a:gd name="connsiteX143" fmla="*/ 1067752 w 1259204"/>
                <a:gd name="connsiteY143" fmla="*/ 1931668 h 2061208"/>
                <a:gd name="connsiteX144" fmla="*/ 1059180 w 1259204"/>
                <a:gd name="connsiteY144" fmla="*/ 1947861 h 2061208"/>
                <a:gd name="connsiteX145" fmla="*/ 1043940 w 1259204"/>
                <a:gd name="connsiteY145" fmla="*/ 1958338 h 2061208"/>
                <a:gd name="connsiteX146" fmla="*/ 1038225 w 1259204"/>
                <a:gd name="connsiteY146" fmla="*/ 1977388 h 2061208"/>
                <a:gd name="connsiteX147" fmla="*/ 1021080 w 1259204"/>
                <a:gd name="connsiteY147" fmla="*/ 1985961 h 2061208"/>
                <a:gd name="connsiteX148" fmla="*/ 1013460 w 1259204"/>
                <a:gd name="connsiteY148" fmla="*/ 2005011 h 2061208"/>
                <a:gd name="connsiteX149" fmla="*/ 992505 w 1259204"/>
                <a:gd name="connsiteY149" fmla="*/ 2001201 h 2061208"/>
                <a:gd name="connsiteX150" fmla="*/ 974408 w 1259204"/>
                <a:gd name="connsiteY150" fmla="*/ 2003106 h 2061208"/>
                <a:gd name="connsiteX151" fmla="*/ 957263 w 1259204"/>
                <a:gd name="connsiteY151" fmla="*/ 2010726 h 2061208"/>
                <a:gd name="connsiteX152" fmla="*/ 939165 w 1259204"/>
                <a:gd name="connsiteY152" fmla="*/ 2008821 h 2061208"/>
                <a:gd name="connsiteX153" fmla="*/ 920115 w 1259204"/>
                <a:gd name="connsiteY153" fmla="*/ 2005011 h 2061208"/>
                <a:gd name="connsiteX154" fmla="*/ 902970 w 1259204"/>
                <a:gd name="connsiteY154" fmla="*/ 2011678 h 2061208"/>
                <a:gd name="connsiteX155" fmla="*/ 884872 w 1259204"/>
                <a:gd name="connsiteY155" fmla="*/ 2010726 h 2061208"/>
                <a:gd name="connsiteX156" fmla="*/ 866775 w 1259204"/>
                <a:gd name="connsiteY156" fmla="*/ 2015488 h 2061208"/>
                <a:gd name="connsiteX157" fmla="*/ 848677 w 1259204"/>
                <a:gd name="connsiteY157" fmla="*/ 2015488 h 2061208"/>
                <a:gd name="connsiteX158" fmla="*/ 832485 w 1259204"/>
                <a:gd name="connsiteY158" fmla="*/ 2028823 h 2061208"/>
                <a:gd name="connsiteX159" fmla="*/ 814388 w 1259204"/>
                <a:gd name="connsiteY159" fmla="*/ 2026918 h 2061208"/>
                <a:gd name="connsiteX160" fmla="*/ 797243 w 1259204"/>
                <a:gd name="connsiteY160" fmla="*/ 2033586 h 2061208"/>
                <a:gd name="connsiteX161" fmla="*/ 779145 w 1259204"/>
                <a:gd name="connsiteY161" fmla="*/ 2034538 h 2061208"/>
                <a:gd name="connsiteX162" fmla="*/ 760095 w 1259204"/>
                <a:gd name="connsiteY162" fmla="*/ 2031681 h 2061208"/>
                <a:gd name="connsiteX163" fmla="*/ 741997 w 1259204"/>
                <a:gd name="connsiteY163" fmla="*/ 2036443 h 2061208"/>
                <a:gd name="connsiteX164" fmla="*/ 723900 w 1259204"/>
                <a:gd name="connsiteY164" fmla="*/ 2039301 h 2061208"/>
                <a:gd name="connsiteX165" fmla="*/ 705802 w 1259204"/>
                <a:gd name="connsiteY165" fmla="*/ 2039301 h 2061208"/>
                <a:gd name="connsiteX166" fmla="*/ 687705 w 1259204"/>
                <a:gd name="connsiteY166" fmla="*/ 2041206 h 2061208"/>
                <a:gd name="connsiteX167" fmla="*/ 669608 w 1259204"/>
                <a:gd name="connsiteY167" fmla="*/ 2043111 h 2061208"/>
                <a:gd name="connsiteX168" fmla="*/ 651510 w 1259204"/>
                <a:gd name="connsiteY168" fmla="*/ 2043111 h 2061208"/>
                <a:gd name="connsiteX169" fmla="*/ 635318 w 1259204"/>
                <a:gd name="connsiteY169" fmla="*/ 2050731 h 2061208"/>
                <a:gd name="connsiteX170" fmla="*/ 617220 w 1259204"/>
                <a:gd name="connsiteY170" fmla="*/ 2052636 h 2061208"/>
                <a:gd name="connsiteX171" fmla="*/ 599122 w 1259204"/>
                <a:gd name="connsiteY171" fmla="*/ 2056446 h 2061208"/>
                <a:gd name="connsiteX172" fmla="*/ 580072 w 1259204"/>
                <a:gd name="connsiteY172" fmla="*/ 2054541 h 2061208"/>
                <a:gd name="connsiteX173" fmla="*/ 561975 w 1259204"/>
                <a:gd name="connsiteY173" fmla="*/ 2053588 h 2061208"/>
                <a:gd name="connsiteX174" fmla="*/ 544830 w 1259204"/>
                <a:gd name="connsiteY174" fmla="*/ 2061208 h 2061208"/>
                <a:gd name="connsiteX175" fmla="*/ 526733 w 1259204"/>
                <a:gd name="connsiteY175" fmla="*/ 2057398 h 2061208"/>
                <a:gd name="connsiteX176" fmla="*/ 509588 w 1259204"/>
                <a:gd name="connsiteY176" fmla="*/ 2052636 h 2061208"/>
                <a:gd name="connsiteX177" fmla="*/ 492442 w 1259204"/>
                <a:gd name="connsiteY177" fmla="*/ 2046921 h 2061208"/>
                <a:gd name="connsiteX178" fmla="*/ 473392 w 1259204"/>
                <a:gd name="connsiteY178" fmla="*/ 2053588 h 2061208"/>
                <a:gd name="connsiteX179" fmla="*/ 456247 w 1259204"/>
                <a:gd name="connsiteY179" fmla="*/ 2048826 h 2061208"/>
                <a:gd name="connsiteX180" fmla="*/ 439102 w 1259204"/>
                <a:gd name="connsiteY180" fmla="*/ 2039301 h 2061208"/>
                <a:gd name="connsiteX181" fmla="*/ 420052 w 1259204"/>
                <a:gd name="connsiteY181" fmla="*/ 2045016 h 2061208"/>
                <a:gd name="connsiteX182" fmla="*/ 403860 w 1259204"/>
                <a:gd name="connsiteY182" fmla="*/ 2033586 h 2061208"/>
                <a:gd name="connsiteX183" fmla="*/ 384810 w 1259204"/>
                <a:gd name="connsiteY183" fmla="*/ 2038348 h 2061208"/>
                <a:gd name="connsiteX184" fmla="*/ 366713 w 1259204"/>
                <a:gd name="connsiteY184" fmla="*/ 2041206 h 2061208"/>
                <a:gd name="connsiteX185" fmla="*/ 349567 w 1259204"/>
                <a:gd name="connsiteY185" fmla="*/ 2032633 h 2061208"/>
                <a:gd name="connsiteX186" fmla="*/ 332422 w 1259204"/>
                <a:gd name="connsiteY186" fmla="*/ 2025013 h 2061208"/>
                <a:gd name="connsiteX187" fmla="*/ 315277 w 1259204"/>
                <a:gd name="connsiteY187" fmla="*/ 2025013 h 2061208"/>
                <a:gd name="connsiteX188" fmla="*/ 301942 w 1259204"/>
                <a:gd name="connsiteY188" fmla="*/ 2014536 h 2061208"/>
                <a:gd name="connsiteX189" fmla="*/ 298133 w 1259204"/>
                <a:gd name="connsiteY189" fmla="*/ 1996438 h 2061208"/>
                <a:gd name="connsiteX190" fmla="*/ 285750 w 1259204"/>
                <a:gd name="connsiteY190" fmla="*/ 1983103 h 2061208"/>
                <a:gd name="connsiteX191" fmla="*/ 276225 w 1259204"/>
                <a:gd name="connsiteY191" fmla="*/ 1967863 h 2061208"/>
                <a:gd name="connsiteX192" fmla="*/ 268605 w 1259204"/>
                <a:gd name="connsiteY192" fmla="*/ 1951671 h 2061208"/>
                <a:gd name="connsiteX193" fmla="*/ 263842 w 1259204"/>
                <a:gd name="connsiteY193" fmla="*/ 1933573 h 2061208"/>
                <a:gd name="connsiteX194" fmla="*/ 248602 w 1259204"/>
                <a:gd name="connsiteY194" fmla="*/ 1922143 h 2061208"/>
                <a:gd name="connsiteX195" fmla="*/ 246697 w 1259204"/>
                <a:gd name="connsiteY195" fmla="*/ 1903093 h 2061208"/>
                <a:gd name="connsiteX196" fmla="*/ 229552 w 1259204"/>
                <a:gd name="connsiteY196" fmla="*/ 1892616 h 2061208"/>
                <a:gd name="connsiteX197" fmla="*/ 220027 w 1259204"/>
                <a:gd name="connsiteY197" fmla="*/ 1877376 h 2061208"/>
                <a:gd name="connsiteX198" fmla="*/ 216217 w 1259204"/>
                <a:gd name="connsiteY198" fmla="*/ 1858326 h 2061208"/>
                <a:gd name="connsiteX199" fmla="*/ 200977 w 1259204"/>
                <a:gd name="connsiteY199" fmla="*/ 1846896 h 2061208"/>
                <a:gd name="connsiteX200" fmla="*/ 194310 w 1259204"/>
                <a:gd name="connsiteY200" fmla="*/ 1829751 h 2061208"/>
                <a:gd name="connsiteX201" fmla="*/ 183832 w 1259204"/>
                <a:gd name="connsiteY201" fmla="*/ 1815463 h 2061208"/>
                <a:gd name="connsiteX202" fmla="*/ 183832 w 1259204"/>
                <a:gd name="connsiteY202" fmla="*/ 1794508 h 2061208"/>
                <a:gd name="connsiteX203" fmla="*/ 170497 w 1259204"/>
                <a:gd name="connsiteY203" fmla="*/ 1782126 h 2061208"/>
                <a:gd name="connsiteX204" fmla="*/ 163830 w 1259204"/>
                <a:gd name="connsiteY204" fmla="*/ 1764981 h 2061208"/>
                <a:gd name="connsiteX205" fmla="*/ 154305 w 1259204"/>
                <a:gd name="connsiteY205" fmla="*/ 1749741 h 2061208"/>
                <a:gd name="connsiteX206" fmla="*/ 147638 w 1259204"/>
                <a:gd name="connsiteY206" fmla="*/ 1732596 h 2061208"/>
                <a:gd name="connsiteX207" fmla="*/ 135255 w 1259204"/>
                <a:gd name="connsiteY207" fmla="*/ 1719261 h 2061208"/>
                <a:gd name="connsiteX208" fmla="*/ 123825 w 1259204"/>
                <a:gd name="connsiteY208" fmla="*/ 1704021 h 2061208"/>
                <a:gd name="connsiteX209" fmla="*/ 113347 w 1259204"/>
                <a:gd name="connsiteY209" fmla="*/ 1688781 h 2061208"/>
                <a:gd name="connsiteX210" fmla="*/ 94297 w 1259204"/>
                <a:gd name="connsiteY210" fmla="*/ 1680208 h 2061208"/>
                <a:gd name="connsiteX211" fmla="*/ 90488 w 1259204"/>
                <a:gd name="connsiteY211" fmla="*/ 1659253 h 2061208"/>
                <a:gd name="connsiteX212" fmla="*/ 74295 w 1259204"/>
                <a:gd name="connsiteY212" fmla="*/ 1647823 h 2061208"/>
                <a:gd name="connsiteX213" fmla="*/ 62865 w 1259204"/>
                <a:gd name="connsiteY213" fmla="*/ 1632583 h 2061208"/>
                <a:gd name="connsiteX214" fmla="*/ 47625 w 1259204"/>
                <a:gd name="connsiteY214" fmla="*/ 1620201 h 2061208"/>
                <a:gd name="connsiteX215" fmla="*/ 44767 w 1259204"/>
                <a:gd name="connsiteY215" fmla="*/ 1599246 h 2061208"/>
                <a:gd name="connsiteX216" fmla="*/ 26670 w 1259204"/>
                <a:gd name="connsiteY216" fmla="*/ 1589721 h 2061208"/>
                <a:gd name="connsiteX217" fmla="*/ 18097 w 1259204"/>
                <a:gd name="connsiteY217" fmla="*/ 1571623 h 2061208"/>
                <a:gd name="connsiteX218" fmla="*/ 36195 w 1259204"/>
                <a:gd name="connsiteY218" fmla="*/ 1565908 h 2061208"/>
                <a:gd name="connsiteX219" fmla="*/ 50482 w 1259204"/>
                <a:gd name="connsiteY219" fmla="*/ 1552573 h 2061208"/>
                <a:gd name="connsiteX220" fmla="*/ 71438 w 1259204"/>
                <a:gd name="connsiteY220" fmla="*/ 1554478 h 2061208"/>
                <a:gd name="connsiteX221" fmla="*/ 84772 w 1259204"/>
                <a:gd name="connsiteY221" fmla="*/ 1540191 h 2061208"/>
                <a:gd name="connsiteX222" fmla="*/ 101917 w 1259204"/>
                <a:gd name="connsiteY222" fmla="*/ 1533523 h 2061208"/>
                <a:gd name="connsiteX223" fmla="*/ 118110 w 1259204"/>
                <a:gd name="connsiteY223" fmla="*/ 1524951 h 2061208"/>
                <a:gd name="connsiteX224" fmla="*/ 134302 w 1259204"/>
                <a:gd name="connsiteY224" fmla="*/ 1516378 h 2061208"/>
                <a:gd name="connsiteX225" fmla="*/ 150495 w 1259204"/>
                <a:gd name="connsiteY225" fmla="*/ 1508758 h 2061208"/>
                <a:gd name="connsiteX226" fmla="*/ 169545 w 1259204"/>
                <a:gd name="connsiteY226" fmla="*/ 1505901 h 2061208"/>
                <a:gd name="connsiteX227" fmla="*/ 188595 w 1259204"/>
                <a:gd name="connsiteY227" fmla="*/ 1503043 h 2061208"/>
                <a:gd name="connsiteX228" fmla="*/ 205740 w 1259204"/>
                <a:gd name="connsiteY228" fmla="*/ 1495423 h 2061208"/>
                <a:gd name="connsiteX229" fmla="*/ 219075 w 1259204"/>
                <a:gd name="connsiteY229" fmla="*/ 1481136 h 2061208"/>
                <a:gd name="connsiteX230" fmla="*/ 239077 w 1259204"/>
                <a:gd name="connsiteY230" fmla="*/ 1481136 h 2061208"/>
                <a:gd name="connsiteX231" fmla="*/ 252413 w 1259204"/>
                <a:gd name="connsiteY231" fmla="*/ 1464943 h 2061208"/>
                <a:gd name="connsiteX232" fmla="*/ 270510 w 1259204"/>
                <a:gd name="connsiteY232" fmla="*/ 1460181 h 2061208"/>
                <a:gd name="connsiteX233" fmla="*/ 285750 w 1259204"/>
                <a:gd name="connsiteY233" fmla="*/ 1449703 h 2061208"/>
                <a:gd name="connsiteX234" fmla="*/ 300038 w 1259204"/>
                <a:gd name="connsiteY234" fmla="*/ 1443036 h 2061208"/>
                <a:gd name="connsiteX235" fmla="*/ 300038 w 1259204"/>
                <a:gd name="connsiteY235" fmla="*/ 1427796 h 2061208"/>
                <a:gd name="connsiteX236" fmla="*/ 303847 w 1259204"/>
                <a:gd name="connsiteY236" fmla="*/ 1409698 h 2061208"/>
                <a:gd name="connsiteX237" fmla="*/ 304800 w 1259204"/>
                <a:gd name="connsiteY237" fmla="*/ 1391601 h 2061208"/>
                <a:gd name="connsiteX238" fmla="*/ 300038 w 1259204"/>
                <a:gd name="connsiteY238" fmla="*/ 1374456 h 2061208"/>
                <a:gd name="connsiteX239" fmla="*/ 297180 w 1259204"/>
                <a:gd name="connsiteY239" fmla="*/ 1357311 h 2061208"/>
                <a:gd name="connsiteX240" fmla="*/ 291465 w 1259204"/>
                <a:gd name="connsiteY240" fmla="*/ 1340166 h 2061208"/>
                <a:gd name="connsiteX241" fmla="*/ 299085 w 1259204"/>
                <a:gd name="connsiteY241" fmla="*/ 1322068 h 2061208"/>
                <a:gd name="connsiteX242" fmla="*/ 287655 w 1259204"/>
                <a:gd name="connsiteY242" fmla="*/ 1304923 h 2061208"/>
                <a:gd name="connsiteX243" fmla="*/ 295275 w 1259204"/>
                <a:gd name="connsiteY243" fmla="*/ 1286826 h 2061208"/>
                <a:gd name="connsiteX244" fmla="*/ 293370 w 1259204"/>
                <a:gd name="connsiteY244" fmla="*/ 1269681 h 2061208"/>
                <a:gd name="connsiteX245" fmla="*/ 290513 w 1259204"/>
                <a:gd name="connsiteY245" fmla="*/ 1251583 h 2061208"/>
                <a:gd name="connsiteX246" fmla="*/ 275272 w 1259204"/>
                <a:gd name="connsiteY246" fmla="*/ 1241106 h 2061208"/>
                <a:gd name="connsiteX247" fmla="*/ 258127 w 1259204"/>
                <a:gd name="connsiteY247" fmla="*/ 1234438 h 2061208"/>
                <a:gd name="connsiteX248" fmla="*/ 245745 w 1259204"/>
                <a:gd name="connsiteY248" fmla="*/ 1221103 h 2061208"/>
                <a:gd name="connsiteX249" fmla="*/ 231457 w 1259204"/>
                <a:gd name="connsiteY249" fmla="*/ 1210626 h 2061208"/>
                <a:gd name="connsiteX250" fmla="*/ 221932 w 1259204"/>
                <a:gd name="connsiteY250" fmla="*/ 1195386 h 2061208"/>
                <a:gd name="connsiteX251" fmla="*/ 202882 w 1259204"/>
                <a:gd name="connsiteY251" fmla="*/ 1189671 h 2061208"/>
                <a:gd name="connsiteX252" fmla="*/ 194310 w 1259204"/>
                <a:gd name="connsiteY252" fmla="*/ 1173478 h 2061208"/>
                <a:gd name="connsiteX253" fmla="*/ 185738 w 1259204"/>
                <a:gd name="connsiteY253" fmla="*/ 1158238 h 2061208"/>
                <a:gd name="connsiteX254" fmla="*/ 173355 w 1259204"/>
                <a:gd name="connsiteY254" fmla="*/ 1145856 h 2061208"/>
                <a:gd name="connsiteX255" fmla="*/ 158115 w 1259204"/>
                <a:gd name="connsiteY255" fmla="*/ 1134426 h 2061208"/>
                <a:gd name="connsiteX256" fmla="*/ 149542 w 1259204"/>
                <a:gd name="connsiteY256" fmla="*/ 1118233 h 2061208"/>
                <a:gd name="connsiteX257" fmla="*/ 146685 w 1259204"/>
                <a:gd name="connsiteY257" fmla="*/ 1100136 h 2061208"/>
                <a:gd name="connsiteX258" fmla="*/ 142875 w 1259204"/>
                <a:gd name="connsiteY258" fmla="*/ 1082038 h 2061208"/>
                <a:gd name="connsiteX259" fmla="*/ 138113 w 1259204"/>
                <a:gd name="connsiteY259" fmla="*/ 1064893 h 2061208"/>
                <a:gd name="connsiteX260" fmla="*/ 127635 w 1259204"/>
                <a:gd name="connsiteY260" fmla="*/ 1049653 h 2061208"/>
                <a:gd name="connsiteX261" fmla="*/ 122872 w 1259204"/>
                <a:gd name="connsiteY261" fmla="*/ 1032508 h 2061208"/>
                <a:gd name="connsiteX262" fmla="*/ 118110 w 1259204"/>
                <a:gd name="connsiteY262" fmla="*/ 1015363 h 2061208"/>
                <a:gd name="connsiteX263" fmla="*/ 120967 w 1259204"/>
                <a:gd name="connsiteY263" fmla="*/ 997266 h 2061208"/>
                <a:gd name="connsiteX264" fmla="*/ 115252 w 1259204"/>
                <a:gd name="connsiteY264" fmla="*/ 980121 h 2061208"/>
                <a:gd name="connsiteX265" fmla="*/ 111442 w 1259204"/>
                <a:gd name="connsiteY265" fmla="*/ 960118 h 2061208"/>
                <a:gd name="connsiteX266" fmla="*/ 105727 w 1259204"/>
                <a:gd name="connsiteY266" fmla="*/ 940116 h 2061208"/>
                <a:gd name="connsiteX267" fmla="*/ 111442 w 1259204"/>
                <a:gd name="connsiteY267" fmla="*/ 920113 h 2061208"/>
                <a:gd name="connsiteX268" fmla="*/ 110490 w 1259204"/>
                <a:gd name="connsiteY268" fmla="*/ 900111 h 2061208"/>
                <a:gd name="connsiteX269" fmla="*/ 115252 w 1259204"/>
                <a:gd name="connsiteY269" fmla="*/ 879156 h 2061208"/>
                <a:gd name="connsiteX270" fmla="*/ 116205 w 1259204"/>
                <a:gd name="connsiteY270" fmla="*/ 882966 h 2061208"/>
                <a:gd name="connsiteX271" fmla="*/ 111442 w 1259204"/>
                <a:gd name="connsiteY271" fmla="*/ 864868 h 2061208"/>
                <a:gd name="connsiteX272" fmla="*/ 94297 w 1259204"/>
                <a:gd name="connsiteY272" fmla="*/ 862963 h 2061208"/>
                <a:gd name="connsiteX273" fmla="*/ 75247 w 1259204"/>
                <a:gd name="connsiteY273" fmla="*/ 861058 h 2061208"/>
                <a:gd name="connsiteX274" fmla="*/ 59055 w 1259204"/>
                <a:gd name="connsiteY274" fmla="*/ 851533 h 2061208"/>
                <a:gd name="connsiteX275" fmla="*/ 49530 w 1259204"/>
                <a:gd name="connsiteY275" fmla="*/ 834388 h 2061208"/>
                <a:gd name="connsiteX276" fmla="*/ 34290 w 1259204"/>
                <a:gd name="connsiteY276" fmla="*/ 823911 h 2061208"/>
                <a:gd name="connsiteX277" fmla="*/ 19050 w 1259204"/>
                <a:gd name="connsiteY277" fmla="*/ 811528 h 2061208"/>
                <a:gd name="connsiteX278" fmla="*/ 20955 w 1259204"/>
                <a:gd name="connsiteY278" fmla="*/ 790573 h 2061208"/>
                <a:gd name="connsiteX279" fmla="*/ 9525 w 1259204"/>
                <a:gd name="connsiteY279" fmla="*/ 775333 h 2061208"/>
                <a:gd name="connsiteX280" fmla="*/ 952 w 1259204"/>
                <a:gd name="connsiteY280" fmla="*/ 758188 h 2061208"/>
                <a:gd name="connsiteX281" fmla="*/ 0 w 1259204"/>
                <a:gd name="connsiteY281" fmla="*/ 739138 h 2061208"/>
                <a:gd name="connsiteX282" fmla="*/ 5715 w 1259204"/>
                <a:gd name="connsiteY282" fmla="*/ 720088 h 2061208"/>
                <a:gd name="connsiteX283" fmla="*/ 3810 w 1259204"/>
                <a:gd name="connsiteY283" fmla="*/ 701991 h 2061208"/>
                <a:gd name="connsiteX284" fmla="*/ 1905 w 1259204"/>
                <a:gd name="connsiteY284" fmla="*/ 682941 h 2061208"/>
                <a:gd name="connsiteX285" fmla="*/ 4763 w 1259204"/>
                <a:gd name="connsiteY285" fmla="*/ 664843 h 2061208"/>
                <a:gd name="connsiteX286" fmla="*/ 16192 w 1259204"/>
                <a:gd name="connsiteY286" fmla="*/ 649603 h 2061208"/>
                <a:gd name="connsiteX287" fmla="*/ 20955 w 1259204"/>
                <a:gd name="connsiteY287" fmla="*/ 631506 h 2061208"/>
                <a:gd name="connsiteX288" fmla="*/ 29527 w 1259204"/>
                <a:gd name="connsiteY288" fmla="*/ 615313 h 2061208"/>
                <a:gd name="connsiteX289" fmla="*/ 45720 w 1259204"/>
                <a:gd name="connsiteY289" fmla="*/ 605788 h 2061208"/>
                <a:gd name="connsiteX290" fmla="*/ 61913 w 1259204"/>
                <a:gd name="connsiteY290" fmla="*/ 600073 h 2061208"/>
                <a:gd name="connsiteX291" fmla="*/ 79057 w 1259204"/>
                <a:gd name="connsiteY291" fmla="*/ 589596 h 2061208"/>
                <a:gd name="connsiteX292" fmla="*/ 96202 w 1259204"/>
                <a:gd name="connsiteY292" fmla="*/ 596263 h 2061208"/>
                <a:gd name="connsiteX293" fmla="*/ 92392 w 1259204"/>
                <a:gd name="connsiteY293" fmla="*/ 580071 h 2061208"/>
                <a:gd name="connsiteX294" fmla="*/ 92392 w 1259204"/>
                <a:gd name="connsiteY294" fmla="*/ 562928 h 2061208"/>
                <a:gd name="connsiteX295" fmla="*/ 96202 w 1259204"/>
                <a:gd name="connsiteY295" fmla="*/ 545783 h 2061208"/>
                <a:gd name="connsiteX296" fmla="*/ 98107 w 1259204"/>
                <a:gd name="connsiteY296" fmla="*/ 528638 h 2061208"/>
                <a:gd name="connsiteX297" fmla="*/ 97155 w 1259204"/>
                <a:gd name="connsiteY297" fmla="*/ 511493 h 2061208"/>
                <a:gd name="connsiteX298" fmla="*/ 91440 w 1259204"/>
                <a:gd name="connsiteY298" fmla="*/ 494347 h 2061208"/>
                <a:gd name="connsiteX299" fmla="*/ 92392 w 1259204"/>
                <a:gd name="connsiteY299" fmla="*/ 477203 h 2061208"/>
                <a:gd name="connsiteX300" fmla="*/ 91440 w 1259204"/>
                <a:gd name="connsiteY300" fmla="*/ 459105 h 2061208"/>
                <a:gd name="connsiteX301" fmla="*/ 90488 w 1259204"/>
                <a:gd name="connsiteY301" fmla="*/ 441008 h 2061208"/>
                <a:gd name="connsiteX302" fmla="*/ 86677 w 1259204"/>
                <a:gd name="connsiteY302" fmla="*/ 422910 h 2061208"/>
                <a:gd name="connsiteX303" fmla="*/ 88582 w 1259204"/>
                <a:gd name="connsiteY303" fmla="*/ 404813 h 2061208"/>
                <a:gd name="connsiteX304" fmla="*/ 91440 w 1259204"/>
                <a:gd name="connsiteY304" fmla="*/ 386715 h 2061208"/>
                <a:gd name="connsiteX305" fmla="*/ 97155 w 1259204"/>
                <a:gd name="connsiteY305" fmla="*/ 369570 h 2061208"/>
                <a:gd name="connsiteX306" fmla="*/ 103822 w 1259204"/>
                <a:gd name="connsiteY306" fmla="*/ 352425 h 2061208"/>
                <a:gd name="connsiteX307" fmla="*/ 110490 w 1259204"/>
                <a:gd name="connsiteY307" fmla="*/ 335280 h 2061208"/>
                <a:gd name="connsiteX308" fmla="*/ 126682 w 1259204"/>
                <a:gd name="connsiteY308" fmla="*/ 323850 h 2061208"/>
                <a:gd name="connsiteX309" fmla="*/ 134302 w 1259204"/>
                <a:gd name="connsiteY309" fmla="*/ 306705 h 2061208"/>
                <a:gd name="connsiteX310" fmla="*/ 147638 w 1259204"/>
                <a:gd name="connsiteY310" fmla="*/ 293370 h 2061208"/>
                <a:gd name="connsiteX311" fmla="*/ 167640 w 1259204"/>
                <a:gd name="connsiteY311" fmla="*/ 293370 h 2061208"/>
                <a:gd name="connsiteX312" fmla="*/ 180975 w 1259204"/>
                <a:gd name="connsiteY312" fmla="*/ 280035 h 2061208"/>
                <a:gd name="connsiteX313" fmla="*/ 198120 w 1259204"/>
                <a:gd name="connsiteY313" fmla="*/ 275272 h 2061208"/>
                <a:gd name="connsiteX314" fmla="*/ 216217 w 1259204"/>
                <a:gd name="connsiteY314" fmla="*/ 271463 h 2061208"/>
                <a:gd name="connsiteX315" fmla="*/ 229552 w 1259204"/>
                <a:gd name="connsiteY315" fmla="*/ 258128 h 2061208"/>
                <a:gd name="connsiteX316" fmla="*/ 247650 w 1259204"/>
                <a:gd name="connsiteY316" fmla="*/ 255270 h 2061208"/>
                <a:gd name="connsiteX317" fmla="*/ 263842 w 1259204"/>
                <a:gd name="connsiteY317" fmla="*/ 247650 h 2061208"/>
                <a:gd name="connsiteX318" fmla="*/ 280035 w 1259204"/>
                <a:gd name="connsiteY318" fmla="*/ 240983 h 2061208"/>
                <a:gd name="connsiteX319" fmla="*/ 291465 w 1259204"/>
                <a:gd name="connsiteY319" fmla="*/ 224790 h 2061208"/>
                <a:gd name="connsiteX320" fmla="*/ 306705 w 1259204"/>
                <a:gd name="connsiteY320" fmla="*/ 216218 h 2061208"/>
                <a:gd name="connsiteX321" fmla="*/ 324802 w 1259204"/>
                <a:gd name="connsiteY321" fmla="*/ 213360 h 2061208"/>
                <a:gd name="connsiteX322" fmla="*/ 341947 w 1259204"/>
                <a:gd name="connsiteY322" fmla="*/ 207645 h 2061208"/>
                <a:gd name="connsiteX323" fmla="*/ 358140 w 1259204"/>
                <a:gd name="connsiteY323" fmla="*/ 200025 h 2061208"/>
                <a:gd name="connsiteX324" fmla="*/ 369570 w 1259204"/>
                <a:gd name="connsiteY324" fmla="*/ 184785 h 2061208"/>
                <a:gd name="connsiteX325" fmla="*/ 388620 w 1259204"/>
                <a:gd name="connsiteY325" fmla="*/ 182880 h 2061208"/>
                <a:gd name="connsiteX326" fmla="*/ 403860 w 1259204"/>
                <a:gd name="connsiteY326" fmla="*/ 174308 h 2061208"/>
                <a:gd name="connsiteX327" fmla="*/ 419100 w 1259204"/>
                <a:gd name="connsiteY327" fmla="*/ 164783 h 2061208"/>
                <a:gd name="connsiteX328" fmla="*/ 431483 w 1259204"/>
                <a:gd name="connsiteY328" fmla="*/ 150495 h 2061208"/>
                <a:gd name="connsiteX329" fmla="*/ 446722 w 1259204"/>
                <a:gd name="connsiteY329" fmla="*/ 140970 h 2061208"/>
                <a:gd name="connsiteX330" fmla="*/ 458152 w 1259204"/>
                <a:gd name="connsiteY330" fmla="*/ 126682 h 2061208"/>
                <a:gd name="connsiteX331" fmla="*/ 473392 w 1259204"/>
                <a:gd name="connsiteY331" fmla="*/ 117157 h 2061208"/>
                <a:gd name="connsiteX332" fmla="*/ 492442 w 1259204"/>
                <a:gd name="connsiteY332" fmla="*/ 112395 h 2061208"/>
                <a:gd name="connsiteX333" fmla="*/ 501967 w 1259204"/>
                <a:gd name="connsiteY333" fmla="*/ 96203 h 2061208"/>
                <a:gd name="connsiteX334" fmla="*/ 510540 w 1259204"/>
                <a:gd name="connsiteY334" fmla="*/ 80010 h 2061208"/>
                <a:gd name="connsiteX335" fmla="*/ 521970 w 1259204"/>
                <a:gd name="connsiteY335" fmla="*/ 66675 h 2061208"/>
                <a:gd name="connsiteX336" fmla="*/ 526733 w 1259204"/>
                <a:gd name="connsiteY336" fmla="*/ 47625 h 2061208"/>
                <a:gd name="connsiteX337" fmla="*/ 541020 w 1259204"/>
                <a:gd name="connsiteY337" fmla="*/ 34290 h 2061208"/>
                <a:gd name="connsiteX338" fmla="*/ 559118 w 1259204"/>
                <a:gd name="connsiteY338" fmla="*/ 27623 h 2061208"/>
                <a:gd name="connsiteX339" fmla="*/ 578168 w 1259204"/>
                <a:gd name="connsiteY339" fmla="*/ 28575 h 2061208"/>
                <a:gd name="connsiteX340" fmla="*/ 596265 w 1259204"/>
                <a:gd name="connsiteY340" fmla="*/ 23813 h 2061208"/>
                <a:gd name="connsiteX341" fmla="*/ 615315 w 1259204"/>
                <a:gd name="connsiteY341" fmla="*/ 21907 h 2061208"/>
                <a:gd name="connsiteX342" fmla="*/ 631508 w 1259204"/>
                <a:gd name="connsiteY342" fmla="*/ 31432 h 2061208"/>
                <a:gd name="connsiteX343" fmla="*/ 648652 w 1259204"/>
                <a:gd name="connsiteY343" fmla="*/ 37148 h 2061208"/>
                <a:gd name="connsiteX344" fmla="*/ 659130 w 1259204"/>
                <a:gd name="connsiteY344" fmla="*/ 36195 h 20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Lst>
              <a:rect l="l" t="t" r="r" b="b"/>
              <a:pathLst>
                <a:path w="1259204" h="2061208">
                  <a:moveTo>
                    <a:pt x="659130" y="36195"/>
                  </a:moveTo>
                  <a:lnTo>
                    <a:pt x="676275" y="34290"/>
                  </a:lnTo>
                  <a:lnTo>
                    <a:pt x="690563" y="20955"/>
                  </a:lnTo>
                  <a:lnTo>
                    <a:pt x="707708" y="13335"/>
                  </a:lnTo>
                  <a:lnTo>
                    <a:pt x="725805" y="8573"/>
                  </a:lnTo>
                  <a:lnTo>
                    <a:pt x="743902" y="3810"/>
                  </a:lnTo>
                  <a:lnTo>
                    <a:pt x="762952" y="8573"/>
                  </a:lnTo>
                  <a:lnTo>
                    <a:pt x="782002" y="0"/>
                  </a:lnTo>
                  <a:lnTo>
                    <a:pt x="800100" y="10478"/>
                  </a:lnTo>
                  <a:lnTo>
                    <a:pt x="807720" y="28575"/>
                  </a:lnTo>
                  <a:lnTo>
                    <a:pt x="819150" y="42863"/>
                  </a:lnTo>
                  <a:lnTo>
                    <a:pt x="822960" y="60960"/>
                  </a:lnTo>
                  <a:lnTo>
                    <a:pt x="834390" y="75248"/>
                  </a:lnTo>
                  <a:lnTo>
                    <a:pt x="845820" y="89535"/>
                  </a:lnTo>
                  <a:lnTo>
                    <a:pt x="854393" y="105728"/>
                  </a:lnTo>
                  <a:lnTo>
                    <a:pt x="859155" y="123825"/>
                  </a:lnTo>
                  <a:lnTo>
                    <a:pt x="869633" y="138113"/>
                  </a:lnTo>
                  <a:lnTo>
                    <a:pt x="881063" y="152400"/>
                  </a:lnTo>
                  <a:lnTo>
                    <a:pt x="886777" y="170498"/>
                  </a:lnTo>
                  <a:lnTo>
                    <a:pt x="899160" y="183833"/>
                  </a:lnTo>
                  <a:lnTo>
                    <a:pt x="905827" y="200978"/>
                  </a:lnTo>
                  <a:lnTo>
                    <a:pt x="911543" y="219075"/>
                  </a:lnTo>
                  <a:lnTo>
                    <a:pt x="924877" y="232410"/>
                  </a:lnTo>
                  <a:lnTo>
                    <a:pt x="933450" y="248603"/>
                  </a:lnTo>
                  <a:lnTo>
                    <a:pt x="941070" y="265747"/>
                  </a:lnTo>
                  <a:lnTo>
                    <a:pt x="944880" y="283845"/>
                  </a:lnTo>
                  <a:lnTo>
                    <a:pt x="939165" y="301943"/>
                  </a:lnTo>
                  <a:lnTo>
                    <a:pt x="945833" y="320040"/>
                  </a:lnTo>
                  <a:lnTo>
                    <a:pt x="937260" y="338138"/>
                  </a:lnTo>
                  <a:lnTo>
                    <a:pt x="945833" y="356235"/>
                  </a:lnTo>
                  <a:lnTo>
                    <a:pt x="940118" y="374333"/>
                  </a:lnTo>
                  <a:lnTo>
                    <a:pt x="937260" y="392430"/>
                  </a:lnTo>
                  <a:lnTo>
                    <a:pt x="938213" y="410528"/>
                  </a:lnTo>
                  <a:lnTo>
                    <a:pt x="936308" y="428625"/>
                  </a:lnTo>
                  <a:lnTo>
                    <a:pt x="934402" y="446722"/>
                  </a:lnTo>
                  <a:lnTo>
                    <a:pt x="943927" y="464820"/>
                  </a:lnTo>
                  <a:lnTo>
                    <a:pt x="933450" y="482918"/>
                  </a:lnTo>
                  <a:lnTo>
                    <a:pt x="943927" y="501015"/>
                  </a:lnTo>
                  <a:lnTo>
                    <a:pt x="941070" y="519113"/>
                  </a:lnTo>
                  <a:lnTo>
                    <a:pt x="934402" y="537210"/>
                  </a:lnTo>
                  <a:lnTo>
                    <a:pt x="943927" y="555308"/>
                  </a:lnTo>
                  <a:lnTo>
                    <a:pt x="942022" y="568643"/>
                  </a:lnTo>
                  <a:lnTo>
                    <a:pt x="956310" y="579118"/>
                  </a:lnTo>
                  <a:lnTo>
                    <a:pt x="975360" y="573405"/>
                  </a:lnTo>
                  <a:lnTo>
                    <a:pt x="990600" y="585786"/>
                  </a:lnTo>
                  <a:lnTo>
                    <a:pt x="1009650" y="588643"/>
                  </a:lnTo>
                  <a:lnTo>
                    <a:pt x="1021080" y="602931"/>
                  </a:lnTo>
                  <a:lnTo>
                    <a:pt x="1028700" y="618171"/>
                  </a:lnTo>
                  <a:lnTo>
                    <a:pt x="1043940" y="631506"/>
                  </a:lnTo>
                  <a:lnTo>
                    <a:pt x="1045845" y="649603"/>
                  </a:lnTo>
                  <a:lnTo>
                    <a:pt x="1046797" y="667701"/>
                  </a:lnTo>
                  <a:lnTo>
                    <a:pt x="1053465" y="684846"/>
                  </a:lnTo>
                  <a:lnTo>
                    <a:pt x="1051560" y="702943"/>
                  </a:lnTo>
                  <a:lnTo>
                    <a:pt x="1049655" y="721041"/>
                  </a:lnTo>
                  <a:lnTo>
                    <a:pt x="1042988" y="738186"/>
                  </a:lnTo>
                  <a:lnTo>
                    <a:pt x="1041083" y="755331"/>
                  </a:lnTo>
                  <a:lnTo>
                    <a:pt x="1042035" y="774381"/>
                  </a:lnTo>
                  <a:lnTo>
                    <a:pt x="1029652" y="788668"/>
                  </a:lnTo>
                  <a:lnTo>
                    <a:pt x="1024890" y="807718"/>
                  </a:lnTo>
                  <a:lnTo>
                    <a:pt x="1010602" y="818196"/>
                  </a:lnTo>
                  <a:lnTo>
                    <a:pt x="998220" y="828673"/>
                  </a:lnTo>
                  <a:lnTo>
                    <a:pt x="986790" y="842961"/>
                  </a:lnTo>
                  <a:lnTo>
                    <a:pt x="967740" y="839151"/>
                  </a:lnTo>
                  <a:lnTo>
                    <a:pt x="950595" y="841056"/>
                  </a:lnTo>
                  <a:lnTo>
                    <a:pt x="948690" y="860106"/>
                  </a:lnTo>
                  <a:lnTo>
                    <a:pt x="954405" y="879156"/>
                  </a:lnTo>
                  <a:lnTo>
                    <a:pt x="954405" y="898206"/>
                  </a:lnTo>
                  <a:lnTo>
                    <a:pt x="952500" y="917256"/>
                  </a:lnTo>
                  <a:lnTo>
                    <a:pt x="954405" y="936306"/>
                  </a:lnTo>
                  <a:lnTo>
                    <a:pt x="952500" y="955356"/>
                  </a:lnTo>
                  <a:lnTo>
                    <a:pt x="945833" y="973453"/>
                  </a:lnTo>
                  <a:lnTo>
                    <a:pt x="944880" y="992503"/>
                  </a:lnTo>
                  <a:lnTo>
                    <a:pt x="945833" y="1011553"/>
                  </a:lnTo>
                  <a:lnTo>
                    <a:pt x="933450" y="1028698"/>
                  </a:lnTo>
                  <a:lnTo>
                    <a:pt x="930593" y="1046796"/>
                  </a:lnTo>
                  <a:lnTo>
                    <a:pt x="935355" y="1066798"/>
                  </a:lnTo>
                  <a:lnTo>
                    <a:pt x="922020" y="1082038"/>
                  </a:lnTo>
                  <a:lnTo>
                    <a:pt x="915352" y="1098231"/>
                  </a:lnTo>
                  <a:lnTo>
                    <a:pt x="916305" y="1117281"/>
                  </a:lnTo>
                  <a:lnTo>
                    <a:pt x="907733" y="1132521"/>
                  </a:lnTo>
                  <a:lnTo>
                    <a:pt x="893445" y="1143951"/>
                  </a:lnTo>
                  <a:lnTo>
                    <a:pt x="882015" y="1156333"/>
                  </a:lnTo>
                  <a:lnTo>
                    <a:pt x="872490" y="1170621"/>
                  </a:lnTo>
                  <a:lnTo>
                    <a:pt x="865822" y="1187766"/>
                  </a:lnTo>
                  <a:lnTo>
                    <a:pt x="848677" y="1194433"/>
                  </a:lnTo>
                  <a:lnTo>
                    <a:pt x="840105" y="1208721"/>
                  </a:lnTo>
                  <a:lnTo>
                    <a:pt x="834390" y="1226818"/>
                  </a:lnTo>
                  <a:lnTo>
                    <a:pt x="839152" y="1244916"/>
                  </a:lnTo>
                  <a:lnTo>
                    <a:pt x="842010" y="1263013"/>
                  </a:lnTo>
                  <a:lnTo>
                    <a:pt x="837247" y="1281111"/>
                  </a:lnTo>
                  <a:lnTo>
                    <a:pt x="846772" y="1298256"/>
                  </a:lnTo>
                  <a:lnTo>
                    <a:pt x="841058" y="1316353"/>
                  </a:lnTo>
                  <a:lnTo>
                    <a:pt x="843915" y="1334451"/>
                  </a:lnTo>
                  <a:lnTo>
                    <a:pt x="840105" y="1352548"/>
                  </a:lnTo>
                  <a:lnTo>
                    <a:pt x="842963" y="1370646"/>
                  </a:lnTo>
                  <a:lnTo>
                    <a:pt x="849630" y="1388743"/>
                  </a:lnTo>
                  <a:lnTo>
                    <a:pt x="849630" y="1406841"/>
                  </a:lnTo>
                  <a:lnTo>
                    <a:pt x="845820" y="1424938"/>
                  </a:lnTo>
                  <a:lnTo>
                    <a:pt x="843915" y="1445893"/>
                  </a:lnTo>
                  <a:lnTo>
                    <a:pt x="864870" y="1445893"/>
                  </a:lnTo>
                  <a:lnTo>
                    <a:pt x="879158" y="1458276"/>
                  </a:lnTo>
                  <a:lnTo>
                    <a:pt x="898208" y="1452561"/>
                  </a:lnTo>
                  <a:lnTo>
                    <a:pt x="913447" y="1460181"/>
                  </a:lnTo>
                  <a:lnTo>
                    <a:pt x="929640" y="1464943"/>
                  </a:lnTo>
                  <a:lnTo>
                    <a:pt x="943927" y="1477326"/>
                  </a:lnTo>
                  <a:lnTo>
                    <a:pt x="959168" y="1481136"/>
                  </a:lnTo>
                  <a:lnTo>
                    <a:pt x="971550" y="1491613"/>
                  </a:lnTo>
                  <a:lnTo>
                    <a:pt x="982027" y="1504948"/>
                  </a:lnTo>
                  <a:lnTo>
                    <a:pt x="990600" y="1520188"/>
                  </a:lnTo>
                  <a:lnTo>
                    <a:pt x="1003935" y="1531618"/>
                  </a:lnTo>
                  <a:lnTo>
                    <a:pt x="1016318" y="1544001"/>
                  </a:lnTo>
                  <a:lnTo>
                    <a:pt x="1028700" y="1556383"/>
                  </a:lnTo>
                  <a:lnTo>
                    <a:pt x="1041083" y="1568766"/>
                  </a:lnTo>
                  <a:lnTo>
                    <a:pt x="1054418" y="1580196"/>
                  </a:lnTo>
                  <a:lnTo>
                    <a:pt x="1059180" y="1599246"/>
                  </a:lnTo>
                  <a:lnTo>
                    <a:pt x="1073468" y="1609723"/>
                  </a:lnTo>
                  <a:lnTo>
                    <a:pt x="1088708" y="1619248"/>
                  </a:lnTo>
                  <a:lnTo>
                    <a:pt x="1097280" y="1635441"/>
                  </a:lnTo>
                  <a:lnTo>
                    <a:pt x="1107758" y="1648776"/>
                  </a:lnTo>
                  <a:lnTo>
                    <a:pt x="1119188" y="1661158"/>
                  </a:lnTo>
                  <a:lnTo>
                    <a:pt x="1133475" y="1675446"/>
                  </a:lnTo>
                  <a:lnTo>
                    <a:pt x="1152525" y="1679256"/>
                  </a:lnTo>
                  <a:lnTo>
                    <a:pt x="1171575" y="1683066"/>
                  </a:lnTo>
                  <a:lnTo>
                    <a:pt x="1186815" y="1695448"/>
                  </a:lnTo>
                  <a:lnTo>
                    <a:pt x="1205865" y="1699258"/>
                  </a:lnTo>
                  <a:lnTo>
                    <a:pt x="1223963" y="1704021"/>
                  </a:lnTo>
                  <a:lnTo>
                    <a:pt x="1242060" y="1710688"/>
                  </a:lnTo>
                  <a:lnTo>
                    <a:pt x="1259205" y="1721166"/>
                  </a:lnTo>
                  <a:lnTo>
                    <a:pt x="1244918" y="1733548"/>
                  </a:lnTo>
                  <a:lnTo>
                    <a:pt x="1233488" y="1746883"/>
                  </a:lnTo>
                  <a:lnTo>
                    <a:pt x="1225868" y="1763076"/>
                  </a:lnTo>
                  <a:lnTo>
                    <a:pt x="1207770" y="1770696"/>
                  </a:lnTo>
                  <a:lnTo>
                    <a:pt x="1195388" y="1783078"/>
                  </a:lnTo>
                  <a:lnTo>
                    <a:pt x="1189673" y="1802128"/>
                  </a:lnTo>
                  <a:lnTo>
                    <a:pt x="1171575" y="1809748"/>
                  </a:lnTo>
                  <a:lnTo>
                    <a:pt x="1168718" y="1830703"/>
                  </a:lnTo>
                  <a:lnTo>
                    <a:pt x="1150620" y="1838323"/>
                  </a:lnTo>
                  <a:lnTo>
                    <a:pt x="1143952" y="1856421"/>
                  </a:lnTo>
                  <a:lnTo>
                    <a:pt x="1131570" y="1869756"/>
                  </a:lnTo>
                  <a:lnTo>
                    <a:pt x="1121093" y="1884043"/>
                  </a:lnTo>
                  <a:lnTo>
                    <a:pt x="1109663" y="1897378"/>
                  </a:lnTo>
                  <a:lnTo>
                    <a:pt x="1098233" y="1910713"/>
                  </a:lnTo>
                  <a:lnTo>
                    <a:pt x="1083945" y="1922143"/>
                  </a:lnTo>
                  <a:lnTo>
                    <a:pt x="1067752" y="1931668"/>
                  </a:lnTo>
                  <a:lnTo>
                    <a:pt x="1059180" y="1947861"/>
                  </a:lnTo>
                  <a:lnTo>
                    <a:pt x="1043940" y="1958338"/>
                  </a:lnTo>
                  <a:lnTo>
                    <a:pt x="1038225" y="1977388"/>
                  </a:lnTo>
                  <a:lnTo>
                    <a:pt x="1021080" y="1985961"/>
                  </a:lnTo>
                  <a:lnTo>
                    <a:pt x="1013460" y="2005011"/>
                  </a:lnTo>
                  <a:lnTo>
                    <a:pt x="992505" y="2001201"/>
                  </a:lnTo>
                  <a:lnTo>
                    <a:pt x="974408" y="2003106"/>
                  </a:lnTo>
                  <a:lnTo>
                    <a:pt x="957263" y="2010726"/>
                  </a:lnTo>
                  <a:lnTo>
                    <a:pt x="939165" y="2008821"/>
                  </a:lnTo>
                  <a:lnTo>
                    <a:pt x="920115" y="2005011"/>
                  </a:lnTo>
                  <a:lnTo>
                    <a:pt x="902970" y="2011678"/>
                  </a:lnTo>
                  <a:lnTo>
                    <a:pt x="884872" y="2010726"/>
                  </a:lnTo>
                  <a:lnTo>
                    <a:pt x="866775" y="2015488"/>
                  </a:lnTo>
                  <a:lnTo>
                    <a:pt x="848677" y="2015488"/>
                  </a:lnTo>
                  <a:lnTo>
                    <a:pt x="832485" y="2028823"/>
                  </a:lnTo>
                  <a:lnTo>
                    <a:pt x="814388" y="2026918"/>
                  </a:lnTo>
                  <a:lnTo>
                    <a:pt x="797243" y="2033586"/>
                  </a:lnTo>
                  <a:lnTo>
                    <a:pt x="779145" y="2034538"/>
                  </a:lnTo>
                  <a:lnTo>
                    <a:pt x="760095" y="2031681"/>
                  </a:lnTo>
                  <a:lnTo>
                    <a:pt x="741997" y="2036443"/>
                  </a:lnTo>
                  <a:lnTo>
                    <a:pt x="723900" y="2039301"/>
                  </a:lnTo>
                  <a:lnTo>
                    <a:pt x="705802" y="2039301"/>
                  </a:lnTo>
                  <a:lnTo>
                    <a:pt x="687705" y="2041206"/>
                  </a:lnTo>
                  <a:lnTo>
                    <a:pt x="669608" y="2043111"/>
                  </a:lnTo>
                  <a:lnTo>
                    <a:pt x="651510" y="2043111"/>
                  </a:lnTo>
                  <a:lnTo>
                    <a:pt x="635318" y="2050731"/>
                  </a:lnTo>
                  <a:lnTo>
                    <a:pt x="617220" y="2052636"/>
                  </a:lnTo>
                  <a:lnTo>
                    <a:pt x="599122" y="2056446"/>
                  </a:lnTo>
                  <a:lnTo>
                    <a:pt x="580072" y="2054541"/>
                  </a:lnTo>
                  <a:lnTo>
                    <a:pt x="561975" y="2053588"/>
                  </a:lnTo>
                  <a:lnTo>
                    <a:pt x="544830" y="2061208"/>
                  </a:lnTo>
                  <a:lnTo>
                    <a:pt x="526733" y="2057398"/>
                  </a:lnTo>
                  <a:lnTo>
                    <a:pt x="509588" y="2052636"/>
                  </a:lnTo>
                  <a:lnTo>
                    <a:pt x="492442" y="2046921"/>
                  </a:lnTo>
                  <a:lnTo>
                    <a:pt x="473392" y="2053588"/>
                  </a:lnTo>
                  <a:lnTo>
                    <a:pt x="456247" y="2048826"/>
                  </a:lnTo>
                  <a:lnTo>
                    <a:pt x="439102" y="2039301"/>
                  </a:lnTo>
                  <a:lnTo>
                    <a:pt x="420052" y="2045016"/>
                  </a:lnTo>
                  <a:lnTo>
                    <a:pt x="403860" y="2033586"/>
                  </a:lnTo>
                  <a:lnTo>
                    <a:pt x="384810" y="2038348"/>
                  </a:lnTo>
                  <a:lnTo>
                    <a:pt x="366713" y="2041206"/>
                  </a:lnTo>
                  <a:lnTo>
                    <a:pt x="349567" y="2032633"/>
                  </a:lnTo>
                  <a:lnTo>
                    <a:pt x="332422" y="2025013"/>
                  </a:lnTo>
                  <a:lnTo>
                    <a:pt x="315277" y="2025013"/>
                  </a:lnTo>
                  <a:lnTo>
                    <a:pt x="301942" y="2014536"/>
                  </a:lnTo>
                  <a:lnTo>
                    <a:pt x="298133" y="1996438"/>
                  </a:lnTo>
                  <a:lnTo>
                    <a:pt x="285750" y="1983103"/>
                  </a:lnTo>
                  <a:lnTo>
                    <a:pt x="276225" y="1967863"/>
                  </a:lnTo>
                  <a:lnTo>
                    <a:pt x="268605" y="1951671"/>
                  </a:lnTo>
                  <a:lnTo>
                    <a:pt x="263842" y="1933573"/>
                  </a:lnTo>
                  <a:lnTo>
                    <a:pt x="248602" y="1922143"/>
                  </a:lnTo>
                  <a:lnTo>
                    <a:pt x="246697" y="1903093"/>
                  </a:lnTo>
                  <a:lnTo>
                    <a:pt x="229552" y="1892616"/>
                  </a:lnTo>
                  <a:lnTo>
                    <a:pt x="220027" y="1877376"/>
                  </a:lnTo>
                  <a:lnTo>
                    <a:pt x="216217" y="1858326"/>
                  </a:lnTo>
                  <a:lnTo>
                    <a:pt x="200977" y="1846896"/>
                  </a:lnTo>
                  <a:lnTo>
                    <a:pt x="194310" y="1829751"/>
                  </a:lnTo>
                  <a:lnTo>
                    <a:pt x="183832" y="1815463"/>
                  </a:lnTo>
                  <a:lnTo>
                    <a:pt x="183832" y="1794508"/>
                  </a:lnTo>
                  <a:lnTo>
                    <a:pt x="170497" y="1782126"/>
                  </a:lnTo>
                  <a:lnTo>
                    <a:pt x="163830" y="1764981"/>
                  </a:lnTo>
                  <a:lnTo>
                    <a:pt x="154305" y="1749741"/>
                  </a:lnTo>
                  <a:lnTo>
                    <a:pt x="147638" y="1732596"/>
                  </a:lnTo>
                  <a:lnTo>
                    <a:pt x="135255" y="1719261"/>
                  </a:lnTo>
                  <a:lnTo>
                    <a:pt x="123825" y="1704021"/>
                  </a:lnTo>
                  <a:lnTo>
                    <a:pt x="113347" y="1688781"/>
                  </a:lnTo>
                  <a:lnTo>
                    <a:pt x="94297" y="1680208"/>
                  </a:lnTo>
                  <a:lnTo>
                    <a:pt x="90488" y="1659253"/>
                  </a:lnTo>
                  <a:lnTo>
                    <a:pt x="74295" y="1647823"/>
                  </a:lnTo>
                  <a:lnTo>
                    <a:pt x="62865" y="1632583"/>
                  </a:lnTo>
                  <a:lnTo>
                    <a:pt x="47625" y="1620201"/>
                  </a:lnTo>
                  <a:lnTo>
                    <a:pt x="44767" y="1599246"/>
                  </a:lnTo>
                  <a:lnTo>
                    <a:pt x="26670" y="1589721"/>
                  </a:lnTo>
                  <a:lnTo>
                    <a:pt x="18097" y="1571623"/>
                  </a:lnTo>
                  <a:lnTo>
                    <a:pt x="36195" y="1565908"/>
                  </a:lnTo>
                  <a:lnTo>
                    <a:pt x="50482" y="1552573"/>
                  </a:lnTo>
                  <a:lnTo>
                    <a:pt x="71438" y="1554478"/>
                  </a:lnTo>
                  <a:lnTo>
                    <a:pt x="84772" y="1540191"/>
                  </a:lnTo>
                  <a:lnTo>
                    <a:pt x="101917" y="1533523"/>
                  </a:lnTo>
                  <a:lnTo>
                    <a:pt x="118110" y="1524951"/>
                  </a:lnTo>
                  <a:lnTo>
                    <a:pt x="134302" y="1516378"/>
                  </a:lnTo>
                  <a:lnTo>
                    <a:pt x="150495" y="1508758"/>
                  </a:lnTo>
                  <a:lnTo>
                    <a:pt x="169545" y="1505901"/>
                  </a:lnTo>
                  <a:lnTo>
                    <a:pt x="188595" y="1503043"/>
                  </a:lnTo>
                  <a:lnTo>
                    <a:pt x="205740" y="1495423"/>
                  </a:lnTo>
                  <a:lnTo>
                    <a:pt x="219075" y="1481136"/>
                  </a:lnTo>
                  <a:lnTo>
                    <a:pt x="239077" y="1481136"/>
                  </a:lnTo>
                  <a:lnTo>
                    <a:pt x="252413" y="1464943"/>
                  </a:lnTo>
                  <a:lnTo>
                    <a:pt x="270510" y="1460181"/>
                  </a:lnTo>
                  <a:lnTo>
                    <a:pt x="285750" y="1449703"/>
                  </a:lnTo>
                  <a:lnTo>
                    <a:pt x="300038" y="1443036"/>
                  </a:lnTo>
                  <a:lnTo>
                    <a:pt x="300038" y="1427796"/>
                  </a:lnTo>
                  <a:lnTo>
                    <a:pt x="303847" y="1409698"/>
                  </a:lnTo>
                  <a:lnTo>
                    <a:pt x="304800" y="1391601"/>
                  </a:lnTo>
                  <a:lnTo>
                    <a:pt x="300038" y="1374456"/>
                  </a:lnTo>
                  <a:lnTo>
                    <a:pt x="297180" y="1357311"/>
                  </a:lnTo>
                  <a:lnTo>
                    <a:pt x="291465" y="1340166"/>
                  </a:lnTo>
                  <a:lnTo>
                    <a:pt x="299085" y="1322068"/>
                  </a:lnTo>
                  <a:lnTo>
                    <a:pt x="287655" y="1304923"/>
                  </a:lnTo>
                  <a:lnTo>
                    <a:pt x="295275" y="1286826"/>
                  </a:lnTo>
                  <a:lnTo>
                    <a:pt x="293370" y="1269681"/>
                  </a:lnTo>
                  <a:lnTo>
                    <a:pt x="290513" y="1251583"/>
                  </a:lnTo>
                  <a:lnTo>
                    <a:pt x="275272" y="1241106"/>
                  </a:lnTo>
                  <a:lnTo>
                    <a:pt x="258127" y="1234438"/>
                  </a:lnTo>
                  <a:lnTo>
                    <a:pt x="245745" y="1221103"/>
                  </a:lnTo>
                  <a:lnTo>
                    <a:pt x="231457" y="1210626"/>
                  </a:lnTo>
                  <a:lnTo>
                    <a:pt x="221932" y="1195386"/>
                  </a:lnTo>
                  <a:lnTo>
                    <a:pt x="202882" y="1189671"/>
                  </a:lnTo>
                  <a:lnTo>
                    <a:pt x="194310" y="1173478"/>
                  </a:lnTo>
                  <a:lnTo>
                    <a:pt x="185738" y="1158238"/>
                  </a:lnTo>
                  <a:lnTo>
                    <a:pt x="173355" y="1145856"/>
                  </a:lnTo>
                  <a:lnTo>
                    <a:pt x="158115" y="1134426"/>
                  </a:lnTo>
                  <a:lnTo>
                    <a:pt x="149542" y="1118233"/>
                  </a:lnTo>
                  <a:lnTo>
                    <a:pt x="146685" y="1100136"/>
                  </a:lnTo>
                  <a:lnTo>
                    <a:pt x="142875" y="1082038"/>
                  </a:lnTo>
                  <a:lnTo>
                    <a:pt x="138113" y="1064893"/>
                  </a:lnTo>
                  <a:lnTo>
                    <a:pt x="127635" y="1049653"/>
                  </a:lnTo>
                  <a:lnTo>
                    <a:pt x="122872" y="1032508"/>
                  </a:lnTo>
                  <a:lnTo>
                    <a:pt x="118110" y="1015363"/>
                  </a:lnTo>
                  <a:lnTo>
                    <a:pt x="120967" y="997266"/>
                  </a:lnTo>
                  <a:lnTo>
                    <a:pt x="115252" y="980121"/>
                  </a:lnTo>
                  <a:lnTo>
                    <a:pt x="111442" y="960118"/>
                  </a:lnTo>
                  <a:lnTo>
                    <a:pt x="105727" y="940116"/>
                  </a:lnTo>
                  <a:lnTo>
                    <a:pt x="111442" y="920113"/>
                  </a:lnTo>
                  <a:lnTo>
                    <a:pt x="110490" y="900111"/>
                  </a:lnTo>
                  <a:lnTo>
                    <a:pt x="115252" y="879156"/>
                  </a:lnTo>
                  <a:lnTo>
                    <a:pt x="116205" y="882966"/>
                  </a:lnTo>
                  <a:lnTo>
                    <a:pt x="111442" y="864868"/>
                  </a:lnTo>
                  <a:lnTo>
                    <a:pt x="94297" y="862963"/>
                  </a:lnTo>
                  <a:lnTo>
                    <a:pt x="75247" y="861058"/>
                  </a:lnTo>
                  <a:lnTo>
                    <a:pt x="59055" y="851533"/>
                  </a:lnTo>
                  <a:lnTo>
                    <a:pt x="49530" y="834388"/>
                  </a:lnTo>
                  <a:lnTo>
                    <a:pt x="34290" y="823911"/>
                  </a:lnTo>
                  <a:lnTo>
                    <a:pt x="19050" y="811528"/>
                  </a:lnTo>
                  <a:lnTo>
                    <a:pt x="20955" y="790573"/>
                  </a:lnTo>
                  <a:lnTo>
                    <a:pt x="9525" y="775333"/>
                  </a:lnTo>
                  <a:lnTo>
                    <a:pt x="952" y="758188"/>
                  </a:lnTo>
                  <a:lnTo>
                    <a:pt x="0" y="739138"/>
                  </a:lnTo>
                  <a:lnTo>
                    <a:pt x="5715" y="720088"/>
                  </a:lnTo>
                  <a:lnTo>
                    <a:pt x="3810" y="701991"/>
                  </a:lnTo>
                  <a:lnTo>
                    <a:pt x="1905" y="682941"/>
                  </a:lnTo>
                  <a:lnTo>
                    <a:pt x="4763" y="664843"/>
                  </a:lnTo>
                  <a:lnTo>
                    <a:pt x="16192" y="649603"/>
                  </a:lnTo>
                  <a:lnTo>
                    <a:pt x="20955" y="631506"/>
                  </a:lnTo>
                  <a:lnTo>
                    <a:pt x="29527" y="615313"/>
                  </a:lnTo>
                  <a:lnTo>
                    <a:pt x="45720" y="605788"/>
                  </a:lnTo>
                  <a:lnTo>
                    <a:pt x="61913" y="600073"/>
                  </a:lnTo>
                  <a:lnTo>
                    <a:pt x="79057" y="589596"/>
                  </a:lnTo>
                  <a:lnTo>
                    <a:pt x="96202" y="596263"/>
                  </a:lnTo>
                  <a:lnTo>
                    <a:pt x="92392" y="580071"/>
                  </a:lnTo>
                  <a:lnTo>
                    <a:pt x="92392" y="562928"/>
                  </a:lnTo>
                  <a:lnTo>
                    <a:pt x="96202" y="545783"/>
                  </a:lnTo>
                  <a:lnTo>
                    <a:pt x="98107" y="528638"/>
                  </a:lnTo>
                  <a:lnTo>
                    <a:pt x="97155" y="511493"/>
                  </a:lnTo>
                  <a:lnTo>
                    <a:pt x="91440" y="494347"/>
                  </a:lnTo>
                  <a:lnTo>
                    <a:pt x="92392" y="477203"/>
                  </a:lnTo>
                  <a:lnTo>
                    <a:pt x="91440" y="459105"/>
                  </a:lnTo>
                  <a:lnTo>
                    <a:pt x="90488" y="441008"/>
                  </a:lnTo>
                  <a:lnTo>
                    <a:pt x="86677" y="422910"/>
                  </a:lnTo>
                  <a:lnTo>
                    <a:pt x="88582" y="404813"/>
                  </a:lnTo>
                  <a:lnTo>
                    <a:pt x="91440" y="386715"/>
                  </a:lnTo>
                  <a:lnTo>
                    <a:pt x="97155" y="369570"/>
                  </a:lnTo>
                  <a:lnTo>
                    <a:pt x="103822" y="352425"/>
                  </a:lnTo>
                  <a:lnTo>
                    <a:pt x="110490" y="335280"/>
                  </a:lnTo>
                  <a:lnTo>
                    <a:pt x="126682" y="323850"/>
                  </a:lnTo>
                  <a:lnTo>
                    <a:pt x="134302" y="306705"/>
                  </a:lnTo>
                  <a:lnTo>
                    <a:pt x="147638" y="293370"/>
                  </a:lnTo>
                  <a:lnTo>
                    <a:pt x="167640" y="293370"/>
                  </a:lnTo>
                  <a:lnTo>
                    <a:pt x="180975" y="280035"/>
                  </a:lnTo>
                  <a:lnTo>
                    <a:pt x="198120" y="275272"/>
                  </a:lnTo>
                  <a:lnTo>
                    <a:pt x="216217" y="271463"/>
                  </a:lnTo>
                  <a:lnTo>
                    <a:pt x="229552" y="258128"/>
                  </a:lnTo>
                  <a:lnTo>
                    <a:pt x="247650" y="255270"/>
                  </a:lnTo>
                  <a:lnTo>
                    <a:pt x="263842" y="247650"/>
                  </a:lnTo>
                  <a:lnTo>
                    <a:pt x="280035" y="240983"/>
                  </a:lnTo>
                  <a:lnTo>
                    <a:pt x="291465" y="224790"/>
                  </a:lnTo>
                  <a:lnTo>
                    <a:pt x="306705" y="216218"/>
                  </a:lnTo>
                  <a:lnTo>
                    <a:pt x="324802" y="213360"/>
                  </a:lnTo>
                  <a:lnTo>
                    <a:pt x="341947" y="207645"/>
                  </a:lnTo>
                  <a:lnTo>
                    <a:pt x="358140" y="200025"/>
                  </a:lnTo>
                  <a:lnTo>
                    <a:pt x="369570" y="184785"/>
                  </a:lnTo>
                  <a:lnTo>
                    <a:pt x="388620" y="182880"/>
                  </a:lnTo>
                  <a:lnTo>
                    <a:pt x="403860" y="174308"/>
                  </a:lnTo>
                  <a:lnTo>
                    <a:pt x="419100" y="164783"/>
                  </a:lnTo>
                  <a:lnTo>
                    <a:pt x="431483" y="150495"/>
                  </a:lnTo>
                  <a:lnTo>
                    <a:pt x="446722" y="140970"/>
                  </a:lnTo>
                  <a:lnTo>
                    <a:pt x="458152" y="126682"/>
                  </a:lnTo>
                  <a:lnTo>
                    <a:pt x="473392" y="117157"/>
                  </a:lnTo>
                  <a:lnTo>
                    <a:pt x="492442" y="112395"/>
                  </a:lnTo>
                  <a:lnTo>
                    <a:pt x="501967" y="96203"/>
                  </a:lnTo>
                  <a:lnTo>
                    <a:pt x="510540" y="80010"/>
                  </a:lnTo>
                  <a:lnTo>
                    <a:pt x="521970" y="66675"/>
                  </a:lnTo>
                  <a:lnTo>
                    <a:pt x="526733" y="47625"/>
                  </a:lnTo>
                  <a:lnTo>
                    <a:pt x="541020" y="34290"/>
                  </a:lnTo>
                  <a:lnTo>
                    <a:pt x="559118" y="27623"/>
                  </a:lnTo>
                  <a:lnTo>
                    <a:pt x="578168" y="28575"/>
                  </a:lnTo>
                  <a:lnTo>
                    <a:pt x="596265" y="23813"/>
                  </a:lnTo>
                  <a:lnTo>
                    <a:pt x="615315" y="21907"/>
                  </a:lnTo>
                  <a:lnTo>
                    <a:pt x="631508" y="31432"/>
                  </a:lnTo>
                  <a:lnTo>
                    <a:pt x="648652" y="37148"/>
                  </a:lnTo>
                  <a:lnTo>
                    <a:pt x="659130" y="36195"/>
                  </a:lnTo>
                  <a:close/>
                </a:path>
              </a:pathLst>
            </a:custGeom>
            <a:solidFill>
              <a:srgbClr val="F5C7B1"/>
            </a:solidFill>
            <a:ln w="95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0458074-CE2D-564D-9269-B3355B4643A9}"/>
                </a:ext>
              </a:extLst>
            </p:cNvPr>
            <p:cNvSpPr/>
            <p:nvPr/>
          </p:nvSpPr>
          <p:spPr>
            <a:xfrm>
              <a:off x="4916253" y="3491244"/>
              <a:ext cx="83598" cy="83598"/>
            </a:xfrm>
            <a:custGeom>
              <a:avLst/>
              <a:gdLst>
                <a:gd name="connsiteX0" fmla="*/ 74295 w 74295"/>
                <a:gd name="connsiteY0" fmla="*/ 34290 h 74295"/>
                <a:gd name="connsiteX1" fmla="*/ 70485 w 74295"/>
                <a:gd name="connsiteY1" fmla="*/ 53340 h 74295"/>
                <a:gd name="connsiteX2" fmla="*/ 58103 w 74295"/>
                <a:gd name="connsiteY2" fmla="*/ 67627 h 74295"/>
                <a:gd name="connsiteX3" fmla="*/ 40005 w 74295"/>
                <a:gd name="connsiteY3" fmla="*/ 74295 h 74295"/>
                <a:gd name="connsiteX4" fmla="*/ 20955 w 74295"/>
                <a:gd name="connsiteY4" fmla="*/ 70485 h 74295"/>
                <a:gd name="connsiteX5" fmla="*/ 6667 w 74295"/>
                <a:gd name="connsiteY5" fmla="*/ 58102 h 74295"/>
                <a:gd name="connsiteX6" fmla="*/ 0 w 74295"/>
                <a:gd name="connsiteY6" fmla="*/ 40005 h 74295"/>
                <a:gd name="connsiteX7" fmla="*/ 2858 w 74295"/>
                <a:gd name="connsiteY7" fmla="*/ 20955 h 74295"/>
                <a:gd name="connsiteX8" fmla="*/ 15240 w 74295"/>
                <a:gd name="connsiteY8" fmla="*/ 6667 h 74295"/>
                <a:gd name="connsiteX9" fmla="*/ 33338 w 74295"/>
                <a:gd name="connsiteY9" fmla="*/ 0 h 74295"/>
                <a:gd name="connsiteX10" fmla="*/ 52388 w 74295"/>
                <a:gd name="connsiteY10" fmla="*/ 3810 h 74295"/>
                <a:gd name="connsiteX11" fmla="*/ 67628 w 74295"/>
                <a:gd name="connsiteY11" fmla="*/ 16192 h 74295"/>
                <a:gd name="connsiteX12" fmla="*/ 74295 w 74295"/>
                <a:gd name="connsiteY12" fmla="*/ 34290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95" h="74295">
                  <a:moveTo>
                    <a:pt x="74295" y="34290"/>
                  </a:moveTo>
                  <a:lnTo>
                    <a:pt x="70485" y="53340"/>
                  </a:lnTo>
                  <a:lnTo>
                    <a:pt x="58103" y="67627"/>
                  </a:lnTo>
                  <a:lnTo>
                    <a:pt x="40005" y="74295"/>
                  </a:lnTo>
                  <a:lnTo>
                    <a:pt x="20955" y="70485"/>
                  </a:lnTo>
                  <a:lnTo>
                    <a:pt x="6667" y="58102"/>
                  </a:lnTo>
                  <a:lnTo>
                    <a:pt x="0" y="40005"/>
                  </a:lnTo>
                  <a:lnTo>
                    <a:pt x="2858" y="20955"/>
                  </a:lnTo>
                  <a:lnTo>
                    <a:pt x="15240" y="6667"/>
                  </a:lnTo>
                  <a:lnTo>
                    <a:pt x="33338" y="0"/>
                  </a:lnTo>
                  <a:lnTo>
                    <a:pt x="52388" y="3810"/>
                  </a:lnTo>
                  <a:lnTo>
                    <a:pt x="67628" y="16192"/>
                  </a:lnTo>
                  <a:lnTo>
                    <a:pt x="74295" y="34290"/>
                  </a:lnTo>
                  <a:close/>
                </a:path>
              </a:pathLst>
            </a:custGeom>
            <a:solidFill>
              <a:srgbClr val="517F57"/>
            </a:solidFill>
            <a:ln w="95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9571ACF-B214-B74D-950A-7BBDFD6CFA91}"/>
                </a:ext>
              </a:extLst>
            </p:cNvPr>
            <p:cNvSpPr/>
            <p:nvPr/>
          </p:nvSpPr>
          <p:spPr>
            <a:xfrm>
              <a:off x="3910928" y="3490172"/>
              <a:ext cx="82526" cy="84670"/>
            </a:xfrm>
            <a:custGeom>
              <a:avLst/>
              <a:gdLst>
                <a:gd name="connsiteX0" fmla="*/ 73343 w 73342"/>
                <a:gd name="connsiteY0" fmla="*/ 35242 h 75247"/>
                <a:gd name="connsiteX1" fmla="*/ 70485 w 73342"/>
                <a:gd name="connsiteY1" fmla="*/ 54292 h 75247"/>
                <a:gd name="connsiteX2" fmla="*/ 58103 w 73342"/>
                <a:gd name="connsiteY2" fmla="*/ 68580 h 75247"/>
                <a:gd name="connsiteX3" fmla="*/ 40005 w 73342"/>
                <a:gd name="connsiteY3" fmla="*/ 75248 h 75247"/>
                <a:gd name="connsiteX4" fmla="*/ 20955 w 73342"/>
                <a:gd name="connsiteY4" fmla="*/ 71438 h 75247"/>
                <a:gd name="connsiteX5" fmla="*/ 6668 w 73342"/>
                <a:gd name="connsiteY5" fmla="*/ 59055 h 75247"/>
                <a:gd name="connsiteX6" fmla="*/ 0 w 73342"/>
                <a:gd name="connsiteY6" fmla="*/ 40958 h 75247"/>
                <a:gd name="connsiteX7" fmla="*/ 3810 w 73342"/>
                <a:gd name="connsiteY7" fmla="*/ 21908 h 75247"/>
                <a:gd name="connsiteX8" fmla="*/ 16193 w 73342"/>
                <a:gd name="connsiteY8" fmla="*/ 6668 h 75247"/>
                <a:gd name="connsiteX9" fmla="*/ 34290 w 73342"/>
                <a:gd name="connsiteY9" fmla="*/ 0 h 75247"/>
                <a:gd name="connsiteX10" fmla="*/ 53340 w 73342"/>
                <a:gd name="connsiteY10" fmla="*/ 2858 h 75247"/>
                <a:gd name="connsiteX11" fmla="*/ 67628 w 73342"/>
                <a:gd name="connsiteY11" fmla="*/ 15240 h 75247"/>
                <a:gd name="connsiteX12" fmla="*/ 73343 w 73342"/>
                <a:gd name="connsiteY12" fmla="*/ 35242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342" h="75247">
                  <a:moveTo>
                    <a:pt x="73343" y="35242"/>
                  </a:moveTo>
                  <a:lnTo>
                    <a:pt x="70485" y="54292"/>
                  </a:lnTo>
                  <a:lnTo>
                    <a:pt x="58103" y="68580"/>
                  </a:lnTo>
                  <a:lnTo>
                    <a:pt x="40005" y="75248"/>
                  </a:lnTo>
                  <a:lnTo>
                    <a:pt x="20955" y="71438"/>
                  </a:lnTo>
                  <a:lnTo>
                    <a:pt x="6668" y="59055"/>
                  </a:lnTo>
                  <a:lnTo>
                    <a:pt x="0" y="40958"/>
                  </a:lnTo>
                  <a:lnTo>
                    <a:pt x="3810" y="21908"/>
                  </a:lnTo>
                  <a:lnTo>
                    <a:pt x="16193" y="6668"/>
                  </a:lnTo>
                  <a:lnTo>
                    <a:pt x="34290" y="0"/>
                  </a:lnTo>
                  <a:lnTo>
                    <a:pt x="53340" y="2858"/>
                  </a:lnTo>
                  <a:lnTo>
                    <a:pt x="67628" y="15240"/>
                  </a:lnTo>
                  <a:lnTo>
                    <a:pt x="73343" y="35242"/>
                  </a:lnTo>
                  <a:close/>
                </a:path>
              </a:pathLst>
            </a:custGeom>
            <a:solidFill>
              <a:srgbClr val="517F57"/>
            </a:solidFill>
            <a:ln w="95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6CA362A-A8D5-1C42-B61E-F5059290D0BE}"/>
                </a:ext>
              </a:extLst>
            </p:cNvPr>
            <p:cNvSpPr/>
            <p:nvPr/>
          </p:nvSpPr>
          <p:spPr>
            <a:xfrm>
              <a:off x="4110278" y="2523431"/>
              <a:ext cx="874567" cy="411562"/>
            </a:xfrm>
            <a:custGeom>
              <a:avLst/>
              <a:gdLst>
                <a:gd name="connsiteX0" fmla="*/ 6667 w 777239"/>
                <a:gd name="connsiteY0" fmla="*/ 92393 h 365760"/>
                <a:gd name="connsiteX1" fmla="*/ 20955 w 777239"/>
                <a:gd name="connsiteY1" fmla="*/ 103823 h 365760"/>
                <a:gd name="connsiteX2" fmla="*/ 30480 w 777239"/>
                <a:gd name="connsiteY2" fmla="*/ 119063 h 365760"/>
                <a:gd name="connsiteX3" fmla="*/ 44767 w 777239"/>
                <a:gd name="connsiteY3" fmla="*/ 130493 h 365760"/>
                <a:gd name="connsiteX4" fmla="*/ 58102 w 777239"/>
                <a:gd name="connsiteY4" fmla="*/ 142875 h 365760"/>
                <a:gd name="connsiteX5" fmla="*/ 67627 w 777239"/>
                <a:gd name="connsiteY5" fmla="*/ 159068 h 365760"/>
                <a:gd name="connsiteX6" fmla="*/ 82867 w 777239"/>
                <a:gd name="connsiteY6" fmla="*/ 169545 h 365760"/>
                <a:gd name="connsiteX7" fmla="*/ 95250 w 777239"/>
                <a:gd name="connsiteY7" fmla="*/ 182880 h 365760"/>
                <a:gd name="connsiteX8" fmla="*/ 106680 w 777239"/>
                <a:gd name="connsiteY8" fmla="*/ 197168 h 365760"/>
                <a:gd name="connsiteX9" fmla="*/ 120015 w 777239"/>
                <a:gd name="connsiteY9" fmla="*/ 208598 h 365760"/>
                <a:gd name="connsiteX10" fmla="*/ 131445 w 777239"/>
                <a:gd name="connsiteY10" fmla="*/ 222885 h 365760"/>
                <a:gd name="connsiteX11" fmla="*/ 145733 w 777239"/>
                <a:gd name="connsiteY11" fmla="*/ 234315 h 365760"/>
                <a:gd name="connsiteX12" fmla="*/ 159067 w 777239"/>
                <a:gd name="connsiteY12" fmla="*/ 242888 h 365760"/>
                <a:gd name="connsiteX13" fmla="*/ 171450 w 777239"/>
                <a:gd name="connsiteY13" fmla="*/ 256223 h 365760"/>
                <a:gd name="connsiteX14" fmla="*/ 184785 w 777239"/>
                <a:gd name="connsiteY14" fmla="*/ 267653 h 365760"/>
                <a:gd name="connsiteX15" fmla="*/ 200025 w 777239"/>
                <a:gd name="connsiteY15" fmla="*/ 277178 h 365760"/>
                <a:gd name="connsiteX16" fmla="*/ 213360 w 777239"/>
                <a:gd name="connsiteY16" fmla="*/ 288608 h 365760"/>
                <a:gd name="connsiteX17" fmla="*/ 228600 w 777239"/>
                <a:gd name="connsiteY17" fmla="*/ 298133 h 365760"/>
                <a:gd name="connsiteX18" fmla="*/ 242888 w 777239"/>
                <a:gd name="connsiteY18" fmla="*/ 309563 h 365760"/>
                <a:gd name="connsiteX19" fmla="*/ 259080 w 777239"/>
                <a:gd name="connsiteY19" fmla="*/ 317183 h 365760"/>
                <a:gd name="connsiteX20" fmla="*/ 274320 w 777239"/>
                <a:gd name="connsiteY20" fmla="*/ 327660 h 365760"/>
                <a:gd name="connsiteX21" fmla="*/ 292417 w 777239"/>
                <a:gd name="connsiteY21" fmla="*/ 330517 h 365760"/>
                <a:gd name="connsiteX22" fmla="*/ 309563 w 777239"/>
                <a:gd name="connsiteY22" fmla="*/ 336233 h 365760"/>
                <a:gd name="connsiteX23" fmla="*/ 326708 w 777239"/>
                <a:gd name="connsiteY23" fmla="*/ 340995 h 365760"/>
                <a:gd name="connsiteX24" fmla="*/ 343852 w 777239"/>
                <a:gd name="connsiteY24" fmla="*/ 347663 h 365760"/>
                <a:gd name="connsiteX25" fmla="*/ 361950 w 777239"/>
                <a:gd name="connsiteY25" fmla="*/ 349567 h 365760"/>
                <a:gd name="connsiteX26" fmla="*/ 380047 w 777239"/>
                <a:gd name="connsiteY26" fmla="*/ 352425 h 365760"/>
                <a:gd name="connsiteX27" fmla="*/ 398145 w 777239"/>
                <a:gd name="connsiteY27" fmla="*/ 355283 h 365760"/>
                <a:gd name="connsiteX28" fmla="*/ 416242 w 777239"/>
                <a:gd name="connsiteY28" fmla="*/ 357188 h 365760"/>
                <a:gd name="connsiteX29" fmla="*/ 434340 w 777239"/>
                <a:gd name="connsiteY29" fmla="*/ 359092 h 365760"/>
                <a:gd name="connsiteX30" fmla="*/ 452438 w 777239"/>
                <a:gd name="connsiteY30" fmla="*/ 361950 h 365760"/>
                <a:gd name="connsiteX31" fmla="*/ 470535 w 777239"/>
                <a:gd name="connsiteY31" fmla="*/ 362903 h 365760"/>
                <a:gd name="connsiteX32" fmla="*/ 488633 w 777239"/>
                <a:gd name="connsiteY32" fmla="*/ 363855 h 365760"/>
                <a:gd name="connsiteX33" fmla="*/ 506730 w 777239"/>
                <a:gd name="connsiteY33" fmla="*/ 362903 h 365760"/>
                <a:gd name="connsiteX34" fmla="*/ 524827 w 777239"/>
                <a:gd name="connsiteY34" fmla="*/ 365760 h 365760"/>
                <a:gd name="connsiteX35" fmla="*/ 542925 w 777239"/>
                <a:gd name="connsiteY35" fmla="*/ 364808 h 365760"/>
                <a:gd name="connsiteX36" fmla="*/ 561022 w 777239"/>
                <a:gd name="connsiteY36" fmla="*/ 365760 h 365760"/>
                <a:gd name="connsiteX37" fmla="*/ 579120 w 777239"/>
                <a:gd name="connsiteY37" fmla="*/ 364808 h 365760"/>
                <a:gd name="connsiteX38" fmla="*/ 597218 w 777239"/>
                <a:gd name="connsiteY38" fmla="*/ 363855 h 365760"/>
                <a:gd name="connsiteX39" fmla="*/ 615315 w 777239"/>
                <a:gd name="connsiteY39" fmla="*/ 363855 h 365760"/>
                <a:gd name="connsiteX40" fmla="*/ 633413 w 777239"/>
                <a:gd name="connsiteY40" fmla="*/ 365760 h 365760"/>
                <a:gd name="connsiteX41" fmla="*/ 651510 w 777239"/>
                <a:gd name="connsiteY41" fmla="*/ 361950 h 365760"/>
                <a:gd name="connsiteX42" fmla="*/ 668655 w 777239"/>
                <a:gd name="connsiteY42" fmla="*/ 361950 h 365760"/>
                <a:gd name="connsiteX43" fmla="*/ 685800 w 777239"/>
                <a:gd name="connsiteY43" fmla="*/ 360045 h 365760"/>
                <a:gd name="connsiteX44" fmla="*/ 702945 w 777239"/>
                <a:gd name="connsiteY44" fmla="*/ 359092 h 365760"/>
                <a:gd name="connsiteX45" fmla="*/ 720090 w 777239"/>
                <a:gd name="connsiteY45" fmla="*/ 356235 h 365760"/>
                <a:gd name="connsiteX46" fmla="*/ 737235 w 777239"/>
                <a:gd name="connsiteY46" fmla="*/ 354330 h 365760"/>
                <a:gd name="connsiteX47" fmla="*/ 754380 w 777239"/>
                <a:gd name="connsiteY47" fmla="*/ 354330 h 365760"/>
                <a:gd name="connsiteX48" fmla="*/ 771525 w 777239"/>
                <a:gd name="connsiteY48" fmla="*/ 353378 h 365760"/>
                <a:gd name="connsiteX49" fmla="*/ 774383 w 777239"/>
                <a:gd name="connsiteY49" fmla="*/ 336233 h 365760"/>
                <a:gd name="connsiteX50" fmla="*/ 776288 w 777239"/>
                <a:gd name="connsiteY50" fmla="*/ 318135 h 365760"/>
                <a:gd name="connsiteX51" fmla="*/ 777240 w 777239"/>
                <a:gd name="connsiteY51" fmla="*/ 300038 h 365760"/>
                <a:gd name="connsiteX52" fmla="*/ 776288 w 777239"/>
                <a:gd name="connsiteY52" fmla="*/ 281940 h 365760"/>
                <a:gd name="connsiteX53" fmla="*/ 771525 w 777239"/>
                <a:gd name="connsiteY53" fmla="*/ 264795 h 365760"/>
                <a:gd name="connsiteX54" fmla="*/ 768668 w 777239"/>
                <a:gd name="connsiteY54" fmla="*/ 247650 h 365760"/>
                <a:gd name="connsiteX55" fmla="*/ 764858 w 777239"/>
                <a:gd name="connsiteY55" fmla="*/ 230505 h 365760"/>
                <a:gd name="connsiteX56" fmla="*/ 758190 w 777239"/>
                <a:gd name="connsiteY56" fmla="*/ 214313 h 365760"/>
                <a:gd name="connsiteX57" fmla="*/ 751522 w 777239"/>
                <a:gd name="connsiteY57" fmla="*/ 198120 h 365760"/>
                <a:gd name="connsiteX58" fmla="*/ 744855 w 777239"/>
                <a:gd name="connsiteY58" fmla="*/ 181927 h 365760"/>
                <a:gd name="connsiteX59" fmla="*/ 736283 w 777239"/>
                <a:gd name="connsiteY59" fmla="*/ 166688 h 365760"/>
                <a:gd name="connsiteX60" fmla="*/ 725805 w 777239"/>
                <a:gd name="connsiteY60" fmla="*/ 152400 h 365760"/>
                <a:gd name="connsiteX61" fmla="*/ 716280 w 777239"/>
                <a:gd name="connsiteY61" fmla="*/ 137160 h 365760"/>
                <a:gd name="connsiteX62" fmla="*/ 705802 w 777239"/>
                <a:gd name="connsiteY62" fmla="*/ 122873 h 365760"/>
                <a:gd name="connsiteX63" fmla="*/ 691515 w 777239"/>
                <a:gd name="connsiteY63" fmla="*/ 111443 h 365760"/>
                <a:gd name="connsiteX64" fmla="*/ 680085 w 777239"/>
                <a:gd name="connsiteY64" fmla="*/ 97155 h 365760"/>
                <a:gd name="connsiteX65" fmla="*/ 665797 w 777239"/>
                <a:gd name="connsiteY65" fmla="*/ 85725 h 365760"/>
                <a:gd name="connsiteX66" fmla="*/ 651510 w 777239"/>
                <a:gd name="connsiteY66" fmla="*/ 74295 h 365760"/>
                <a:gd name="connsiteX67" fmla="*/ 638175 w 777239"/>
                <a:gd name="connsiteY67" fmla="*/ 61913 h 365760"/>
                <a:gd name="connsiteX68" fmla="*/ 621030 w 777239"/>
                <a:gd name="connsiteY68" fmla="*/ 54293 h 365760"/>
                <a:gd name="connsiteX69" fmla="*/ 605790 w 777239"/>
                <a:gd name="connsiteY69" fmla="*/ 44768 h 365760"/>
                <a:gd name="connsiteX70" fmla="*/ 590550 w 777239"/>
                <a:gd name="connsiteY70" fmla="*/ 35243 h 365760"/>
                <a:gd name="connsiteX71" fmla="*/ 574358 w 777239"/>
                <a:gd name="connsiteY71" fmla="*/ 25718 h 365760"/>
                <a:gd name="connsiteX72" fmla="*/ 558165 w 777239"/>
                <a:gd name="connsiteY72" fmla="*/ 17145 h 365760"/>
                <a:gd name="connsiteX73" fmla="*/ 541020 w 777239"/>
                <a:gd name="connsiteY73" fmla="*/ 9525 h 365760"/>
                <a:gd name="connsiteX74" fmla="*/ 523875 w 777239"/>
                <a:gd name="connsiteY74" fmla="*/ 3810 h 365760"/>
                <a:gd name="connsiteX75" fmla="*/ 505777 w 777239"/>
                <a:gd name="connsiteY75" fmla="*/ 1905 h 365760"/>
                <a:gd name="connsiteX76" fmla="*/ 487680 w 777239"/>
                <a:gd name="connsiteY76" fmla="*/ 0 h 365760"/>
                <a:gd name="connsiteX77" fmla="*/ 469583 w 777239"/>
                <a:gd name="connsiteY77" fmla="*/ 952 h 365760"/>
                <a:gd name="connsiteX78" fmla="*/ 451485 w 777239"/>
                <a:gd name="connsiteY78" fmla="*/ 1905 h 365760"/>
                <a:gd name="connsiteX79" fmla="*/ 433388 w 777239"/>
                <a:gd name="connsiteY79" fmla="*/ 952 h 365760"/>
                <a:gd name="connsiteX80" fmla="*/ 415290 w 777239"/>
                <a:gd name="connsiteY80" fmla="*/ 1905 h 365760"/>
                <a:gd name="connsiteX81" fmla="*/ 397192 w 777239"/>
                <a:gd name="connsiteY81" fmla="*/ 1905 h 365760"/>
                <a:gd name="connsiteX82" fmla="*/ 379095 w 777239"/>
                <a:gd name="connsiteY82" fmla="*/ 1905 h 365760"/>
                <a:gd name="connsiteX83" fmla="*/ 360997 w 777239"/>
                <a:gd name="connsiteY83" fmla="*/ 952 h 365760"/>
                <a:gd name="connsiteX84" fmla="*/ 342900 w 777239"/>
                <a:gd name="connsiteY84" fmla="*/ 1905 h 365760"/>
                <a:gd name="connsiteX85" fmla="*/ 324802 w 777239"/>
                <a:gd name="connsiteY85" fmla="*/ 3810 h 365760"/>
                <a:gd name="connsiteX86" fmla="*/ 306705 w 777239"/>
                <a:gd name="connsiteY86" fmla="*/ 7620 h 365760"/>
                <a:gd name="connsiteX87" fmla="*/ 288608 w 777239"/>
                <a:gd name="connsiteY87" fmla="*/ 5715 h 365760"/>
                <a:gd name="connsiteX88" fmla="*/ 270510 w 777239"/>
                <a:gd name="connsiteY88" fmla="*/ 5715 h 365760"/>
                <a:gd name="connsiteX89" fmla="*/ 252413 w 777239"/>
                <a:gd name="connsiteY89" fmla="*/ 7620 h 365760"/>
                <a:gd name="connsiteX90" fmla="*/ 234315 w 777239"/>
                <a:gd name="connsiteY90" fmla="*/ 9525 h 365760"/>
                <a:gd name="connsiteX91" fmla="*/ 216217 w 777239"/>
                <a:gd name="connsiteY91" fmla="*/ 14288 h 365760"/>
                <a:gd name="connsiteX92" fmla="*/ 198120 w 777239"/>
                <a:gd name="connsiteY92" fmla="*/ 15240 h 365760"/>
                <a:gd name="connsiteX93" fmla="*/ 180022 w 777239"/>
                <a:gd name="connsiteY93" fmla="*/ 15240 h 365760"/>
                <a:gd name="connsiteX94" fmla="*/ 161925 w 777239"/>
                <a:gd name="connsiteY94" fmla="*/ 18098 h 365760"/>
                <a:gd name="connsiteX95" fmla="*/ 143827 w 777239"/>
                <a:gd name="connsiteY95" fmla="*/ 20002 h 365760"/>
                <a:gd name="connsiteX96" fmla="*/ 125730 w 777239"/>
                <a:gd name="connsiteY96" fmla="*/ 23813 h 365760"/>
                <a:gd name="connsiteX97" fmla="*/ 107633 w 777239"/>
                <a:gd name="connsiteY97" fmla="*/ 26670 h 365760"/>
                <a:gd name="connsiteX98" fmla="*/ 92392 w 777239"/>
                <a:gd name="connsiteY98" fmla="*/ 23813 h 365760"/>
                <a:gd name="connsiteX99" fmla="*/ 74295 w 777239"/>
                <a:gd name="connsiteY99" fmla="*/ 28575 h 365760"/>
                <a:gd name="connsiteX100" fmla="*/ 56197 w 777239"/>
                <a:gd name="connsiteY100" fmla="*/ 33338 h 365760"/>
                <a:gd name="connsiteX101" fmla="*/ 38100 w 777239"/>
                <a:gd name="connsiteY101" fmla="*/ 38100 h 365760"/>
                <a:gd name="connsiteX102" fmla="*/ 20955 w 777239"/>
                <a:gd name="connsiteY102" fmla="*/ 45720 h 365760"/>
                <a:gd name="connsiteX103" fmla="*/ 6667 w 777239"/>
                <a:gd name="connsiteY103" fmla="*/ 58102 h 365760"/>
                <a:gd name="connsiteX104" fmla="*/ 0 w 777239"/>
                <a:gd name="connsiteY104" fmla="*/ 75248 h 365760"/>
                <a:gd name="connsiteX105" fmla="*/ 6667 w 777239"/>
                <a:gd name="connsiteY105" fmla="*/ 92393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777239" h="365760">
                  <a:moveTo>
                    <a:pt x="6667" y="92393"/>
                  </a:moveTo>
                  <a:lnTo>
                    <a:pt x="20955" y="103823"/>
                  </a:lnTo>
                  <a:lnTo>
                    <a:pt x="30480" y="119063"/>
                  </a:lnTo>
                  <a:lnTo>
                    <a:pt x="44767" y="130493"/>
                  </a:lnTo>
                  <a:lnTo>
                    <a:pt x="58102" y="142875"/>
                  </a:lnTo>
                  <a:lnTo>
                    <a:pt x="67627" y="159068"/>
                  </a:lnTo>
                  <a:lnTo>
                    <a:pt x="82867" y="169545"/>
                  </a:lnTo>
                  <a:lnTo>
                    <a:pt x="95250" y="182880"/>
                  </a:lnTo>
                  <a:lnTo>
                    <a:pt x="106680" y="197168"/>
                  </a:lnTo>
                  <a:lnTo>
                    <a:pt x="120015" y="208598"/>
                  </a:lnTo>
                  <a:lnTo>
                    <a:pt x="131445" y="222885"/>
                  </a:lnTo>
                  <a:lnTo>
                    <a:pt x="145733" y="234315"/>
                  </a:lnTo>
                  <a:lnTo>
                    <a:pt x="159067" y="242888"/>
                  </a:lnTo>
                  <a:lnTo>
                    <a:pt x="171450" y="256223"/>
                  </a:lnTo>
                  <a:lnTo>
                    <a:pt x="184785" y="267653"/>
                  </a:lnTo>
                  <a:lnTo>
                    <a:pt x="200025" y="277178"/>
                  </a:lnTo>
                  <a:lnTo>
                    <a:pt x="213360" y="288608"/>
                  </a:lnTo>
                  <a:lnTo>
                    <a:pt x="228600" y="298133"/>
                  </a:lnTo>
                  <a:lnTo>
                    <a:pt x="242888" y="309563"/>
                  </a:lnTo>
                  <a:lnTo>
                    <a:pt x="259080" y="317183"/>
                  </a:lnTo>
                  <a:lnTo>
                    <a:pt x="274320" y="327660"/>
                  </a:lnTo>
                  <a:lnTo>
                    <a:pt x="292417" y="330517"/>
                  </a:lnTo>
                  <a:lnTo>
                    <a:pt x="309563" y="336233"/>
                  </a:lnTo>
                  <a:lnTo>
                    <a:pt x="326708" y="340995"/>
                  </a:lnTo>
                  <a:lnTo>
                    <a:pt x="343852" y="347663"/>
                  </a:lnTo>
                  <a:lnTo>
                    <a:pt x="361950" y="349567"/>
                  </a:lnTo>
                  <a:lnTo>
                    <a:pt x="380047" y="352425"/>
                  </a:lnTo>
                  <a:lnTo>
                    <a:pt x="398145" y="355283"/>
                  </a:lnTo>
                  <a:lnTo>
                    <a:pt x="416242" y="357188"/>
                  </a:lnTo>
                  <a:lnTo>
                    <a:pt x="434340" y="359092"/>
                  </a:lnTo>
                  <a:lnTo>
                    <a:pt x="452438" y="361950"/>
                  </a:lnTo>
                  <a:lnTo>
                    <a:pt x="470535" y="362903"/>
                  </a:lnTo>
                  <a:lnTo>
                    <a:pt x="488633" y="363855"/>
                  </a:lnTo>
                  <a:lnTo>
                    <a:pt x="506730" y="362903"/>
                  </a:lnTo>
                  <a:lnTo>
                    <a:pt x="524827" y="365760"/>
                  </a:lnTo>
                  <a:lnTo>
                    <a:pt x="542925" y="364808"/>
                  </a:lnTo>
                  <a:lnTo>
                    <a:pt x="561022" y="365760"/>
                  </a:lnTo>
                  <a:lnTo>
                    <a:pt x="579120" y="364808"/>
                  </a:lnTo>
                  <a:lnTo>
                    <a:pt x="597218" y="363855"/>
                  </a:lnTo>
                  <a:lnTo>
                    <a:pt x="615315" y="363855"/>
                  </a:lnTo>
                  <a:lnTo>
                    <a:pt x="633413" y="365760"/>
                  </a:lnTo>
                  <a:lnTo>
                    <a:pt x="651510" y="361950"/>
                  </a:lnTo>
                  <a:lnTo>
                    <a:pt x="668655" y="361950"/>
                  </a:lnTo>
                  <a:lnTo>
                    <a:pt x="685800" y="360045"/>
                  </a:lnTo>
                  <a:lnTo>
                    <a:pt x="702945" y="359092"/>
                  </a:lnTo>
                  <a:lnTo>
                    <a:pt x="720090" y="356235"/>
                  </a:lnTo>
                  <a:lnTo>
                    <a:pt x="737235" y="354330"/>
                  </a:lnTo>
                  <a:lnTo>
                    <a:pt x="754380" y="354330"/>
                  </a:lnTo>
                  <a:lnTo>
                    <a:pt x="771525" y="353378"/>
                  </a:lnTo>
                  <a:lnTo>
                    <a:pt x="774383" y="336233"/>
                  </a:lnTo>
                  <a:lnTo>
                    <a:pt x="776288" y="318135"/>
                  </a:lnTo>
                  <a:lnTo>
                    <a:pt x="777240" y="300038"/>
                  </a:lnTo>
                  <a:lnTo>
                    <a:pt x="776288" y="281940"/>
                  </a:lnTo>
                  <a:lnTo>
                    <a:pt x="771525" y="264795"/>
                  </a:lnTo>
                  <a:lnTo>
                    <a:pt x="768668" y="247650"/>
                  </a:lnTo>
                  <a:lnTo>
                    <a:pt x="764858" y="230505"/>
                  </a:lnTo>
                  <a:lnTo>
                    <a:pt x="758190" y="214313"/>
                  </a:lnTo>
                  <a:lnTo>
                    <a:pt x="751522" y="198120"/>
                  </a:lnTo>
                  <a:lnTo>
                    <a:pt x="744855" y="181927"/>
                  </a:lnTo>
                  <a:lnTo>
                    <a:pt x="736283" y="166688"/>
                  </a:lnTo>
                  <a:lnTo>
                    <a:pt x="725805" y="152400"/>
                  </a:lnTo>
                  <a:lnTo>
                    <a:pt x="716280" y="137160"/>
                  </a:lnTo>
                  <a:lnTo>
                    <a:pt x="705802" y="122873"/>
                  </a:lnTo>
                  <a:lnTo>
                    <a:pt x="691515" y="111443"/>
                  </a:lnTo>
                  <a:lnTo>
                    <a:pt x="680085" y="97155"/>
                  </a:lnTo>
                  <a:lnTo>
                    <a:pt x="665797" y="85725"/>
                  </a:lnTo>
                  <a:lnTo>
                    <a:pt x="651510" y="74295"/>
                  </a:lnTo>
                  <a:lnTo>
                    <a:pt x="638175" y="61913"/>
                  </a:lnTo>
                  <a:lnTo>
                    <a:pt x="621030" y="54293"/>
                  </a:lnTo>
                  <a:lnTo>
                    <a:pt x="605790" y="44768"/>
                  </a:lnTo>
                  <a:lnTo>
                    <a:pt x="590550" y="35243"/>
                  </a:lnTo>
                  <a:lnTo>
                    <a:pt x="574358" y="25718"/>
                  </a:lnTo>
                  <a:lnTo>
                    <a:pt x="558165" y="17145"/>
                  </a:lnTo>
                  <a:lnTo>
                    <a:pt x="541020" y="9525"/>
                  </a:lnTo>
                  <a:lnTo>
                    <a:pt x="523875" y="3810"/>
                  </a:lnTo>
                  <a:lnTo>
                    <a:pt x="505777" y="1905"/>
                  </a:lnTo>
                  <a:lnTo>
                    <a:pt x="487680" y="0"/>
                  </a:lnTo>
                  <a:lnTo>
                    <a:pt x="469583" y="952"/>
                  </a:lnTo>
                  <a:lnTo>
                    <a:pt x="451485" y="1905"/>
                  </a:lnTo>
                  <a:lnTo>
                    <a:pt x="433388" y="952"/>
                  </a:lnTo>
                  <a:lnTo>
                    <a:pt x="415290" y="1905"/>
                  </a:lnTo>
                  <a:lnTo>
                    <a:pt x="397192" y="1905"/>
                  </a:lnTo>
                  <a:lnTo>
                    <a:pt x="379095" y="1905"/>
                  </a:lnTo>
                  <a:lnTo>
                    <a:pt x="360997" y="952"/>
                  </a:lnTo>
                  <a:lnTo>
                    <a:pt x="342900" y="1905"/>
                  </a:lnTo>
                  <a:lnTo>
                    <a:pt x="324802" y="3810"/>
                  </a:lnTo>
                  <a:lnTo>
                    <a:pt x="306705" y="7620"/>
                  </a:lnTo>
                  <a:lnTo>
                    <a:pt x="288608" y="5715"/>
                  </a:lnTo>
                  <a:lnTo>
                    <a:pt x="270510" y="5715"/>
                  </a:lnTo>
                  <a:lnTo>
                    <a:pt x="252413" y="7620"/>
                  </a:lnTo>
                  <a:lnTo>
                    <a:pt x="234315" y="9525"/>
                  </a:lnTo>
                  <a:lnTo>
                    <a:pt x="216217" y="14288"/>
                  </a:lnTo>
                  <a:lnTo>
                    <a:pt x="198120" y="15240"/>
                  </a:lnTo>
                  <a:lnTo>
                    <a:pt x="180022" y="15240"/>
                  </a:lnTo>
                  <a:lnTo>
                    <a:pt x="161925" y="18098"/>
                  </a:lnTo>
                  <a:lnTo>
                    <a:pt x="143827" y="20002"/>
                  </a:lnTo>
                  <a:lnTo>
                    <a:pt x="125730" y="23813"/>
                  </a:lnTo>
                  <a:lnTo>
                    <a:pt x="107633" y="26670"/>
                  </a:lnTo>
                  <a:lnTo>
                    <a:pt x="92392" y="23813"/>
                  </a:lnTo>
                  <a:lnTo>
                    <a:pt x="74295" y="28575"/>
                  </a:lnTo>
                  <a:lnTo>
                    <a:pt x="56197" y="33338"/>
                  </a:lnTo>
                  <a:lnTo>
                    <a:pt x="38100" y="38100"/>
                  </a:lnTo>
                  <a:lnTo>
                    <a:pt x="20955" y="45720"/>
                  </a:lnTo>
                  <a:lnTo>
                    <a:pt x="6667" y="58102"/>
                  </a:lnTo>
                  <a:lnTo>
                    <a:pt x="0" y="75248"/>
                  </a:lnTo>
                  <a:lnTo>
                    <a:pt x="6667" y="92393"/>
                  </a:lnTo>
                  <a:close/>
                </a:path>
              </a:pathLst>
            </a:custGeom>
            <a:solidFill>
              <a:srgbClr val="E44027"/>
            </a:solidFill>
            <a:ln w="95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54382C1-F545-9245-8028-D4EF11E89C67}"/>
                </a:ext>
              </a:extLst>
            </p:cNvPr>
            <p:cNvSpPr/>
            <p:nvPr/>
          </p:nvSpPr>
          <p:spPr>
            <a:xfrm>
              <a:off x="4161723" y="4196028"/>
              <a:ext cx="714245" cy="338053"/>
            </a:xfrm>
            <a:custGeom>
              <a:avLst/>
              <a:gdLst>
                <a:gd name="connsiteX0" fmla="*/ 302895 w 634759"/>
                <a:gd name="connsiteY0" fmla="*/ 299480 h 300432"/>
                <a:gd name="connsiteX1" fmla="*/ 298132 w 634759"/>
                <a:gd name="connsiteY1" fmla="*/ 298527 h 300432"/>
                <a:gd name="connsiteX2" fmla="*/ 281940 w 634759"/>
                <a:gd name="connsiteY2" fmla="*/ 288050 h 300432"/>
                <a:gd name="connsiteX3" fmla="*/ 264795 w 634759"/>
                <a:gd name="connsiteY3" fmla="*/ 285192 h 300432"/>
                <a:gd name="connsiteX4" fmla="*/ 246697 w 634759"/>
                <a:gd name="connsiteY4" fmla="*/ 281382 h 300432"/>
                <a:gd name="connsiteX5" fmla="*/ 227647 w 634759"/>
                <a:gd name="connsiteY5" fmla="*/ 283287 h 300432"/>
                <a:gd name="connsiteX6" fmla="*/ 222885 w 634759"/>
                <a:gd name="connsiteY6" fmla="*/ 282334 h 300432"/>
                <a:gd name="connsiteX7" fmla="*/ 206692 w 634759"/>
                <a:gd name="connsiteY7" fmla="*/ 274714 h 300432"/>
                <a:gd name="connsiteX8" fmla="*/ 188595 w 634759"/>
                <a:gd name="connsiteY8" fmla="*/ 271857 h 300432"/>
                <a:gd name="connsiteX9" fmla="*/ 168592 w 634759"/>
                <a:gd name="connsiteY9" fmla="*/ 267095 h 300432"/>
                <a:gd name="connsiteX10" fmla="*/ 163830 w 634759"/>
                <a:gd name="connsiteY10" fmla="*/ 264237 h 300432"/>
                <a:gd name="connsiteX11" fmla="*/ 150495 w 634759"/>
                <a:gd name="connsiteY11" fmla="*/ 250902 h 300432"/>
                <a:gd name="connsiteX12" fmla="*/ 134302 w 634759"/>
                <a:gd name="connsiteY12" fmla="*/ 245187 h 300432"/>
                <a:gd name="connsiteX13" fmla="*/ 132397 w 634759"/>
                <a:gd name="connsiteY13" fmla="*/ 244234 h 300432"/>
                <a:gd name="connsiteX14" fmla="*/ 116205 w 634759"/>
                <a:gd name="connsiteY14" fmla="*/ 233757 h 300432"/>
                <a:gd name="connsiteX15" fmla="*/ 113347 w 634759"/>
                <a:gd name="connsiteY15" fmla="*/ 230900 h 300432"/>
                <a:gd name="connsiteX16" fmla="*/ 103822 w 634759"/>
                <a:gd name="connsiteY16" fmla="*/ 214707 h 300432"/>
                <a:gd name="connsiteX17" fmla="*/ 80963 w 634759"/>
                <a:gd name="connsiteY17" fmla="*/ 186132 h 300432"/>
                <a:gd name="connsiteX18" fmla="*/ 80010 w 634759"/>
                <a:gd name="connsiteY18" fmla="*/ 183275 h 300432"/>
                <a:gd name="connsiteX19" fmla="*/ 74295 w 634759"/>
                <a:gd name="connsiteY19" fmla="*/ 168987 h 300432"/>
                <a:gd name="connsiteX20" fmla="*/ 58102 w 634759"/>
                <a:gd name="connsiteY20" fmla="*/ 160414 h 300432"/>
                <a:gd name="connsiteX21" fmla="*/ 53340 w 634759"/>
                <a:gd name="connsiteY21" fmla="*/ 155652 h 300432"/>
                <a:gd name="connsiteX22" fmla="*/ 46672 w 634759"/>
                <a:gd name="connsiteY22" fmla="*/ 137555 h 300432"/>
                <a:gd name="connsiteX23" fmla="*/ 41910 w 634759"/>
                <a:gd name="connsiteY23" fmla="*/ 120409 h 300432"/>
                <a:gd name="connsiteX24" fmla="*/ 20002 w 634759"/>
                <a:gd name="connsiteY24" fmla="*/ 91834 h 300432"/>
                <a:gd name="connsiteX25" fmla="*/ 19050 w 634759"/>
                <a:gd name="connsiteY25" fmla="*/ 89930 h 300432"/>
                <a:gd name="connsiteX26" fmla="*/ 12382 w 634759"/>
                <a:gd name="connsiteY26" fmla="*/ 72784 h 300432"/>
                <a:gd name="connsiteX27" fmla="*/ 11430 w 634759"/>
                <a:gd name="connsiteY27" fmla="*/ 68975 h 300432"/>
                <a:gd name="connsiteX28" fmla="*/ 12382 w 634759"/>
                <a:gd name="connsiteY28" fmla="*/ 49925 h 300432"/>
                <a:gd name="connsiteX29" fmla="*/ 8572 w 634759"/>
                <a:gd name="connsiteY29" fmla="*/ 34684 h 300432"/>
                <a:gd name="connsiteX30" fmla="*/ 952 w 634759"/>
                <a:gd name="connsiteY30" fmla="*/ 19445 h 300432"/>
                <a:gd name="connsiteX31" fmla="*/ 0 w 634759"/>
                <a:gd name="connsiteY31" fmla="*/ 15634 h 300432"/>
                <a:gd name="connsiteX32" fmla="*/ 0 w 634759"/>
                <a:gd name="connsiteY32" fmla="*/ 11825 h 300432"/>
                <a:gd name="connsiteX33" fmla="*/ 1905 w 634759"/>
                <a:gd name="connsiteY33" fmla="*/ 8014 h 300432"/>
                <a:gd name="connsiteX34" fmla="*/ 4763 w 634759"/>
                <a:gd name="connsiteY34" fmla="*/ 5157 h 300432"/>
                <a:gd name="connsiteX35" fmla="*/ 8572 w 634759"/>
                <a:gd name="connsiteY35" fmla="*/ 4205 h 300432"/>
                <a:gd name="connsiteX36" fmla="*/ 12382 w 634759"/>
                <a:gd name="connsiteY36" fmla="*/ 5157 h 300432"/>
                <a:gd name="connsiteX37" fmla="*/ 15240 w 634759"/>
                <a:gd name="connsiteY37" fmla="*/ 7062 h 300432"/>
                <a:gd name="connsiteX38" fmla="*/ 17145 w 634759"/>
                <a:gd name="connsiteY38" fmla="*/ 9920 h 300432"/>
                <a:gd name="connsiteX39" fmla="*/ 25717 w 634759"/>
                <a:gd name="connsiteY39" fmla="*/ 27064 h 300432"/>
                <a:gd name="connsiteX40" fmla="*/ 26670 w 634759"/>
                <a:gd name="connsiteY40" fmla="*/ 28970 h 300432"/>
                <a:gd name="connsiteX41" fmla="*/ 30480 w 634759"/>
                <a:gd name="connsiteY41" fmla="*/ 47067 h 300432"/>
                <a:gd name="connsiteX42" fmla="*/ 30480 w 634759"/>
                <a:gd name="connsiteY42" fmla="*/ 49925 h 300432"/>
                <a:gd name="connsiteX43" fmla="*/ 29527 w 634759"/>
                <a:gd name="connsiteY43" fmla="*/ 68022 h 300432"/>
                <a:gd name="connsiteX44" fmla="*/ 35242 w 634759"/>
                <a:gd name="connsiteY44" fmla="*/ 82309 h 300432"/>
                <a:gd name="connsiteX45" fmla="*/ 58102 w 634759"/>
                <a:gd name="connsiteY45" fmla="*/ 110884 h 300432"/>
                <a:gd name="connsiteX46" fmla="*/ 60007 w 634759"/>
                <a:gd name="connsiteY46" fmla="*/ 114695 h 300432"/>
                <a:gd name="connsiteX47" fmla="*/ 64770 w 634759"/>
                <a:gd name="connsiteY47" fmla="*/ 132792 h 300432"/>
                <a:gd name="connsiteX48" fmla="*/ 69532 w 634759"/>
                <a:gd name="connsiteY48" fmla="*/ 146127 h 300432"/>
                <a:gd name="connsiteX49" fmla="*/ 84772 w 634759"/>
                <a:gd name="connsiteY49" fmla="*/ 154700 h 300432"/>
                <a:gd name="connsiteX50" fmla="*/ 89535 w 634759"/>
                <a:gd name="connsiteY50" fmla="*/ 159462 h 300432"/>
                <a:gd name="connsiteX51" fmla="*/ 95250 w 634759"/>
                <a:gd name="connsiteY51" fmla="*/ 175655 h 300432"/>
                <a:gd name="connsiteX52" fmla="*/ 117157 w 634759"/>
                <a:gd name="connsiteY52" fmla="*/ 203277 h 300432"/>
                <a:gd name="connsiteX53" fmla="*/ 118110 w 634759"/>
                <a:gd name="connsiteY53" fmla="*/ 204230 h 300432"/>
                <a:gd name="connsiteX54" fmla="*/ 126682 w 634759"/>
                <a:gd name="connsiteY54" fmla="*/ 218517 h 300432"/>
                <a:gd name="connsiteX55" fmla="*/ 140017 w 634759"/>
                <a:gd name="connsiteY55" fmla="*/ 227089 h 300432"/>
                <a:gd name="connsiteX56" fmla="*/ 157163 w 634759"/>
                <a:gd name="connsiteY56" fmla="*/ 233757 h 300432"/>
                <a:gd name="connsiteX57" fmla="*/ 160972 w 634759"/>
                <a:gd name="connsiteY57" fmla="*/ 235662 h 300432"/>
                <a:gd name="connsiteX58" fmla="*/ 173355 w 634759"/>
                <a:gd name="connsiteY58" fmla="*/ 248997 h 300432"/>
                <a:gd name="connsiteX59" fmla="*/ 189547 w 634759"/>
                <a:gd name="connsiteY59" fmla="*/ 252807 h 300432"/>
                <a:gd name="connsiteX60" fmla="*/ 208597 w 634759"/>
                <a:gd name="connsiteY60" fmla="*/ 255664 h 300432"/>
                <a:gd name="connsiteX61" fmla="*/ 211455 w 634759"/>
                <a:gd name="connsiteY61" fmla="*/ 256617 h 300432"/>
                <a:gd name="connsiteX62" fmla="*/ 226695 w 634759"/>
                <a:gd name="connsiteY62" fmla="*/ 264237 h 300432"/>
                <a:gd name="connsiteX63" fmla="*/ 243840 w 634759"/>
                <a:gd name="connsiteY63" fmla="*/ 262332 h 300432"/>
                <a:gd name="connsiteX64" fmla="*/ 246697 w 634759"/>
                <a:gd name="connsiteY64" fmla="*/ 262332 h 300432"/>
                <a:gd name="connsiteX65" fmla="*/ 265747 w 634759"/>
                <a:gd name="connsiteY65" fmla="*/ 266142 h 300432"/>
                <a:gd name="connsiteX66" fmla="*/ 283845 w 634759"/>
                <a:gd name="connsiteY66" fmla="*/ 269000 h 300432"/>
                <a:gd name="connsiteX67" fmla="*/ 287655 w 634759"/>
                <a:gd name="connsiteY67" fmla="*/ 269952 h 300432"/>
                <a:gd name="connsiteX68" fmla="*/ 301942 w 634759"/>
                <a:gd name="connsiteY68" fmla="*/ 278525 h 300432"/>
                <a:gd name="connsiteX69" fmla="*/ 317182 w 634759"/>
                <a:gd name="connsiteY69" fmla="*/ 272809 h 300432"/>
                <a:gd name="connsiteX70" fmla="*/ 322897 w 634759"/>
                <a:gd name="connsiteY70" fmla="*/ 272809 h 300432"/>
                <a:gd name="connsiteX71" fmla="*/ 342900 w 634759"/>
                <a:gd name="connsiteY71" fmla="*/ 276620 h 300432"/>
                <a:gd name="connsiteX72" fmla="*/ 360997 w 634759"/>
                <a:gd name="connsiteY72" fmla="*/ 278525 h 300432"/>
                <a:gd name="connsiteX73" fmla="*/ 377190 w 634759"/>
                <a:gd name="connsiteY73" fmla="*/ 274714 h 300432"/>
                <a:gd name="connsiteX74" fmla="*/ 393382 w 634759"/>
                <a:gd name="connsiteY74" fmla="*/ 264237 h 300432"/>
                <a:gd name="connsiteX75" fmla="*/ 395288 w 634759"/>
                <a:gd name="connsiteY75" fmla="*/ 263284 h 300432"/>
                <a:gd name="connsiteX76" fmla="*/ 413385 w 634759"/>
                <a:gd name="connsiteY76" fmla="*/ 257570 h 300432"/>
                <a:gd name="connsiteX77" fmla="*/ 415290 w 634759"/>
                <a:gd name="connsiteY77" fmla="*/ 257570 h 300432"/>
                <a:gd name="connsiteX78" fmla="*/ 433388 w 634759"/>
                <a:gd name="connsiteY78" fmla="*/ 256617 h 300432"/>
                <a:gd name="connsiteX79" fmla="*/ 447675 w 634759"/>
                <a:gd name="connsiteY79" fmla="*/ 249950 h 300432"/>
                <a:gd name="connsiteX80" fmla="*/ 460057 w 634759"/>
                <a:gd name="connsiteY80" fmla="*/ 235662 h 300432"/>
                <a:gd name="connsiteX81" fmla="*/ 464820 w 634759"/>
                <a:gd name="connsiteY81" fmla="*/ 232805 h 300432"/>
                <a:gd name="connsiteX82" fmla="*/ 482917 w 634759"/>
                <a:gd name="connsiteY82" fmla="*/ 228042 h 300432"/>
                <a:gd name="connsiteX83" fmla="*/ 497205 w 634759"/>
                <a:gd name="connsiteY83" fmla="*/ 218517 h 300432"/>
                <a:gd name="connsiteX84" fmla="*/ 510540 w 634759"/>
                <a:gd name="connsiteY84" fmla="*/ 207087 h 300432"/>
                <a:gd name="connsiteX85" fmla="*/ 521017 w 634759"/>
                <a:gd name="connsiteY85" fmla="*/ 191847 h 300432"/>
                <a:gd name="connsiteX86" fmla="*/ 522922 w 634759"/>
                <a:gd name="connsiteY86" fmla="*/ 189942 h 300432"/>
                <a:gd name="connsiteX87" fmla="*/ 537210 w 634759"/>
                <a:gd name="connsiteY87" fmla="*/ 177559 h 300432"/>
                <a:gd name="connsiteX88" fmla="*/ 547688 w 634759"/>
                <a:gd name="connsiteY88" fmla="*/ 165177 h 300432"/>
                <a:gd name="connsiteX89" fmla="*/ 550545 w 634759"/>
                <a:gd name="connsiteY89" fmla="*/ 147080 h 300432"/>
                <a:gd name="connsiteX90" fmla="*/ 552450 w 634759"/>
                <a:gd name="connsiteY90" fmla="*/ 143270 h 300432"/>
                <a:gd name="connsiteX91" fmla="*/ 555307 w 634759"/>
                <a:gd name="connsiteY91" fmla="*/ 140412 h 300432"/>
                <a:gd name="connsiteX92" fmla="*/ 571500 w 634759"/>
                <a:gd name="connsiteY92" fmla="*/ 131839 h 300432"/>
                <a:gd name="connsiteX93" fmla="*/ 576263 w 634759"/>
                <a:gd name="connsiteY93" fmla="*/ 116600 h 300432"/>
                <a:gd name="connsiteX94" fmla="*/ 577215 w 634759"/>
                <a:gd name="connsiteY94" fmla="*/ 114695 h 300432"/>
                <a:gd name="connsiteX95" fmla="*/ 586740 w 634759"/>
                <a:gd name="connsiteY95" fmla="*/ 98502 h 300432"/>
                <a:gd name="connsiteX96" fmla="*/ 594360 w 634759"/>
                <a:gd name="connsiteY96" fmla="*/ 81357 h 300432"/>
                <a:gd name="connsiteX97" fmla="*/ 594360 w 634759"/>
                <a:gd name="connsiteY97" fmla="*/ 80405 h 300432"/>
                <a:gd name="connsiteX98" fmla="*/ 603885 w 634759"/>
                <a:gd name="connsiteY98" fmla="*/ 63259 h 300432"/>
                <a:gd name="connsiteX99" fmla="*/ 611505 w 634759"/>
                <a:gd name="connsiteY99" fmla="*/ 48020 h 300432"/>
                <a:gd name="connsiteX100" fmla="*/ 610552 w 634759"/>
                <a:gd name="connsiteY100" fmla="*/ 28970 h 300432"/>
                <a:gd name="connsiteX101" fmla="*/ 610552 w 634759"/>
                <a:gd name="connsiteY101" fmla="*/ 26112 h 300432"/>
                <a:gd name="connsiteX102" fmla="*/ 615315 w 634759"/>
                <a:gd name="connsiteY102" fmla="*/ 7062 h 300432"/>
                <a:gd name="connsiteX103" fmla="*/ 620077 w 634759"/>
                <a:gd name="connsiteY103" fmla="*/ 1347 h 300432"/>
                <a:gd name="connsiteX104" fmla="*/ 627697 w 634759"/>
                <a:gd name="connsiteY104" fmla="*/ 395 h 300432"/>
                <a:gd name="connsiteX105" fmla="*/ 633413 w 634759"/>
                <a:gd name="connsiteY105" fmla="*/ 5157 h 300432"/>
                <a:gd name="connsiteX106" fmla="*/ 634365 w 634759"/>
                <a:gd name="connsiteY106" fmla="*/ 12777 h 300432"/>
                <a:gd name="connsiteX107" fmla="*/ 629602 w 634759"/>
                <a:gd name="connsiteY107" fmla="*/ 29922 h 300432"/>
                <a:gd name="connsiteX108" fmla="*/ 629602 w 634759"/>
                <a:gd name="connsiteY108" fmla="*/ 49925 h 300432"/>
                <a:gd name="connsiteX109" fmla="*/ 628650 w 634759"/>
                <a:gd name="connsiteY109" fmla="*/ 54687 h 300432"/>
                <a:gd name="connsiteX110" fmla="*/ 620077 w 634759"/>
                <a:gd name="connsiteY110" fmla="*/ 71832 h 300432"/>
                <a:gd name="connsiteX111" fmla="*/ 610552 w 634759"/>
                <a:gd name="connsiteY111" fmla="*/ 88977 h 300432"/>
                <a:gd name="connsiteX112" fmla="*/ 602932 w 634759"/>
                <a:gd name="connsiteY112" fmla="*/ 106122 h 300432"/>
                <a:gd name="connsiteX113" fmla="*/ 601980 w 634759"/>
                <a:gd name="connsiteY113" fmla="*/ 107075 h 300432"/>
                <a:gd name="connsiteX114" fmla="*/ 592455 w 634759"/>
                <a:gd name="connsiteY114" fmla="*/ 123267 h 300432"/>
                <a:gd name="connsiteX115" fmla="*/ 586740 w 634759"/>
                <a:gd name="connsiteY115" fmla="*/ 141364 h 300432"/>
                <a:gd name="connsiteX116" fmla="*/ 581977 w 634759"/>
                <a:gd name="connsiteY116" fmla="*/ 147080 h 300432"/>
                <a:gd name="connsiteX117" fmla="*/ 566738 w 634759"/>
                <a:gd name="connsiteY117" fmla="*/ 155652 h 300432"/>
                <a:gd name="connsiteX118" fmla="*/ 563880 w 634759"/>
                <a:gd name="connsiteY118" fmla="*/ 171845 h 300432"/>
                <a:gd name="connsiteX119" fmla="*/ 561975 w 634759"/>
                <a:gd name="connsiteY119" fmla="*/ 176607 h 300432"/>
                <a:gd name="connsiteX120" fmla="*/ 549593 w 634759"/>
                <a:gd name="connsiteY120" fmla="*/ 191847 h 300432"/>
                <a:gd name="connsiteX121" fmla="*/ 548640 w 634759"/>
                <a:gd name="connsiteY121" fmla="*/ 192800 h 300432"/>
                <a:gd name="connsiteX122" fmla="*/ 534352 w 634759"/>
                <a:gd name="connsiteY122" fmla="*/ 205182 h 300432"/>
                <a:gd name="connsiteX123" fmla="*/ 523875 w 634759"/>
                <a:gd name="connsiteY123" fmla="*/ 220422 h 300432"/>
                <a:gd name="connsiteX124" fmla="*/ 522922 w 634759"/>
                <a:gd name="connsiteY124" fmla="*/ 222327 h 300432"/>
                <a:gd name="connsiteX125" fmla="*/ 508635 w 634759"/>
                <a:gd name="connsiteY125" fmla="*/ 235662 h 300432"/>
                <a:gd name="connsiteX126" fmla="*/ 507682 w 634759"/>
                <a:gd name="connsiteY126" fmla="*/ 236614 h 300432"/>
                <a:gd name="connsiteX127" fmla="*/ 491490 w 634759"/>
                <a:gd name="connsiteY127" fmla="*/ 247092 h 300432"/>
                <a:gd name="connsiteX128" fmla="*/ 488632 w 634759"/>
                <a:gd name="connsiteY128" fmla="*/ 248045 h 300432"/>
                <a:gd name="connsiteX129" fmla="*/ 471488 w 634759"/>
                <a:gd name="connsiteY129" fmla="*/ 252807 h 300432"/>
                <a:gd name="connsiteX130" fmla="*/ 459105 w 634759"/>
                <a:gd name="connsiteY130" fmla="*/ 266142 h 300432"/>
                <a:gd name="connsiteX131" fmla="*/ 456247 w 634759"/>
                <a:gd name="connsiteY131" fmla="*/ 268047 h 300432"/>
                <a:gd name="connsiteX132" fmla="*/ 438150 w 634759"/>
                <a:gd name="connsiteY132" fmla="*/ 276620 h 300432"/>
                <a:gd name="connsiteX133" fmla="*/ 434340 w 634759"/>
                <a:gd name="connsiteY133" fmla="*/ 277572 h 300432"/>
                <a:gd name="connsiteX134" fmla="*/ 415290 w 634759"/>
                <a:gd name="connsiteY134" fmla="*/ 278525 h 300432"/>
                <a:gd name="connsiteX135" fmla="*/ 399097 w 634759"/>
                <a:gd name="connsiteY135" fmla="*/ 283287 h 300432"/>
                <a:gd name="connsiteX136" fmla="*/ 382905 w 634759"/>
                <a:gd name="connsiteY136" fmla="*/ 293764 h 300432"/>
                <a:gd name="connsiteX137" fmla="*/ 380047 w 634759"/>
                <a:gd name="connsiteY137" fmla="*/ 294717 h 300432"/>
                <a:gd name="connsiteX138" fmla="*/ 360997 w 634759"/>
                <a:gd name="connsiteY138" fmla="*/ 299480 h 300432"/>
                <a:gd name="connsiteX139" fmla="*/ 358140 w 634759"/>
                <a:gd name="connsiteY139" fmla="*/ 299480 h 300432"/>
                <a:gd name="connsiteX140" fmla="*/ 338138 w 634759"/>
                <a:gd name="connsiteY140" fmla="*/ 297575 h 300432"/>
                <a:gd name="connsiteX141" fmla="*/ 320040 w 634759"/>
                <a:gd name="connsiteY141" fmla="*/ 293764 h 300432"/>
                <a:gd name="connsiteX142" fmla="*/ 301942 w 634759"/>
                <a:gd name="connsiteY142" fmla="*/ 300432 h 300432"/>
                <a:gd name="connsiteX143" fmla="*/ 302895 w 634759"/>
                <a:gd name="connsiteY143" fmla="*/ 299480 h 3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34759" h="300432">
                  <a:moveTo>
                    <a:pt x="302895" y="299480"/>
                  </a:moveTo>
                  <a:cubicBezTo>
                    <a:pt x="300990" y="299480"/>
                    <a:pt x="299085" y="298527"/>
                    <a:pt x="298132" y="298527"/>
                  </a:cubicBezTo>
                  <a:lnTo>
                    <a:pt x="281940" y="288050"/>
                  </a:lnTo>
                  <a:lnTo>
                    <a:pt x="264795" y="285192"/>
                  </a:lnTo>
                  <a:lnTo>
                    <a:pt x="246697" y="281382"/>
                  </a:lnTo>
                  <a:lnTo>
                    <a:pt x="227647" y="283287"/>
                  </a:lnTo>
                  <a:cubicBezTo>
                    <a:pt x="225742" y="283287"/>
                    <a:pt x="223838" y="283287"/>
                    <a:pt x="222885" y="282334"/>
                  </a:cubicBezTo>
                  <a:lnTo>
                    <a:pt x="206692" y="274714"/>
                  </a:lnTo>
                  <a:lnTo>
                    <a:pt x="188595" y="271857"/>
                  </a:lnTo>
                  <a:lnTo>
                    <a:pt x="168592" y="267095"/>
                  </a:lnTo>
                  <a:cubicBezTo>
                    <a:pt x="166688" y="267095"/>
                    <a:pt x="164782" y="266142"/>
                    <a:pt x="163830" y="264237"/>
                  </a:cubicBezTo>
                  <a:lnTo>
                    <a:pt x="150495" y="250902"/>
                  </a:lnTo>
                  <a:lnTo>
                    <a:pt x="134302" y="245187"/>
                  </a:lnTo>
                  <a:cubicBezTo>
                    <a:pt x="133350" y="245187"/>
                    <a:pt x="133350" y="244234"/>
                    <a:pt x="132397" y="244234"/>
                  </a:cubicBezTo>
                  <a:lnTo>
                    <a:pt x="116205" y="233757"/>
                  </a:lnTo>
                  <a:cubicBezTo>
                    <a:pt x="115252" y="232805"/>
                    <a:pt x="114300" y="231852"/>
                    <a:pt x="113347" y="230900"/>
                  </a:cubicBezTo>
                  <a:lnTo>
                    <a:pt x="103822" y="214707"/>
                  </a:lnTo>
                  <a:lnTo>
                    <a:pt x="80963" y="186132"/>
                  </a:lnTo>
                  <a:cubicBezTo>
                    <a:pt x="80010" y="185180"/>
                    <a:pt x="80010" y="184227"/>
                    <a:pt x="80010" y="183275"/>
                  </a:cubicBezTo>
                  <a:lnTo>
                    <a:pt x="74295" y="168987"/>
                  </a:lnTo>
                  <a:lnTo>
                    <a:pt x="58102" y="160414"/>
                  </a:lnTo>
                  <a:cubicBezTo>
                    <a:pt x="56197" y="159462"/>
                    <a:pt x="54292" y="157557"/>
                    <a:pt x="53340" y="155652"/>
                  </a:cubicBezTo>
                  <a:lnTo>
                    <a:pt x="46672" y="137555"/>
                  </a:lnTo>
                  <a:lnTo>
                    <a:pt x="41910" y="120409"/>
                  </a:lnTo>
                  <a:lnTo>
                    <a:pt x="20002" y="91834"/>
                  </a:lnTo>
                  <a:cubicBezTo>
                    <a:pt x="20002" y="90882"/>
                    <a:pt x="19050" y="90882"/>
                    <a:pt x="19050" y="89930"/>
                  </a:cubicBezTo>
                  <a:lnTo>
                    <a:pt x="12382" y="72784"/>
                  </a:lnTo>
                  <a:cubicBezTo>
                    <a:pt x="11430" y="71832"/>
                    <a:pt x="11430" y="69927"/>
                    <a:pt x="11430" y="68975"/>
                  </a:cubicBezTo>
                  <a:lnTo>
                    <a:pt x="12382" y="49925"/>
                  </a:lnTo>
                  <a:lnTo>
                    <a:pt x="8572" y="34684"/>
                  </a:lnTo>
                  <a:lnTo>
                    <a:pt x="952" y="19445"/>
                  </a:lnTo>
                  <a:cubicBezTo>
                    <a:pt x="0" y="18492"/>
                    <a:pt x="0" y="17539"/>
                    <a:pt x="0" y="15634"/>
                  </a:cubicBezTo>
                  <a:cubicBezTo>
                    <a:pt x="0" y="14682"/>
                    <a:pt x="0" y="12777"/>
                    <a:pt x="0" y="11825"/>
                  </a:cubicBezTo>
                  <a:cubicBezTo>
                    <a:pt x="0" y="10872"/>
                    <a:pt x="952" y="8967"/>
                    <a:pt x="1905" y="8014"/>
                  </a:cubicBezTo>
                  <a:cubicBezTo>
                    <a:pt x="2857" y="7062"/>
                    <a:pt x="3810" y="6109"/>
                    <a:pt x="4763" y="5157"/>
                  </a:cubicBezTo>
                  <a:cubicBezTo>
                    <a:pt x="5715" y="4205"/>
                    <a:pt x="7620" y="4205"/>
                    <a:pt x="8572" y="4205"/>
                  </a:cubicBezTo>
                  <a:cubicBezTo>
                    <a:pt x="9525" y="4205"/>
                    <a:pt x="11430" y="4205"/>
                    <a:pt x="12382" y="5157"/>
                  </a:cubicBezTo>
                  <a:cubicBezTo>
                    <a:pt x="13335" y="5157"/>
                    <a:pt x="14288" y="6109"/>
                    <a:pt x="15240" y="7062"/>
                  </a:cubicBezTo>
                  <a:cubicBezTo>
                    <a:pt x="16192" y="8014"/>
                    <a:pt x="17145" y="8967"/>
                    <a:pt x="17145" y="9920"/>
                  </a:cubicBezTo>
                  <a:lnTo>
                    <a:pt x="25717" y="27064"/>
                  </a:lnTo>
                  <a:cubicBezTo>
                    <a:pt x="25717" y="28017"/>
                    <a:pt x="26670" y="28970"/>
                    <a:pt x="26670" y="28970"/>
                  </a:cubicBezTo>
                  <a:lnTo>
                    <a:pt x="30480" y="47067"/>
                  </a:lnTo>
                  <a:cubicBezTo>
                    <a:pt x="30480" y="48020"/>
                    <a:pt x="30480" y="48972"/>
                    <a:pt x="30480" y="49925"/>
                  </a:cubicBezTo>
                  <a:lnTo>
                    <a:pt x="29527" y="68022"/>
                  </a:lnTo>
                  <a:lnTo>
                    <a:pt x="35242" y="82309"/>
                  </a:lnTo>
                  <a:lnTo>
                    <a:pt x="58102" y="110884"/>
                  </a:lnTo>
                  <a:cubicBezTo>
                    <a:pt x="59055" y="111837"/>
                    <a:pt x="59055" y="112789"/>
                    <a:pt x="60007" y="114695"/>
                  </a:cubicBezTo>
                  <a:lnTo>
                    <a:pt x="64770" y="132792"/>
                  </a:lnTo>
                  <a:lnTo>
                    <a:pt x="69532" y="146127"/>
                  </a:lnTo>
                  <a:lnTo>
                    <a:pt x="84772" y="154700"/>
                  </a:lnTo>
                  <a:cubicBezTo>
                    <a:pt x="86677" y="155652"/>
                    <a:pt x="88582" y="157557"/>
                    <a:pt x="89535" y="159462"/>
                  </a:cubicBezTo>
                  <a:lnTo>
                    <a:pt x="95250" y="175655"/>
                  </a:lnTo>
                  <a:lnTo>
                    <a:pt x="117157" y="203277"/>
                  </a:lnTo>
                  <a:lnTo>
                    <a:pt x="118110" y="204230"/>
                  </a:lnTo>
                  <a:lnTo>
                    <a:pt x="126682" y="218517"/>
                  </a:lnTo>
                  <a:lnTo>
                    <a:pt x="140017" y="227089"/>
                  </a:lnTo>
                  <a:lnTo>
                    <a:pt x="157163" y="233757"/>
                  </a:lnTo>
                  <a:cubicBezTo>
                    <a:pt x="158115" y="234709"/>
                    <a:pt x="160020" y="234709"/>
                    <a:pt x="160972" y="235662"/>
                  </a:cubicBezTo>
                  <a:lnTo>
                    <a:pt x="173355" y="248997"/>
                  </a:lnTo>
                  <a:lnTo>
                    <a:pt x="189547" y="252807"/>
                  </a:lnTo>
                  <a:lnTo>
                    <a:pt x="208597" y="255664"/>
                  </a:lnTo>
                  <a:cubicBezTo>
                    <a:pt x="209550" y="255664"/>
                    <a:pt x="210502" y="255664"/>
                    <a:pt x="211455" y="256617"/>
                  </a:cubicBezTo>
                  <a:lnTo>
                    <a:pt x="226695" y="264237"/>
                  </a:lnTo>
                  <a:lnTo>
                    <a:pt x="243840" y="262332"/>
                  </a:lnTo>
                  <a:cubicBezTo>
                    <a:pt x="244792" y="262332"/>
                    <a:pt x="245745" y="262332"/>
                    <a:pt x="246697" y="262332"/>
                  </a:cubicBezTo>
                  <a:lnTo>
                    <a:pt x="265747" y="266142"/>
                  </a:lnTo>
                  <a:lnTo>
                    <a:pt x="283845" y="269000"/>
                  </a:lnTo>
                  <a:cubicBezTo>
                    <a:pt x="284797" y="269000"/>
                    <a:pt x="286702" y="269952"/>
                    <a:pt x="287655" y="269952"/>
                  </a:cubicBezTo>
                  <a:lnTo>
                    <a:pt x="301942" y="278525"/>
                  </a:lnTo>
                  <a:lnTo>
                    <a:pt x="317182" y="272809"/>
                  </a:lnTo>
                  <a:cubicBezTo>
                    <a:pt x="319088" y="272809"/>
                    <a:pt x="320992" y="272809"/>
                    <a:pt x="322897" y="272809"/>
                  </a:cubicBezTo>
                  <a:lnTo>
                    <a:pt x="342900" y="276620"/>
                  </a:lnTo>
                  <a:lnTo>
                    <a:pt x="360997" y="278525"/>
                  </a:lnTo>
                  <a:lnTo>
                    <a:pt x="377190" y="274714"/>
                  </a:lnTo>
                  <a:lnTo>
                    <a:pt x="393382" y="264237"/>
                  </a:lnTo>
                  <a:cubicBezTo>
                    <a:pt x="394335" y="264237"/>
                    <a:pt x="395288" y="263284"/>
                    <a:pt x="395288" y="263284"/>
                  </a:cubicBezTo>
                  <a:lnTo>
                    <a:pt x="413385" y="257570"/>
                  </a:lnTo>
                  <a:cubicBezTo>
                    <a:pt x="414338" y="257570"/>
                    <a:pt x="415290" y="257570"/>
                    <a:pt x="415290" y="257570"/>
                  </a:cubicBezTo>
                  <a:lnTo>
                    <a:pt x="433388" y="256617"/>
                  </a:lnTo>
                  <a:lnTo>
                    <a:pt x="447675" y="249950"/>
                  </a:lnTo>
                  <a:lnTo>
                    <a:pt x="460057" y="235662"/>
                  </a:lnTo>
                  <a:cubicBezTo>
                    <a:pt x="461010" y="234709"/>
                    <a:pt x="462915" y="233757"/>
                    <a:pt x="464820" y="232805"/>
                  </a:cubicBezTo>
                  <a:lnTo>
                    <a:pt x="482917" y="228042"/>
                  </a:lnTo>
                  <a:lnTo>
                    <a:pt x="497205" y="218517"/>
                  </a:lnTo>
                  <a:lnTo>
                    <a:pt x="510540" y="207087"/>
                  </a:lnTo>
                  <a:lnTo>
                    <a:pt x="521017" y="191847"/>
                  </a:lnTo>
                  <a:cubicBezTo>
                    <a:pt x="521970" y="190895"/>
                    <a:pt x="521970" y="189942"/>
                    <a:pt x="522922" y="189942"/>
                  </a:cubicBezTo>
                  <a:lnTo>
                    <a:pt x="537210" y="177559"/>
                  </a:lnTo>
                  <a:lnTo>
                    <a:pt x="547688" y="165177"/>
                  </a:lnTo>
                  <a:lnTo>
                    <a:pt x="550545" y="147080"/>
                  </a:lnTo>
                  <a:cubicBezTo>
                    <a:pt x="550545" y="146127"/>
                    <a:pt x="551497" y="144222"/>
                    <a:pt x="552450" y="143270"/>
                  </a:cubicBezTo>
                  <a:cubicBezTo>
                    <a:pt x="553402" y="142317"/>
                    <a:pt x="554355" y="141364"/>
                    <a:pt x="555307" y="140412"/>
                  </a:cubicBezTo>
                  <a:lnTo>
                    <a:pt x="571500" y="131839"/>
                  </a:lnTo>
                  <a:lnTo>
                    <a:pt x="576263" y="116600"/>
                  </a:lnTo>
                  <a:cubicBezTo>
                    <a:pt x="576263" y="115647"/>
                    <a:pt x="577215" y="114695"/>
                    <a:pt x="577215" y="114695"/>
                  </a:cubicBezTo>
                  <a:lnTo>
                    <a:pt x="586740" y="98502"/>
                  </a:lnTo>
                  <a:lnTo>
                    <a:pt x="594360" y="81357"/>
                  </a:lnTo>
                  <a:lnTo>
                    <a:pt x="594360" y="80405"/>
                  </a:lnTo>
                  <a:lnTo>
                    <a:pt x="603885" y="63259"/>
                  </a:lnTo>
                  <a:lnTo>
                    <a:pt x="611505" y="48020"/>
                  </a:lnTo>
                  <a:lnTo>
                    <a:pt x="610552" y="28970"/>
                  </a:lnTo>
                  <a:cubicBezTo>
                    <a:pt x="610552" y="28017"/>
                    <a:pt x="610552" y="27064"/>
                    <a:pt x="610552" y="26112"/>
                  </a:cubicBezTo>
                  <a:lnTo>
                    <a:pt x="615315" y="7062"/>
                  </a:lnTo>
                  <a:cubicBezTo>
                    <a:pt x="616268" y="4205"/>
                    <a:pt x="617220" y="2300"/>
                    <a:pt x="620077" y="1347"/>
                  </a:cubicBezTo>
                  <a:cubicBezTo>
                    <a:pt x="621982" y="395"/>
                    <a:pt x="624840" y="-558"/>
                    <a:pt x="627697" y="395"/>
                  </a:cubicBezTo>
                  <a:cubicBezTo>
                    <a:pt x="630555" y="1347"/>
                    <a:pt x="632460" y="2300"/>
                    <a:pt x="633413" y="5157"/>
                  </a:cubicBezTo>
                  <a:cubicBezTo>
                    <a:pt x="634365" y="7062"/>
                    <a:pt x="635318" y="9920"/>
                    <a:pt x="634365" y="12777"/>
                  </a:cubicBezTo>
                  <a:lnTo>
                    <a:pt x="629602" y="29922"/>
                  </a:lnTo>
                  <a:lnTo>
                    <a:pt x="629602" y="49925"/>
                  </a:lnTo>
                  <a:cubicBezTo>
                    <a:pt x="629602" y="51830"/>
                    <a:pt x="629602" y="52782"/>
                    <a:pt x="628650" y="54687"/>
                  </a:cubicBezTo>
                  <a:lnTo>
                    <a:pt x="620077" y="71832"/>
                  </a:lnTo>
                  <a:lnTo>
                    <a:pt x="610552" y="88977"/>
                  </a:lnTo>
                  <a:lnTo>
                    <a:pt x="602932" y="106122"/>
                  </a:lnTo>
                  <a:cubicBezTo>
                    <a:pt x="602932" y="106122"/>
                    <a:pt x="602932" y="107075"/>
                    <a:pt x="601980" y="107075"/>
                  </a:cubicBezTo>
                  <a:lnTo>
                    <a:pt x="592455" y="123267"/>
                  </a:lnTo>
                  <a:lnTo>
                    <a:pt x="586740" y="141364"/>
                  </a:lnTo>
                  <a:cubicBezTo>
                    <a:pt x="585788" y="144222"/>
                    <a:pt x="584835" y="146127"/>
                    <a:pt x="581977" y="147080"/>
                  </a:cubicBezTo>
                  <a:lnTo>
                    <a:pt x="566738" y="155652"/>
                  </a:lnTo>
                  <a:lnTo>
                    <a:pt x="563880" y="171845"/>
                  </a:lnTo>
                  <a:cubicBezTo>
                    <a:pt x="563880" y="173750"/>
                    <a:pt x="562927" y="175655"/>
                    <a:pt x="561975" y="176607"/>
                  </a:cubicBezTo>
                  <a:lnTo>
                    <a:pt x="549593" y="191847"/>
                  </a:lnTo>
                  <a:lnTo>
                    <a:pt x="548640" y="192800"/>
                  </a:lnTo>
                  <a:lnTo>
                    <a:pt x="534352" y="205182"/>
                  </a:lnTo>
                  <a:lnTo>
                    <a:pt x="523875" y="220422"/>
                  </a:lnTo>
                  <a:cubicBezTo>
                    <a:pt x="523875" y="221375"/>
                    <a:pt x="522922" y="221375"/>
                    <a:pt x="522922" y="222327"/>
                  </a:cubicBezTo>
                  <a:lnTo>
                    <a:pt x="508635" y="235662"/>
                  </a:lnTo>
                  <a:lnTo>
                    <a:pt x="507682" y="236614"/>
                  </a:lnTo>
                  <a:lnTo>
                    <a:pt x="491490" y="247092"/>
                  </a:lnTo>
                  <a:cubicBezTo>
                    <a:pt x="490538" y="248045"/>
                    <a:pt x="489585" y="248045"/>
                    <a:pt x="488632" y="248045"/>
                  </a:cubicBezTo>
                  <a:lnTo>
                    <a:pt x="471488" y="252807"/>
                  </a:lnTo>
                  <a:lnTo>
                    <a:pt x="459105" y="266142"/>
                  </a:lnTo>
                  <a:cubicBezTo>
                    <a:pt x="458152" y="267095"/>
                    <a:pt x="457200" y="268047"/>
                    <a:pt x="456247" y="268047"/>
                  </a:cubicBezTo>
                  <a:lnTo>
                    <a:pt x="438150" y="276620"/>
                  </a:lnTo>
                  <a:cubicBezTo>
                    <a:pt x="437197" y="277572"/>
                    <a:pt x="436245" y="277572"/>
                    <a:pt x="434340" y="277572"/>
                  </a:cubicBezTo>
                  <a:lnTo>
                    <a:pt x="415290" y="278525"/>
                  </a:lnTo>
                  <a:lnTo>
                    <a:pt x="399097" y="283287"/>
                  </a:lnTo>
                  <a:lnTo>
                    <a:pt x="382905" y="293764"/>
                  </a:lnTo>
                  <a:cubicBezTo>
                    <a:pt x="381952" y="294717"/>
                    <a:pt x="381000" y="294717"/>
                    <a:pt x="380047" y="294717"/>
                  </a:cubicBezTo>
                  <a:lnTo>
                    <a:pt x="360997" y="299480"/>
                  </a:lnTo>
                  <a:cubicBezTo>
                    <a:pt x="360045" y="299480"/>
                    <a:pt x="359092" y="299480"/>
                    <a:pt x="358140" y="299480"/>
                  </a:cubicBezTo>
                  <a:lnTo>
                    <a:pt x="338138" y="297575"/>
                  </a:lnTo>
                  <a:lnTo>
                    <a:pt x="320040" y="293764"/>
                  </a:lnTo>
                  <a:lnTo>
                    <a:pt x="301942" y="300432"/>
                  </a:lnTo>
                  <a:cubicBezTo>
                    <a:pt x="304800" y="298527"/>
                    <a:pt x="303847" y="299480"/>
                    <a:pt x="302895" y="299480"/>
                  </a:cubicBezTo>
                  <a:close/>
                </a:path>
              </a:pathLst>
            </a:custGeom>
            <a:solidFill>
              <a:srgbClr val="517F57"/>
            </a:solid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DF04F35-C263-804F-8B54-5E52D167BDAA}"/>
                </a:ext>
              </a:extLst>
            </p:cNvPr>
            <p:cNvSpPr/>
            <p:nvPr/>
          </p:nvSpPr>
          <p:spPr>
            <a:xfrm>
              <a:off x="4186323" y="3254381"/>
              <a:ext cx="68644" cy="68594"/>
            </a:xfrm>
            <a:custGeom>
              <a:avLst/>
              <a:gdLst>
                <a:gd name="connsiteX0" fmla="*/ 30525 w 61005"/>
                <a:gd name="connsiteY0" fmla="*/ 60960 h 60960"/>
                <a:gd name="connsiteX1" fmla="*/ 61005 w 61005"/>
                <a:gd name="connsiteY1" fmla="*/ 30480 h 60960"/>
                <a:gd name="connsiteX2" fmla="*/ 30525 w 61005"/>
                <a:gd name="connsiteY2" fmla="*/ 0 h 60960"/>
                <a:gd name="connsiteX3" fmla="*/ 45 w 61005"/>
                <a:gd name="connsiteY3" fmla="*/ 30480 h 60960"/>
                <a:gd name="connsiteX4" fmla="*/ 30525 w 61005"/>
                <a:gd name="connsiteY4" fmla="*/ 6096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05" h="60960">
                  <a:moveTo>
                    <a:pt x="30525" y="60960"/>
                  </a:moveTo>
                  <a:cubicBezTo>
                    <a:pt x="47670" y="60960"/>
                    <a:pt x="61005" y="46673"/>
                    <a:pt x="61005" y="30480"/>
                  </a:cubicBezTo>
                  <a:cubicBezTo>
                    <a:pt x="61005" y="13335"/>
                    <a:pt x="46718" y="0"/>
                    <a:pt x="30525" y="0"/>
                  </a:cubicBezTo>
                  <a:cubicBezTo>
                    <a:pt x="14333" y="0"/>
                    <a:pt x="45" y="14288"/>
                    <a:pt x="45" y="30480"/>
                  </a:cubicBezTo>
                  <a:cubicBezTo>
                    <a:pt x="-907" y="47625"/>
                    <a:pt x="13380" y="60960"/>
                    <a:pt x="30525" y="60960"/>
                  </a:cubicBezTo>
                  <a:close/>
                </a:path>
              </a:pathLst>
            </a:custGeom>
            <a:solidFill>
              <a:srgbClr val="517F57"/>
            </a:solid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C9034775-44E1-7544-9FC5-B1340044DE04}"/>
                </a:ext>
              </a:extLst>
            </p:cNvPr>
            <p:cNvSpPr/>
            <p:nvPr/>
          </p:nvSpPr>
          <p:spPr>
            <a:xfrm>
              <a:off x="4664386" y="3254381"/>
              <a:ext cx="68592" cy="68594"/>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 h="60960">
                  <a:moveTo>
                    <a:pt x="30480" y="60960"/>
                  </a:moveTo>
                  <a:cubicBezTo>
                    <a:pt x="47625" y="60960"/>
                    <a:pt x="60960" y="46673"/>
                    <a:pt x="60960" y="30480"/>
                  </a:cubicBezTo>
                  <a:cubicBezTo>
                    <a:pt x="60960" y="13335"/>
                    <a:pt x="46672" y="0"/>
                    <a:pt x="30480" y="0"/>
                  </a:cubicBezTo>
                  <a:cubicBezTo>
                    <a:pt x="14288" y="0"/>
                    <a:pt x="0" y="14288"/>
                    <a:pt x="0" y="30480"/>
                  </a:cubicBezTo>
                  <a:cubicBezTo>
                    <a:pt x="0" y="47625"/>
                    <a:pt x="13335" y="60960"/>
                    <a:pt x="30480" y="60960"/>
                  </a:cubicBezTo>
                  <a:close/>
                </a:path>
              </a:pathLst>
            </a:custGeom>
            <a:solidFill>
              <a:srgbClr val="517F57"/>
            </a:solid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B07F8FB3-C8E6-3F47-9654-8921AAA9B5EB}"/>
                </a:ext>
              </a:extLst>
            </p:cNvPr>
            <p:cNvSpPr/>
            <p:nvPr/>
          </p:nvSpPr>
          <p:spPr>
            <a:xfrm>
              <a:off x="4458606" y="3426938"/>
              <a:ext cx="275446" cy="143617"/>
            </a:xfrm>
            <a:custGeom>
              <a:avLst/>
              <a:gdLst>
                <a:gd name="connsiteX0" fmla="*/ 0 w 244792"/>
                <a:gd name="connsiteY0" fmla="*/ 127635 h 127634"/>
                <a:gd name="connsiteX1" fmla="*/ 0 w 244792"/>
                <a:gd name="connsiteY1" fmla="*/ 99060 h 127634"/>
                <a:gd name="connsiteX2" fmla="*/ 221933 w 244792"/>
                <a:gd name="connsiteY2" fmla="*/ 0 h 127634"/>
                <a:gd name="connsiteX3" fmla="*/ 244792 w 244792"/>
                <a:gd name="connsiteY3" fmla="*/ 17145 h 127634"/>
                <a:gd name="connsiteX4" fmla="*/ 0 w 244792"/>
                <a:gd name="connsiteY4" fmla="*/ 127635 h 127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2" h="127634">
                  <a:moveTo>
                    <a:pt x="0" y="127635"/>
                  </a:moveTo>
                  <a:lnTo>
                    <a:pt x="0" y="99060"/>
                  </a:lnTo>
                  <a:cubicBezTo>
                    <a:pt x="93345" y="98108"/>
                    <a:pt x="176213" y="60960"/>
                    <a:pt x="221933" y="0"/>
                  </a:cubicBezTo>
                  <a:lnTo>
                    <a:pt x="244792" y="17145"/>
                  </a:lnTo>
                  <a:cubicBezTo>
                    <a:pt x="194310" y="85725"/>
                    <a:pt x="102870" y="126683"/>
                    <a:pt x="0" y="127635"/>
                  </a:cubicBezTo>
                  <a:close/>
                </a:path>
              </a:pathLst>
            </a:custGeom>
            <a:solidFill>
              <a:srgbClr val="DF754B"/>
            </a:solid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BDA555DA-E1A2-7B43-A65D-7DAE75EFBCA2}"/>
                </a:ext>
              </a:extLst>
            </p:cNvPr>
            <p:cNvSpPr/>
            <p:nvPr/>
          </p:nvSpPr>
          <p:spPr>
            <a:xfrm>
              <a:off x="4458606" y="3247951"/>
              <a:ext cx="32153" cy="182202"/>
            </a:xfrm>
            <a:custGeom>
              <a:avLst/>
              <a:gdLst>
                <a:gd name="connsiteX0" fmla="*/ 28575 w 28575"/>
                <a:gd name="connsiteY0" fmla="*/ 0 h 161925"/>
                <a:gd name="connsiteX1" fmla="*/ 0 w 28575"/>
                <a:gd name="connsiteY1" fmla="*/ 0 h 161925"/>
                <a:gd name="connsiteX2" fmla="*/ 0 w 28575"/>
                <a:gd name="connsiteY2" fmla="*/ 161925 h 161925"/>
                <a:gd name="connsiteX3" fmla="*/ 28575 w 28575"/>
                <a:gd name="connsiteY3" fmla="*/ 161925 h 161925"/>
                <a:gd name="connsiteX4" fmla="*/ 28575 w 28575"/>
                <a:gd name="connsiteY4" fmla="*/ 0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61925">
                  <a:moveTo>
                    <a:pt x="28575" y="0"/>
                  </a:moveTo>
                  <a:lnTo>
                    <a:pt x="0" y="0"/>
                  </a:lnTo>
                  <a:lnTo>
                    <a:pt x="0" y="161925"/>
                  </a:lnTo>
                  <a:lnTo>
                    <a:pt x="28575" y="161925"/>
                  </a:lnTo>
                  <a:lnTo>
                    <a:pt x="28575" y="0"/>
                  </a:lnTo>
                  <a:close/>
                </a:path>
              </a:pathLst>
            </a:custGeom>
            <a:solidFill>
              <a:srgbClr val="E44027"/>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135830E-ED51-564B-8523-744F2E6A2A89}"/>
                </a:ext>
              </a:extLst>
            </p:cNvPr>
            <p:cNvSpPr/>
            <p:nvPr/>
          </p:nvSpPr>
          <p:spPr>
            <a:xfrm>
              <a:off x="2994058" y="4224337"/>
              <a:ext cx="2964400" cy="1584483"/>
            </a:xfrm>
            <a:custGeom>
              <a:avLst/>
              <a:gdLst>
                <a:gd name="connsiteX0" fmla="*/ 2216470 w 2216469"/>
                <a:gd name="connsiteY0" fmla="*/ 312420 h 1012507"/>
                <a:gd name="connsiteX1" fmla="*/ 1125857 w 2216469"/>
                <a:gd name="connsiteY1" fmla="*/ 1012508 h 1012507"/>
                <a:gd name="connsiteX2" fmla="*/ 0 w 2216469"/>
                <a:gd name="connsiteY2" fmla="*/ 424815 h 1012507"/>
                <a:gd name="connsiteX3" fmla="*/ 10477 w 2216469"/>
                <a:gd name="connsiteY3" fmla="*/ 420053 h 1012507"/>
                <a:gd name="connsiteX4" fmla="*/ 229553 w 2216469"/>
                <a:gd name="connsiteY4" fmla="*/ 201930 h 1012507"/>
                <a:gd name="connsiteX5" fmla="*/ 299085 w 2216469"/>
                <a:gd name="connsiteY5" fmla="*/ 161925 h 1012507"/>
                <a:gd name="connsiteX6" fmla="*/ 360045 w 2216469"/>
                <a:gd name="connsiteY6" fmla="*/ 149542 h 1012507"/>
                <a:gd name="connsiteX7" fmla="*/ 701042 w 2216469"/>
                <a:gd name="connsiteY7" fmla="*/ 27623 h 1012507"/>
                <a:gd name="connsiteX8" fmla="*/ 717234 w 2216469"/>
                <a:gd name="connsiteY8" fmla="*/ 14288 h 1012507"/>
                <a:gd name="connsiteX9" fmla="*/ 1077279 w 2216469"/>
                <a:gd name="connsiteY9" fmla="*/ 401003 h 1012507"/>
                <a:gd name="connsiteX10" fmla="*/ 1494474 w 2216469"/>
                <a:gd name="connsiteY10" fmla="*/ 0 h 1012507"/>
                <a:gd name="connsiteX11" fmla="*/ 1510667 w 2216469"/>
                <a:gd name="connsiteY11" fmla="*/ 0 h 1012507"/>
                <a:gd name="connsiteX12" fmla="*/ 1593535 w 2216469"/>
                <a:gd name="connsiteY12" fmla="*/ 21908 h 1012507"/>
                <a:gd name="connsiteX13" fmla="*/ 1821182 w 2216469"/>
                <a:gd name="connsiteY13" fmla="*/ 83820 h 1012507"/>
                <a:gd name="connsiteX14" fmla="*/ 2017397 w 2216469"/>
                <a:gd name="connsiteY14" fmla="*/ 162878 h 1012507"/>
                <a:gd name="connsiteX15" fmla="*/ 2216470 w 2216469"/>
                <a:gd name="connsiteY15" fmla="*/ 312420 h 1012507"/>
                <a:gd name="connsiteX0" fmla="*/ 2243342 w 2243342"/>
                <a:gd name="connsiteY0" fmla="*/ 312420 h 1352493"/>
                <a:gd name="connsiteX1" fmla="*/ 1152729 w 2243342"/>
                <a:gd name="connsiteY1" fmla="*/ 1012508 h 1352493"/>
                <a:gd name="connsiteX2" fmla="*/ 77338 w 2243342"/>
                <a:gd name="connsiteY2" fmla="*/ 1330165 h 1352493"/>
                <a:gd name="connsiteX3" fmla="*/ 26872 w 2243342"/>
                <a:gd name="connsiteY3" fmla="*/ 424815 h 1352493"/>
                <a:gd name="connsiteX4" fmla="*/ 37349 w 2243342"/>
                <a:gd name="connsiteY4" fmla="*/ 420053 h 1352493"/>
                <a:gd name="connsiteX5" fmla="*/ 256425 w 2243342"/>
                <a:gd name="connsiteY5" fmla="*/ 201930 h 1352493"/>
                <a:gd name="connsiteX6" fmla="*/ 325957 w 2243342"/>
                <a:gd name="connsiteY6" fmla="*/ 161925 h 1352493"/>
                <a:gd name="connsiteX7" fmla="*/ 386917 w 2243342"/>
                <a:gd name="connsiteY7" fmla="*/ 149542 h 1352493"/>
                <a:gd name="connsiteX8" fmla="*/ 727914 w 2243342"/>
                <a:gd name="connsiteY8" fmla="*/ 27623 h 1352493"/>
                <a:gd name="connsiteX9" fmla="*/ 744106 w 2243342"/>
                <a:gd name="connsiteY9" fmla="*/ 14288 h 1352493"/>
                <a:gd name="connsiteX10" fmla="*/ 1104151 w 2243342"/>
                <a:gd name="connsiteY10" fmla="*/ 401003 h 1352493"/>
                <a:gd name="connsiteX11" fmla="*/ 1521346 w 2243342"/>
                <a:gd name="connsiteY11" fmla="*/ 0 h 1352493"/>
                <a:gd name="connsiteX12" fmla="*/ 1537539 w 2243342"/>
                <a:gd name="connsiteY12" fmla="*/ 0 h 1352493"/>
                <a:gd name="connsiteX13" fmla="*/ 1620407 w 2243342"/>
                <a:gd name="connsiteY13" fmla="*/ 21908 h 1352493"/>
                <a:gd name="connsiteX14" fmla="*/ 1848054 w 2243342"/>
                <a:gd name="connsiteY14" fmla="*/ 83820 h 1352493"/>
                <a:gd name="connsiteX15" fmla="*/ 2044269 w 2243342"/>
                <a:gd name="connsiteY15" fmla="*/ 162878 h 1352493"/>
                <a:gd name="connsiteX16" fmla="*/ 2243342 w 2243342"/>
                <a:gd name="connsiteY16" fmla="*/ 312420 h 1352493"/>
                <a:gd name="connsiteX0" fmla="*/ 2243342 w 2243497"/>
                <a:gd name="connsiteY0" fmla="*/ 312420 h 1572362"/>
                <a:gd name="connsiteX1" fmla="*/ 1900644 w 2243497"/>
                <a:gd name="connsiteY1" fmla="*/ 1515912 h 1572362"/>
                <a:gd name="connsiteX2" fmla="*/ 77338 w 2243497"/>
                <a:gd name="connsiteY2" fmla="*/ 1330165 h 1572362"/>
                <a:gd name="connsiteX3" fmla="*/ 26872 w 2243497"/>
                <a:gd name="connsiteY3" fmla="*/ 424815 h 1572362"/>
                <a:gd name="connsiteX4" fmla="*/ 37349 w 2243497"/>
                <a:gd name="connsiteY4" fmla="*/ 420053 h 1572362"/>
                <a:gd name="connsiteX5" fmla="*/ 256425 w 2243497"/>
                <a:gd name="connsiteY5" fmla="*/ 201930 h 1572362"/>
                <a:gd name="connsiteX6" fmla="*/ 325957 w 2243497"/>
                <a:gd name="connsiteY6" fmla="*/ 161925 h 1572362"/>
                <a:gd name="connsiteX7" fmla="*/ 386917 w 2243497"/>
                <a:gd name="connsiteY7" fmla="*/ 149542 h 1572362"/>
                <a:gd name="connsiteX8" fmla="*/ 727914 w 2243497"/>
                <a:gd name="connsiteY8" fmla="*/ 27623 h 1572362"/>
                <a:gd name="connsiteX9" fmla="*/ 744106 w 2243497"/>
                <a:gd name="connsiteY9" fmla="*/ 14288 h 1572362"/>
                <a:gd name="connsiteX10" fmla="*/ 1104151 w 2243497"/>
                <a:gd name="connsiteY10" fmla="*/ 401003 h 1572362"/>
                <a:gd name="connsiteX11" fmla="*/ 1521346 w 2243497"/>
                <a:gd name="connsiteY11" fmla="*/ 0 h 1572362"/>
                <a:gd name="connsiteX12" fmla="*/ 1537539 w 2243497"/>
                <a:gd name="connsiteY12" fmla="*/ 0 h 1572362"/>
                <a:gd name="connsiteX13" fmla="*/ 1620407 w 2243497"/>
                <a:gd name="connsiteY13" fmla="*/ 21908 h 1572362"/>
                <a:gd name="connsiteX14" fmla="*/ 1848054 w 2243497"/>
                <a:gd name="connsiteY14" fmla="*/ 83820 h 1572362"/>
                <a:gd name="connsiteX15" fmla="*/ 2044269 w 2243497"/>
                <a:gd name="connsiteY15" fmla="*/ 162878 h 1572362"/>
                <a:gd name="connsiteX16" fmla="*/ 2243342 w 2243497"/>
                <a:gd name="connsiteY16" fmla="*/ 312420 h 1572362"/>
                <a:gd name="connsiteX0" fmla="*/ 2839793 w 2855239"/>
                <a:gd name="connsiteY0" fmla="*/ 312420 h 1645420"/>
                <a:gd name="connsiteX1" fmla="*/ 2497095 w 2855239"/>
                <a:gd name="connsiteY1" fmla="*/ 1515912 h 1645420"/>
                <a:gd name="connsiteX2" fmla="*/ 26553 w 2855239"/>
                <a:gd name="connsiteY2" fmla="*/ 1545909 h 1645420"/>
                <a:gd name="connsiteX3" fmla="*/ 623323 w 2855239"/>
                <a:gd name="connsiteY3" fmla="*/ 424815 h 1645420"/>
                <a:gd name="connsiteX4" fmla="*/ 633800 w 2855239"/>
                <a:gd name="connsiteY4" fmla="*/ 420053 h 1645420"/>
                <a:gd name="connsiteX5" fmla="*/ 852876 w 2855239"/>
                <a:gd name="connsiteY5" fmla="*/ 201930 h 1645420"/>
                <a:gd name="connsiteX6" fmla="*/ 922408 w 2855239"/>
                <a:gd name="connsiteY6" fmla="*/ 161925 h 1645420"/>
                <a:gd name="connsiteX7" fmla="*/ 983368 w 2855239"/>
                <a:gd name="connsiteY7" fmla="*/ 149542 h 1645420"/>
                <a:gd name="connsiteX8" fmla="*/ 1324365 w 2855239"/>
                <a:gd name="connsiteY8" fmla="*/ 27623 h 1645420"/>
                <a:gd name="connsiteX9" fmla="*/ 1340557 w 2855239"/>
                <a:gd name="connsiteY9" fmla="*/ 14288 h 1645420"/>
                <a:gd name="connsiteX10" fmla="*/ 1700602 w 2855239"/>
                <a:gd name="connsiteY10" fmla="*/ 401003 h 1645420"/>
                <a:gd name="connsiteX11" fmla="*/ 2117797 w 2855239"/>
                <a:gd name="connsiteY11" fmla="*/ 0 h 1645420"/>
                <a:gd name="connsiteX12" fmla="*/ 2133990 w 2855239"/>
                <a:gd name="connsiteY12" fmla="*/ 0 h 1645420"/>
                <a:gd name="connsiteX13" fmla="*/ 2216858 w 2855239"/>
                <a:gd name="connsiteY13" fmla="*/ 21908 h 1645420"/>
                <a:gd name="connsiteX14" fmla="*/ 2444505 w 2855239"/>
                <a:gd name="connsiteY14" fmla="*/ 83820 h 1645420"/>
                <a:gd name="connsiteX15" fmla="*/ 2640720 w 2855239"/>
                <a:gd name="connsiteY15" fmla="*/ 162878 h 1645420"/>
                <a:gd name="connsiteX16" fmla="*/ 2839793 w 2855239"/>
                <a:gd name="connsiteY16" fmla="*/ 312420 h 1645420"/>
                <a:gd name="connsiteX0" fmla="*/ 2839793 w 2855239"/>
                <a:gd name="connsiteY0" fmla="*/ 312420 h 1645420"/>
                <a:gd name="connsiteX1" fmla="*/ 2497095 w 2855239"/>
                <a:gd name="connsiteY1" fmla="*/ 1515912 h 1645420"/>
                <a:gd name="connsiteX2" fmla="*/ 26553 w 2855239"/>
                <a:gd name="connsiteY2" fmla="*/ 1545909 h 1645420"/>
                <a:gd name="connsiteX3" fmla="*/ 623323 w 2855239"/>
                <a:gd name="connsiteY3" fmla="*/ 424815 h 1645420"/>
                <a:gd name="connsiteX4" fmla="*/ 648183 w 2855239"/>
                <a:gd name="connsiteY4" fmla="*/ 369711 h 1645420"/>
                <a:gd name="connsiteX5" fmla="*/ 852876 w 2855239"/>
                <a:gd name="connsiteY5" fmla="*/ 201930 h 1645420"/>
                <a:gd name="connsiteX6" fmla="*/ 922408 w 2855239"/>
                <a:gd name="connsiteY6" fmla="*/ 161925 h 1645420"/>
                <a:gd name="connsiteX7" fmla="*/ 983368 w 2855239"/>
                <a:gd name="connsiteY7" fmla="*/ 149542 h 1645420"/>
                <a:gd name="connsiteX8" fmla="*/ 1324365 w 2855239"/>
                <a:gd name="connsiteY8" fmla="*/ 27623 h 1645420"/>
                <a:gd name="connsiteX9" fmla="*/ 1340557 w 2855239"/>
                <a:gd name="connsiteY9" fmla="*/ 14288 h 1645420"/>
                <a:gd name="connsiteX10" fmla="*/ 1700602 w 2855239"/>
                <a:gd name="connsiteY10" fmla="*/ 401003 h 1645420"/>
                <a:gd name="connsiteX11" fmla="*/ 2117797 w 2855239"/>
                <a:gd name="connsiteY11" fmla="*/ 0 h 1645420"/>
                <a:gd name="connsiteX12" fmla="*/ 2133990 w 2855239"/>
                <a:gd name="connsiteY12" fmla="*/ 0 h 1645420"/>
                <a:gd name="connsiteX13" fmla="*/ 2216858 w 2855239"/>
                <a:gd name="connsiteY13" fmla="*/ 21908 h 1645420"/>
                <a:gd name="connsiteX14" fmla="*/ 2444505 w 2855239"/>
                <a:gd name="connsiteY14" fmla="*/ 83820 h 1645420"/>
                <a:gd name="connsiteX15" fmla="*/ 2640720 w 2855239"/>
                <a:gd name="connsiteY15" fmla="*/ 162878 h 1645420"/>
                <a:gd name="connsiteX16" fmla="*/ 2839793 w 2855239"/>
                <a:gd name="connsiteY16" fmla="*/ 312420 h 1645420"/>
                <a:gd name="connsiteX0" fmla="*/ 2840586 w 2856032"/>
                <a:gd name="connsiteY0" fmla="*/ 312420 h 1645420"/>
                <a:gd name="connsiteX1" fmla="*/ 2497888 w 2856032"/>
                <a:gd name="connsiteY1" fmla="*/ 1515912 h 1645420"/>
                <a:gd name="connsiteX2" fmla="*/ 27346 w 2856032"/>
                <a:gd name="connsiteY2" fmla="*/ 1545909 h 1645420"/>
                <a:gd name="connsiteX3" fmla="*/ 595350 w 2856032"/>
                <a:gd name="connsiteY3" fmla="*/ 532687 h 1645420"/>
                <a:gd name="connsiteX4" fmla="*/ 648976 w 2856032"/>
                <a:gd name="connsiteY4" fmla="*/ 369711 h 1645420"/>
                <a:gd name="connsiteX5" fmla="*/ 853669 w 2856032"/>
                <a:gd name="connsiteY5" fmla="*/ 201930 h 1645420"/>
                <a:gd name="connsiteX6" fmla="*/ 923201 w 2856032"/>
                <a:gd name="connsiteY6" fmla="*/ 161925 h 1645420"/>
                <a:gd name="connsiteX7" fmla="*/ 984161 w 2856032"/>
                <a:gd name="connsiteY7" fmla="*/ 149542 h 1645420"/>
                <a:gd name="connsiteX8" fmla="*/ 1325158 w 2856032"/>
                <a:gd name="connsiteY8" fmla="*/ 27623 h 1645420"/>
                <a:gd name="connsiteX9" fmla="*/ 1341350 w 2856032"/>
                <a:gd name="connsiteY9" fmla="*/ 14288 h 1645420"/>
                <a:gd name="connsiteX10" fmla="*/ 1701395 w 2856032"/>
                <a:gd name="connsiteY10" fmla="*/ 401003 h 1645420"/>
                <a:gd name="connsiteX11" fmla="*/ 2118590 w 2856032"/>
                <a:gd name="connsiteY11" fmla="*/ 0 h 1645420"/>
                <a:gd name="connsiteX12" fmla="*/ 2134783 w 2856032"/>
                <a:gd name="connsiteY12" fmla="*/ 0 h 1645420"/>
                <a:gd name="connsiteX13" fmla="*/ 2217651 w 2856032"/>
                <a:gd name="connsiteY13" fmla="*/ 21908 h 1645420"/>
                <a:gd name="connsiteX14" fmla="*/ 2445298 w 2856032"/>
                <a:gd name="connsiteY14" fmla="*/ 83820 h 1645420"/>
                <a:gd name="connsiteX15" fmla="*/ 2641513 w 2856032"/>
                <a:gd name="connsiteY15" fmla="*/ 162878 h 1645420"/>
                <a:gd name="connsiteX16" fmla="*/ 2840586 w 2856032"/>
                <a:gd name="connsiteY16" fmla="*/ 312420 h 1645420"/>
                <a:gd name="connsiteX0" fmla="*/ 2844124 w 2859570"/>
                <a:gd name="connsiteY0" fmla="*/ 312420 h 1645420"/>
                <a:gd name="connsiteX1" fmla="*/ 2501426 w 2859570"/>
                <a:gd name="connsiteY1" fmla="*/ 1515912 h 1645420"/>
                <a:gd name="connsiteX2" fmla="*/ 30884 w 2859570"/>
                <a:gd name="connsiteY2" fmla="*/ 1545909 h 1645420"/>
                <a:gd name="connsiteX3" fmla="*/ 598888 w 2859570"/>
                <a:gd name="connsiteY3" fmla="*/ 532687 h 1645420"/>
                <a:gd name="connsiteX4" fmla="*/ 652514 w 2859570"/>
                <a:gd name="connsiteY4" fmla="*/ 369711 h 1645420"/>
                <a:gd name="connsiteX5" fmla="*/ 857207 w 2859570"/>
                <a:gd name="connsiteY5" fmla="*/ 201930 h 1645420"/>
                <a:gd name="connsiteX6" fmla="*/ 926739 w 2859570"/>
                <a:gd name="connsiteY6" fmla="*/ 161925 h 1645420"/>
                <a:gd name="connsiteX7" fmla="*/ 987699 w 2859570"/>
                <a:gd name="connsiteY7" fmla="*/ 149542 h 1645420"/>
                <a:gd name="connsiteX8" fmla="*/ 1328696 w 2859570"/>
                <a:gd name="connsiteY8" fmla="*/ 27623 h 1645420"/>
                <a:gd name="connsiteX9" fmla="*/ 1344888 w 2859570"/>
                <a:gd name="connsiteY9" fmla="*/ 14288 h 1645420"/>
                <a:gd name="connsiteX10" fmla="*/ 1704933 w 2859570"/>
                <a:gd name="connsiteY10" fmla="*/ 401003 h 1645420"/>
                <a:gd name="connsiteX11" fmla="*/ 2122128 w 2859570"/>
                <a:gd name="connsiteY11" fmla="*/ 0 h 1645420"/>
                <a:gd name="connsiteX12" fmla="*/ 2138321 w 2859570"/>
                <a:gd name="connsiteY12" fmla="*/ 0 h 1645420"/>
                <a:gd name="connsiteX13" fmla="*/ 2221189 w 2859570"/>
                <a:gd name="connsiteY13" fmla="*/ 21908 h 1645420"/>
                <a:gd name="connsiteX14" fmla="*/ 2448836 w 2859570"/>
                <a:gd name="connsiteY14" fmla="*/ 83820 h 1645420"/>
                <a:gd name="connsiteX15" fmla="*/ 2645051 w 2859570"/>
                <a:gd name="connsiteY15" fmla="*/ 162878 h 1645420"/>
                <a:gd name="connsiteX16" fmla="*/ 2844124 w 2859570"/>
                <a:gd name="connsiteY16" fmla="*/ 312420 h 1645420"/>
                <a:gd name="connsiteX0" fmla="*/ 2276539 w 2276623"/>
                <a:gd name="connsiteY0" fmla="*/ 312420 h 1665062"/>
                <a:gd name="connsiteX1" fmla="*/ 1933841 w 2276623"/>
                <a:gd name="connsiteY1" fmla="*/ 1515912 h 1665062"/>
                <a:gd name="connsiteX2" fmla="*/ 132109 w 2276623"/>
                <a:gd name="connsiteY2" fmla="*/ 1581866 h 1665062"/>
                <a:gd name="connsiteX3" fmla="*/ 31303 w 2276623"/>
                <a:gd name="connsiteY3" fmla="*/ 532687 h 1665062"/>
                <a:gd name="connsiteX4" fmla="*/ 84929 w 2276623"/>
                <a:gd name="connsiteY4" fmla="*/ 369711 h 1665062"/>
                <a:gd name="connsiteX5" fmla="*/ 289622 w 2276623"/>
                <a:gd name="connsiteY5" fmla="*/ 201930 h 1665062"/>
                <a:gd name="connsiteX6" fmla="*/ 359154 w 2276623"/>
                <a:gd name="connsiteY6" fmla="*/ 161925 h 1665062"/>
                <a:gd name="connsiteX7" fmla="*/ 420114 w 2276623"/>
                <a:gd name="connsiteY7" fmla="*/ 149542 h 1665062"/>
                <a:gd name="connsiteX8" fmla="*/ 761111 w 2276623"/>
                <a:gd name="connsiteY8" fmla="*/ 27623 h 1665062"/>
                <a:gd name="connsiteX9" fmla="*/ 777303 w 2276623"/>
                <a:gd name="connsiteY9" fmla="*/ 14288 h 1665062"/>
                <a:gd name="connsiteX10" fmla="*/ 1137348 w 2276623"/>
                <a:gd name="connsiteY10" fmla="*/ 401003 h 1665062"/>
                <a:gd name="connsiteX11" fmla="*/ 1554543 w 2276623"/>
                <a:gd name="connsiteY11" fmla="*/ 0 h 1665062"/>
                <a:gd name="connsiteX12" fmla="*/ 1570736 w 2276623"/>
                <a:gd name="connsiteY12" fmla="*/ 0 h 1665062"/>
                <a:gd name="connsiteX13" fmla="*/ 1653604 w 2276623"/>
                <a:gd name="connsiteY13" fmla="*/ 21908 h 1665062"/>
                <a:gd name="connsiteX14" fmla="*/ 1881251 w 2276623"/>
                <a:gd name="connsiteY14" fmla="*/ 83820 h 1665062"/>
                <a:gd name="connsiteX15" fmla="*/ 2077466 w 2276623"/>
                <a:gd name="connsiteY15" fmla="*/ 162878 h 1665062"/>
                <a:gd name="connsiteX16" fmla="*/ 2276539 w 2276623"/>
                <a:gd name="connsiteY16" fmla="*/ 312420 h 1665062"/>
                <a:gd name="connsiteX0" fmla="*/ 2276539 w 2337206"/>
                <a:gd name="connsiteY0" fmla="*/ 312420 h 1705375"/>
                <a:gd name="connsiteX1" fmla="*/ 2128012 w 2337206"/>
                <a:gd name="connsiteY1" fmla="*/ 1587827 h 1705375"/>
                <a:gd name="connsiteX2" fmla="*/ 132109 w 2337206"/>
                <a:gd name="connsiteY2" fmla="*/ 1581866 h 1705375"/>
                <a:gd name="connsiteX3" fmla="*/ 31303 w 2337206"/>
                <a:gd name="connsiteY3" fmla="*/ 532687 h 1705375"/>
                <a:gd name="connsiteX4" fmla="*/ 84929 w 2337206"/>
                <a:gd name="connsiteY4" fmla="*/ 369711 h 1705375"/>
                <a:gd name="connsiteX5" fmla="*/ 289622 w 2337206"/>
                <a:gd name="connsiteY5" fmla="*/ 201930 h 1705375"/>
                <a:gd name="connsiteX6" fmla="*/ 359154 w 2337206"/>
                <a:gd name="connsiteY6" fmla="*/ 161925 h 1705375"/>
                <a:gd name="connsiteX7" fmla="*/ 420114 w 2337206"/>
                <a:gd name="connsiteY7" fmla="*/ 149542 h 1705375"/>
                <a:gd name="connsiteX8" fmla="*/ 761111 w 2337206"/>
                <a:gd name="connsiteY8" fmla="*/ 27623 h 1705375"/>
                <a:gd name="connsiteX9" fmla="*/ 777303 w 2337206"/>
                <a:gd name="connsiteY9" fmla="*/ 14288 h 1705375"/>
                <a:gd name="connsiteX10" fmla="*/ 1137348 w 2337206"/>
                <a:gd name="connsiteY10" fmla="*/ 401003 h 1705375"/>
                <a:gd name="connsiteX11" fmla="*/ 1554543 w 2337206"/>
                <a:gd name="connsiteY11" fmla="*/ 0 h 1705375"/>
                <a:gd name="connsiteX12" fmla="*/ 1570736 w 2337206"/>
                <a:gd name="connsiteY12" fmla="*/ 0 h 1705375"/>
                <a:gd name="connsiteX13" fmla="*/ 1653604 w 2337206"/>
                <a:gd name="connsiteY13" fmla="*/ 21908 h 1705375"/>
                <a:gd name="connsiteX14" fmla="*/ 1881251 w 2337206"/>
                <a:gd name="connsiteY14" fmla="*/ 83820 h 1705375"/>
                <a:gd name="connsiteX15" fmla="*/ 2077466 w 2337206"/>
                <a:gd name="connsiteY15" fmla="*/ 162878 h 1705375"/>
                <a:gd name="connsiteX16" fmla="*/ 2276539 w 2337206"/>
                <a:gd name="connsiteY16" fmla="*/ 312420 h 1705375"/>
                <a:gd name="connsiteX0" fmla="*/ 2418837 w 2479504"/>
                <a:gd name="connsiteY0" fmla="*/ 312420 h 1718118"/>
                <a:gd name="connsiteX1" fmla="*/ 2270310 w 2479504"/>
                <a:gd name="connsiteY1" fmla="*/ 1587827 h 1718118"/>
                <a:gd name="connsiteX2" fmla="*/ 274407 w 2479504"/>
                <a:gd name="connsiteY2" fmla="*/ 1581866 h 1718118"/>
                <a:gd name="connsiteX3" fmla="*/ 1131 w 2479504"/>
                <a:gd name="connsiteY3" fmla="*/ 956206 h 1718118"/>
                <a:gd name="connsiteX4" fmla="*/ 173601 w 2479504"/>
                <a:gd name="connsiteY4" fmla="*/ 532687 h 1718118"/>
                <a:gd name="connsiteX5" fmla="*/ 227227 w 2479504"/>
                <a:gd name="connsiteY5" fmla="*/ 369711 h 1718118"/>
                <a:gd name="connsiteX6" fmla="*/ 431920 w 2479504"/>
                <a:gd name="connsiteY6" fmla="*/ 201930 h 1718118"/>
                <a:gd name="connsiteX7" fmla="*/ 501452 w 2479504"/>
                <a:gd name="connsiteY7" fmla="*/ 161925 h 1718118"/>
                <a:gd name="connsiteX8" fmla="*/ 562412 w 2479504"/>
                <a:gd name="connsiteY8" fmla="*/ 149542 h 1718118"/>
                <a:gd name="connsiteX9" fmla="*/ 903409 w 2479504"/>
                <a:gd name="connsiteY9" fmla="*/ 27623 h 1718118"/>
                <a:gd name="connsiteX10" fmla="*/ 919601 w 2479504"/>
                <a:gd name="connsiteY10" fmla="*/ 14288 h 1718118"/>
                <a:gd name="connsiteX11" fmla="*/ 1279646 w 2479504"/>
                <a:gd name="connsiteY11" fmla="*/ 401003 h 1718118"/>
                <a:gd name="connsiteX12" fmla="*/ 1696841 w 2479504"/>
                <a:gd name="connsiteY12" fmla="*/ 0 h 1718118"/>
                <a:gd name="connsiteX13" fmla="*/ 1713034 w 2479504"/>
                <a:gd name="connsiteY13" fmla="*/ 0 h 1718118"/>
                <a:gd name="connsiteX14" fmla="*/ 1795902 w 2479504"/>
                <a:gd name="connsiteY14" fmla="*/ 21908 h 1718118"/>
                <a:gd name="connsiteX15" fmla="*/ 2023549 w 2479504"/>
                <a:gd name="connsiteY15" fmla="*/ 83820 h 1718118"/>
                <a:gd name="connsiteX16" fmla="*/ 2219764 w 2479504"/>
                <a:gd name="connsiteY16" fmla="*/ 162878 h 1718118"/>
                <a:gd name="connsiteX17" fmla="*/ 2418837 w 2479504"/>
                <a:gd name="connsiteY17" fmla="*/ 312420 h 1718118"/>
                <a:gd name="connsiteX0" fmla="*/ 2418837 w 2472334"/>
                <a:gd name="connsiteY0" fmla="*/ 312420 h 1636008"/>
                <a:gd name="connsiteX1" fmla="*/ 2270310 w 2472334"/>
                <a:gd name="connsiteY1" fmla="*/ 1587827 h 1636008"/>
                <a:gd name="connsiteX2" fmla="*/ 382281 w 2472334"/>
                <a:gd name="connsiteY2" fmla="*/ 1387695 h 1636008"/>
                <a:gd name="connsiteX3" fmla="*/ 274407 w 2472334"/>
                <a:gd name="connsiteY3" fmla="*/ 1581866 h 1636008"/>
                <a:gd name="connsiteX4" fmla="*/ 1131 w 2472334"/>
                <a:gd name="connsiteY4" fmla="*/ 956206 h 1636008"/>
                <a:gd name="connsiteX5" fmla="*/ 173601 w 2472334"/>
                <a:gd name="connsiteY5" fmla="*/ 532687 h 1636008"/>
                <a:gd name="connsiteX6" fmla="*/ 227227 w 2472334"/>
                <a:gd name="connsiteY6" fmla="*/ 369711 h 1636008"/>
                <a:gd name="connsiteX7" fmla="*/ 431920 w 2472334"/>
                <a:gd name="connsiteY7" fmla="*/ 201930 h 1636008"/>
                <a:gd name="connsiteX8" fmla="*/ 501452 w 2472334"/>
                <a:gd name="connsiteY8" fmla="*/ 161925 h 1636008"/>
                <a:gd name="connsiteX9" fmla="*/ 562412 w 2472334"/>
                <a:gd name="connsiteY9" fmla="*/ 149542 h 1636008"/>
                <a:gd name="connsiteX10" fmla="*/ 903409 w 2472334"/>
                <a:gd name="connsiteY10" fmla="*/ 27623 h 1636008"/>
                <a:gd name="connsiteX11" fmla="*/ 919601 w 2472334"/>
                <a:gd name="connsiteY11" fmla="*/ 14288 h 1636008"/>
                <a:gd name="connsiteX12" fmla="*/ 1279646 w 2472334"/>
                <a:gd name="connsiteY12" fmla="*/ 401003 h 1636008"/>
                <a:gd name="connsiteX13" fmla="*/ 1696841 w 2472334"/>
                <a:gd name="connsiteY13" fmla="*/ 0 h 1636008"/>
                <a:gd name="connsiteX14" fmla="*/ 1713034 w 2472334"/>
                <a:gd name="connsiteY14" fmla="*/ 0 h 1636008"/>
                <a:gd name="connsiteX15" fmla="*/ 1795902 w 2472334"/>
                <a:gd name="connsiteY15" fmla="*/ 21908 h 1636008"/>
                <a:gd name="connsiteX16" fmla="*/ 2023549 w 2472334"/>
                <a:gd name="connsiteY16" fmla="*/ 83820 h 1636008"/>
                <a:gd name="connsiteX17" fmla="*/ 2219764 w 2472334"/>
                <a:gd name="connsiteY17" fmla="*/ 162878 h 1636008"/>
                <a:gd name="connsiteX18" fmla="*/ 2418837 w 2472334"/>
                <a:gd name="connsiteY18" fmla="*/ 312420 h 1636008"/>
                <a:gd name="connsiteX0" fmla="*/ 2418837 w 2458841"/>
                <a:gd name="connsiteY0" fmla="*/ 312420 h 1621797"/>
                <a:gd name="connsiteX1" fmla="*/ 2270310 w 2458841"/>
                <a:gd name="connsiteY1" fmla="*/ 1587827 h 1621797"/>
                <a:gd name="connsiteX2" fmla="*/ 590834 w 2458841"/>
                <a:gd name="connsiteY2" fmla="*/ 1265440 h 1621797"/>
                <a:gd name="connsiteX3" fmla="*/ 382281 w 2458841"/>
                <a:gd name="connsiteY3" fmla="*/ 1387695 h 1621797"/>
                <a:gd name="connsiteX4" fmla="*/ 274407 w 2458841"/>
                <a:gd name="connsiteY4" fmla="*/ 158186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8841"/>
                <a:gd name="connsiteY0" fmla="*/ 312420 h 1621797"/>
                <a:gd name="connsiteX1" fmla="*/ 2270310 w 2458841"/>
                <a:gd name="connsiteY1" fmla="*/ 1587827 h 1621797"/>
                <a:gd name="connsiteX2" fmla="*/ 590834 w 2458841"/>
                <a:gd name="connsiteY2" fmla="*/ 1265440 h 1621797"/>
                <a:gd name="connsiteX3" fmla="*/ 382281 w 2458841"/>
                <a:gd name="connsiteY3" fmla="*/ 1387695 h 1621797"/>
                <a:gd name="connsiteX4" fmla="*/ 188109 w 2458841"/>
                <a:gd name="connsiteY4" fmla="*/ 138769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8841"/>
                <a:gd name="connsiteY0" fmla="*/ 312420 h 1621797"/>
                <a:gd name="connsiteX1" fmla="*/ 2270310 w 2458841"/>
                <a:gd name="connsiteY1" fmla="*/ 1587827 h 1621797"/>
                <a:gd name="connsiteX2" fmla="*/ 590834 w 2458841"/>
                <a:gd name="connsiteY2" fmla="*/ 1265440 h 1621797"/>
                <a:gd name="connsiteX3" fmla="*/ 346324 w 2458841"/>
                <a:gd name="connsiteY3" fmla="*/ 1380504 h 1621797"/>
                <a:gd name="connsiteX4" fmla="*/ 188109 w 2458841"/>
                <a:gd name="connsiteY4" fmla="*/ 138769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46466 w 2478427"/>
                <a:gd name="connsiteY0" fmla="*/ 312420 h 1636168"/>
                <a:gd name="connsiteX1" fmla="*/ 2297939 w 2478427"/>
                <a:gd name="connsiteY1" fmla="*/ 1587827 h 1636168"/>
                <a:gd name="connsiteX2" fmla="*/ 747911 w 2478427"/>
                <a:gd name="connsiteY2" fmla="*/ 1358929 h 1636168"/>
                <a:gd name="connsiteX3" fmla="*/ 618463 w 2478427"/>
                <a:gd name="connsiteY3" fmla="*/ 1265440 h 1636168"/>
                <a:gd name="connsiteX4" fmla="*/ 373953 w 2478427"/>
                <a:gd name="connsiteY4" fmla="*/ 1380504 h 1636168"/>
                <a:gd name="connsiteX5" fmla="*/ 215738 w 2478427"/>
                <a:gd name="connsiteY5" fmla="*/ 1387696 h 1636168"/>
                <a:gd name="connsiteX6" fmla="*/ 14378 w 2478427"/>
                <a:gd name="connsiteY6" fmla="*/ 1186333 h 1636168"/>
                <a:gd name="connsiteX7" fmla="*/ 28760 w 2478427"/>
                <a:gd name="connsiteY7" fmla="*/ 956206 h 1636168"/>
                <a:gd name="connsiteX8" fmla="*/ 201230 w 2478427"/>
                <a:gd name="connsiteY8" fmla="*/ 532687 h 1636168"/>
                <a:gd name="connsiteX9" fmla="*/ 254856 w 2478427"/>
                <a:gd name="connsiteY9" fmla="*/ 369711 h 1636168"/>
                <a:gd name="connsiteX10" fmla="*/ 459549 w 2478427"/>
                <a:gd name="connsiteY10" fmla="*/ 201930 h 1636168"/>
                <a:gd name="connsiteX11" fmla="*/ 529081 w 2478427"/>
                <a:gd name="connsiteY11" fmla="*/ 161925 h 1636168"/>
                <a:gd name="connsiteX12" fmla="*/ 590041 w 2478427"/>
                <a:gd name="connsiteY12" fmla="*/ 149542 h 1636168"/>
                <a:gd name="connsiteX13" fmla="*/ 931038 w 2478427"/>
                <a:gd name="connsiteY13" fmla="*/ 27623 h 1636168"/>
                <a:gd name="connsiteX14" fmla="*/ 947230 w 2478427"/>
                <a:gd name="connsiteY14" fmla="*/ 14288 h 1636168"/>
                <a:gd name="connsiteX15" fmla="*/ 1307275 w 2478427"/>
                <a:gd name="connsiteY15" fmla="*/ 401003 h 1636168"/>
                <a:gd name="connsiteX16" fmla="*/ 1724470 w 2478427"/>
                <a:gd name="connsiteY16" fmla="*/ 0 h 1636168"/>
                <a:gd name="connsiteX17" fmla="*/ 1740663 w 2478427"/>
                <a:gd name="connsiteY17" fmla="*/ 0 h 1636168"/>
                <a:gd name="connsiteX18" fmla="*/ 1823531 w 2478427"/>
                <a:gd name="connsiteY18" fmla="*/ 21908 h 1636168"/>
                <a:gd name="connsiteX19" fmla="*/ 2051178 w 2478427"/>
                <a:gd name="connsiteY19" fmla="*/ 83820 h 1636168"/>
                <a:gd name="connsiteX20" fmla="*/ 2247393 w 2478427"/>
                <a:gd name="connsiteY20" fmla="*/ 162878 h 1636168"/>
                <a:gd name="connsiteX21" fmla="*/ 2446466 w 2478427"/>
                <a:gd name="connsiteY21" fmla="*/ 312420 h 1636168"/>
                <a:gd name="connsiteX0" fmla="*/ 2446466 w 2634501"/>
                <a:gd name="connsiteY0" fmla="*/ 312420 h 1598494"/>
                <a:gd name="connsiteX1" fmla="*/ 2632084 w 2634501"/>
                <a:gd name="connsiteY1" fmla="*/ 977780 h 1598494"/>
                <a:gd name="connsiteX2" fmla="*/ 2297939 w 2634501"/>
                <a:gd name="connsiteY2" fmla="*/ 1587827 h 1598494"/>
                <a:gd name="connsiteX3" fmla="*/ 747911 w 2634501"/>
                <a:gd name="connsiteY3" fmla="*/ 1358929 h 1598494"/>
                <a:gd name="connsiteX4" fmla="*/ 618463 w 2634501"/>
                <a:gd name="connsiteY4" fmla="*/ 1265440 h 1598494"/>
                <a:gd name="connsiteX5" fmla="*/ 373953 w 2634501"/>
                <a:gd name="connsiteY5" fmla="*/ 1380504 h 1598494"/>
                <a:gd name="connsiteX6" fmla="*/ 215738 w 2634501"/>
                <a:gd name="connsiteY6" fmla="*/ 1387696 h 1598494"/>
                <a:gd name="connsiteX7" fmla="*/ 14378 w 2634501"/>
                <a:gd name="connsiteY7" fmla="*/ 1186333 h 1598494"/>
                <a:gd name="connsiteX8" fmla="*/ 28760 w 2634501"/>
                <a:gd name="connsiteY8" fmla="*/ 956206 h 1598494"/>
                <a:gd name="connsiteX9" fmla="*/ 201230 w 2634501"/>
                <a:gd name="connsiteY9" fmla="*/ 532687 h 1598494"/>
                <a:gd name="connsiteX10" fmla="*/ 254856 w 2634501"/>
                <a:gd name="connsiteY10" fmla="*/ 369711 h 1598494"/>
                <a:gd name="connsiteX11" fmla="*/ 459549 w 2634501"/>
                <a:gd name="connsiteY11" fmla="*/ 201930 h 1598494"/>
                <a:gd name="connsiteX12" fmla="*/ 529081 w 2634501"/>
                <a:gd name="connsiteY12" fmla="*/ 161925 h 1598494"/>
                <a:gd name="connsiteX13" fmla="*/ 590041 w 2634501"/>
                <a:gd name="connsiteY13" fmla="*/ 149542 h 1598494"/>
                <a:gd name="connsiteX14" fmla="*/ 931038 w 2634501"/>
                <a:gd name="connsiteY14" fmla="*/ 27623 h 1598494"/>
                <a:gd name="connsiteX15" fmla="*/ 947230 w 2634501"/>
                <a:gd name="connsiteY15" fmla="*/ 14288 h 1598494"/>
                <a:gd name="connsiteX16" fmla="*/ 1307275 w 2634501"/>
                <a:gd name="connsiteY16" fmla="*/ 401003 h 1598494"/>
                <a:gd name="connsiteX17" fmla="*/ 1724470 w 2634501"/>
                <a:gd name="connsiteY17" fmla="*/ 0 h 1598494"/>
                <a:gd name="connsiteX18" fmla="*/ 1740663 w 2634501"/>
                <a:gd name="connsiteY18" fmla="*/ 0 h 1598494"/>
                <a:gd name="connsiteX19" fmla="*/ 1823531 w 2634501"/>
                <a:gd name="connsiteY19" fmla="*/ 21908 h 1598494"/>
                <a:gd name="connsiteX20" fmla="*/ 2051178 w 2634501"/>
                <a:gd name="connsiteY20" fmla="*/ 83820 h 1598494"/>
                <a:gd name="connsiteX21" fmla="*/ 2247393 w 2634501"/>
                <a:gd name="connsiteY21" fmla="*/ 162878 h 1598494"/>
                <a:gd name="connsiteX22" fmla="*/ 2446466 w 2634501"/>
                <a:gd name="connsiteY22" fmla="*/ 312420 h 1598494"/>
                <a:gd name="connsiteX0" fmla="*/ 2446466 w 2634501"/>
                <a:gd name="connsiteY0" fmla="*/ 312420 h 1601823"/>
                <a:gd name="connsiteX1" fmla="*/ 2632084 w 2634501"/>
                <a:gd name="connsiteY1" fmla="*/ 977780 h 1601823"/>
                <a:gd name="connsiteX2" fmla="*/ 2297939 w 2634501"/>
                <a:gd name="connsiteY2" fmla="*/ 1587827 h 1601823"/>
                <a:gd name="connsiteX3" fmla="*/ 2042381 w 2634501"/>
                <a:gd name="connsiteY3" fmla="*/ 1402078 h 1601823"/>
                <a:gd name="connsiteX4" fmla="*/ 747911 w 2634501"/>
                <a:gd name="connsiteY4" fmla="*/ 1358929 h 1601823"/>
                <a:gd name="connsiteX5" fmla="*/ 618463 w 2634501"/>
                <a:gd name="connsiteY5" fmla="*/ 1265440 h 1601823"/>
                <a:gd name="connsiteX6" fmla="*/ 373953 w 2634501"/>
                <a:gd name="connsiteY6" fmla="*/ 1380504 h 1601823"/>
                <a:gd name="connsiteX7" fmla="*/ 215738 w 2634501"/>
                <a:gd name="connsiteY7" fmla="*/ 1387696 h 1601823"/>
                <a:gd name="connsiteX8" fmla="*/ 14378 w 2634501"/>
                <a:gd name="connsiteY8" fmla="*/ 1186333 h 1601823"/>
                <a:gd name="connsiteX9" fmla="*/ 28760 w 2634501"/>
                <a:gd name="connsiteY9" fmla="*/ 956206 h 1601823"/>
                <a:gd name="connsiteX10" fmla="*/ 201230 w 2634501"/>
                <a:gd name="connsiteY10" fmla="*/ 532687 h 1601823"/>
                <a:gd name="connsiteX11" fmla="*/ 254856 w 2634501"/>
                <a:gd name="connsiteY11" fmla="*/ 369711 h 1601823"/>
                <a:gd name="connsiteX12" fmla="*/ 459549 w 2634501"/>
                <a:gd name="connsiteY12" fmla="*/ 201930 h 1601823"/>
                <a:gd name="connsiteX13" fmla="*/ 529081 w 2634501"/>
                <a:gd name="connsiteY13" fmla="*/ 161925 h 1601823"/>
                <a:gd name="connsiteX14" fmla="*/ 590041 w 2634501"/>
                <a:gd name="connsiteY14" fmla="*/ 149542 h 1601823"/>
                <a:gd name="connsiteX15" fmla="*/ 931038 w 2634501"/>
                <a:gd name="connsiteY15" fmla="*/ 27623 h 1601823"/>
                <a:gd name="connsiteX16" fmla="*/ 947230 w 2634501"/>
                <a:gd name="connsiteY16" fmla="*/ 14288 h 1601823"/>
                <a:gd name="connsiteX17" fmla="*/ 1307275 w 2634501"/>
                <a:gd name="connsiteY17" fmla="*/ 401003 h 1601823"/>
                <a:gd name="connsiteX18" fmla="*/ 1724470 w 2634501"/>
                <a:gd name="connsiteY18" fmla="*/ 0 h 1601823"/>
                <a:gd name="connsiteX19" fmla="*/ 1740663 w 2634501"/>
                <a:gd name="connsiteY19" fmla="*/ 0 h 1601823"/>
                <a:gd name="connsiteX20" fmla="*/ 1823531 w 2634501"/>
                <a:gd name="connsiteY20" fmla="*/ 21908 h 1601823"/>
                <a:gd name="connsiteX21" fmla="*/ 2051178 w 2634501"/>
                <a:gd name="connsiteY21" fmla="*/ 83820 h 1601823"/>
                <a:gd name="connsiteX22" fmla="*/ 2247393 w 2634501"/>
                <a:gd name="connsiteY22" fmla="*/ 162878 h 1601823"/>
                <a:gd name="connsiteX23" fmla="*/ 2446466 w 2634501"/>
                <a:gd name="connsiteY23" fmla="*/ 312420 h 1601823"/>
                <a:gd name="connsiteX0" fmla="*/ 2446466 w 2634501"/>
                <a:gd name="connsiteY0" fmla="*/ 312420 h 1410168"/>
                <a:gd name="connsiteX1" fmla="*/ 2632084 w 2634501"/>
                <a:gd name="connsiteY1" fmla="*/ 977780 h 1410168"/>
                <a:gd name="connsiteX2" fmla="*/ 2377046 w 2634501"/>
                <a:gd name="connsiteY2" fmla="*/ 1264210 h 1410168"/>
                <a:gd name="connsiteX3" fmla="*/ 2042381 w 2634501"/>
                <a:gd name="connsiteY3" fmla="*/ 1402078 h 1410168"/>
                <a:gd name="connsiteX4" fmla="*/ 747911 w 2634501"/>
                <a:gd name="connsiteY4" fmla="*/ 1358929 h 1410168"/>
                <a:gd name="connsiteX5" fmla="*/ 618463 w 2634501"/>
                <a:gd name="connsiteY5" fmla="*/ 1265440 h 1410168"/>
                <a:gd name="connsiteX6" fmla="*/ 373953 w 2634501"/>
                <a:gd name="connsiteY6" fmla="*/ 1380504 h 1410168"/>
                <a:gd name="connsiteX7" fmla="*/ 215738 w 2634501"/>
                <a:gd name="connsiteY7" fmla="*/ 1387696 h 1410168"/>
                <a:gd name="connsiteX8" fmla="*/ 14378 w 2634501"/>
                <a:gd name="connsiteY8" fmla="*/ 1186333 h 1410168"/>
                <a:gd name="connsiteX9" fmla="*/ 28760 w 2634501"/>
                <a:gd name="connsiteY9" fmla="*/ 956206 h 1410168"/>
                <a:gd name="connsiteX10" fmla="*/ 201230 w 2634501"/>
                <a:gd name="connsiteY10" fmla="*/ 532687 h 1410168"/>
                <a:gd name="connsiteX11" fmla="*/ 254856 w 2634501"/>
                <a:gd name="connsiteY11" fmla="*/ 369711 h 1410168"/>
                <a:gd name="connsiteX12" fmla="*/ 459549 w 2634501"/>
                <a:gd name="connsiteY12" fmla="*/ 201930 h 1410168"/>
                <a:gd name="connsiteX13" fmla="*/ 529081 w 2634501"/>
                <a:gd name="connsiteY13" fmla="*/ 161925 h 1410168"/>
                <a:gd name="connsiteX14" fmla="*/ 590041 w 2634501"/>
                <a:gd name="connsiteY14" fmla="*/ 149542 h 1410168"/>
                <a:gd name="connsiteX15" fmla="*/ 931038 w 2634501"/>
                <a:gd name="connsiteY15" fmla="*/ 27623 h 1410168"/>
                <a:gd name="connsiteX16" fmla="*/ 947230 w 2634501"/>
                <a:gd name="connsiteY16" fmla="*/ 14288 h 1410168"/>
                <a:gd name="connsiteX17" fmla="*/ 1307275 w 2634501"/>
                <a:gd name="connsiteY17" fmla="*/ 401003 h 1410168"/>
                <a:gd name="connsiteX18" fmla="*/ 1724470 w 2634501"/>
                <a:gd name="connsiteY18" fmla="*/ 0 h 1410168"/>
                <a:gd name="connsiteX19" fmla="*/ 1740663 w 2634501"/>
                <a:gd name="connsiteY19" fmla="*/ 0 h 1410168"/>
                <a:gd name="connsiteX20" fmla="*/ 1823531 w 2634501"/>
                <a:gd name="connsiteY20" fmla="*/ 21908 h 1410168"/>
                <a:gd name="connsiteX21" fmla="*/ 2051178 w 2634501"/>
                <a:gd name="connsiteY21" fmla="*/ 83820 h 1410168"/>
                <a:gd name="connsiteX22" fmla="*/ 2247393 w 2634501"/>
                <a:gd name="connsiteY22" fmla="*/ 162878 h 1410168"/>
                <a:gd name="connsiteX23" fmla="*/ 2446466 w 2634501"/>
                <a:gd name="connsiteY23" fmla="*/ 312420 h 1410168"/>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34501" h="1408150">
                  <a:moveTo>
                    <a:pt x="2446466" y="312420"/>
                  </a:moveTo>
                  <a:cubicBezTo>
                    <a:pt x="2484212" y="415875"/>
                    <a:pt x="2656839" y="765212"/>
                    <a:pt x="2632084" y="977780"/>
                  </a:cubicBezTo>
                  <a:cubicBezTo>
                    <a:pt x="2607330" y="1190348"/>
                    <a:pt x="2458916" y="1282402"/>
                    <a:pt x="2377046" y="1264210"/>
                  </a:cubicBezTo>
                  <a:cubicBezTo>
                    <a:pt x="2312323" y="1249828"/>
                    <a:pt x="2256372" y="1213696"/>
                    <a:pt x="2200594" y="1236674"/>
                  </a:cubicBezTo>
                  <a:cubicBezTo>
                    <a:pt x="2101668" y="1266844"/>
                    <a:pt x="2168232" y="1372114"/>
                    <a:pt x="2042381" y="1402078"/>
                  </a:cubicBezTo>
                  <a:cubicBezTo>
                    <a:pt x="1801466" y="1396085"/>
                    <a:pt x="973245" y="1411666"/>
                    <a:pt x="747911" y="1358929"/>
                  </a:cubicBezTo>
                  <a:cubicBezTo>
                    <a:pt x="676551" y="1290815"/>
                    <a:pt x="695172" y="1315780"/>
                    <a:pt x="618463" y="1265440"/>
                  </a:cubicBezTo>
                  <a:cubicBezTo>
                    <a:pt x="520180" y="1265440"/>
                    <a:pt x="419499" y="1352937"/>
                    <a:pt x="373953" y="1380504"/>
                  </a:cubicBezTo>
                  <a:cubicBezTo>
                    <a:pt x="328407" y="1408071"/>
                    <a:pt x="263681" y="1422455"/>
                    <a:pt x="215738" y="1387696"/>
                  </a:cubicBezTo>
                  <a:cubicBezTo>
                    <a:pt x="167795" y="1352937"/>
                    <a:pt x="45541" y="1258248"/>
                    <a:pt x="14378" y="1186333"/>
                  </a:cubicBezTo>
                  <a:cubicBezTo>
                    <a:pt x="-16785" y="1114418"/>
                    <a:pt x="9604" y="1062750"/>
                    <a:pt x="28760" y="956206"/>
                  </a:cubicBezTo>
                  <a:cubicBezTo>
                    <a:pt x="47916" y="849662"/>
                    <a:pt x="187519" y="596876"/>
                    <a:pt x="201230" y="532687"/>
                  </a:cubicBezTo>
                  <a:lnTo>
                    <a:pt x="254856" y="369711"/>
                  </a:lnTo>
                  <a:cubicBezTo>
                    <a:pt x="311054" y="274461"/>
                    <a:pt x="365251" y="243840"/>
                    <a:pt x="459549" y="201930"/>
                  </a:cubicBezTo>
                  <a:cubicBezTo>
                    <a:pt x="481456" y="185738"/>
                    <a:pt x="504316" y="172403"/>
                    <a:pt x="529081" y="161925"/>
                  </a:cubicBezTo>
                  <a:cubicBezTo>
                    <a:pt x="549083" y="155258"/>
                    <a:pt x="569086" y="151448"/>
                    <a:pt x="590041" y="149542"/>
                  </a:cubicBezTo>
                  <a:cubicBezTo>
                    <a:pt x="745299" y="89535"/>
                    <a:pt x="876745" y="47625"/>
                    <a:pt x="931038" y="27623"/>
                  </a:cubicBezTo>
                  <a:lnTo>
                    <a:pt x="947230" y="14288"/>
                  </a:lnTo>
                  <a:cubicBezTo>
                    <a:pt x="947230" y="14288"/>
                    <a:pt x="1072960" y="401003"/>
                    <a:pt x="1307275" y="401003"/>
                  </a:cubicBezTo>
                  <a:cubicBezTo>
                    <a:pt x="1307275" y="401003"/>
                    <a:pt x="1696848" y="426720"/>
                    <a:pt x="1724470" y="0"/>
                  </a:cubicBezTo>
                  <a:lnTo>
                    <a:pt x="1740663" y="0"/>
                  </a:lnTo>
                  <a:cubicBezTo>
                    <a:pt x="1769238" y="2858"/>
                    <a:pt x="1797813" y="10478"/>
                    <a:pt x="1823531" y="21908"/>
                  </a:cubicBezTo>
                  <a:cubicBezTo>
                    <a:pt x="1899731" y="56198"/>
                    <a:pt x="1989265" y="70485"/>
                    <a:pt x="2051178" y="83820"/>
                  </a:cubicBezTo>
                  <a:cubicBezTo>
                    <a:pt x="2094040" y="93345"/>
                    <a:pt x="2180718" y="113348"/>
                    <a:pt x="2247393" y="162878"/>
                  </a:cubicBezTo>
                  <a:cubicBezTo>
                    <a:pt x="2348358" y="190500"/>
                    <a:pt x="2387410" y="213360"/>
                    <a:pt x="2446466" y="312420"/>
                  </a:cubicBezTo>
                  <a:close/>
                </a:path>
              </a:pathLst>
            </a:custGeom>
            <a:solidFill>
              <a:srgbClr val="FFFFFF"/>
            </a:solidFill>
            <a:ln w="95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5BA7317-AC9E-6C49-84AF-53EC54C54A44}"/>
                </a:ext>
              </a:extLst>
            </p:cNvPr>
            <p:cNvSpPr/>
            <p:nvPr/>
          </p:nvSpPr>
          <p:spPr>
            <a:xfrm>
              <a:off x="3328958" y="4033561"/>
              <a:ext cx="723443" cy="1046052"/>
            </a:xfrm>
            <a:custGeom>
              <a:avLst/>
              <a:gdLst>
                <a:gd name="connsiteX0" fmla="*/ 0 w 642933"/>
                <a:gd name="connsiteY0" fmla="*/ 681038 h 929640"/>
                <a:gd name="connsiteX1" fmla="*/ 21908 w 642933"/>
                <a:gd name="connsiteY1" fmla="*/ 660083 h 929640"/>
                <a:gd name="connsiteX2" fmla="*/ 48578 w 642933"/>
                <a:gd name="connsiteY2" fmla="*/ 638175 h 929640"/>
                <a:gd name="connsiteX3" fmla="*/ 77153 w 642933"/>
                <a:gd name="connsiteY3" fmla="*/ 619125 h 929640"/>
                <a:gd name="connsiteX4" fmla="*/ 104775 w 642933"/>
                <a:gd name="connsiteY4" fmla="*/ 599123 h 929640"/>
                <a:gd name="connsiteX5" fmla="*/ 129540 w 642933"/>
                <a:gd name="connsiteY5" fmla="*/ 575310 h 929640"/>
                <a:gd name="connsiteX6" fmla="*/ 151448 w 642933"/>
                <a:gd name="connsiteY6" fmla="*/ 549593 h 929640"/>
                <a:gd name="connsiteX7" fmla="*/ 175260 w 642933"/>
                <a:gd name="connsiteY7" fmla="*/ 524828 h 929640"/>
                <a:gd name="connsiteX8" fmla="*/ 191452 w 642933"/>
                <a:gd name="connsiteY8" fmla="*/ 494348 h 929640"/>
                <a:gd name="connsiteX9" fmla="*/ 203835 w 642933"/>
                <a:gd name="connsiteY9" fmla="*/ 461963 h 929640"/>
                <a:gd name="connsiteX10" fmla="*/ 206693 w 642933"/>
                <a:gd name="connsiteY10" fmla="*/ 427673 h 929640"/>
                <a:gd name="connsiteX11" fmla="*/ 202883 w 642933"/>
                <a:gd name="connsiteY11" fmla="*/ 396240 h 929640"/>
                <a:gd name="connsiteX12" fmla="*/ 195263 w 642933"/>
                <a:gd name="connsiteY12" fmla="*/ 363855 h 929640"/>
                <a:gd name="connsiteX13" fmla="*/ 201930 w 642933"/>
                <a:gd name="connsiteY13" fmla="*/ 332423 h 929640"/>
                <a:gd name="connsiteX14" fmla="*/ 211455 w 642933"/>
                <a:gd name="connsiteY14" fmla="*/ 301943 h 929640"/>
                <a:gd name="connsiteX15" fmla="*/ 217170 w 642933"/>
                <a:gd name="connsiteY15" fmla="*/ 270510 h 929640"/>
                <a:gd name="connsiteX16" fmla="*/ 226695 w 642933"/>
                <a:gd name="connsiteY16" fmla="*/ 238125 h 929640"/>
                <a:gd name="connsiteX17" fmla="*/ 240030 w 642933"/>
                <a:gd name="connsiteY17" fmla="*/ 205740 h 929640"/>
                <a:gd name="connsiteX18" fmla="*/ 243840 w 642933"/>
                <a:gd name="connsiteY18" fmla="*/ 171450 h 929640"/>
                <a:gd name="connsiteX19" fmla="*/ 246698 w 642933"/>
                <a:gd name="connsiteY19" fmla="*/ 137160 h 929640"/>
                <a:gd name="connsiteX20" fmla="*/ 249555 w 642933"/>
                <a:gd name="connsiteY20" fmla="*/ 101918 h 929640"/>
                <a:gd name="connsiteX21" fmla="*/ 261938 w 642933"/>
                <a:gd name="connsiteY21" fmla="*/ 68580 h 929640"/>
                <a:gd name="connsiteX22" fmla="*/ 271463 w 642933"/>
                <a:gd name="connsiteY22" fmla="*/ 34290 h 929640"/>
                <a:gd name="connsiteX23" fmla="*/ 294323 w 642933"/>
                <a:gd name="connsiteY23" fmla="*/ 6668 h 929640"/>
                <a:gd name="connsiteX24" fmla="*/ 327660 w 642933"/>
                <a:gd name="connsiteY24" fmla="*/ 0 h 929640"/>
                <a:gd name="connsiteX25" fmla="*/ 360998 w 642933"/>
                <a:gd name="connsiteY25" fmla="*/ 6668 h 929640"/>
                <a:gd name="connsiteX26" fmla="*/ 389573 w 642933"/>
                <a:gd name="connsiteY26" fmla="*/ 25718 h 929640"/>
                <a:gd name="connsiteX27" fmla="*/ 401003 w 642933"/>
                <a:gd name="connsiteY27" fmla="*/ 58103 h 929640"/>
                <a:gd name="connsiteX28" fmla="*/ 401955 w 642933"/>
                <a:gd name="connsiteY28" fmla="*/ 91440 h 929640"/>
                <a:gd name="connsiteX29" fmla="*/ 408623 w 642933"/>
                <a:gd name="connsiteY29" fmla="*/ 125730 h 929640"/>
                <a:gd name="connsiteX30" fmla="*/ 411480 w 642933"/>
                <a:gd name="connsiteY30" fmla="*/ 160020 h 929640"/>
                <a:gd name="connsiteX31" fmla="*/ 415290 w 642933"/>
                <a:gd name="connsiteY31" fmla="*/ 193358 h 929640"/>
                <a:gd name="connsiteX32" fmla="*/ 434340 w 642933"/>
                <a:gd name="connsiteY32" fmla="*/ 215265 h 929640"/>
                <a:gd name="connsiteX33" fmla="*/ 465769 w 642933"/>
                <a:gd name="connsiteY33" fmla="*/ 218123 h 929640"/>
                <a:gd name="connsiteX34" fmla="*/ 498154 w 642933"/>
                <a:gd name="connsiteY34" fmla="*/ 222885 h 929640"/>
                <a:gd name="connsiteX35" fmla="*/ 529586 w 642933"/>
                <a:gd name="connsiteY35" fmla="*/ 229553 h 929640"/>
                <a:gd name="connsiteX36" fmla="*/ 561971 w 642933"/>
                <a:gd name="connsiteY36" fmla="*/ 228600 h 929640"/>
                <a:gd name="connsiteX37" fmla="*/ 591499 w 642933"/>
                <a:gd name="connsiteY37" fmla="*/ 243840 h 929640"/>
                <a:gd name="connsiteX38" fmla="*/ 621026 w 642933"/>
                <a:gd name="connsiteY38" fmla="*/ 256223 h 929640"/>
                <a:gd name="connsiteX39" fmla="*/ 627694 w 642933"/>
                <a:gd name="connsiteY39" fmla="*/ 289560 h 929640"/>
                <a:gd name="connsiteX40" fmla="*/ 639124 w 642933"/>
                <a:gd name="connsiteY40" fmla="*/ 321945 h 929640"/>
                <a:gd name="connsiteX41" fmla="*/ 642934 w 642933"/>
                <a:gd name="connsiteY41" fmla="*/ 356235 h 929640"/>
                <a:gd name="connsiteX42" fmla="*/ 640076 w 642933"/>
                <a:gd name="connsiteY42" fmla="*/ 390525 h 929640"/>
                <a:gd name="connsiteX43" fmla="*/ 639124 w 642933"/>
                <a:gd name="connsiteY43" fmla="*/ 424815 h 929640"/>
                <a:gd name="connsiteX44" fmla="*/ 637219 w 642933"/>
                <a:gd name="connsiteY44" fmla="*/ 459105 h 929640"/>
                <a:gd name="connsiteX45" fmla="*/ 639124 w 642933"/>
                <a:gd name="connsiteY45" fmla="*/ 493395 h 929640"/>
                <a:gd name="connsiteX46" fmla="*/ 634361 w 642933"/>
                <a:gd name="connsiteY46" fmla="*/ 526733 h 929640"/>
                <a:gd name="connsiteX47" fmla="*/ 632456 w 642933"/>
                <a:gd name="connsiteY47" fmla="*/ 561023 h 929640"/>
                <a:gd name="connsiteX48" fmla="*/ 621979 w 642933"/>
                <a:gd name="connsiteY48" fmla="*/ 593408 h 929640"/>
                <a:gd name="connsiteX49" fmla="*/ 599119 w 642933"/>
                <a:gd name="connsiteY49" fmla="*/ 615315 h 929640"/>
                <a:gd name="connsiteX50" fmla="*/ 567686 w 642933"/>
                <a:gd name="connsiteY50" fmla="*/ 628650 h 929640"/>
                <a:gd name="connsiteX51" fmla="*/ 535301 w 642933"/>
                <a:gd name="connsiteY51" fmla="*/ 641985 h 929640"/>
                <a:gd name="connsiteX52" fmla="*/ 500059 w 642933"/>
                <a:gd name="connsiteY52" fmla="*/ 641985 h 929640"/>
                <a:gd name="connsiteX53" fmla="*/ 466721 w 642933"/>
                <a:gd name="connsiteY53" fmla="*/ 650558 h 929640"/>
                <a:gd name="connsiteX54" fmla="*/ 432435 w 642933"/>
                <a:gd name="connsiteY54" fmla="*/ 654368 h 929640"/>
                <a:gd name="connsiteX55" fmla="*/ 418148 w 642933"/>
                <a:gd name="connsiteY55" fmla="*/ 684848 h 929640"/>
                <a:gd name="connsiteX56" fmla="*/ 393383 w 642933"/>
                <a:gd name="connsiteY56" fmla="*/ 707708 h 929640"/>
                <a:gd name="connsiteX57" fmla="*/ 377190 w 642933"/>
                <a:gd name="connsiteY57" fmla="*/ 736283 h 929640"/>
                <a:gd name="connsiteX58" fmla="*/ 363855 w 642933"/>
                <a:gd name="connsiteY58" fmla="*/ 766763 h 929640"/>
                <a:gd name="connsiteX59" fmla="*/ 343853 w 642933"/>
                <a:gd name="connsiteY59" fmla="*/ 793433 h 929640"/>
                <a:gd name="connsiteX60" fmla="*/ 328613 w 642933"/>
                <a:gd name="connsiteY60" fmla="*/ 822960 h 929640"/>
                <a:gd name="connsiteX61" fmla="*/ 309563 w 642933"/>
                <a:gd name="connsiteY61" fmla="*/ 849630 h 929640"/>
                <a:gd name="connsiteX62" fmla="*/ 286703 w 642933"/>
                <a:gd name="connsiteY62" fmla="*/ 874395 h 929640"/>
                <a:gd name="connsiteX63" fmla="*/ 275273 w 642933"/>
                <a:gd name="connsiteY63" fmla="*/ 906780 h 929640"/>
                <a:gd name="connsiteX64" fmla="*/ 253365 w 642933"/>
                <a:gd name="connsiteY64" fmla="*/ 929640 h 929640"/>
                <a:gd name="connsiteX65" fmla="*/ 227648 w 642933"/>
                <a:gd name="connsiteY65" fmla="*/ 912495 h 929640"/>
                <a:gd name="connsiteX66" fmla="*/ 208598 w 642933"/>
                <a:gd name="connsiteY66" fmla="*/ 885825 h 929640"/>
                <a:gd name="connsiteX67" fmla="*/ 181927 w 642933"/>
                <a:gd name="connsiteY67" fmla="*/ 866775 h 929640"/>
                <a:gd name="connsiteX68" fmla="*/ 157163 w 642933"/>
                <a:gd name="connsiteY68" fmla="*/ 845820 h 929640"/>
                <a:gd name="connsiteX69" fmla="*/ 133350 w 642933"/>
                <a:gd name="connsiteY69" fmla="*/ 822960 h 929640"/>
                <a:gd name="connsiteX70" fmla="*/ 114300 w 642933"/>
                <a:gd name="connsiteY70" fmla="*/ 795338 h 929640"/>
                <a:gd name="connsiteX71" fmla="*/ 85725 w 642933"/>
                <a:gd name="connsiteY71" fmla="*/ 777240 h 929640"/>
                <a:gd name="connsiteX72" fmla="*/ 60960 w 642933"/>
                <a:gd name="connsiteY72" fmla="*/ 756285 h 929640"/>
                <a:gd name="connsiteX73" fmla="*/ 40005 w 642933"/>
                <a:gd name="connsiteY73" fmla="*/ 730568 h 929640"/>
                <a:gd name="connsiteX74" fmla="*/ 19050 w 642933"/>
                <a:gd name="connsiteY74" fmla="*/ 705803 h 929640"/>
                <a:gd name="connsiteX75" fmla="*/ 0 w 642933"/>
                <a:gd name="connsiteY75" fmla="*/ 681038 h 92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42933" h="929640">
                  <a:moveTo>
                    <a:pt x="0" y="681038"/>
                  </a:moveTo>
                  <a:lnTo>
                    <a:pt x="21908" y="660083"/>
                  </a:lnTo>
                  <a:lnTo>
                    <a:pt x="48578" y="638175"/>
                  </a:lnTo>
                  <a:lnTo>
                    <a:pt x="77153" y="619125"/>
                  </a:lnTo>
                  <a:lnTo>
                    <a:pt x="104775" y="599123"/>
                  </a:lnTo>
                  <a:lnTo>
                    <a:pt x="129540" y="575310"/>
                  </a:lnTo>
                  <a:lnTo>
                    <a:pt x="151448" y="549593"/>
                  </a:lnTo>
                  <a:lnTo>
                    <a:pt x="175260" y="524828"/>
                  </a:lnTo>
                  <a:lnTo>
                    <a:pt x="191452" y="494348"/>
                  </a:lnTo>
                  <a:lnTo>
                    <a:pt x="203835" y="461963"/>
                  </a:lnTo>
                  <a:lnTo>
                    <a:pt x="206693" y="427673"/>
                  </a:lnTo>
                  <a:lnTo>
                    <a:pt x="202883" y="396240"/>
                  </a:lnTo>
                  <a:lnTo>
                    <a:pt x="195263" y="363855"/>
                  </a:lnTo>
                  <a:lnTo>
                    <a:pt x="201930" y="332423"/>
                  </a:lnTo>
                  <a:lnTo>
                    <a:pt x="211455" y="301943"/>
                  </a:lnTo>
                  <a:lnTo>
                    <a:pt x="217170" y="270510"/>
                  </a:lnTo>
                  <a:lnTo>
                    <a:pt x="226695" y="238125"/>
                  </a:lnTo>
                  <a:lnTo>
                    <a:pt x="240030" y="205740"/>
                  </a:lnTo>
                  <a:lnTo>
                    <a:pt x="243840" y="171450"/>
                  </a:lnTo>
                  <a:lnTo>
                    <a:pt x="246698" y="137160"/>
                  </a:lnTo>
                  <a:lnTo>
                    <a:pt x="249555" y="101918"/>
                  </a:lnTo>
                  <a:lnTo>
                    <a:pt x="261938" y="68580"/>
                  </a:lnTo>
                  <a:lnTo>
                    <a:pt x="271463" y="34290"/>
                  </a:lnTo>
                  <a:lnTo>
                    <a:pt x="294323" y="6668"/>
                  </a:lnTo>
                  <a:lnTo>
                    <a:pt x="327660" y="0"/>
                  </a:lnTo>
                  <a:lnTo>
                    <a:pt x="360998" y="6668"/>
                  </a:lnTo>
                  <a:lnTo>
                    <a:pt x="389573" y="25718"/>
                  </a:lnTo>
                  <a:lnTo>
                    <a:pt x="401003" y="58103"/>
                  </a:lnTo>
                  <a:lnTo>
                    <a:pt x="401955" y="91440"/>
                  </a:lnTo>
                  <a:lnTo>
                    <a:pt x="408623" y="125730"/>
                  </a:lnTo>
                  <a:lnTo>
                    <a:pt x="411480" y="160020"/>
                  </a:lnTo>
                  <a:lnTo>
                    <a:pt x="415290" y="193358"/>
                  </a:lnTo>
                  <a:lnTo>
                    <a:pt x="434340" y="215265"/>
                  </a:lnTo>
                  <a:lnTo>
                    <a:pt x="465769" y="218123"/>
                  </a:lnTo>
                  <a:lnTo>
                    <a:pt x="498154" y="222885"/>
                  </a:lnTo>
                  <a:lnTo>
                    <a:pt x="529586" y="229553"/>
                  </a:lnTo>
                  <a:lnTo>
                    <a:pt x="561971" y="228600"/>
                  </a:lnTo>
                  <a:lnTo>
                    <a:pt x="591499" y="243840"/>
                  </a:lnTo>
                  <a:lnTo>
                    <a:pt x="621026" y="256223"/>
                  </a:lnTo>
                  <a:lnTo>
                    <a:pt x="627694" y="289560"/>
                  </a:lnTo>
                  <a:lnTo>
                    <a:pt x="639124" y="321945"/>
                  </a:lnTo>
                  <a:lnTo>
                    <a:pt x="642934" y="356235"/>
                  </a:lnTo>
                  <a:lnTo>
                    <a:pt x="640076" y="390525"/>
                  </a:lnTo>
                  <a:lnTo>
                    <a:pt x="639124" y="424815"/>
                  </a:lnTo>
                  <a:lnTo>
                    <a:pt x="637219" y="459105"/>
                  </a:lnTo>
                  <a:lnTo>
                    <a:pt x="639124" y="493395"/>
                  </a:lnTo>
                  <a:lnTo>
                    <a:pt x="634361" y="526733"/>
                  </a:lnTo>
                  <a:lnTo>
                    <a:pt x="632456" y="561023"/>
                  </a:lnTo>
                  <a:lnTo>
                    <a:pt x="621979" y="593408"/>
                  </a:lnTo>
                  <a:lnTo>
                    <a:pt x="599119" y="615315"/>
                  </a:lnTo>
                  <a:lnTo>
                    <a:pt x="567686" y="628650"/>
                  </a:lnTo>
                  <a:lnTo>
                    <a:pt x="535301" y="641985"/>
                  </a:lnTo>
                  <a:lnTo>
                    <a:pt x="500059" y="641985"/>
                  </a:lnTo>
                  <a:lnTo>
                    <a:pt x="466721" y="650558"/>
                  </a:lnTo>
                  <a:lnTo>
                    <a:pt x="432435" y="654368"/>
                  </a:lnTo>
                  <a:lnTo>
                    <a:pt x="418148" y="684848"/>
                  </a:lnTo>
                  <a:lnTo>
                    <a:pt x="393383" y="707708"/>
                  </a:lnTo>
                  <a:lnTo>
                    <a:pt x="377190" y="736283"/>
                  </a:lnTo>
                  <a:lnTo>
                    <a:pt x="363855" y="766763"/>
                  </a:lnTo>
                  <a:lnTo>
                    <a:pt x="343853" y="793433"/>
                  </a:lnTo>
                  <a:lnTo>
                    <a:pt x="328613" y="822960"/>
                  </a:lnTo>
                  <a:lnTo>
                    <a:pt x="309563" y="849630"/>
                  </a:lnTo>
                  <a:lnTo>
                    <a:pt x="286703" y="874395"/>
                  </a:lnTo>
                  <a:lnTo>
                    <a:pt x="275273" y="906780"/>
                  </a:lnTo>
                  <a:lnTo>
                    <a:pt x="253365" y="929640"/>
                  </a:lnTo>
                  <a:lnTo>
                    <a:pt x="227648" y="912495"/>
                  </a:lnTo>
                  <a:lnTo>
                    <a:pt x="208598" y="885825"/>
                  </a:lnTo>
                  <a:lnTo>
                    <a:pt x="181927" y="866775"/>
                  </a:lnTo>
                  <a:lnTo>
                    <a:pt x="157163" y="845820"/>
                  </a:lnTo>
                  <a:lnTo>
                    <a:pt x="133350" y="822960"/>
                  </a:lnTo>
                  <a:lnTo>
                    <a:pt x="114300" y="795338"/>
                  </a:lnTo>
                  <a:lnTo>
                    <a:pt x="85725" y="777240"/>
                  </a:lnTo>
                  <a:lnTo>
                    <a:pt x="60960" y="756285"/>
                  </a:lnTo>
                  <a:lnTo>
                    <a:pt x="40005" y="730568"/>
                  </a:lnTo>
                  <a:lnTo>
                    <a:pt x="19050" y="705803"/>
                  </a:lnTo>
                  <a:lnTo>
                    <a:pt x="0" y="681038"/>
                  </a:lnTo>
                  <a:close/>
                </a:path>
              </a:pathLst>
            </a:custGeom>
            <a:solidFill>
              <a:srgbClr val="F5C7B1"/>
            </a:solidFill>
            <a:ln w="95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1036CFE9-CD5B-9841-A29F-9A138E154073}"/>
                </a:ext>
              </a:extLst>
            </p:cNvPr>
            <p:cNvSpPr/>
            <p:nvPr/>
          </p:nvSpPr>
          <p:spPr>
            <a:xfrm>
              <a:off x="4994493" y="4027132"/>
              <a:ext cx="656997" cy="964596"/>
            </a:xfrm>
            <a:custGeom>
              <a:avLst/>
              <a:gdLst>
                <a:gd name="connsiteX0" fmla="*/ 583883 w 583882"/>
                <a:gd name="connsiteY0" fmla="*/ 630555 h 857249"/>
                <a:gd name="connsiteX1" fmla="*/ 555308 w 583882"/>
                <a:gd name="connsiteY1" fmla="*/ 613410 h 857249"/>
                <a:gd name="connsiteX2" fmla="*/ 530543 w 583882"/>
                <a:gd name="connsiteY2" fmla="*/ 592455 h 857249"/>
                <a:gd name="connsiteX3" fmla="*/ 507683 w 583882"/>
                <a:gd name="connsiteY3" fmla="*/ 569595 h 857249"/>
                <a:gd name="connsiteX4" fmla="*/ 480060 w 583882"/>
                <a:gd name="connsiteY4" fmla="*/ 550545 h 857249"/>
                <a:gd name="connsiteX5" fmla="*/ 462915 w 583882"/>
                <a:gd name="connsiteY5" fmla="*/ 522922 h 857249"/>
                <a:gd name="connsiteX6" fmla="*/ 445770 w 583882"/>
                <a:gd name="connsiteY6" fmla="*/ 495300 h 857249"/>
                <a:gd name="connsiteX7" fmla="*/ 437197 w 583882"/>
                <a:gd name="connsiteY7" fmla="*/ 463867 h 857249"/>
                <a:gd name="connsiteX8" fmla="*/ 441008 w 583882"/>
                <a:gd name="connsiteY8" fmla="*/ 432435 h 857249"/>
                <a:gd name="connsiteX9" fmla="*/ 444817 w 583882"/>
                <a:gd name="connsiteY9" fmla="*/ 400050 h 857249"/>
                <a:gd name="connsiteX10" fmla="*/ 443865 w 583882"/>
                <a:gd name="connsiteY10" fmla="*/ 367665 h 857249"/>
                <a:gd name="connsiteX11" fmla="*/ 437197 w 583882"/>
                <a:gd name="connsiteY11" fmla="*/ 336233 h 857249"/>
                <a:gd name="connsiteX12" fmla="*/ 431483 w 583882"/>
                <a:gd name="connsiteY12" fmla="*/ 304800 h 857249"/>
                <a:gd name="connsiteX13" fmla="*/ 420052 w 583882"/>
                <a:gd name="connsiteY13" fmla="*/ 275272 h 857249"/>
                <a:gd name="connsiteX14" fmla="*/ 414338 w 583882"/>
                <a:gd name="connsiteY14" fmla="*/ 240983 h 857249"/>
                <a:gd name="connsiteX15" fmla="*/ 403860 w 583882"/>
                <a:gd name="connsiteY15" fmla="*/ 207645 h 857249"/>
                <a:gd name="connsiteX16" fmla="*/ 395288 w 583882"/>
                <a:gd name="connsiteY16" fmla="*/ 173355 h 857249"/>
                <a:gd name="connsiteX17" fmla="*/ 389572 w 583882"/>
                <a:gd name="connsiteY17" fmla="*/ 139065 h 857249"/>
                <a:gd name="connsiteX18" fmla="*/ 386715 w 583882"/>
                <a:gd name="connsiteY18" fmla="*/ 103822 h 857249"/>
                <a:gd name="connsiteX19" fmla="*/ 381952 w 583882"/>
                <a:gd name="connsiteY19" fmla="*/ 69533 h 857249"/>
                <a:gd name="connsiteX20" fmla="*/ 368617 w 583882"/>
                <a:gd name="connsiteY20" fmla="*/ 36195 h 857249"/>
                <a:gd name="connsiteX21" fmla="*/ 344805 w 583882"/>
                <a:gd name="connsiteY21" fmla="*/ 10477 h 857249"/>
                <a:gd name="connsiteX22" fmla="*/ 312420 w 583882"/>
                <a:gd name="connsiteY22" fmla="*/ 0 h 857249"/>
                <a:gd name="connsiteX23" fmla="*/ 280035 w 583882"/>
                <a:gd name="connsiteY23" fmla="*/ 8572 h 857249"/>
                <a:gd name="connsiteX24" fmla="*/ 256222 w 583882"/>
                <a:gd name="connsiteY24" fmla="*/ 31433 h 857249"/>
                <a:gd name="connsiteX25" fmla="*/ 240983 w 583882"/>
                <a:gd name="connsiteY25" fmla="*/ 59055 h 857249"/>
                <a:gd name="connsiteX26" fmla="*/ 234315 w 583882"/>
                <a:gd name="connsiteY26" fmla="*/ 92392 h 857249"/>
                <a:gd name="connsiteX27" fmla="*/ 238125 w 583882"/>
                <a:gd name="connsiteY27" fmla="*/ 126683 h 857249"/>
                <a:gd name="connsiteX28" fmla="*/ 233363 w 583882"/>
                <a:gd name="connsiteY28" fmla="*/ 160972 h 857249"/>
                <a:gd name="connsiteX29" fmla="*/ 223838 w 583882"/>
                <a:gd name="connsiteY29" fmla="*/ 193358 h 857249"/>
                <a:gd name="connsiteX30" fmla="*/ 207645 w 583882"/>
                <a:gd name="connsiteY30" fmla="*/ 217170 h 857249"/>
                <a:gd name="connsiteX31" fmla="*/ 176213 w 583882"/>
                <a:gd name="connsiteY31" fmla="*/ 224790 h 857249"/>
                <a:gd name="connsiteX32" fmla="*/ 143827 w 583882"/>
                <a:gd name="connsiteY32" fmla="*/ 224790 h 857249"/>
                <a:gd name="connsiteX33" fmla="*/ 111442 w 583882"/>
                <a:gd name="connsiteY33" fmla="*/ 228600 h 857249"/>
                <a:gd name="connsiteX34" fmla="*/ 79058 w 583882"/>
                <a:gd name="connsiteY34" fmla="*/ 229552 h 857249"/>
                <a:gd name="connsiteX35" fmla="*/ 47625 w 583882"/>
                <a:gd name="connsiteY35" fmla="*/ 238125 h 857249"/>
                <a:gd name="connsiteX36" fmla="*/ 20002 w 583882"/>
                <a:gd name="connsiteY36" fmla="*/ 257175 h 857249"/>
                <a:gd name="connsiteX37" fmla="*/ 8572 w 583882"/>
                <a:gd name="connsiteY37" fmla="*/ 289560 h 857249"/>
                <a:gd name="connsiteX38" fmla="*/ 7620 w 583882"/>
                <a:gd name="connsiteY38" fmla="*/ 323850 h 857249"/>
                <a:gd name="connsiteX39" fmla="*/ 1905 w 583882"/>
                <a:gd name="connsiteY39" fmla="*/ 357188 h 857249"/>
                <a:gd name="connsiteX40" fmla="*/ 952 w 583882"/>
                <a:gd name="connsiteY40" fmla="*/ 391477 h 857249"/>
                <a:gd name="connsiteX41" fmla="*/ 1905 w 583882"/>
                <a:gd name="connsiteY41" fmla="*/ 425767 h 857249"/>
                <a:gd name="connsiteX42" fmla="*/ 2858 w 583882"/>
                <a:gd name="connsiteY42" fmla="*/ 460058 h 857249"/>
                <a:gd name="connsiteX43" fmla="*/ 0 w 583882"/>
                <a:gd name="connsiteY43" fmla="*/ 494347 h 857249"/>
                <a:gd name="connsiteX44" fmla="*/ 3810 w 583882"/>
                <a:gd name="connsiteY44" fmla="*/ 528638 h 857249"/>
                <a:gd name="connsiteX45" fmla="*/ 8572 w 583882"/>
                <a:gd name="connsiteY45" fmla="*/ 561975 h 857249"/>
                <a:gd name="connsiteX46" fmla="*/ 19050 w 583882"/>
                <a:gd name="connsiteY46" fmla="*/ 594360 h 857249"/>
                <a:gd name="connsiteX47" fmla="*/ 40958 w 583882"/>
                <a:gd name="connsiteY47" fmla="*/ 619125 h 857249"/>
                <a:gd name="connsiteX48" fmla="*/ 72390 w 583882"/>
                <a:gd name="connsiteY48" fmla="*/ 633413 h 857249"/>
                <a:gd name="connsiteX49" fmla="*/ 106680 w 583882"/>
                <a:gd name="connsiteY49" fmla="*/ 641033 h 857249"/>
                <a:gd name="connsiteX50" fmla="*/ 141922 w 583882"/>
                <a:gd name="connsiteY50" fmla="*/ 642938 h 857249"/>
                <a:gd name="connsiteX51" fmla="*/ 175260 w 583882"/>
                <a:gd name="connsiteY51" fmla="*/ 650558 h 857249"/>
                <a:gd name="connsiteX52" fmla="*/ 210502 w 583882"/>
                <a:gd name="connsiteY52" fmla="*/ 654368 h 857249"/>
                <a:gd name="connsiteX53" fmla="*/ 233363 w 583882"/>
                <a:gd name="connsiteY53" fmla="*/ 679133 h 857249"/>
                <a:gd name="connsiteX54" fmla="*/ 256222 w 583882"/>
                <a:gd name="connsiteY54" fmla="*/ 702945 h 857249"/>
                <a:gd name="connsiteX55" fmla="*/ 277177 w 583882"/>
                <a:gd name="connsiteY55" fmla="*/ 727710 h 857249"/>
                <a:gd name="connsiteX56" fmla="*/ 296227 w 583882"/>
                <a:gd name="connsiteY56" fmla="*/ 754380 h 857249"/>
                <a:gd name="connsiteX57" fmla="*/ 318135 w 583882"/>
                <a:gd name="connsiteY57" fmla="*/ 779145 h 857249"/>
                <a:gd name="connsiteX58" fmla="*/ 340995 w 583882"/>
                <a:gd name="connsiteY58" fmla="*/ 802958 h 857249"/>
                <a:gd name="connsiteX59" fmla="*/ 362902 w 583882"/>
                <a:gd name="connsiteY59" fmla="*/ 827723 h 857249"/>
                <a:gd name="connsiteX60" fmla="*/ 373380 w 583882"/>
                <a:gd name="connsiteY60" fmla="*/ 857250 h 857249"/>
                <a:gd name="connsiteX61" fmla="*/ 397192 w 583882"/>
                <a:gd name="connsiteY61" fmla="*/ 833437 h 857249"/>
                <a:gd name="connsiteX62" fmla="*/ 419100 w 583882"/>
                <a:gd name="connsiteY62" fmla="*/ 805815 h 857249"/>
                <a:gd name="connsiteX63" fmla="*/ 443865 w 583882"/>
                <a:gd name="connsiteY63" fmla="*/ 781050 h 857249"/>
                <a:gd name="connsiteX64" fmla="*/ 464820 w 583882"/>
                <a:gd name="connsiteY64" fmla="*/ 752475 h 857249"/>
                <a:gd name="connsiteX65" fmla="*/ 492442 w 583882"/>
                <a:gd name="connsiteY65" fmla="*/ 730568 h 857249"/>
                <a:gd name="connsiteX66" fmla="*/ 518160 w 583882"/>
                <a:gd name="connsiteY66" fmla="*/ 705802 h 857249"/>
                <a:gd name="connsiteX67" fmla="*/ 538162 w 583882"/>
                <a:gd name="connsiteY67" fmla="*/ 676275 h 857249"/>
                <a:gd name="connsiteX68" fmla="*/ 561975 w 583882"/>
                <a:gd name="connsiteY68" fmla="*/ 649605 h 857249"/>
                <a:gd name="connsiteX69" fmla="*/ 583883 w 583882"/>
                <a:gd name="connsiteY69" fmla="*/ 630555 h 85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83882" h="857249">
                  <a:moveTo>
                    <a:pt x="583883" y="630555"/>
                  </a:moveTo>
                  <a:lnTo>
                    <a:pt x="555308" y="613410"/>
                  </a:lnTo>
                  <a:lnTo>
                    <a:pt x="530543" y="592455"/>
                  </a:lnTo>
                  <a:lnTo>
                    <a:pt x="507683" y="569595"/>
                  </a:lnTo>
                  <a:lnTo>
                    <a:pt x="480060" y="550545"/>
                  </a:lnTo>
                  <a:lnTo>
                    <a:pt x="462915" y="522922"/>
                  </a:lnTo>
                  <a:lnTo>
                    <a:pt x="445770" y="495300"/>
                  </a:lnTo>
                  <a:lnTo>
                    <a:pt x="437197" y="463867"/>
                  </a:lnTo>
                  <a:lnTo>
                    <a:pt x="441008" y="432435"/>
                  </a:lnTo>
                  <a:lnTo>
                    <a:pt x="444817" y="400050"/>
                  </a:lnTo>
                  <a:lnTo>
                    <a:pt x="443865" y="367665"/>
                  </a:lnTo>
                  <a:lnTo>
                    <a:pt x="437197" y="336233"/>
                  </a:lnTo>
                  <a:lnTo>
                    <a:pt x="431483" y="304800"/>
                  </a:lnTo>
                  <a:lnTo>
                    <a:pt x="420052" y="275272"/>
                  </a:lnTo>
                  <a:lnTo>
                    <a:pt x="414338" y="240983"/>
                  </a:lnTo>
                  <a:lnTo>
                    <a:pt x="403860" y="207645"/>
                  </a:lnTo>
                  <a:lnTo>
                    <a:pt x="395288" y="173355"/>
                  </a:lnTo>
                  <a:lnTo>
                    <a:pt x="389572" y="139065"/>
                  </a:lnTo>
                  <a:lnTo>
                    <a:pt x="386715" y="103822"/>
                  </a:lnTo>
                  <a:lnTo>
                    <a:pt x="381952" y="69533"/>
                  </a:lnTo>
                  <a:lnTo>
                    <a:pt x="368617" y="36195"/>
                  </a:lnTo>
                  <a:lnTo>
                    <a:pt x="344805" y="10477"/>
                  </a:lnTo>
                  <a:lnTo>
                    <a:pt x="312420" y="0"/>
                  </a:lnTo>
                  <a:lnTo>
                    <a:pt x="280035" y="8572"/>
                  </a:lnTo>
                  <a:lnTo>
                    <a:pt x="256222" y="31433"/>
                  </a:lnTo>
                  <a:lnTo>
                    <a:pt x="240983" y="59055"/>
                  </a:lnTo>
                  <a:lnTo>
                    <a:pt x="234315" y="92392"/>
                  </a:lnTo>
                  <a:lnTo>
                    <a:pt x="238125" y="126683"/>
                  </a:lnTo>
                  <a:lnTo>
                    <a:pt x="233363" y="160972"/>
                  </a:lnTo>
                  <a:lnTo>
                    <a:pt x="223838" y="193358"/>
                  </a:lnTo>
                  <a:lnTo>
                    <a:pt x="207645" y="217170"/>
                  </a:lnTo>
                  <a:lnTo>
                    <a:pt x="176213" y="224790"/>
                  </a:lnTo>
                  <a:lnTo>
                    <a:pt x="143827" y="224790"/>
                  </a:lnTo>
                  <a:lnTo>
                    <a:pt x="111442" y="228600"/>
                  </a:lnTo>
                  <a:lnTo>
                    <a:pt x="79058" y="229552"/>
                  </a:lnTo>
                  <a:lnTo>
                    <a:pt x="47625" y="238125"/>
                  </a:lnTo>
                  <a:lnTo>
                    <a:pt x="20002" y="257175"/>
                  </a:lnTo>
                  <a:lnTo>
                    <a:pt x="8572" y="289560"/>
                  </a:lnTo>
                  <a:lnTo>
                    <a:pt x="7620" y="323850"/>
                  </a:lnTo>
                  <a:lnTo>
                    <a:pt x="1905" y="357188"/>
                  </a:lnTo>
                  <a:lnTo>
                    <a:pt x="952" y="391477"/>
                  </a:lnTo>
                  <a:lnTo>
                    <a:pt x="1905" y="425767"/>
                  </a:lnTo>
                  <a:lnTo>
                    <a:pt x="2858" y="460058"/>
                  </a:lnTo>
                  <a:lnTo>
                    <a:pt x="0" y="494347"/>
                  </a:lnTo>
                  <a:lnTo>
                    <a:pt x="3810" y="528638"/>
                  </a:lnTo>
                  <a:lnTo>
                    <a:pt x="8572" y="561975"/>
                  </a:lnTo>
                  <a:lnTo>
                    <a:pt x="19050" y="594360"/>
                  </a:lnTo>
                  <a:lnTo>
                    <a:pt x="40958" y="619125"/>
                  </a:lnTo>
                  <a:lnTo>
                    <a:pt x="72390" y="633413"/>
                  </a:lnTo>
                  <a:lnTo>
                    <a:pt x="106680" y="641033"/>
                  </a:lnTo>
                  <a:lnTo>
                    <a:pt x="141922" y="642938"/>
                  </a:lnTo>
                  <a:lnTo>
                    <a:pt x="175260" y="650558"/>
                  </a:lnTo>
                  <a:lnTo>
                    <a:pt x="210502" y="654368"/>
                  </a:lnTo>
                  <a:lnTo>
                    <a:pt x="233363" y="679133"/>
                  </a:lnTo>
                  <a:lnTo>
                    <a:pt x="256222" y="702945"/>
                  </a:lnTo>
                  <a:lnTo>
                    <a:pt x="277177" y="727710"/>
                  </a:lnTo>
                  <a:lnTo>
                    <a:pt x="296227" y="754380"/>
                  </a:lnTo>
                  <a:lnTo>
                    <a:pt x="318135" y="779145"/>
                  </a:lnTo>
                  <a:lnTo>
                    <a:pt x="340995" y="802958"/>
                  </a:lnTo>
                  <a:lnTo>
                    <a:pt x="362902" y="827723"/>
                  </a:lnTo>
                  <a:lnTo>
                    <a:pt x="373380" y="857250"/>
                  </a:lnTo>
                  <a:lnTo>
                    <a:pt x="397192" y="833437"/>
                  </a:lnTo>
                  <a:lnTo>
                    <a:pt x="419100" y="805815"/>
                  </a:lnTo>
                  <a:lnTo>
                    <a:pt x="443865" y="781050"/>
                  </a:lnTo>
                  <a:lnTo>
                    <a:pt x="464820" y="752475"/>
                  </a:lnTo>
                  <a:lnTo>
                    <a:pt x="492442" y="730568"/>
                  </a:lnTo>
                  <a:lnTo>
                    <a:pt x="518160" y="705802"/>
                  </a:lnTo>
                  <a:lnTo>
                    <a:pt x="538162" y="676275"/>
                  </a:lnTo>
                  <a:lnTo>
                    <a:pt x="561975" y="649605"/>
                  </a:lnTo>
                  <a:lnTo>
                    <a:pt x="583883" y="630555"/>
                  </a:lnTo>
                  <a:close/>
                </a:path>
              </a:pathLst>
            </a:custGeom>
            <a:solidFill>
              <a:srgbClr val="F5C7B1"/>
            </a:solidFill>
            <a:ln w="9525" cap="flat">
              <a:noFill/>
              <a:prstDash val="solid"/>
              <a:miter/>
            </a:ln>
          </p:spPr>
          <p:txBody>
            <a:bodyPr rtlCol="0" anchor="ctr"/>
            <a:lstStyle/>
            <a:p>
              <a:endParaRPr lang="en-US"/>
            </a:p>
          </p:txBody>
        </p:sp>
        <p:grpSp>
          <p:nvGrpSpPr>
            <p:cNvPr id="81" name="Group 80">
              <a:extLst>
                <a:ext uri="{FF2B5EF4-FFF2-40B4-BE49-F238E27FC236}">
                  <a16:creationId xmlns:a16="http://schemas.microsoft.com/office/drawing/2014/main" id="{8D3E7E6A-80F3-1E42-A0BD-C910890E61F8}"/>
                </a:ext>
              </a:extLst>
            </p:cNvPr>
            <p:cNvGrpSpPr/>
            <p:nvPr/>
          </p:nvGrpSpPr>
          <p:grpSpPr>
            <a:xfrm>
              <a:off x="3639773" y="2473986"/>
              <a:ext cx="1619443" cy="1545641"/>
              <a:chOff x="3639773" y="2473986"/>
              <a:chExt cx="1619443" cy="1545641"/>
            </a:xfrm>
          </p:grpSpPr>
          <p:sp>
            <p:nvSpPr>
              <p:cNvPr id="83" name="Freeform 82">
                <a:extLst>
                  <a:ext uri="{FF2B5EF4-FFF2-40B4-BE49-F238E27FC236}">
                    <a16:creationId xmlns:a16="http://schemas.microsoft.com/office/drawing/2014/main" id="{FA2ED98A-1BFA-974B-88F5-F5EF1548ACBF}"/>
                  </a:ext>
                </a:extLst>
              </p:cNvPr>
              <p:cNvSpPr/>
              <p:nvPr/>
            </p:nvSpPr>
            <p:spPr>
              <a:xfrm>
                <a:off x="3816616" y="2680984"/>
                <a:ext cx="176838" cy="573397"/>
              </a:xfrm>
              <a:custGeom>
                <a:avLst/>
                <a:gdLst>
                  <a:gd name="connsiteX0" fmla="*/ 27619 w 157158"/>
                  <a:gd name="connsiteY0" fmla="*/ 509586 h 509585"/>
                  <a:gd name="connsiteX1" fmla="*/ 2858 w 157158"/>
                  <a:gd name="connsiteY1" fmla="*/ 480058 h 509585"/>
                  <a:gd name="connsiteX2" fmla="*/ 50479 w 157158"/>
                  <a:gd name="connsiteY2" fmla="*/ 480058 h 509585"/>
                  <a:gd name="connsiteX3" fmla="*/ 28571 w 157158"/>
                  <a:gd name="connsiteY3" fmla="*/ 461963 h 509585"/>
                  <a:gd name="connsiteX4" fmla="*/ 4763 w 157158"/>
                  <a:gd name="connsiteY4" fmla="*/ 480058 h 509585"/>
                  <a:gd name="connsiteX5" fmla="*/ 4763 w 157158"/>
                  <a:gd name="connsiteY5" fmla="*/ 468630 h 509585"/>
                  <a:gd name="connsiteX6" fmla="*/ 4763 w 157158"/>
                  <a:gd name="connsiteY6" fmla="*/ 463868 h 509585"/>
                  <a:gd name="connsiteX7" fmla="*/ 3810 w 157158"/>
                  <a:gd name="connsiteY7" fmla="*/ 451485 h 509585"/>
                  <a:gd name="connsiteX8" fmla="*/ 3810 w 157158"/>
                  <a:gd name="connsiteY8" fmla="*/ 436245 h 509585"/>
                  <a:gd name="connsiteX9" fmla="*/ 2858 w 157158"/>
                  <a:gd name="connsiteY9" fmla="*/ 433388 h 509585"/>
                  <a:gd name="connsiteX10" fmla="*/ 0 w 157158"/>
                  <a:gd name="connsiteY10" fmla="*/ 418147 h 509585"/>
                  <a:gd name="connsiteX11" fmla="*/ 952 w 157158"/>
                  <a:gd name="connsiteY11" fmla="*/ 407670 h 509585"/>
                  <a:gd name="connsiteX12" fmla="*/ 952 w 157158"/>
                  <a:gd name="connsiteY12" fmla="*/ 401955 h 509585"/>
                  <a:gd name="connsiteX13" fmla="*/ 952 w 157158"/>
                  <a:gd name="connsiteY13" fmla="*/ 385763 h 509585"/>
                  <a:gd name="connsiteX14" fmla="*/ 2858 w 157158"/>
                  <a:gd name="connsiteY14" fmla="*/ 372428 h 509585"/>
                  <a:gd name="connsiteX15" fmla="*/ 3810 w 157158"/>
                  <a:gd name="connsiteY15" fmla="*/ 368618 h 509585"/>
                  <a:gd name="connsiteX16" fmla="*/ 4763 w 157158"/>
                  <a:gd name="connsiteY16" fmla="*/ 359093 h 509585"/>
                  <a:gd name="connsiteX17" fmla="*/ 4763 w 157158"/>
                  <a:gd name="connsiteY17" fmla="*/ 352425 h 509585"/>
                  <a:gd name="connsiteX18" fmla="*/ 4763 w 157158"/>
                  <a:gd name="connsiteY18" fmla="*/ 320993 h 509585"/>
                  <a:gd name="connsiteX19" fmla="*/ 5715 w 157158"/>
                  <a:gd name="connsiteY19" fmla="*/ 307658 h 509585"/>
                  <a:gd name="connsiteX20" fmla="*/ 6668 w 157158"/>
                  <a:gd name="connsiteY20" fmla="*/ 302895 h 509585"/>
                  <a:gd name="connsiteX21" fmla="*/ 6668 w 157158"/>
                  <a:gd name="connsiteY21" fmla="*/ 299085 h 509585"/>
                  <a:gd name="connsiteX22" fmla="*/ 6668 w 157158"/>
                  <a:gd name="connsiteY22" fmla="*/ 286703 h 509585"/>
                  <a:gd name="connsiteX23" fmla="*/ 9525 w 157158"/>
                  <a:gd name="connsiteY23" fmla="*/ 274320 h 509585"/>
                  <a:gd name="connsiteX24" fmla="*/ 10477 w 157158"/>
                  <a:gd name="connsiteY24" fmla="*/ 270510 h 509585"/>
                  <a:gd name="connsiteX25" fmla="*/ 10477 w 157158"/>
                  <a:gd name="connsiteY25" fmla="*/ 264795 h 509585"/>
                  <a:gd name="connsiteX26" fmla="*/ 11430 w 157158"/>
                  <a:gd name="connsiteY26" fmla="*/ 254318 h 509585"/>
                  <a:gd name="connsiteX27" fmla="*/ 11430 w 157158"/>
                  <a:gd name="connsiteY27" fmla="*/ 252413 h 509585"/>
                  <a:gd name="connsiteX28" fmla="*/ 11430 w 157158"/>
                  <a:gd name="connsiteY28" fmla="*/ 237172 h 509585"/>
                  <a:gd name="connsiteX29" fmla="*/ 13335 w 157158"/>
                  <a:gd name="connsiteY29" fmla="*/ 226695 h 509585"/>
                  <a:gd name="connsiteX30" fmla="*/ 14288 w 157158"/>
                  <a:gd name="connsiteY30" fmla="*/ 220980 h 509585"/>
                  <a:gd name="connsiteX31" fmla="*/ 17145 w 157158"/>
                  <a:gd name="connsiteY31" fmla="*/ 211455 h 509585"/>
                  <a:gd name="connsiteX32" fmla="*/ 19050 w 157158"/>
                  <a:gd name="connsiteY32" fmla="*/ 205740 h 509585"/>
                  <a:gd name="connsiteX33" fmla="*/ 19999 w 157158"/>
                  <a:gd name="connsiteY33" fmla="*/ 201930 h 509585"/>
                  <a:gd name="connsiteX34" fmla="*/ 22856 w 157158"/>
                  <a:gd name="connsiteY34" fmla="*/ 189547 h 509585"/>
                  <a:gd name="connsiteX35" fmla="*/ 25714 w 157158"/>
                  <a:gd name="connsiteY35" fmla="*/ 179070 h 509585"/>
                  <a:gd name="connsiteX36" fmla="*/ 27619 w 157158"/>
                  <a:gd name="connsiteY36" fmla="*/ 174308 h 509585"/>
                  <a:gd name="connsiteX37" fmla="*/ 28571 w 157158"/>
                  <a:gd name="connsiteY37" fmla="*/ 170497 h 509585"/>
                  <a:gd name="connsiteX38" fmla="*/ 31429 w 157158"/>
                  <a:gd name="connsiteY38" fmla="*/ 157163 h 509585"/>
                  <a:gd name="connsiteX39" fmla="*/ 40001 w 157158"/>
                  <a:gd name="connsiteY39" fmla="*/ 142875 h 509585"/>
                  <a:gd name="connsiteX40" fmla="*/ 42859 w 157158"/>
                  <a:gd name="connsiteY40" fmla="*/ 126682 h 509585"/>
                  <a:gd name="connsiteX41" fmla="*/ 46669 w 157158"/>
                  <a:gd name="connsiteY41" fmla="*/ 118110 h 509585"/>
                  <a:gd name="connsiteX42" fmla="*/ 49526 w 157158"/>
                  <a:gd name="connsiteY42" fmla="*/ 112395 h 509585"/>
                  <a:gd name="connsiteX43" fmla="*/ 55241 w 157158"/>
                  <a:gd name="connsiteY43" fmla="*/ 101918 h 509585"/>
                  <a:gd name="connsiteX44" fmla="*/ 57146 w 157158"/>
                  <a:gd name="connsiteY44" fmla="*/ 98107 h 509585"/>
                  <a:gd name="connsiteX45" fmla="*/ 59051 w 157158"/>
                  <a:gd name="connsiteY45" fmla="*/ 93345 h 509585"/>
                  <a:gd name="connsiteX46" fmla="*/ 63814 w 157158"/>
                  <a:gd name="connsiteY46" fmla="*/ 81915 h 509585"/>
                  <a:gd name="connsiteX47" fmla="*/ 72386 w 157158"/>
                  <a:gd name="connsiteY47" fmla="*/ 67628 h 509585"/>
                  <a:gd name="connsiteX48" fmla="*/ 79054 w 157158"/>
                  <a:gd name="connsiteY48" fmla="*/ 58103 h 509585"/>
                  <a:gd name="connsiteX49" fmla="*/ 81911 w 157158"/>
                  <a:gd name="connsiteY49" fmla="*/ 53340 h 509585"/>
                  <a:gd name="connsiteX50" fmla="*/ 90484 w 157158"/>
                  <a:gd name="connsiteY50" fmla="*/ 42863 h 509585"/>
                  <a:gd name="connsiteX51" fmla="*/ 93341 w 157158"/>
                  <a:gd name="connsiteY51" fmla="*/ 40005 h 509585"/>
                  <a:gd name="connsiteX52" fmla="*/ 93341 w 157158"/>
                  <a:gd name="connsiteY52" fmla="*/ 39053 h 509585"/>
                  <a:gd name="connsiteX53" fmla="*/ 100961 w 157158"/>
                  <a:gd name="connsiteY53" fmla="*/ 24765 h 509585"/>
                  <a:gd name="connsiteX54" fmla="*/ 103819 w 157158"/>
                  <a:gd name="connsiteY54" fmla="*/ 20955 h 509585"/>
                  <a:gd name="connsiteX55" fmla="*/ 112391 w 157158"/>
                  <a:gd name="connsiteY55" fmla="*/ 11430 h 509585"/>
                  <a:gd name="connsiteX56" fmla="*/ 126679 w 157158"/>
                  <a:gd name="connsiteY56" fmla="*/ 0 h 509585"/>
                  <a:gd name="connsiteX57" fmla="*/ 157159 w 157158"/>
                  <a:gd name="connsiteY57" fmla="*/ 36195 h 509585"/>
                  <a:gd name="connsiteX58" fmla="*/ 148586 w 157158"/>
                  <a:gd name="connsiteY58" fmla="*/ 41910 h 509585"/>
                  <a:gd name="connsiteX59" fmla="*/ 147634 w 157158"/>
                  <a:gd name="connsiteY59" fmla="*/ 42863 h 509585"/>
                  <a:gd name="connsiteX60" fmla="*/ 141919 w 157158"/>
                  <a:gd name="connsiteY60" fmla="*/ 49530 h 509585"/>
                  <a:gd name="connsiteX61" fmla="*/ 138109 w 157158"/>
                  <a:gd name="connsiteY61" fmla="*/ 53340 h 509585"/>
                  <a:gd name="connsiteX62" fmla="*/ 138109 w 157158"/>
                  <a:gd name="connsiteY62" fmla="*/ 54293 h 509585"/>
                  <a:gd name="connsiteX63" fmla="*/ 131441 w 157158"/>
                  <a:gd name="connsiteY63" fmla="*/ 65723 h 509585"/>
                  <a:gd name="connsiteX64" fmla="*/ 123821 w 157158"/>
                  <a:gd name="connsiteY64" fmla="*/ 74295 h 509585"/>
                  <a:gd name="connsiteX65" fmla="*/ 121916 w 157158"/>
                  <a:gd name="connsiteY65" fmla="*/ 76200 h 509585"/>
                  <a:gd name="connsiteX66" fmla="*/ 118106 w 157158"/>
                  <a:gd name="connsiteY66" fmla="*/ 81915 h 509585"/>
                  <a:gd name="connsiteX67" fmla="*/ 114296 w 157158"/>
                  <a:gd name="connsiteY67" fmla="*/ 88582 h 509585"/>
                  <a:gd name="connsiteX68" fmla="*/ 106676 w 157158"/>
                  <a:gd name="connsiteY68" fmla="*/ 100965 h 509585"/>
                  <a:gd name="connsiteX69" fmla="*/ 104771 w 157158"/>
                  <a:gd name="connsiteY69" fmla="*/ 105728 h 509585"/>
                  <a:gd name="connsiteX70" fmla="*/ 100961 w 157158"/>
                  <a:gd name="connsiteY70" fmla="*/ 114300 h 509585"/>
                  <a:gd name="connsiteX71" fmla="*/ 96199 w 157158"/>
                  <a:gd name="connsiteY71" fmla="*/ 123825 h 509585"/>
                  <a:gd name="connsiteX72" fmla="*/ 94294 w 157158"/>
                  <a:gd name="connsiteY72" fmla="*/ 127635 h 509585"/>
                  <a:gd name="connsiteX73" fmla="*/ 90484 w 157158"/>
                  <a:gd name="connsiteY73" fmla="*/ 135255 h 509585"/>
                  <a:gd name="connsiteX74" fmla="*/ 87626 w 157158"/>
                  <a:gd name="connsiteY74" fmla="*/ 140970 h 509585"/>
                  <a:gd name="connsiteX75" fmla="*/ 87626 w 157158"/>
                  <a:gd name="connsiteY75" fmla="*/ 142875 h 509585"/>
                  <a:gd name="connsiteX76" fmla="*/ 84769 w 157158"/>
                  <a:gd name="connsiteY76" fmla="*/ 157163 h 509585"/>
                  <a:gd name="connsiteX77" fmla="*/ 76196 w 157158"/>
                  <a:gd name="connsiteY77" fmla="*/ 171450 h 509585"/>
                  <a:gd name="connsiteX78" fmla="*/ 76196 w 157158"/>
                  <a:gd name="connsiteY78" fmla="*/ 174308 h 509585"/>
                  <a:gd name="connsiteX79" fmla="*/ 74291 w 157158"/>
                  <a:gd name="connsiteY79" fmla="*/ 184785 h 509585"/>
                  <a:gd name="connsiteX80" fmla="*/ 72386 w 157158"/>
                  <a:gd name="connsiteY80" fmla="*/ 191453 h 509585"/>
                  <a:gd name="connsiteX81" fmla="*/ 70481 w 157158"/>
                  <a:gd name="connsiteY81" fmla="*/ 199072 h 509585"/>
                  <a:gd name="connsiteX82" fmla="*/ 67624 w 157158"/>
                  <a:gd name="connsiteY82" fmla="*/ 210503 h 509585"/>
                  <a:gd name="connsiteX83" fmla="*/ 66671 w 157158"/>
                  <a:gd name="connsiteY83" fmla="*/ 214313 h 509585"/>
                  <a:gd name="connsiteX84" fmla="*/ 63814 w 157158"/>
                  <a:gd name="connsiteY84" fmla="*/ 223838 h 509585"/>
                  <a:gd name="connsiteX85" fmla="*/ 62861 w 157158"/>
                  <a:gd name="connsiteY85" fmla="*/ 228600 h 509585"/>
                  <a:gd name="connsiteX86" fmla="*/ 60956 w 157158"/>
                  <a:gd name="connsiteY86" fmla="*/ 235268 h 509585"/>
                  <a:gd name="connsiteX87" fmla="*/ 59051 w 157158"/>
                  <a:gd name="connsiteY87" fmla="*/ 242888 h 509585"/>
                  <a:gd name="connsiteX88" fmla="*/ 59051 w 157158"/>
                  <a:gd name="connsiteY88" fmla="*/ 244793 h 509585"/>
                  <a:gd name="connsiteX89" fmla="*/ 59051 w 157158"/>
                  <a:gd name="connsiteY89" fmla="*/ 259080 h 509585"/>
                  <a:gd name="connsiteX90" fmla="*/ 58099 w 157158"/>
                  <a:gd name="connsiteY90" fmla="*/ 265747 h 509585"/>
                  <a:gd name="connsiteX91" fmla="*/ 57146 w 157158"/>
                  <a:gd name="connsiteY91" fmla="*/ 273368 h 509585"/>
                  <a:gd name="connsiteX92" fmla="*/ 55241 w 157158"/>
                  <a:gd name="connsiteY92" fmla="*/ 284797 h 509585"/>
                  <a:gd name="connsiteX93" fmla="*/ 54289 w 157158"/>
                  <a:gd name="connsiteY93" fmla="*/ 288608 h 509585"/>
                  <a:gd name="connsiteX94" fmla="*/ 54289 w 157158"/>
                  <a:gd name="connsiteY94" fmla="*/ 292418 h 509585"/>
                  <a:gd name="connsiteX95" fmla="*/ 54289 w 157158"/>
                  <a:gd name="connsiteY95" fmla="*/ 303847 h 509585"/>
                  <a:gd name="connsiteX96" fmla="*/ 53336 w 157158"/>
                  <a:gd name="connsiteY96" fmla="*/ 312420 h 509585"/>
                  <a:gd name="connsiteX97" fmla="*/ 52384 w 157158"/>
                  <a:gd name="connsiteY97" fmla="*/ 318135 h 509585"/>
                  <a:gd name="connsiteX98" fmla="*/ 52384 w 157158"/>
                  <a:gd name="connsiteY98" fmla="*/ 349568 h 509585"/>
                  <a:gd name="connsiteX99" fmla="*/ 51431 w 157158"/>
                  <a:gd name="connsiteY99" fmla="*/ 360045 h 509585"/>
                  <a:gd name="connsiteX100" fmla="*/ 51431 w 157158"/>
                  <a:gd name="connsiteY100" fmla="*/ 366713 h 509585"/>
                  <a:gd name="connsiteX101" fmla="*/ 49526 w 157158"/>
                  <a:gd name="connsiteY101" fmla="*/ 380047 h 509585"/>
                  <a:gd name="connsiteX102" fmla="*/ 48574 w 157158"/>
                  <a:gd name="connsiteY102" fmla="*/ 383858 h 509585"/>
                  <a:gd name="connsiteX103" fmla="*/ 48574 w 157158"/>
                  <a:gd name="connsiteY103" fmla="*/ 400050 h 509585"/>
                  <a:gd name="connsiteX104" fmla="*/ 47621 w 157158"/>
                  <a:gd name="connsiteY104" fmla="*/ 410528 h 509585"/>
                  <a:gd name="connsiteX105" fmla="*/ 47621 w 157158"/>
                  <a:gd name="connsiteY105" fmla="*/ 416243 h 509585"/>
                  <a:gd name="connsiteX106" fmla="*/ 48574 w 157158"/>
                  <a:gd name="connsiteY106" fmla="*/ 419100 h 509585"/>
                  <a:gd name="connsiteX107" fmla="*/ 51431 w 157158"/>
                  <a:gd name="connsiteY107" fmla="*/ 434340 h 509585"/>
                  <a:gd name="connsiteX108" fmla="*/ 51431 w 157158"/>
                  <a:gd name="connsiteY108" fmla="*/ 450533 h 509585"/>
                  <a:gd name="connsiteX109" fmla="*/ 51431 w 157158"/>
                  <a:gd name="connsiteY109" fmla="*/ 459105 h 509585"/>
                  <a:gd name="connsiteX110" fmla="*/ 51431 w 157158"/>
                  <a:gd name="connsiteY110" fmla="*/ 467678 h 509585"/>
                  <a:gd name="connsiteX111" fmla="*/ 50479 w 157158"/>
                  <a:gd name="connsiteY111" fmla="*/ 483868 h 509585"/>
                  <a:gd name="connsiteX112" fmla="*/ 27619 w 157158"/>
                  <a:gd name="connsiteY112" fmla="*/ 509586 h 5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57158" h="509585">
                    <a:moveTo>
                      <a:pt x="27619" y="509586"/>
                    </a:moveTo>
                    <a:cubicBezTo>
                      <a:pt x="24761" y="509586"/>
                      <a:pt x="2858" y="508633"/>
                      <a:pt x="2858" y="480058"/>
                    </a:cubicBezTo>
                    <a:lnTo>
                      <a:pt x="50479" y="480058"/>
                    </a:lnTo>
                    <a:cubicBezTo>
                      <a:pt x="49526" y="473393"/>
                      <a:pt x="41906" y="462915"/>
                      <a:pt x="28571" y="461963"/>
                    </a:cubicBezTo>
                    <a:cubicBezTo>
                      <a:pt x="15240" y="461010"/>
                      <a:pt x="6668" y="472440"/>
                      <a:pt x="4763" y="480058"/>
                    </a:cubicBezTo>
                    <a:cubicBezTo>
                      <a:pt x="4763" y="480058"/>
                      <a:pt x="4763" y="477201"/>
                      <a:pt x="4763" y="468630"/>
                    </a:cubicBezTo>
                    <a:cubicBezTo>
                      <a:pt x="4763" y="467678"/>
                      <a:pt x="4763" y="465772"/>
                      <a:pt x="4763" y="463868"/>
                    </a:cubicBezTo>
                    <a:cubicBezTo>
                      <a:pt x="4763" y="460058"/>
                      <a:pt x="3810" y="456247"/>
                      <a:pt x="3810" y="451485"/>
                    </a:cubicBezTo>
                    <a:lnTo>
                      <a:pt x="3810" y="436245"/>
                    </a:lnTo>
                    <a:cubicBezTo>
                      <a:pt x="3810" y="435293"/>
                      <a:pt x="3810" y="434340"/>
                      <a:pt x="2858" y="433388"/>
                    </a:cubicBezTo>
                    <a:cubicBezTo>
                      <a:pt x="1905" y="429578"/>
                      <a:pt x="0" y="423863"/>
                      <a:pt x="0" y="418147"/>
                    </a:cubicBezTo>
                    <a:cubicBezTo>
                      <a:pt x="0" y="415290"/>
                      <a:pt x="0" y="411480"/>
                      <a:pt x="952" y="407670"/>
                    </a:cubicBezTo>
                    <a:cubicBezTo>
                      <a:pt x="952" y="405765"/>
                      <a:pt x="952" y="403860"/>
                      <a:pt x="952" y="401955"/>
                    </a:cubicBezTo>
                    <a:lnTo>
                      <a:pt x="952" y="385763"/>
                    </a:lnTo>
                    <a:cubicBezTo>
                      <a:pt x="952" y="380047"/>
                      <a:pt x="1905" y="376238"/>
                      <a:pt x="2858" y="372428"/>
                    </a:cubicBezTo>
                    <a:cubicBezTo>
                      <a:pt x="2858" y="371475"/>
                      <a:pt x="3810" y="370522"/>
                      <a:pt x="3810" y="368618"/>
                    </a:cubicBezTo>
                    <a:cubicBezTo>
                      <a:pt x="3810" y="365760"/>
                      <a:pt x="3810" y="361950"/>
                      <a:pt x="4763" y="359093"/>
                    </a:cubicBezTo>
                    <a:cubicBezTo>
                      <a:pt x="4763" y="357188"/>
                      <a:pt x="4763" y="354330"/>
                      <a:pt x="4763" y="352425"/>
                    </a:cubicBezTo>
                    <a:lnTo>
                      <a:pt x="4763" y="320993"/>
                    </a:lnTo>
                    <a:cubicBezTo>
                      <a:pt x="4763" y="316230"/>
                      <a:pt x="5715" y="311468"/>
                      <a:pt x="5715" y="307658"/>
                    </a:cubicBezTo>
                    <a:cubicBezTo>
                      <a:pt x="5715" y="305753"/>
                      <a:pt x="6668" y="304800"/>
                      <a:pt x="6668" y="302895"/>
                    </a:cubicBezTo>
                    <a:cubicBezTo>
                      <a:pt x="6668" y="301943"/>
                      <a:pt x="6668" y="300038"/>
                      <a:pt x="6668" y="299085"/>
                    </a:cubicBezTo>
                    <a:cubicBezTo>
                      <a:pt x="6668" y="295275"/>
                      <a:pt x="5715" y="291465"/>
                      <a:pt x="6668" y="286703"/>
                    </a:cubicBezTo>
                    <a:cubicBezTo>
                      <a:pt x="6668" y="281940"/>
                      <a:pt x="8573" y="278130"/>
                      <a:pt x="9525" y="274320"/>
                    </a:cubicBezTo>
                    <a:cubicBezTo>
                      <a:pt x="9525" y="273368"/>
                      <a:pt x="10477" y="271463"/>
                      <a:pt x="10477" y="270510"/>
                    </a:cubicBezTo>
                    <a:cubicBezTo>
                      <a:pt x="10477" y="268605"/>
                      <a:pt x="10477" y="266700"/>
                      <a:pt x="10477" y="264795"/>
                    </a:cubicBezTo>
                    <a:cubicBezTo>
                      <a:pt x="10477" y="260985"/>
                      <a:pt x="10477" y="258128"/>
                      <a:pt x="11430" y="254318"/>
                    </a:cubicBezTo>
                    <a:cubicBezTo>
                      <a:pt x="11430" y="254318"/>
                      <a:pt x="11430" y="253365"/>
                      <a:pt x="11430" y="252413"/>
                    </a:cubicBezTo>
                    <a:cubicBezTo>
                      <a:pt x="10477" y="248603"/>
                      <a:pt x="10477" y="243840"/>
                      <a:pt x="11430" y="237172"/>
                    </a:cubicBezTo>
                    <a:cubicBezTo>
                      <a:pt x="12383" y="233363"/>
                      <a:pt x="12383" y="229553"/>
                      <a:pt x="13335" y="226695"/>
                    </a:cubicBezTo>
                    <a:cubicBezTo>
                      <a:pt x="13335" y="224790"/>
                      <a:pt x="14288" y="222885"/>
                      <a:pt x="14288" y="220980"/>
                    </a:cubicBezTo>
                    <a:cubicBezTo>
                      <a:pt x="15240" y="218122"/>
                      <a:pt x="16193" y="214313"/>
                      <a:pt x="17145" y="211455"/>
                    </a:cubicBezTo>
                    <a:cubicBezTo>
                      <a:pt x="18098" y="209550"/>
                      <a:pt x="18098" y="207645"/>
                      <a:pt x="19050" y="205740"/>
                    </a:cubicBezTo>
                    <a:lnTo>
                      <a:pt x="19999" y="201930"/>
                    </a:lnTo>
                    <a:cubicBezTo>
                      <a:pt x="20951" y="198120"/>
                      <a:pt x="21904" y="194310"/>
                      <a:pt x="22856" y="189547"/>
                    </a:cubicBezTo>
                    <a:cubicBezTo>
                      <a:pt x="23809" y="185738"/>
                      <a:pt x="24761" y="181928"/>
                      <a:pt x="25714" y="179070"/>
                    </a:cubicBezTo>
                    <a:cubicBezTo>
                      <a:pt x="26666" y="177165"/>
                      <a:pt x="26666" y="175260"/>
                      <a:pt x="27619" y="174308"/>
                    </a:cubicBezTo>
                    <a:cubicBezTo>
                      <a:pt x="27619" y="173355"/>
                      <a:pt x="27619" y="171450"/>
                      <a:pt x="28571" y="170497"/>
                    </a:cubicBezTo>
                    <a:cubicBezTo>
                      <a:pt x="28571" y="166688"/>
                      <a:pt x="29524" y="162878"/>
                      <a:pt x="31429" y="157163"/>
                    </a:cubicBezTo>
                    <a:cubicBezTo>
                      <a:pt x="33334" y="150495"/>
                      <a:pt x="38096" y="145733"/>
                      <a:pt x="40001" y="142875"/>
                    </a:cubicBezTo>
                    <a:cubicBezTo>
                      <a:pt x="40001" y="139065"/>
                      <a:pt x="40954" y="133350"/>
                      <a:pt x="42859" y="126682"/>
                    </a:cubicBezTo>
                    <a:cubicBezTo>
                      <a:pt x="43811" y="123825"/>
                      <a:pt x="45716" y="120968"/>
                      <a:pt x="46669" y="118110"/>
                    </a:cubicBezTo>
                    <a:cubicBezTo>
                      <a:pt x="47621" y="116205"/>
                      <a:pt x="48574" y="114300"/>
                      <a:pt x="49526" y="112395"/>
                    </a:cubicBezTo>
                    <a:cubicBezTo>
                      <a:pt x="51431" y="107632"/>
                      <a:pt x="53336" y="104775"/>
                      <a:pt x="55241" y="101918"/>
                    </a:cubicBezTo>
                    <a:cubicBezTo>
                      <a:pt x="56194" y="100965"/>
                      <a:pt x="57146" y="99060"/>
                      <a:pt x="57146" y="98107"/>
                    </a:cubicBezTo>
                    <a:cubicBezTo>
                      <a:pt x="58099" y="96203"/>
                      <a:pt x="58099" y="95250"/>
                      <a:pt x="59051" y="93345"/>
                    </a:cubicBezTo>
                    <a:cubicBezTo>
                      <a:pt x="60004" y="90488"/>
                      <a:pt x="61909" y="86678"/>
                      <a:pt x="63814" y="81915"/>
                    </a:cubicBezTo>
                    <a:cubicBezTo>
                      <a:pt x="66671" y="77153"/>
                      <a:pt x="69529" y="72390"/>
                      <a:pt x="72386" y="67628"/>
                    </a:cubicBezTo>
                    <a:cubicBezTo>
                      <a:pt x="74291" y="63818"/>
                      <a:pt x="76196" y="60960"/>
                      <a:pt x="79054" y="58103"/>
                    </a:cubicBezTo>
                    <a:cubicBezTo>
                      <a:pt x="80006" y="56198"/>
                      <a:pt x="80959" y="55245"/>
                      <a:pt x="81911" y="53340"/>
                    </a:cubicBezTo>
                    <a:cubicBezTo>
                      <a:pt x="84769" y="48578"/>
                      <a:pt x="88579" y="45720"/>
                      <a:pt x="90484" y="42863"/>
                    </a:cubicBezTo>
                    <a:cubicBezTo>
                      <a:pt x="91436" y="41910"/>
                      <a:pt x="92389" y="40957"/>
                      <a:pt x="93341" y="40005"/>
                    </a:cubicBezTo>
                    <a:lnTo>
                      <a:pt x="93341" y="39053"/>
                    </a:lnTo>
                    <a:cubicBezTo>
                      <a:pt x="94294" y="35243"/>
                      <a:pt x="97151" y="30480"/>
                      <a:pt x="100961" y="24765"/>
                    </a:cubicBezTo>
                    <a:lnTo>
                      <a:pt x="103819" y="20955"/>
                    </a:lnTo>
                    <a:cubicBezTo>
                      <a:pt x="106676" y="17145"/>
                      <a:pt x="109534" y="14288"/>
                      <a:pt x="112391" y="11430"/>
                    </a:cubicBezTo>
                    <a:cubicBezTo>
                      <a:pt x="118106" y="5715"/>
                      <a:pt x="121916" y="2857"/>
                      <a:pt x="126679" y="0"/>
                    </a:cubicBezTo>
                    <a:lnTo>
                      <a:pt x="157159" y="36195"/>
                    </a:lnTo>
                    <a:cubicBezTo>
                      <a:pt x="153349" y="39053"/>
                      <a:pt x="150491" y="40957"/>
                      <a:pt x="148586" y="41910"/>
                    </a:cubicBezTo>
                    <a:lnTo>
                      <a:pt x="147634" y="42863"/>
                    </a:lnTo>
                    <a:cubicBezTo>
                      <a:pt x="145729" y="44768"/>
                      <a:pt x="143824" y="47625"/>
                      <a:pt x="141919" y="49530"/>
                    </a:cubicBezTo>
                    <a:lnTo>
                      <a:pt x="138109" y="53340"/>
                    </a:lnTo>
                    <a:lnTo>
                      <a:pt x="138109" y="54293"/>
                    </a:lnTo>
                    <a:cubicBezTo>
                      <a:pt x="137156" y="57150"/>
                      <a:pt x="135251" y="61913"/>
                      <a:pt x="131441" y="65723"/>
                    </a:cubicBezTo>
                    <a:cubicBezTo>
                      <a:pt x="128584" y="69532"/>
                      <a:pt x="125726" y="72390"/>
                      <a:pt x="123821" y="74295"/>
                    </a:cubicBezTo>
                    <a:cubicBezTo>
                      <a:pt x="122869" y="75248"/>
                      <a:pt x="121916" y="75248"/>
                      <a:pt x="121916" y="76200"/>
                    </a:cubicBezTo>
                    <a:cubicBezTo>
                      <a:pt x="120964" y="78105"/>
                      <a:pt x="119059" y="80010"/>
                      <a:pt x="118106" y="81915"/>
                    </a:cubicBezTo>
                    <a:cubicBezTo>
                      <a:pt x="116201" y="83820"/>
                      <a:pt x="115249" y="85725"/>
                      <a:pt x="114296" y="88582"/>
                    </a:cubicBezTo>
                    <a:cubicBezTo>
                      <a:pt x="111439" y="93345"/>
                      <a:pt x="109534" y="97155"/>
                      <a:pt x="106676" y="100965"/>
                    </a:cubicBezTo>
                    <a:cubicBezTo>
                      <a:pt x="105724" y="102870"/>
                      <a:pt x="104771" y="104775"/>
                      <a:pt x="104771" y="105728"/>
                    </a:cubicBezTo>
                    <a:cubicBezTo>
                      <a:pt x="103819" y="108585"/>
                      <a:pt x="102866" y="111443"/>
                      <a:pt x="100961" y="114300"/>
                    </a:cubicBezTo>
                    <a:cubicBezTo>
                      <a:pt x="99056" y="118110"/>
                      <a:pt x="97151" y="120968"/>
                      <a:pt x="96199" y="123825"/>
                    </a:cubicBezTo>
                    <a:cubicBezTo>
                      <a:pt x="95246" y="125730"/>
                      <a:pt x="94294" y="126682"/>
                      <a:pt x="94294" y="127635"/>
                    </a:cubicBezTo>
                    <a:cubicBezTo>
                      <a:pt x="93341" y="130493"/>
                      <a:pt x="92389" y="132397"/>
                      <a:pt x="90484" y="135255"/>
                    </a:cubicBezTo>
                    <a:cubicBezTo>
                      <a:pt x="89531" y="137160"/>
                      <a:pt x="88579" y="139065"/>
                      <a:pt x="87626" y="140970"/>
                    </a:cubicBezTo>
                    <a:cubicBezTo>
                      <a:pt x="87626" y="140970"/>
                      <a:pt x="87626" y="141922"/>
                      <a:pt x="87626" y="142875"/>
                    </a:cubicBezTo>
                    <a:cubicBezTo>
                      <a:pt x="87626" y="146685"/>
                      <a:pt x="87626" y="151447"/>
                      <a:pt x="84769" y="157163"/>
                    </a:cubicBezTo>
                    <a:cubicBezTo>
                      <a:pt x="82864" y="163830"/>
                      <a:pt x="79054" y="168593"/>
                      <a:pt x="76196" y="171450"/>
                    </a:cubicBezTo>
                    <a:cubicBezTo>
                      <a:pt x="76196" y="172403"/>
                      <a:pt x="76196" y="173355"/>
                      <a:pt x="76196" y="174308"/>
                    </a:cubicBezTo>
                    <a:cubicBezTo>
                      <a:pt x="76196" y="177165"/>
                      <a:pt x="75244" y="180975"/>
                      <a:pt x="74291" y="184785"/>
                    </a:cubicBezTo>
                    <a:cubicBezTo>
                      <a:pt x="73339" y="187643"/>
                      <a:pt x="73339" y="189547"/>
                      <a:pt x="72386" y="191453"/>
                    </a:cubicBezTo>
                    <a:cubicBezTo>
                      <a:pt x="71434" y="193358"/>
                      <a:pt x="70481" y="196215"/>
                      <a:pt x="70481" y="199072"/>
                    </a:cubicBezTo>
                    <a:cubicBezTo>
                      <a:pt x="69529" y="202883"/>
                      <a:pt x="68576" y="206693"/>
                      <a:pt x="67624" y="210503"/>
                    </a:cubicBezTo>
                    <a:lnTo>
                      <a:pt x="66671" y="214313"/>
                    </a:lnTo>
                    <a:cubicBezTo>
                      <a:pt x="65719" y="217170"/>
                      <a:pt x="64766" y="220028"/>
                      <a:pt x="63814" y="223838"/>
                    </a:cubicBezTo>
                    <a:cubicBezTo>
                      <a:pt x="62861" y="225743"/>
                      <a:pt x="62861" y="227647"/>
                      <a:pt x="62861" y="228600"/>
                    </a:cubicBezTo>
                    <a:cubicBezTo>
                      <a:pt x="62861" y="230505"/>
                      <a:pt x="61909" y="233363"/>
                      <a:pt x="60956" y="235268"/>
                    </a:cubicBezTo>
                    <a:cubicBezTo>
                      <a:pt x="60004" y="237172"/>
                      <a:pt x="60004" y="240030"/>
                      <a:pt x="59051" y="242888"/>
                    </a:cubicBezTo>
                    <a:cubicBezTo>
                      <a:pt x="59051" y="243840"/>
                      <a:pt x="59051" y="243840"/>
                      <a:pt x="59051" y="244793"/>
                    </a:cubicBezTo>
                    <a:cubicBezTo>
                      <a:pt x="59051" y="248603"/>
                      <a:pt x="60004" y="253365"/>
                      <a:pt x="59051" y="259080"/>
                    </a:cubicBezTo>
                    <a:cubicBezTo>
                      <a:pt x="59051" y="261938"/>
                      <a:pt x="59051" y="263843"/>
                      <a:pt x="58099" y="265747"/>
                    </a:cubicBezTo>
                    <a:cubicBezTo>
                      <a:pt x="58099" y="268605"/>
                      <a:pt x="58099" y="270510"/>
                      <a:pt x="57146" y="273368"/>
                    </a:cubicBezTo>
                    <a:cubicBezTo>
                      <a:pt x="56194" y="278130"/>
                      <a:pt x="55241" y="281940"/>
                      <a:pt x="55241" y="284797"/>
                    </a:cubicBezTo>
                    <a:cubicBezTo>
                      <a:pt x="55241" y="285750"/>
                      <a:pt x="54289" y="287655"/>
                      <a:pt x="54289" y="288608"/>
                    </a:cubicBezTo>
                    <a:cubicBezTo>
                      <a:pt x="54289" y="289560"/>
                      <a:pt x="54289" y="291465"/>
                      <a:pt x="54289" y="292418"/>
                    </a:cubicBezTo>
                    <a:cubicBezTo>
                      <a:pt x="54289" y="295275"/>
                      <a:pt x="55241" y="299085"/>
                      <a:pt x="54289" y="303847"/>
                    </a:cubicBezTo>
                    <a:cubicBezTo>
                      <a:pt x="54289" y="306705"/>
                      <a:pt x="53336" y="309563"/>
                      <a:pt x="53336" y="312420"/>
                    </a:cubicBezTo>
                    <a:cubicBezTo>
                      <a:pt x="53336" y="314325"/>
                      <a:pt x="52384" y="317183"/>
                      <a:pt x="52384" y="318135"/>
                    </a:cubicBezTo>
                    <a:lnTo>
                      <a:pt x="52384" y="349568"/>
                    </a:lnTo>
                    <a:cubicBezTo>
                      <a:pt x="52384" y="352425"/>
                      <a:pt x="52384" y="356235"/>
                      <a:pt x="51431" y="360045"/>
                    </a:cubicBezTo>
                    <a:cubicBezTo>
                      <a:pt x="51431" y="361950"/>
                      <a:pt x="51431" y="364808"/>
                      <a:pt x="51431" y="366713"/>
                    </a:cubicBezTo>
                    <a:cubicBezTo>
                      <a:pt x="51431" y="372428"/>
                      <a:pt x="50479" y="376238"/>
                      <a:pt x="49526" y="380047"/>
                    </a:cubicBezTo>
                    <a:cubicBezTo>
                      <a:pt x="49526" y="381000"/>
                      <a:pt x="48574" y="381953"/>
                      <a:pt x="48574" y="383858"/>
                    </a:cubicBezTo>
                    <a:lnTo>
                      <a:pt x="48574" y="400050"/>
                    </a:lnTo>
                    <a:cubicBezTo>
                      <a:pt x="48574" y="402908"/>
                      <a:pt x="48574" y="406718"/>
                      <a:pt x="47621" y="410528"/>
                    </a:cubicBezTo>
                    <a:cubicBezTo>
                      <a:pt x="47621" y="412433"/>
                      <a:pt x="47621" y="414338"/>
                      <a:pt x="47621" y="416243"/>
                    </a:cubicBezTo>
                    <a:cubicBezTo>
                      <a:pt x="47621" y="417195"/>
                      <a:pt x="48574" y="418147"/>
                      <a:pt x="48574" y="419100"/>
                    </a:cubicBezTo>
                    <a:cubicBezTo>
                      <a:pt x="49526" y="422910"/>
                      <a:pt x="51431" y="427672"/>
                      <a:pt x="51431" y="434340"/>
                    </a:cubicBezTo>
                    <a:lnTo>
                      <a:pt x="51431" y="450533"/>
                    </a:lnTo>
                    <a:cubicBezTo>
                      <a:pt x="51431" y="453390"/>
                      <a:pt x="51431" y="456247"/>
                      <a:pt x="51431" y="459105"/>
                    </a:cubicBezTo>
                    <a:cubicBezTo>
                      <a:pt x="51431" y="461963"/>
                      <a:pt x="51431" y="464820"/>
                      <a:pt x="51431" y="467678"/>
                    </a:cubicBezTo>
                    <a:cubicBezTo>
                      <a:pt x="51431" y="474343"/>
                      <a:pt x="51431" y="479106"/>
                      <a:pt x="50479" y="483868"/>
                    </a:cubicBezTo>
                    <a:cubicBezTo>
                      <a:pt x="49526" y="509586"/>
                      <a:pt x="29524" y="509586"/>
                      <a:pt x="27619" y="509586"/>
                    </a:cubicBezTo>
                    <a:close/>
                  </a:path>
                </a:pathLst>
              </a:custGeom>
              <a:solidFill>
                <a:srgbClr val="393E3C"/>
              </a:solidFill>
              <a:ln w="952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FC6177FB-5E9B-994E-8952-8E8DD6AE0D60}"/>
                  </a:ext>
                </a:extLst>
              </p:cNvPr>
              <p:cNvSpPr/>
              <p:nvPr/>
            </p:nvSpPr>
            <p:spPr>
              <a:xfrm>
                <a:off x="4906608" y="2676693"/>
                <a:ext cx="171484" cy="578759"/>
              </a:xfrm>
              <a:custGeom>
                <a:avLst/>
                <a:gdLst>
                  <a:gd name="connsiteX0" fmla="*/ 128588 w 152400"/>
                  <a:gd name="connsiteY0" fmla="*/ 514352 h 514351"/>
                  <a:gd name="connsiteX1" fmla="*/ 103822 w 152400"/>
                  <a:gd name="connsiteY1" fmla="*/ 484824 h 514351"/>
                  <a:gd name="connsiteX2" fmla="*/ 105727 w 152400"/>
                  <a:gd name="connsiteY2" fmla="*/ 484824 h 514351"/>
                  <a:gd name="connsiteX3" fmla="*/ 105727 w 152400"/>
                  <a:gd name="connsiteY3" fmla="*/ 473393 h 514351"/>
                  <a:gd name="connsiteX4" fmla="*/ 106680 w 152400"/>
                  <a:gd name="connsiteY4" fmla="*/ 463868 h 514351"/>
                  <a:gd name="connsiteX5" fmla="*/ 107632 w 152400"/>
                  <a:gd name="connsiteY5" fmla="*/ 458153 h 514351"/>
                  <a:gd name="connsiteX6" fmla="*/ 106680 w 152400"/>
                  <a:gd name="connsiteY6" fmla="*/ 456247 h 514351"/>
                  <a:gd name="connsiteX7" fmla="*/ 102870 w 152400"/>
                  <a:gd name="connsiteY7" fmla="*/ 440055 h 514351"/>
                  <a:gd name="connsiteX8" fmla="*/ 103822 w 152400"/>
                  <a:gd name="connsiteY8" fmla="*/ 428625 h 514351"/>
                  <a:gd name="connsiteX9" fmla="*/ 104775 w 152400"/>
                  <a:gd name="connsiteY9" fmla="*/ 422910 h 514351"/>
                  <a:gd name="connsiteX10" fmla="*/ 105727 w 152400"/>
                  <a:gd name="connsiteY10" fmla="*/ 411480 h 514351"/>
                  <a:gd name="connsiteX11" fmla="*/ 106680 w 152400"/>
                  <a:gd name="connsiteY11" fmla="*/ 406718 h 514351"/>
                  <a:gd name="connsiteX12" fmla="*/ 105727 w 152400"/>
                  <a:gd name="connsiteY12" fmla="*/ 401003 h 514351"/>
                  <a:gd name="connsiteX13" fmla="*/ 104775 w 152400"/>
                  <a:gd name="connsiteY13" fmla="*/ 389572 h 514351"/>
                  <a:gd name="connsiteX14" fmla="*/ 103822 w 152400"/>
                  <a:gd name="connsiteY14" fmla="*/ 384810 h 514351"/>
                  <a:gd name="connsiteX15" fmla="*/ 102870 w 152400"/>
                  <a:gd name="connsiteY15" fmla="*/ 373380 h 514351"/>
                  <a:gd name="connsiteX16" fmla="*/ 102870 w 152400"/>
                  <a:gd name="connsiteY16" fmla="*/ 356235 h 514351"/>
                  <a:gd name="connsiteX17" fmla="*/ 104775 w 152400"/>
                  <a:gd name="connsiteY17" fmla="*/ 341947 h 514351"/>
                  <a:gd name="connsiteX18" fmla="*/ 105727 w 152400"/>
                  <a:gd name="connsiteY18" fmla="*/ 339090 h 514351"/>
                  <a:gd name="connsiteX19" fmla="*/ 105727 w 152400"/>
                  <a:gd name="connsiteY19" fmla="*/ 334328 h 514351"/>
                  <a:gd name="connsiteX20" fmla="*/ 105727 w 152400"/>
                  <a:gd name="connsiteY20" fmla="*/ 325755 h 514351"/>
                  <a:gd name="connsiteX21" fmla="*/ 104775 w 152400"/>
                  <a:gd name="connsiteY21" fmla="*/ 320993 h 514351"/>
                  <a:gd name="connsiteX22" fmla="*/ 102870 w 152400"/>
                  <a:gd name="connsiteY22" fmla="*/ 310515 h 514351"/>
                  <a:gd name="connsiteX23" fmla="*/ 101917 w 152400"/>
                  <a:gd name="connsiteY23" fmla="*/ 303847 h 514351"/>
                  <a:gd name="connsiteX24" fmla="*/ 100965 w 152400"/>
                  <a:gd name="connsiteY24" fmla="*/ 295275 h 514351"/>
                  <a:gd name="connsiteX25" fmla="*/ 100013 w 152400"/>
                  <a:gd name="connsiteY25" fmla="*/ 288608 h 514351"/>
                  <a:gd name="connsiteX26" fmla="*/ 99060 w 152400"/>
                  <a:gd name="connsiteY26" fmla="*/ 280035 h 514351"/>
                  <a:gd name="connsiteX27" fmla="*/ 97155 w 152400"/>
                  <a:gd name="connsiteY27" fmla="*/ 265747 h 514351"/>
                  <a:gd name="connsiteX28" fmla="*/ 96202 w 152400"/>
                  <a:gd name="connsiteY28" fmla="*/ 258128 h 514351"/>
                  <a:gd name="connsiteX29" fmla="*/ 95250 w 152400"/>
                  <a:gd name="connsiteY29" fmla="*/ 249555 h 514351"/>
                  <a:gd name="connsiteX30" fmla="*/ 94297 w 152400"/>
                  <a:gd name="connsiteY30" fmla="*/ 238125 h 514351"/>
                  <a:gd name="connsiteX31" fmla="*/ 94297 w 152400"/>
                  <a:gd name="connsiteY31" fmla="*/ 234315 h 514351"/>
                  <a:gd name="connsiteX32" fmla="*/ 92392 w 152400"/>
                  <a:gd name="connsiteY32" fmla="*/ 224790 h 514351"/>
                  <a:gd name="connsiteX33" fmla="*/ 91440 w 152400"/>
                  <a:gd name="connsiteY33" fmla="*/ 220028 h 514351"/>
                  <a:gd name="connsiteX34" fmla="*/ 89535 w 152400"/>
                  <a:gd name="connsiteY34" fmla="*/ 211455 h 514351"/>
                  <a:gd name="connsiteX35" fmla="*/ 88582 w 152400"/>
                  <a:gd name="connsiteY35" fmla="*/ 204787 h 514351"/>
                  <a:gd name="connsiteX36" fmla="*/ 86677 w 152400"/>
                  <a:gd name="connsiteY36" fmla="*/ 200025 h 514351"/>
                  <a:gd name="connsiteX37" fmla="*/ 82867 w 152400"/>
                  <a:gd name="connsiteY37" fmla="*/ 190500 h 514351"/>
                  <a:gd name="connsiteX38" fmla="*/ 80963 w 152400"/>
                  <a:gd name="connsiteY38" fmla="*/ 181928 h 514351"/>
                  <a:gd name="connsiteX39" fmla="*/ 79057 w 152400"/>
                  <a:gd name="connsiteY39" fmla="*/ 175260 h 514351"/>
                  <a:gd name="connsiteX40" fmla="*/ 77152 w 152400"/>
                  <a:gd name="connsiteY40" fmla="*/ 166687 h 514351"/>
                  <a:gd name="connsiteX41" fmla="*/ 76200 w 152400"/>
                  <a:gd name="connsiteY41" fmla="*/ 161925 h 514351"/>
                  <a:gd name="connsiteX42" fmla="*/ 75247 w 152400"/>
                  <a:gd name="connsiteY42" fmla="*/ 160020 h 514351"/>
                  <a:gd name="connsiteX43" fmla="*/ 68580 w 152400"/>
                  <a:gd name="connsiteY43" fmla="*/ 148590 h 514351"/>
                  <a:gd name="connsiteX44" fmla="*/ 65722 w 152400"/>
                  <a:gd name="connsiteY44" fmla="*/ 142875 h 514351"/>
                  <a:gd name="connsiteX45" fmla="*/ 61913 w 152400"/>
                  <a:gd name="connsiteY45" fmla="*/ 134302 h 514351"/>
                  <a:gd name="connsiteX46" fmla="*/ 58102 w 152400"/>
                  <a:gd name="connsiteY46" fmla="*/ 118110 h 514351"/>
                  <a:gd name="connsiteX47" fmla="*/ 57150 w 152400"/>
                  <a:gd name="connsiteY47" fmla="*/ 117157 h 514351"/>
                  <a:gd name="connsiteX48" fmla="*/ 49530 w 152400"/>
                  <a:gd name="connsiteY48" fmla="*/ 106680 h 514351"/>
                  <a:gd name="connsiteX49" fmla="*/ 44767 w 152400"/>
                  <a:gd name="connsiteY49" fmla="*/ 93345 h 514351"/>
                  <a:gd name="connsiteX50" fmla="*/ 33338 w 152400"/>
                  <a:gd name="connsiteY50" fmla="*/ 81915 h 514351"/>
                  <a:gd name="connsiteX51" fmla="*/ 29527 w 152400"/>
                  <a:gd name="connsiteY51" fmla="*/ 74295 h 514351"/>
                  <a:gd name="connsiteX52" fmla="*/ 26670 w 152400"/>
                  <a:gd name="connsiteY52" fmla="*/ 69532 h 514351"/>
                  <a:gd name="connsiteX53" fmla="*/ 20002 w 152400"/>
                  <a:gd name="connsiteY53" fmla="*/ 57150 h 514351"/>
                  <a:gd name="connsiteX54" fmla="*/ 20002 w 152400"/>
                  <a:gd name="connsiteY54" fmla="*/ 56197 h 514351"/>
                  <a:gd name="connsiteX55" fmla="*/ 12382 w 152400"/>
                  <a:gd name="connsiteY55" fmla="*/ 49530 h 514351"/>
                  <a:gd name="connsiteX56" fmla="*/ 9525 w 152400"/>
                  <a:gd name="connsiteY56" fmla="*/ 47625 h 514351"/>
                  <a:gd name="connsiteX57" fmla="*/ 7620 w 152400"/>
                  <a:gd name="connsiteY57" fmla="*/ 44768 h 514351"/>
                  <a:gd name="connsiteX58" fmla="*/ 0 w 152400"/>
                  <a:gd name="connsiteY58" fmla="*/ 38100 h 514351"/>
                  <a:gd name="connsiteX59" fmla="*/ 28575 w 152400"/>
                  <a:gd name="connsiteY59" fmla="*/ 0 h 514351"/>
                  <a:gd name="connsiteX60" fmla="*/ 41910 w 152400"/>
                  <a:gd name="connsiteY60" fmla="*/ 12382 h 514351"/>
                  <a:gd name="connsiteX61" fmla="*/ 54292 w 152400"/>
                  <a:gd name="connsiteY61" fmla="*/ 22860 h 514351"/>
                  <a:gd name="connsiteX62" fmla="*/ 56197 w 152400"/>
                  <a:gd name="connsiteY62" fmla="*/ 24765 h 514351"/>
                  <a:gd name="connsiteX63" fmla="*/ 63817 w 152400"/>
                  <a:gd name="connsiteY63" fmla="*/ 37147 h 514351"/>
                  <a:gd name="connsiteX64" fmla="*/ 64770 w 152400"/>
                  <a:gd name="connsiteY64" fmla="*/ 40005 h 514351"/>
                  <a:gd name="connsiteX65" fmla="*/ 71438 w 152400"/>
                  <a:gd name="connsiteY65" fmla="*/ 50482 h 514351"/>
                  <a:gd name="connsiteX66" fmla="*/ 73342 w 152400"/>
                  <a:gd name="connsiteY66" fmla="*/ 53340 h 514351"/>
                  <a:gd name="connsiteX67" fmla="*/ 74295 w 152400"/>
                  <a:gd name="connsiteY67" fmla="*/ 53340 h 514351"/>
                  <a:gd name="connsiteX68" fmla="*/ 86677 w 152400"/>
                  <a:gd name="connsiteY68" fmla="*/ 65722 h 514351"/>
                  <a:gd name="connsiteX69" fmla="*/ 92392 w 152400"/>
                  <a:gd name="connsiteY69" fmla="*/ 80963 h 514351"/>
                  <a:gd name="connsiteX70" fmla="*/ 92392 w 152400"/>
                  <a:gd name="connsiteY70" fmla="*/ 82868 h 514351"/>
                  <a:gd name="connsiteX71" fmla="*/ 93345 w 152400"/>
                  <a:gd name="connsiteY71" fmla="*/ 83820 h 514351"/>
                  <a:gd name="connsiteX72" fmla="*/ 101917 w 152400"/>
                  <a:gd name="connsiteY72" fmla="*/ 96202 h 514351"/>
                  <a:gd name="connsiteX73" fmla="*/ 105727 w 152400"/>
                  <a:gd name="connsiteY73" fmla="*/ 112395 h 514351"/>
                  <a:gd name="connsiteX74" fmla="*/ 105727 w 152400"/>
                  <a:gd name="connsiteY74" fmla="*/ 113347 h 514351"/>
                  <a:gd name="connsiteX75" fmla="*/ 107632 w 152400"/>
                  <a:gd name="connsiteY75" fmla="*/ 118110 h 514351"/>
                  <a:gd name="connsiteX76" fmla="*/ 111442 w 152400"/>
                  <a:gd name="connsiteY76" fmla="*/ 125730 h 514351"/>
                  <a:gd name="connsiteX77" fmla="*/ 112395 w 152400"/>
                  <a:gd name="connsiteY77" fmla="*/ 127635 h 514351"/>
                  <a:gd name="connsiteX78" fmla="*/ 120967 w 152400"/>
                  <a:gd name="connsiteY78" fmla="*/ 141922 h 514351"/>
                  <a:gd name="connsiteX79" fmla="*/ 123825 w 152400"/>
                  <a:gd name="connsiteY79" fmla="*/ 153353 h 514351"/>
                  <a:gd name="connsiteX80" fmla="*/ 124777 w 152400"/>
                  <a:gd name="connsiteY80" fmla="*/ 158115 h 514351"/>
                  <a:gd name="connsiteX81" fmla="*/ 127635 w 152400"/>
                  <a:gd name="connsiteY81" fmla="*/ 168593 h 514351"/>
                  <a:gd name="connsiteX82" fmla="*/ 128588 w 152400"/>
                  <a:gd name="connsiteY82" fmla="*/ 174308 h 514351"/>
                  <a:gd name="connsiteX83" fmla="*/ 130492 w 152400"/>
                  <a:gd name="connsiteY83" fmla="*/ 178118 h 514351"/>
                  <a:gd name="connsiteX84" fmla="*/ 134302 w 152400"/>
                  <a:gd name="connsiteY84" fmla="*/ 189547 h 514351"/>
                  <a:gd name="connsiteX85" fmla="*/ 136207 w 152400"/>
                  <a:gd name="connsiteY85" fmla="*/ 200025 h 514351"/>
                  <a:gd name="connsiteX86" fmla="*/ 137160 w 152400"/>
                  <a:gd name="connsiteY86" fmla="*/ 205740 h 514351"/>
                  <a:gd name="connsiteX87" fmla="*/ 138113 w 152400"/>
                  <a:gd name="connsiteY87" fmla="*/ 210503 h 514351"/>
                  <a:gd name="connsiteX88" fmla="*/ 140017 w 152400"/>
                  <a:gd name="connsiteY88" fmla="*/ 220980 h 514351"/>
                  <a:gd name="connsiteX89" fmla="*/ 140970 w 152400"/>
                  <a:gd name="connsiteY89" fmla="*/ 234315 h 514351"/>
                  <a:gd name="connsiteX90" fmla="*/ 140970 w 152400"/>
                  <a:gd name="connsiteY90" fmla="*/ 238125 h 514351"/>
                  <a:gd name="connsiteX91" fmla="*/ 141922 w 152400"/>
                  <a:gd name="connsiteY91" fmla="*/ 245745 h 514351"/>
                  <a:gd name="connsiteX92" fmla="*/ 142875 w 152400"/>
                  <a:gd name="connsiteY92" fmla="*/ 254318 h 514351"/>
                  <a:gd name="connsiteX93" fmla="*/ 144780 w 152400"/>
                  <a:gd name="connsiteY93" fmla="*/ 270510 h 514351"/>
                  <a:gd name="connsiteX94" fmla="*/ 145732 w 152400"/>
                  <a:gd name="connsiteY94" fmla="*/ 276225 h 514351"/>
                  <a:gd name="connsiteX95" fmla="*/ 146685 w 152400"/>
                  <a:gd name="connsiteY95" fmla="*/ 285750 h 514351"/>
                  <a:gd name="connsiteX96" fmla="*/ 147638 w 152400"/>
                  <a:gd name="connsiteY96" fmla="*/ 291465 h 514351"/>
                  <a:gd name="connsiteX97" fmla="*/ 148590 w 152400"/>
                  <a:gd name="connsiteY97" fmla="*/ 301943 h 514351"/>
                  <a:gd name="connsiteX98" fmla="*/ 149542 w 152400"/>
                  <a:gd name="connsiteY98" fmla="*/ 306705 h 514351"/>
                  <a:gd name="connsiteX99" fmla="*/ 151447 w 152400"/>
                  <a:gd name="connsiteY99" fmla="*/ 318135 h 514351"/>
                  <a:gd name="connsiteX100" fmla="*/ 151447 w 152400"/>
                  <a:gd name="connsiteY100" fmla="*/ 330518 h 514351"/>
                  <a:gd name="connsiteX101" fmla="*/ 151447 w 152400"/>
                  <a:gd name="connsiteY101" fmla="*/ 335280 h 514351"/>
                  <a:gd name="connsiteX102" fmla="*/ 149542 w 152400"/>
                  <a:gd name="connsiteY102" fmla="*/ 349568 h 514351"/>
                  <a:gd name="connsiteX103" fmla="*/ 148590 w 152400"/>
                  <a:gd name="connsiteY103" fmla="*/ 352425 h 514351"/>
                  <a:gd name="connsiteX104" fmla="*/ 148590 w 152400"/>
                  <a:gd name="connsiteY104" fmla="*/ 368618 h 514351"/>
                  <a:gd name="connsiteX105" fmla="*/ 149542 w 152400"/>
                  <a:gd name="connsiteY105" fmla="*/ 373380 h 514351"/>
                  <a:gd name="connsiteX106" fmla="*/ 150495 w 152400"/>
                  <a:gd name="connsiteY106" fmla="*/ 384810 h 514351"/>
                  <a:gd name="connsiteX107" fmla="*/ 151447 w 152400"/>
                  <a:gd name="connsiteY107" fmla="*/ 390525 h 514351"/>
                  <a:gd name="connsiteX108" fmla="*/ 152400 w 152400"/>
                  <a:gd name="connsiteY108" fmla="*/ 401955 h 514351"/>
                  <a:gd name="connsiteX109" fmla="*/ 151447 w 152400"/>
                  <a:gd name="connsiteY109" fmla="*/ 413385 h 514351"/>
                  <a:gd name="connsiteX110" fmla="*/ 150495 w 152400"/>
                  <a:gd name="connsiteY110" fmla="*/ 418147 h 514351"/>
                  <a:gd name="connsiteX111" fmla="*/ 149542 w 152400"/>
                  <a:gd name="connsiteY111" fmla="*/ 429578 h 514351"/>
                  <a:gd name="connsiteX112" fmla="*/ 148590 w 152400"/>
                  <a:gd name="connsiteY112" fmla="*/ 434340 h 514351"/>
                  <a:gd name="connsiteX113" fmla="*/ 149542 w 152400"/>
                  <a:gd name="connsiteY113" fmla="*/ 436245 h 514351"/>
                  <a:gd name="connsiteX114" fmla="*/ 152400 w 152400"/>
                  <a:gd name="connsiteY114" fmla="*/ 451485 h 514351"/>
                  <a:gd name="connsiteX115" fmla="*/ 151447 w 152400"/>
                  <a:gd name="connsiteY115" fmla="*/ 464820 h 514351"/>
                  <a:gd name="connsiteX116" fmla="*/ 151447 w 152400"/>
                  <a:gd name="connsiteY116" fmla="*/ 467678 h 514351"/>
                  <a:gd name="connsiteX117" fmla="*/ 150495 w 152400"/>
                  <a:gd name="connsiteY117" fmla="*/ 482919 h 514351"/>
                  <a:gd name="connsiteX118" fmla="*/ 128588 w 152400"/>
                  <a:gd name="connsiteY118" fmla="*/ 514352 h 514351"/>
                  <a:gd name="connsiteX119" fmla="*/ 105727 w 152400"/>
                  <a:gd name="connsiteY119" fmla="*/ 484824 h 514351"/>
                  <a:gd name="connsiteX120" fmla="*/ 151447 w 152400"/>
                  <a:gd name="connsiteY120" fmla="*/ 484824 h 514351"/>
                  <a:gd name="connsiteX121" fmla="*/ 129540 w 152400"/>
                  <a:gd name="connsiteY121" fmla="*/ 466725 h 514351"/>
                  <a:gd name="connsiteX122" fmla="*/ 105727 w 152400"/>
                  <a:gd name="connsiteY122" fmla="*/ 484824 h 5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52400" h="514351">
                    <a:moveTo>
                      <a:pt x="128588" y="514352"/>
                    </a:moveTo>
                    <a:cubicBezTo>
                      <a:pt x="125730" y="514352"/>
                      <a:pt x="103822" y="513399"/>
                      <a:pt x="103822" y="484824"/>
                    </a:cubicBezTo>
                    <a:lnTo>
                      <a:pt x="105727" y="484824"/>
                    </a:lnTo>
                    <a:cubicBezTo>
                      <a:pt x="105727" y="483872"/>
                      <a:pt x="105727" y="481014"/>
                      <a:pt x="105727" y="473393"/>
                    </a:cubicBezTo>
                    <a:cubicBezTo>
                      <a:pt x="105727" y="469583"/>
                      <a:pt x="105727" y="466725"/>
                      <a:pt x="106680" y="463868"/>
                    </a:cubicBezTo>
                    <a:cubicBezTo>
                      <a:pt x="106680" y="461962"/>
                      <a:pt x="107632" y="460058"/>
                      <a:pt x="107632" y="458153"/>
                    </a:cubicBezTo>
                    <a:cubicBezTo>
                      <a:pt x="107632" y="457200"/>
                      <a:pt x="107632" y="457200"/>
                      <a:pt x="106680" y="456247"/>
                    </a:cubicBezTo>
                    <a:cubicBezTo>
                      <a:pt x="105727" y="452437"/>
                      <a:pt x="102870" y="446722"/>
                      <a:pt x="102870" y="440055"/>
                    </a:cubicBezTo>
                    <a:cubicBezTo>
                      <a:pt x="102870" y="436245"/>
                      <a:pt x="102870" y="432435"/>
                      <a:pt x="103822" y="428625"/>
                    </a:cubicBezTo>
                    <a:cubicBezTo>
                      <a:pt x="103822" y="426720"/>
                      <a:pt x="104775" y="424815"/>
                      <a:pt x="104775" y="422910"/>
                    </a:cubicBezTo>
                    <a:cubicBezTo>
                      <a:pt x="104775" y="419100"/>
                      <a:pt x="105727" y="415290"/>
                      <a:pt x="105727" y="411480"/>
                    </a:cubicBezTo>
                    <a:cubicBezTo>
                      <a:pt x="105727" y="409575"/>
                      <a:pt x="106680" y="407670"/>
                      <a:pt x="106680" y="406718"/>
                    </a:cubicBezTo>
                    <a:cubicBezTo>
                      <a:pt x="106680" y="404812"/>
                      <a:pt x="106680" y="402908"/>
                      <a:pt x="105727" y="401003"/>
                    </a:cubicBezTo>
                    <a:cubicBezTo>
                      <a:pt x="105727" y="397193"/>
                      <a:pt x="104775" y="393383"/>
                      <a:pt x="104775" y="389572"/>
                    </a:cubicBezTo>
                    <a:cubicBezTo>
                      <a:pt x="104775" y="387668"/>
                      <a:pt x="104775" y="386715"/>
                      <a:pt x="103822" y="384810"/>
                    </a:cubicBezTo>
                    <a:cubicBezTo>
                      <a:pt x="103822" y="381953"/>
                      <a:pt x="102870" y="377190"/>
                      <a:pt x="102870" y="373380"/>
                    </a:cubicBezTo>
                    <a:lnTo>
                      <a:pt x="102870" y="356235"/>
                    </a:lnTo>
                    <a:cubicBezTo>
                      <a:pt x="102870" y="350520"/>
                      <a:pt x="103822" y="345758"/>
                      <a:pt x="104775" y="341947"/>
                    </a:cubicBezTo>
                    <a:cubicBezTo>
                      <a:pt x="104775" y="340995"/>
                      <a:pt x="105727" y="340043"/>
                      <a:pt x="105727" y="339090"/>
                    </a:cubicBezTo>
                    <a:cubicBezTo>
                      <a:pt x="105727" y="338137"/>
                      <a:pt x="105727" y="336233"/>
                      <a:pt x="105727" y="334328"/>
                    </a:cubicBezTo>
                    <a:cubicBezTo>
                      <a:pt x="105727" y="331470"/>
                      <a:pt x="105727" y="328612"/>
                      <a:pt x="105727" y="325755"/>
                    </a:cubicBezTo>
                    <a:cubicBezTo>
                      <a:pt x="105727" y="323850"/>
                      <a:pt x="105727" y="322897"/>
                      <a:pt x="104775" y="320993"/>
                    </a:cubicBezTo>
                    <a:cubicBezTo>
                      <a:pt x="103822" y="317183"/>
                      <a:pt x="103822" y="314325"/>
                      <a:pt x="102870" y="310515"/>
                    </a:cubicBezTo>
                    <a:cubicBezTo>
                      <a:pt x="102870" y="308610"/>
                      <a:pt x="101917" y="306705"/>
                      <a:pt x="101917" y="303847"/>
                    </a:cubicBezTo>
                    <a:cubicBezTo>
                      <a:pt x="101917" y="300990"/>
                      <a:pt x="100965" y="298133"/>
                      <a:pt x="100965" y="295275"/>
                    </a:cubicBezTo>
                    <a:cubicBezTo>
                      <a:pt x="100965" y="293370"/>
                      <a:pt x="100013" y="290512"/>
                      <a:pt x="100013" y="288608"/>
                    </a:cubicBezTo>
                    <a:cubicBezTo>
                      <a:pt x="100013" y="285750"/>
                      <a:pt x="99060" y="282893"/>
                      <a:pt x="99060" y="280035"/>
                    </a:cubicBezTo>
                    <a:cubicBezTo>
                      <a:pt x="98107" y="275272"/>
                      <a:pt x="98107" y="270510"/>
                      <a:pt x="97155" y="265747"/>
                    </a:cubicBezTo>
                    <a:cubicBezTo>
                      <a:pt x="97155" y="262890"/>
                      <a:pt x="96202" y="260985"/>
                      <a:pt x="96202" y="258128"/>
                    </a:cubicBezTo>
                    <a:cubicBezTo>
                      <a:pt x="96202" y="255270"/>
                      <a:pt x="95250" y="252412"/>
                      <a:pt x="95250" y="249555"/>
                    </a:cubicBezTo>
                    <a:cubicBezTo>
                      <a:pt x="94297" y="244793"/>
                      <a:pt x="94297" y="241935"/>
                      <a:pt x="94297" y="238125"/>
                    </a:cubicBezTo>
                    <a:cubicBezTo>
                      <a:pt x="94297" y="237172"/>
                      <a:pt x="94297" y="235268"/>
                      <a:pt x="94297" y="234315"/>
                    </a:cubicBezTo>
                    <a:cubicBezTo>
                      <a:pt x="93345" y="231458"/>
                      <a:pt x="93345" y="227647"/>
                      <a:pt x="92392" y="224790"/>
                    </a:cubicBezTo>
                    <a:lnTo>
                      <a:pt x="91440" y="220028"/>
                    </a:lnTo>
                    <a:cubicBezTo>
                      <a:pt x="90488" y="217170"/>
                      <a:pt x="90488" y="214312"/>
                      <a:pt x="89535" y="211455"/>
                    </a:cubicBezTo>
                    <a:cubicBezTo>
                      <a:pt x="89535" y="209550"/>
                      <a:pt x="88582" y="207645"/>
                      <a:pt x="88582" y="204787"/>
                    </a:cubicBezTo>
                    <a:cubicBezTo>
                      <a:pt x="88582" y="203835"/>
                      <a:pt x="87630" y="201930"/>
                      <a:pt x="86677" y="200025"/>
                    </a:cubicBezTo>
                    <a:cubicBezTo>
                      <a:pt x="85725" y="197168"/>
                      <a:pt x="83820" y="194310"/>
                      <a:pt x="82867" y="190500"/>
                    </a:cubicBezTo>
                    <a:cubicBezTo>
                      <a:pt x="81915" y="187643"/>
                      <a:pt x="81915" y="184785"/>
                      <a:pt x="80963" y="181928"/>
                    </a:cubicBezTo>
                    <a:cubicBezTo>
                      <a:pt x="80963" y="180022"/>
                      <a:pt x="80010" y="178118"/>
                      <a:pt x="79057" y="175260"/>
                    </a:cubicBezTo>
                    <a:cubicBezTo>
                      <a:pt x="78105" y="172403"/>
                      <a:pt x="77152" y="169545"/>
                      <a:pt x="77152" y="166687"/>
                    </a:cubicBezTo>
                    <a:cubicBezTo>
                      <a:pt x="77152" y="164783"/>
                      <a:pt x="76200" y="163830"/>
                      <a:pt x="76200" y="161925"/>
                    </a:cubicBezTo>
                    <a:cubicBezTo>
                      <a:pt x="76200" y="160972"/>
                      <a:pt x="75247" y="160972"/>
                      <a:pt x="75247" y="160020"/>
                    </a:cubicBezTo>
                    <a:cubicBezTo>
                      <a:pt x="73342" y="157162"/>
                      <a:pt x="70485" y="153353"/>
                      <a:pt x="68580" y="148590"/>
                    </a:cubicBezTo>
                    <a:cubicBezTo>
                      <a:pt x="67627" y="146685"/>
                      <a:pt x="66675" y="144780"/>
                      <a:pt x="65722" y="142875"/>
                    </a:cubicBezTo>
                    <a:cubicBezTo>
                      <a:pt x="63817" y="140018"/>
                      <a:pt x="62865" y="137160"/>
                      <a:pt x="61913" y="134302"/>
                    </a:cubicBezTo>
                    <a:cubicBezTo>
                      <a:pt x="59055" y="127635"/>
                      <a:pt x="59055" y="121920"/>
                      <a:pt x="58102" y="118110"/>
                    </a:cubicBezTo>
                    <a:cubicBezTo>
                      <a:pt x="58102" y="118110"/>
                      <a:pt x="58102" y="118110"/>
                      <a:pt x="57150" y="117157"/>
                    </a:cubicBezTo>
                    <a:cubicBezTo>
                      <a:pt x="55245" y="114300"/>
                      <a:pt x="52388" y="111443"/>
                      <a:pt x="49530" y="106680"/>
                    </a:cubicBezTo>
                    <a:cubicBezTo>
                      <a:pt x="46672" y="101918"/>
                      <a:pt x="45720" y="97155"/>
                      <a:pt x="44767" y="93345"/>
                    </a:cubicBezTo>
                    <a:cubicBezTo>
                      <a:pt x="41910" y="91440"/>
                      <a:pt x="37147" y="87630"/>
                      <a:pt x="33338" y="81915"/>
                    </a:cubicBezTo>
                    <a:cubicBezTo>
                      <a:pt x="31432" y="79057"/>
                      <a:pt x="30480" y="77152"/>
                      <a:pt x="29527" y="74295"/>
                    </a:cubicBezTo>
                    <a:cubicBezTo>
                      <a:pt x="28575" y="72390"/>
                      <a:pt x="27622" y="70485"/>
                      <a:pt x="26670" y="69532"/>
                    </a:cubicBezTo>
                    <a:cubicBezTo>
                      <a:pt x="23813" y="64770"/>
                      <a:pt x="20955" y="60960"/>
                      <a:pt x="20002" y="57150"/>
                    </a:cubicBezTo>
                    <a:lnTo>
                      <a:pt x="20002" y="56197"/>
                    </a:lnTo>
                    <a:cubicBezTo>
                      <a:pt x="17145" y="54293"/>
                      <a:pt x="15240" y="52388"/>
                      <a:pt x="12382" y="49530"/>
                    </a:cubicBezTo>
                    <a:lnTo>
                      <a:pt x="9525" y="47625"/>
                    </a:lnTo>
                    <a:lnTo>
                      <a:pt x="7620" y="44768"/>
                    </a:lnTo>
                    <a:cubicBezTo>
                      <a:pt x="5715" y="41910"/>
                      <a:pt x="2857" y="40005"/>
                      <a:pt x="0" y="38100"/>
                    </a:cubicBezTo>
                    <a:lnTo>
                      <a:pt x="28575" y="0"/>
                    </a:lnTo>
                    <a:cubicBezTo>
                      <a:pt x="33338" y="3810"/>
                      <a:pt x="38100" y="7620"/>
                      <a:pt x="41910" y="12382"/>
                    </a:cubicBezTo>
                    <a:cubicBezTo>
                      <a:pt x="45720" y="15240"/>
                      <a:pt x="50482" y="19050"/>
                      <a:pt x="54292" y="22860"/>
                    </a:cubicBezTo>
                    <a:lnTo>
                      <a:pt x="56197" y="24765"/>
                    </a:lnTo>
                    <a:cubicBezTo>
                      <a:pt x="60007" y="29527"/>
                      <a:pt x="61913" y="33338"/>
                      <a:pt x="63817" y="37147"/>
                    </a:cubicBezTo>
                    <a:cubicBezTo>
                      <a:pt x="63817" y="38100"/>
                      <a:pt x="64770" y="39052"/>
                      <a:pt x="64770" y="40005"/>
                    </a:cubicBezTo>
                    <a:cubicBezTo>
                      <a:pt x="67627" y="43815"/>
                      <a:pt x="69532" y="47625"/>
                      <a:pt x="71438" y="50482"/>
                    </a:cubicBezTo>
                    <a:cubicBezTo>
                      <a:pt x="72390" y="51435"/>
                      <a:pt x="72390" y="52388"/>
                      <a:pt x="73342" y="53340"/>
                    </a:cubicBezTo>
                    <a:cubicBezTo>
                      <a:pt x="73342" y="53340"/>
                      <a:pt x="73342" y="53340"/>
                      <a:pt x="74295" y="53340"/>
                    </a:cubicBezTo>
                    <a:cubicBezTo>
                      <a:pt x="77152" y="55245"/>
                      <a:pt x="82867" y="59055"/>
                      <a:pt x="86677" y="65722"/>
                    </a:cubicBezTo>
                    <a:cubicBezTo>
                      <a:pt x="90488" y="71438"/>
                      <a:pt x="91440" y="77152"/>
                      <a:pt x="92392" y="80963"/>
                    </a:cubicBezTo>
                    <a:cubicBezTo>
                      <a:pt x="92392" y="81915"/>
                      <a:pt x="92392" y="81915"/>
                      <a:pt x="92392" y="82868"/>
                    </a:cubicBezTo>
                    <a:lnTo>
                      <a:pt x="93345" y="83820"/>
                    </a:lnTo>
                    <a:cubicBezTo>
                      <a:pt x="96202" y="86677"/>
                      <a:pt x="99060" y="90488"/>
                      <a:pt x="101917" y="96202"/>
                    </a:cubicBezTo>
                    <a:cubicBezTo>
                      <a:pt x="104775" y="102870"/>
                      <a:pt x="105727" y="108585"/>
                      <a:pt x="105727" y="112395"/>
                    </a:cubicBezTo>
                    <a:lnTo>
                      <a:pt x="105727" y="113347"/>
                    </a:lnTo>
                    <a:cubicBezTo>
                      <a:pt x="106680" y="115252"/>
                      <a:pt x="107632" y="116205"/>
                      <a:pt x="107632" y="118110"/>
                    </a:cubicBezTo>
                    <a:cubicBezTo>
                      <a:pt x="108585" y="120968"/>
                      <a:pt x="110490" y="122872"/>
                      <a:pt x="111442" y="125730"/>
                    </a:cubicBezTo>
                    <a:cubicBezTo>
                      <a:pt x="111442" y="126682"/>
                      <a:pt x="112395" y="126682"/>
                      <a:pt x="112395" y="127635"/>
                    </a:cubicBezTo>
                    <a:cubicBezTo>
                      <a:pt x="115252" y="130493"/>
                      <a:pt x="118110" y="135255"/>
                      <a:pt x="120967" y="141922"/>
                    </a:cubicBezTo>
                    <a:cubicBezTo>
                      <a:pt x="122872" y="145733"/>
                      <a:pt x="122872" y="149543"/>
                      <a:pt x="123825" y="153353"/>
                    </a:cubicBezTo>
                    <a:cubicBezTo>
                      <a:pt x="123825" y="155258"/>
                      <a:pt x="124777" y="157162"/>
                      <a:pt x="124777" y="158115"/>
                    </a:cubicBezTo>
                    <a:cubicBezTo>
                      <a:pt x="125730" y="161925"/>
                      <a:pt x="126682" y="165735"/>
                      <a:pt x="127635" y="168593"/>
                    </a:cubicBezTo>
                    <a:cubicBezTo>
                      <a:pt x="127635" y="170497"/>
                      <a:pt x="128588" y="172403"/>
                      <a:pt x="128588" y="174308"/>
                    </a:cubicBezTo>
                    <a:cubicBezTo>
                      <a:pt x="128588" y="176212"/>
                      <a:pt x="129540" y="177165"/>
                      <a:pt x="130492" y="178118"/>
                    </a:cubicBezTo>
                    <a:cubicBezTo>
                      <a:pt x="131445" y="180975"/>
                      <a:pt x="133350" y="184785"/>
                      <a:pt x="134302" y="189547"/>
                    </a:cubicBezTo>
                    <a:cubicBezTo>
                      <a:pt x="135255" y="193358"/>
                      <a:pt x="136207" y="197168"/>
                      <a:pt x="136207" y="200025"/>
                    </a:cubicBezTo>
                    <a:cubicBezTo>
                      <a:pt x="136207" y="201930"/>
                      <a:pt x="137160" y="203835"/>
                      <a:pt x="137160" y="205740"/>
                    </a:cubicBezTo>
                    <a:lnTo>
                      <a:pt x="138113" y="210503"/>
                    </a:lnTo>
                    <a:cubicBezTo>
                      <a:pt x="139065" y="214312"/>
                      <a:pt x="140017" y="218122"/>
                      <a:pt x="140017" y="220980"/>
                    </a:cubicBezTo>
                    <a:cubicBezTo>
                      <a:pt x="140970" y="226695"/>
                      <a:pt x="140970" y="231458"/>
                      <a:pt x="140970" y="234315"/>
                    </a:cubicBezTo>
                    <a:cubicBezTo>
                      <a:pt x="140970" y="235268"/>
                      <a:pt x="140970" y="237172"/>
                      <a:pt x="140970" y="238125"/>
                    </a:cubicBezTo>
                    <a:cubicBezTo>
                      <a:pt x="140970" y="240983"/>
                      <a:pt x="141922" y="242887"/>
                      <a:pt x="141922" y="245745"/>
                    </a:cubicBezTo>
                    <a:cubicBezTo>
                      <a:pt x="141922" y="248603"/>
                      <a:pt x="142875" y="251460"/>
                      <a:pt x="142875" y="254318"/>
                    </a:cubicBezTo>
                    <a:cubicBezTo>
                      <a:pt x="143827" y="260033"/>
                      <a:pt x="144780" y="264795"/>
                      <a:pt x="144780" y="270510"/>
                    </a:cubicBezTo>
                    <a:cubicBezTo>
                      <a:pt x="144780" y="272415"/>
                      <a:pt x="145732" y="274320"/>
                      <a:pt x="145732" y="276225"/>
                    </a:cubicBezTo>
                    <a:cubicBezTo>
                      <a:pt x="146685" y="279083"/>
                      <a:pt x="146685" y="282893"/>
                      <a:pt x="146685" y="285750"/>
                    </a:cubicBezTo>
                    <a:cubicBezTo>
                      <a:pt x="146685" y="287655"/>
                      <a:pt x="147638" y="289560"/>
                      <a:pt x="147638" y="291465"/>
                    </a:cubicBezTo>
                    <a:cubicBezTo>
                      <a:pt x="148590" y="295275"/>
                      <a:pt x="148590" y="298133"/>
                      <a:pt x="148590" y="301943"/>
                    </a:cubicBezTo>
                    <a:cubicBezTo>
                      <a:pt x="148590" y="303847"/>
                      <a:pt x="148590" y="304800"/>
                      <a:pt x="149542" y="306705"/>
                    </a:cubicBezTo>
                    <a:cubicBezTo>
                      <a:pt x="150495" y="309562"/>
                      <a:pt x="150495" y="313372"/>
                      <a:pt x="151447" y="318135"/>
                    </a:cubicBezTo>
                    <a:cubicBezTo>
                      <a:pt x="151447" y="321945"/>
                      <a:pt x="151447" y="326708"/>
                      <a:pt x="151447" y="330518"/>
                    </a:cubicBezTo>
                    <a:lnTo>
                      <a:pt x="151447" y="335280"/>
                    </a:lnTo>
                    <a:cubicBezTo>
                      <a:pt x="151447" y="340995"/>
                      <a:pt x="150495" y="345758"/>
                      <a:pt x="149542" y="349568"/>
                    </a:cubicBezTo>
                    <a:cubicBezTo>
                      <a:pt x="149542" y="350520"/>
                      <a:pt x="148590" y="351472"/>
                      <a:pt x="148590" y="352425"/>
                    </a:cubicBezTo>
                    <a:lnTo>
                      <a:pt x="148590" y="368618"/>
                    </a:lnTo>
                    <a:cubicBezTo>
                      <a:pt x="148590" y="370522"/>
                      <a:pt x="148590" y="371475"/>
                      <a:pt x="149542" y="373380"/>
                    </a:cubicBezTo>
                    <a:cubicBezTo>
                      <a:pt x="150495" y="377190"/>
                      <a:pt x="150495" y="381000"/>
                      <a:pt x="150495" y="384810"/>
                    </a:cubicBezTo>
                    <a:cubicBezTo>
                      <a:pt x="150495" y="386715"/>
                      <a:pt x="150495" y="388620"/>
                      <a:pt x="151447" y="390525"/>
                    </a:cubicBezTo>
                    <a:cubicBezTo>
                      <a:pt x="151447" y="394335"/>
                      <a:pt x="152400" y="397193"/>
                      <a:pt x="152400" y="401955"/>
                    </a:cubicBezTo>
                    <a:cubicBezTo>
                      <a:pt x="152400" y="405765"/>
                      <a:pt x="151447" y="409575"/>
                      <a:pt x="151447" y="413385"/>
                    </a:cubicBezTo>
                    <a:cubicBezTo>
                      <a:pt x="151447" y="415290"/>
                      <a:pt x="150495" y="417195"/>
                      <a:pt x="150495" y="418147"/>
                    </a:cubicBezTo>
                    <a:cubicBezTo>
                      <a:pt x="150495" y="421958"/>
                      <a:pt x="150495" y="425768"/>
                      <a:pt x="149542" y="429578"/>
                    </a:cubicBezTo>
                    <a:cubicBezTo>
                      <a:pt x="149542" y="431483"/>
                      <a:pt x="149542" y="432435"/>
                      <a:pt x="148590" y="434340"/>
                    </a:cubicBezTo>
                    <a:cubicBezTo>
                      <a:pt x="148590" y="435293"/>
                      <a:pt x="148590" y="435293"/>
                      <a:pt x="149542" y="436245"/>
                    </a:cubicBezTo>
                    <a:cubicBezTo>
                      <a:pt x="150495" y="440055"/>
                      <a:pt x="152400" y="445770"/>
                      <a:pt x="152400" y="451485"/>
                    </a:cubicBezTo>
                    <a:cubicBezTo>
                      <a:pt x="152400" y="457200"/>
                      <a:pt x="151447" y="461962"/>
                      <a:pt x="151447" y="464820"/>
                    </a:cubicBezTo>
                    <a:cubicBezTo>
                      <a:pt x="151447" y="465772"/>
                      <a:pt x="151447" y="466725"/>
                      <a:pt x="151447" y="467678"/>
                    </a:cubicBezTo>
                    <a:cubicBezTo>
                      <a:pt x="151447" y="474345"/>
                      <a:pt x="151447" y="479109"/>
                      <a:pt x="150495" y="482919"/>
                    </a:cubicBezTo>
                    <a:cubicBezTo>
                      <a:pt x="151447" y="513399"/>
                      <a:pt x="131445" y="514352"/>
                      <a:pt x="128588" y="514352"/>
                    </a:cubicBezTo>
                    <a:close/>
                    <a:moveTo>
                      <a:pt x="105727" y="484824"/>
                    </a:moveTo>
                    <a:lnTo>
                      <a:pt x="151447" y="484824"/>
                    </a:lnTo>
                    <a:cubicBezTo>
                      <a:pt x="150495" y="477203"/>
                      <a:pt x="141922" y="466725"/>
                      <a:pt x="129540" y="466725"/>
                    </a:cubicBezTo>
                    <a:cubicBezTo>
                      <a:pt x="116205" y="466725"/>
                      <a:pt x="107632" y="476250"/>
                      <a:pt x="105727" y="484824"/>
                    </a:cubicBezTo>
                    <a:close/>
                  </a:path>
                </a:pathLst>
              </a:custGeom>
              <a:solidFill>
                <a:srgbClr val="393E3C"/>
              </a:solidFill>
              <a:ln w="952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019C6DC5-41C3-2548-ABBF-D3D20DED64C7}"/>
                  </a:ext>
                </a:extLst>
              </p:cNvPr>
              <p:cNvSpPr/>
              <p:nvPr/>
            </p:nvSpPr>
            <p:spPr>
              <a:xfrm>
                <a:off x="3820897" y="3596278"/>
                <a:ext cx="386912" cy="387981"/>
              </a:xfrm>
              <a:custGeom>
                <a:avLst/>
                <a:gdLst>
                  <a:gd name="connsiteX0" fmla="*/ 326710 w 343854"/>
                  <a:gd name="connsiteY0" fmla="*/ 344805 h 344804"/>
                  <a:gd name="connsiteX1" fmla="*/ 326710 w 343854"/>
                  <a:gd name="connsiteY1" fmla="*/ 344805 h 344804"/>
                  <a:gd name="connsiteX2" fmla="*/ 311469 w 343854"/>
                  <a:gd name="connsiteY2" fmla="*/ 341947 h 344804"/>
                  <a:gd name="connsiteX3" fmla="*/ 309564 w 343854"/>
                  <a:gd name="connsiteY3" fmla="*/ 340995 h 344804"/>
                  <a:gd name="connsiteX4" fmla="*/ 305754 w 343854"/>
                  <a:gd name="connsiteY4" fmla="*/ 340995 h 344804"/>
                  <a:gd name="connsiteX5" fmla="*/ 293372 w 343854"/>
                  <a:gd name="connsiteY5" fmla="*/ 340995 h 344804"/>
                  <a:gd name="connsiteX6" fmla="*/ 281942 w 343854"/>
                  <a:gd name="connsiteY6" fmla="*/ 339090 h 344804"/>
                  <a:gd name="connsiteX7" fmla="*/ 277179 w 343854"/>
                  <a:gd name="connsiteY7" fmla="*/ 338138 h 344804"/>
                  <a:gd name="connsiteX8" fmla="*/ 271464 w 343854"/>
                  <a:gd name="connsiteY8" fmla="*/ 338138 h 344804"/>
                  <a:gd name="connsiteX9" fmla="*/ 260987 w 343854"/>
                  <a:gd name="connsiteY9" fmla="*/ 337185 h 344804"/>
                  <a:gd name="connsiteX10" fmla="*/ 251462 w 343854"/>
                  <a:gd name="connsiteY10" fmla="*/ 335280 h 344804"/>
                  <a:gd name="connsiteX11" fmla="*/ 244794 w 343854"/>
                  <a:gd name="connsiteY11" fmla="*/ 334327 h 344804"/>
                  <a:gd name="connsiteX12" fmla="*/ 239079 w 343854"/>
                  <a:gd name="connsiteY12" fmla="*/ 333375 h 344804"/>
                  <a:gd name="connsiteX13" fmla="*/ 228602 w 343854"/>
                  <a:gd name="connsiteY13" fmla="*/ 331470 h 344804"/>
                  <a:gd name="connsiteX14" fmla="*/ 222887 w 343854"/>
                  <a:gd name="connsiteY14" fmla="*/ 330517 h 344804"/>
                  <a:gd name="connsiteX15" fmla="*/ 211457 w 343854"/>
                  <a:gd name="connsiteY15" fmla="*/ 328613 h 344804"/>
                  <a:gd name="connsiteX16" fmla="*/ 197169 w 343854"/>
                  <a:gd name="connsiteY16" fmla="*/ 324802 h 344804"/>
                  <a:gd name="connsiteX17" fmla="*/ 195264 w 343854"/>
                  <a:gd name="connsiteY17" fmla="*/ 323850 h 344804"/>
                  <a:gd name="connsiteX18" fmla="*/ 190502 w 343854"/>
                  <a:gd name="connsiteY18" fmla="*/ 322897 h 344804"/>
                  <a:gd name="connsiteX19" fmla="*/ 179072 w 343854"/>
                  <a:gd name="connsiteY19" fmla="*/ 320040 h 344804"/>
                  <a:gd name="connsiteX20" fmla="*/ 174309 w 343854"/>
                  <a:gd name="connsiteY20" fmla="*/ 318135 h 344804"/>
                  <a:gd name="connsiteX21" fmla="*/ 162879 w 343854"/>
                  <a:gd name="connsiteY21" fmla="*/ 314325 h 344804"/>
                  <a:gd name="connsiteX22" fmla="*/ 145734 w 343854"/>
                  <a:gd name="connsiteY22" fmla="*/ 307657 h 344804"/>
                  <a:gd name="connsiteX23" fmla="*/ 134304 w 343854"/>
                  <a:gd name="connsiteY23" fmla="*/ 300990 h 344804"/>
                  <a:gd name="connsiteX24" fmla="*/ 130494 w 343854"/>
                  <a:gd name="connsiteY24" fmla="*/ 298132 h 344804"/>
                  <a:gd name="connsiteX25" fmla="*/ 120017 w 343854"/>
                  <a:gd name="connsiteY25" fmla="*/ 291465 h 344804"/>
                  <a:gd name="connsiteX26" fmla="*/ 116207 w 343854"/>
                  <a:gd name="connsiteY26" fmla="*/ 288607 h 344804"/>
                  <a:gd name="connsiteX27" fmla="*/ 112397 w 343854"/>
                  <a:gd name="connsiteY27" fmla="*/ 286702 h 344804"/>
                  <a:gd name="connsiteX28" fmla="*/ 99062 w 343854"/>
                  <a:gd name="connsiteY28" fmla="*/ 280035 h 344804"/>
                  <a:gd name="connsiteX29" fmla="*/ 89537 w 343854"/>
                  <a:gd name="connsiteY29" fmla="*/ 271463 h 344804"/>
                  <a:gd name="connsiteX30" fmla="*/ 85727 w 343854"/>
                  <a:gd name="connsiteY30" fmla="*/ 268605 h 344804"/>
                  <a:gd name="connsiteX31" fmla="*/ 83822 w 343854"/>
                  <a:gd name="connsiteY31" fmla="*/ 266700 h 344804"/>
                  <a:gd name="connsiteX32" fmla="*/ 73344 w 343854"/>
                  <a:gd name="connsiteY32" fmla="*/ 257175 h 344804"/>
                  <a:gd name="connsiteX33" fmla="*/ 72392 w 343854"/>
                  <a:gd name="connsiteY33" fmla="*/ 256222 h 344804"/>
                  <a:gd name="connsiteX34" fmla="*/ 61914 w 343854"/>
                  <a:gd name="connsiteY34" fmla="*/ 242888 h 344804"/>
                  <a:gd name="connsiteX35" fmla="*/ 51437 w 343854"/>
                  <a:gd name="connsiteY35" fmla="*/ 229552 h 344804"/>
                  <a:gd name="connsiteX36" fmla="*/ 41912 w 343854"/>
                  <a:gd name="connsiteY36" fmla="*/ 213360 h 344804"/>
                  <a:gd name="connsiteX37" fmla="*/ 40007 w 343854"/>
                  <a:gd name="connsiteY37" fmla="*/ 210502 h 344804"/>
                  <a:gd name="connsiteX38" fmla="*/ 33339 w 343854"/>
                  <a:gd name="connsiteY38" fmla="*/ 199072 h 344804"/>
                  <a:gd name="connsiteX39" fmla="*/ 28577 w 343854"/>
                  <a:gd name="connsiteY39" fmla="*/ 185738 h 344804"/>
                  <a:gd name="connsiteX40" fmla="*/ 27624 w 343854"/>
                  <a:gd name="connsiteY40" fmla="*/ 181927 h 344804"/>
                  <a:gd name="connsiteX41" fmla="*/ 25719 w 343854"/>
                  <a:gd name="connsiteY41" fmla="*/ 178117 h 344804"/>
                  <a:gd name="connsiteX42" fmla="*/ 20957 w 343854"/>
                  <a:gd name="connsiteY42" fmla="*/ 165735 h 344804"/>
                  <a:gd name="connsiteX43" fmla="*/ 18099 w 343854"/>
                  <a:gd name="connsiteY43" fmla="*/ 159067 h 344804"/>
                  <a:gd name="connsiteX44" fmla="*/ 15240 w 343854"/>
                  <a:gd name="connsiteY44" fmla="*/ 151447 h 344804"/>
                  <a:gd name="connsiteX45" fmla="*/ 13335 w 343854"/>
                  <a:gd name="connsiteY45" fmla="*/ 136207 h 344804"/>
                  <a:gd name="connsiteX46" fmla="*/ 13335 w 343854"/>
                  <a:gd name="connsiteY46" fmla="*/ 133350 h 344804"/>
                  <a:gd name="connsiteX47" fmla="*/ 12383 w 343854"/>
                  <a:gd name="connsiteY47" fmla="*/ 129540 h 344804"/>
                  <a:gd name="connsiteX48" fmla="*/ 8573 w 343854"/>
                  <a:gd name="connsiteY48" fmla="*/ 117157 h 344804"/>
                  <a:gd name="connsiteX49" fmla="*/ 7620 w 343854"/>
                  <a:gd name="connsiteY49" fmla="*/ 105727 h 344804"/>
                  <a:gd name="connsiteX50" fmla="*/ 6668 w 343854"/>
                  <a:gd name="connsiteY50" fmla="*/ 100013 h 344804"/>
                  <a:gd name="connsiteX51" fmla="*/ 5715 w 343854"/>
                  <a:gd name="connsiteY51" fmla="*/ 91440 h 344804"/>
                  <a:gd name="connsiteX52" fmla="*/ 4763 w 343854"/>
                  <a:gd name="connsiteY52" fmla="*/ 83820 h 344804"/>
                  <a:gd name="connsiteX53" fmla="*/ 4763 w 343854"/>
                  <a:gd name="connsiteY53" fmla="*/ 69532 h 344804"/>
                  <a:gd name="connsiteX54" fmla="*/ 4763 w 343854"/>
                  <a:gd name="connsiteY54" fmla="*/ 65722 h 344804"/>
                  <a:gd name="connsiteX55" fmla="*/ 3810 w 343854"/>
                  <a:gd name="connsiteY55" fmla="*/ 61913 h 344804"/>
                  <a:gd name="connsiteX56" fmla="*/ 1905 w 343854"/>
                  <a:gd name="connsiteY56" fmla="*/ 48577 h 344804"/>
                  <a:gd name="connsiteX57" fmla="*/ 1905 w 343854"/>
                  <a:gd name="connsiteY57" fmla="*/ 42863 h 344804"/>
                  <a:gd name="connsiteX58" fmla="*/ 1905 w 343854"/>
                  <a:gd name="connsiteY58" fmla="*/ 32385 h 344804"/>
                  <a:gd name="connsiteX59" fmla="*/ 953 w 343854"/>
                  <a:gd name="connsiteY59" fmla="*/ 28575 h 344804"/>
                  <a:gd name="connsiteX60" fmla="*/ 0 w 343854"/>
                  <a:gd name="connsiteY60" fmla="*/ 16192 h 344804"/>
                  <a:gd name="connsiteX61" fmla="*/ 0 w 343854"/>
                  <a:gd name="connsiteY61" fmla="*/ 0 h 344804"/>
                  <a:gd name="connsiteX62" fmla="*/ 47627 w 343854"/>
                  <a:gd name="connsiteY62" fmla="*/ 0 h 344804"/>
                  <a:gd name="connsiteX63" fmla="*/ 47627 w 343854"/>
                  <a:gd name="connsiteY63" fmla="*/ 16192 h 344804"/>
                  <a:gd name="connsiteX64" fmla="*/ 48579 w 343854"/>
                  <a:gd name="connsiteY64" fmla="*/ 20002 h 344804"/>
                  <a:gd name="connsiteX65" fmla="*/ 49532 w 343854"/>
                  <a:gd name="connsiteY65" fmla="*/ 31432 h 344804"/>
                  <a:gd name="connsiteX66" fmla="*/ 49532 w 343854"/>
                  <a:gd name="connsiteY66" fmla="*/ 42863 h 344804"/>
                  <a:gd name="connsiteX67" fmla="*/ 49532 w 343854"/>
                  <a:gd name="connsiteY67" fmla="*/ 47625 h 344804"/>
                  <a:gd name="connsiteX68" fmla="*/ 50484 w 343854"/>
                  <a:gd name="connsiteY68" fmla="*/ 51435 h 344804"/>
                  <a:gd name="connsiteX69" fmla="*/ 52389 w 343854"/>
                  <a:gd name="connsiteY69" fmla="*/ 61913 h 344804"/>
                  <a:gd name="connsiteX70" fmla="*/ 52389 w 343854"/>
                  <a:gd name="connsiteY70" fmla="*/ 71438 h 344804"/>
                  <a:gd name="connsiteX71" fmla="*/ 52389 w 343854"/>
                  <a:gd name="connsiteY71" fmla="*/ 76200 h 344804"/>
                  <a:gd name="connsiteX72" fmla="*/ 53342 w 343854"/>
                  <a:gd name="connsiteY72" fmla="*/ 86677 h 344804"/>
                  <a:gd name="connsiteX73" fmla="*/ 54294 w 343854"/>
                  <a:gd name="connsiteY73" fmla="*/ 93345 h 344804"/>
                  <a:gd name="connsiteX74" fmla="*/ 55247 w 343854"/>
                  <a:gd name="connsiteY74" fmla="*/ 100013 h 344804"/>
                  <a:gd name="connsiteX75" fmla="*/ 56199 w 343854"/>
                  <a:gd name="connsiteY75" fmla="*/ 108585 h 344804"/>
                  <a:gd name="connsiteX76" fmla="*/ 57152 w 343854"/>
                  <a:gd name="connsiteY76" fmla="*/ 112395 h 344804"/>
                  <a:gd name="connsiteX77" fmla="*/ 60962 w 343854"/>
                  <a:gd name="connsiteY77" fmla="*/ 123825 h 344804"/>
                  <a:gd name="connsiteX78" fmla="*/ 61914 w 343854"/>
                  <a:gd name="connsiteY78" fmla="*/ 135255 h 344804"/>
                  <a:gd name="connsiteX79" fmla="*/ 61914 w 343854"/>
                  <a:gd name="connsiteY79" fmla="*/ 138113 h 344804"/>
                  <a:gd name="connsiteX80" fmla="*/ 63819 w 343854"/>
                  <a:gd name="connsiteY80" fmla="*/ 143827 h 344804"/>
                  <a:gd name="connsiteX81" fmla="*/ 66677 w 343854"/>
                  <a:gd name="connsiteY81" fmla="*/ 153352 h 344804"/>
                  <a:gd name="connsiteX82" fmla="*/ 68582 w 343854"/>
                  <a:gd name="connsiteY82" fmla="*/ 158115 h 344804"/>
                  <a:gd name="connsiteX83" fmla="*/ 72392 w 343854"/>
                  <a:gd name="connsiteY83" fmla="*/ 166688 h 344804"/>
                  <a:gd name="connsiteX84" fmla="*/ 75249 w 343854"/>
                  <a:gd name="connsiteY84" fmla="*/ 176213 h 344804"/>
                  <a:gd name="connsiteX85" fmla="*/ 76202 w 343854"/>
                  <a:gd name="connsiteY85" fmla="*/ 180022 h 344804"/>
                  <a:gd name="connsiteX86" fmla="*/ 79059 w 343854"/>
                  <a:gd name="connsiteY86" fmla="*/ 184785 h 344804"/>
                  <a:gd name="connsiteX87" fmla="*/ 83822 w 343854"/>
                  <a:gd name="connsiteY87" fmla="*/ 191452 h 344804"/>
                  <a:gd name="connsiteX88" fmla="*/ 91442 w 343854"/>
                  <a:gd name="connsiteY88" fmla="*/ 203835 h 344804"/>
                  <a:gd name="connsiteX89" fmla="*/ 99062 w 343854"/>
                  <a:gd name="connsiteY89" fmla="*/ 214313 h 344804"/>
                  <a:gd name="connsiteX90" fmla="*/ 100014 w 343854"/>
                  <a:gd name="connsiteY90" fmla="*/ 216217 h 344804"/>
                  <a:gd name="connsiteX91" fmla="*/ 107634 w 343854"/>
                  <a:gd name="connsiteY91" fmla="*/ 225742 h 344804"/>
                  <a:gd name="connsiteX92" fmla="*/ 115254 w 343854"/>
                  <a:gd name="connsiteY92" fmla="*/ 232410 h 344804"/>
                  <a:gd name="connsiteX93" fmla="*/ 118112 w 343854"/>
                  <a:gd name="connsiteY93" fmla="*/ 234315 h 344804"/>
                  <a:gd name="connsiteX94" fmla="*/ 122874 w 343854"/>
                  <a:gd name="connsiteY94" fmla="*/ 239077 h 344804"/>
                  <a:gd name="connsiteX95" fmla="*/ 127637 w 343854"/>
                  <a:gd name="connsiteY95" fmla="*/ 243840 h 344804"/>
                  <a:gd name="connsiteX96" fmla="*/ 130494 w 343854"/>
                  <a:gd name="connsiteY96" fmla="*/ 245745 h 344804"/>
                  <a:gd name="connsiteX97" fmla="*/ 139067 w 343854"/>
                  <a:gd name="connsiteY97" fmla="*/ 250507 h 344804"/>
                  <a:gd name="connsiteX98" fmla="*/ 147639 w 343854"/>
                  <a:gd name="connsiteY98" fmla="*/ 256222 h 344804"/>
                  <a:gd name="connsiteX99" fmla="*/ 151449 w 343854"/>
                  <a:gd name="connsiteY99" fmla="*/ 258127 h 344804"/>
                  <a:gd name="connsiteX100" fmla="*/ 160022 w 343854"/>
                  <a:gd name="connsiteY100" fmla="*/ 262890 h 344804"/>
                  <a:gd name="connsiteX101" fmla="*/ 163832 w 343854"/>
                  <a:gd name="connsiteY101" fmla="*/ 265747 h 344804"/>
                  <a:gd name="connsiteX102" fmla="*/ 177167 w 343854"/>
                  <a:gd name="connsiteY102" fmla="*/ 270510 h 344804"/>
                  <a:gd name="connsiteX103" fmla="*/ 185739 w 343854"/>
                  <a:gd name="connsiteY103" fmla="*/ 273367 h 344804"/>
                  <a:gd name="connsiteX104" fmla="*/ 191454 w 343854"/>
                  <a:gd name="connsiteY104" fmla="*/ 275272 h 344804"/>
                  <a:gd name="connsiteX105" fmla="*/ 199074 w 343854"/>
                  <a:gd name="connsiteY105" fmla="*/ 277177 h 344804"/>
                  <a:gd name="connsiteX106" fmla="*/ 205742 w 343854"/>
                  <a:gd name="connsiteY106" fmla="*/ 279082 h 344804"/>
                  <a:gd name="connsiteX107" fmla="*/ 207647 w 343854"/>
                  <a:gd name="connsiteY107" fmla="*/ 280035 h 344804"/>
                  <a:gd name="connsiteX108" fmla="*/ 220029 w 343854"/>
                  <a:gd name="connsiteY108" fmla="*/ 282892 h 344804"/>
                  <a:gd name="connsiteX109" fmla="*/ 226697 w 343854"/>
                  <a:gd name="connsiteY109" fmla="*/ 283845 h 344804"/>
                  <a:gd name="connsiteX110" fmla="*/ 235269 w 343854"/>
                  <a:gd name="connsiteY110" fmla="*/ 284797 h 344804"/>
                  <a:gd name="connsiteX111" fmla="*/ 242889 w 343854"/>
                  <a:gd name="connsiteY111" fmla="*/ 285750 h 344804"/>
                  <a:gd name="connsiteX112" fmla="*/ 250509 w 343854"/>
                  <a:gd name="connsiteY112" fmla="*/ 286702 h 344804"/>
                  <a:gd name="connsiteX113" fmla="*/ 259082 w 343854"/>
                  <a:gd name="connsiteY113" fmla="*/ 287655 h 344804"/>
                  <a:gd name="connsiteX114" fmla="*/ 266702 w 343854"/>
                  <a:gd name="connsiteY114" fmla="*/ 288607 h 344804"/>
                  <a:gd name="connsiteX115" fmla="*/ 274322 w 343854"/>
                  <a:gd name="connsiteY115" fmla="*/ 289560 h 344804"/>
                  <a:gd name="connsiteX116" fmla="*/ 281942 w 343854"/>
                  <a:gd name="connsiteY116" fmla="*/ 290513 h 344804"/>
                  <a:gd name="connsiteX117" fmla="*/ 291467 w 343854"/>
                  <a:gd name="connsiteY117" fmla="*/ 291465 h 344804"/>
                  <a:gd name="connsiteX118" fmla="*/ 297182 w 343854"/>
                  <a:gd name="connsiteY118" fmla="*/ 292417 h 344804"/>
                  <a:gd name="connsiteX119" fmla="*/ 305754 w 343854"/>
                  <a:gd name="connsiteY119" fmla="*/ 292417 h 344804"/>
                  <a:gd name="connsiteX120" fmla="*/ 311469 w 343854"/>
                  <a:gd name="connsiteY120" fmla="*/ 292417 h 344804"/>
                  <a:gd name="connsiteX121" fmla="*/ 326710 w 343854"/>
                  <a:gd name="connsiteY121" fmla="*/ 295275 h 344804"/>
                  <a:gd name="connsiteX122" fmla="*/ 328614 w 343854"/>
                  <a:gd name="connsiteY122" fmla="*/ 296227 h 344804"/>
                  <a:gd name="connsiteX123" fmla="*/ 331472 w 343854"/>
                  <a:gd name="connsiteY123" fmla="*/ 295275 h 344804"/>
                  <a:gd name="connsiteX124" fmla="*/ 343854 w 343854"/>
                  <a:gd name="connsiteY124" fmla="*/ 293370 h 344804"/>
                  <a:gd name="connsiteX125" fmla="*/ 343854 w 343854"/>
                  <a:gd name="connsiteY125" fmla="*/ 340995 h 344804"/>
                  <a:gd name="connsiteX126" fmla="*/ 340044 w 343854"/>
                  <a:gd name="connsiteY126" fmla="*/ 341947 h 344804"/>
                  <a:gd name="connsiteX127" fmla="*/ 326710 w 343854"/>
                  <a:gd name="connsiteY127" fmla="*/ 344805 h 34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43854" h="344804">
                    <a:moveTo>
                      <a:pt x="326710" y="344805"/>
                    </a:moveTo>
                    <a:cubicBezTo>
                      <a:pt x="326710" y="344805"/>
                      <a:pt x="325757" y="344805"/>
                      <a:pt x="326710" y="344805"/>
                    </a:cubicBezTo>
                    <a:cubicBezTo>
                      <a:pt x="320042" y="344805"/>
                      <a:pt x="315279" y="342900"/>
                      <a:pt x="311469" y="341947"/>
                    </a:cubicBezTo>
                    <a:cubicBezTo>
                      <a:pt x="310517" y="341947"/>
                      <a:pt x="310517" y="341947"/>
                      <a:pt x="309564" y="340995"/>
                    </a:cubicBezTo>
                    <a:lnTo>
                      <a:pt x="305754" y="340995"/>
                    </a:lnTo>
                    <a:cubicBezTo>
                      <a:pt x="301944" y="340995"/>
                      <a:pt x="297182" y="340995"/>
                      <a:pt x="293372" y="340995"/>
                    </a:cubicBezTo>
                    <a:cubicBezTo>
                      <a:pt x="288610" y="340995"/>
                      <a:pt x="284799" y="340042"/>
                      <a:pt x="281942" y="339090"/>
                    </a:cubicBezTo>
                    <a:cubicBezTo>
                      <a:pt x="280037" y="339090"/>
                      <a:pt x="278132" y="338138"/>
                      <a:pt x="277179" y="338138"/>
                    </a:cubicBezTo>
                    <a:cubicBezTo>
                      <a:pt x="275274" y="338138"/>
                      <a:pt x="273369" y="338138"/>
                      <a:pt x="271464" y="338138"/>
                    </a:cubicBezTo>
                    <a:cubicBezTo>
                      <a:pt x="267654" y="338138"/>
                      <a:pt x="263844" y="338138"/>
                      <a:pt x="260987" y="337185"/>
                    </a:cubicBezTo>
                    <a:cubicBezTo>
                      <a:pt x="257177" y="337185"/>
                      <a:pt x="254319" y="336232"/>
                      <a:pt x="251462" y="335280"/>
                    </a:cubicBezTo>
                    <a:cubicBezTo>
                      <a:pt x="249557" y="335280"/>
                      <a:pt x="247652" y="334327"/>
                      <a:pt x="244794" y="334327"/>
                    </a:cubicBezTo>
                    <a:cubicBezTo>
                      <a:pt x="242889" y="334327"/>
                      <a:pt x="240984" y="334327"/>
                      <a:pt x="239079" y="333375"/>
                    </a:cubicBezTo>
                    <a:cubicBezTo>
                      <a:pt x="235269" y="333375"/>
                      <a:pt x="232412" y="332422"/>
                      <a:pt x="228602" y="331470"/>
                    </a:cubicBezTo>
                    <a:cubicBezTo>
                      <a:pt x="226697" y="331470"/>
                      <a:pt x="224792" y="330517"/>
                      <a:pt x="222887" y="330517"/>
                    </a:cubicBezTo>
                    <a:cubicBezTo>
                      <a:pt x="219077" y="330517"/>
                      <a:pt x="215267" y="329565"/>
                      <a:pt x="211457" y="328613"/>
                    </a:cubicBezTo>
                    <a:cubicBezTo>
                      <a:pt x="206694" y="327660"/>
                      <a:pt x="201932" y="326707"/>
                      <a:pt x="197169" y="324802"/>
                    </a:cubicBezTo>
                    <a:lnTo>
                      <a:pt x="195264" y="323850"/>
                    </a:lnTo>
                    <a:cubicBezTo>
                      <a:pt x="193359" y="323850"/>
                      <a:pt x="191454" y="322897"/>
                      <a:pt x="190502" y="322897"/>
                    </a:cubicBezTo>
                    <a:cubicBezTo>
                      <a:pt x="186692" y="321945"/>
                      <a:pt x="182882" y="320992"/>
                      <a:pt x="179072" y="320040"/>
                    </a:cubicBezTo>
                    <a:lnTo>
                      <a:pt x="174309" y="318135"/>
                    </a:lnTo>
                    <a:cubicBezTo>
                      <a:pt x="170499" y="317182"/>
                      <a:pt x="166689" y="316230"/>
                      <a:pt x="162879" y="314325"/>
                    </a:cubicBezTo>
                    <a:cubicBezTo>
                      <a:pt x="158117" y="312420"/>
                      <a:pt x="152402" y="310515"/>
                      <a:pt x="145734" y="307657"/>
                    </a:cubicBezTo>
                    <a:cubicBezTo>
                      <a:pt x="140972" y="305752"/>
                      <a:pt x="137162" y="302895"/>
                      <a:pt x="134304" y="300990"/>
                    </a:cubicBezTo>
                    <a:cubicBezTo>
                      <a:pt x="133352" y="300038"/>
                      <a:pt x="131447" y="299085"/>
                      <a:pt x="130494" y="298132"/>
                    </a:cubicBezTo>
                    <a:cubicBezTo>
                      <a:pt x="125732" y="296227"/>
                      <a:pt x="122874" y="293370"/>
                      <a:pt x="120017" y="291465"/>
                    </a:cubicBezTo>
                    <a:cubicBezTo>
                      <a:pt x="119064" y="290513"/>
                      <a:pt x="118112" y="289560"/>
                      <a:pt x="116207" y="288607"/>
                    </a:cubicBezTo>
                    <a:cubicBezTo>
                      <a:pt x="115254" y="287655"/>
                      <a:pt x="113349" y="287655"/>
                      <a:pt x="112397" y="286702"/>
                    </a:cubicBezTo>
                    <a:cubicBezTo>
                      <a:pt x="108587" y="284797"/>
                      <a:pt x="103824" y="282892"/>
                      <a:pt x="99062" y="280035"/>
                    </a:cubicBezTo>
                    <a:cubicBezTo>
                      <a:pt x="95252" y="277177"/>
                      <a:pt x="91442" y="274320"/>
                      <a:pt x="89537" y="271463"/>
                    </a:cubicBezTo>
                    <a:cubicBezTo>
                      <a:pt x="88584" y="270510"/>
                      <a:pt x="87632" y="269557"/>
                      <a:pt x="85727" y="268605"/>
                    </a:cubicBezTo>
                    <a:lnTo>
                      <a:pt x="83822" y="266700"/>
                    </a:lnTo>
                    <a:cubicBezTo>
                      <a:pt x="80012" y="263842"/>
                      <a:pt x="76202" y="260032"/>
                      <a:pt x="73344" y="257175"/>
                    </a:cubicBezTo>
                    <a:lnTo>
                      <a:pt x="72392" y="256222"/>
                    </a:lnTo>
                    <a:cubicBezTo>
                      <a:pt x="68582" y="251460"/>
                      <a:pt x="65724" y="247650"/>
                      <a:pt x="61914" y="242888"/>
                    </a:cubicBezTo>
                    <a:cubicBezTo>
                      <a:pt x="58104" y="238125"/>
                      <a:pt x="54294" y="233363"/>
                      <a:pt x="51437" y="229552"/>
                    </a:cubicBezTo>
                    <a:cubicBezTo>
                      <a:pt x="47627" y="223838"/>
                      <a:pt x="44769" y="219075"/>
                      <a:pt x="41912" y="213360"/>
                    </a:cubicBezTo>
                    <a:cubicBezTo>
                      <a:pt x="41912" y="212407"/>
                      <a:pt x="40959" y="211455"/>
                      <a:pt x="40007" y="210502"/>
                    </a:cubicBezTo>
                    <a:cubicBezTo>
                      <a:pt x="38102" y="207645"/>
                      <a:pt x="35244" y="203835"/>
                      <a:pt x="33339" y="199072"/>
                    </a:cubicBezTo>
                    <a:cubicBezTo>
                      <a:pt x="31434" y="194310"/>
                      <a:pt x="29529" y="189547"/>
                      <a:pt x="28577" y="185738"/>
                    </a:cubicBezTo>
                    <a:cubicBezTo>
                      <a:pt x="28577" y="184785"/>
                      <a:pt x="27624" y="182880"/>
                      <a:pt x="27624" y="181927"/>
                    </a:cubicBezTo>
                    <a:cubicBezTo>
                      <a:pt x="26672" y="180022"/>
                      <a:pt x="26672" y="179070"/>
                      <a:pt x="25719" y="178117"/>
                    </a:cubicBezTo>
                    <a:cubicBezTo>
                      <a:pt x="23814" y="175260"/>
                      <a:pt x="21909" y="171450"/>
                      <a:pt x="20957" y="165735"/>
                    </a:cubicBezTo>
                    <a:cubicBezTo>
                      <a:pt x="20004" y="162877"/>
                      <a:pt x="19052" y="160972"/>
                      <a:pt x="18099" y="159067"/>
                    </a:cubicBezTo>
                    <a:cubicBezTo>
                      <a:pt x="17147" y="156210"/>
                      <a:pt x="16193" y="154305"/>
                      <a:pt x="15240" y="151447"/>
                    </a:cubicBezTo>
                    <a:cubicBezTo>
                      <a:pt x="13335" y="145732"/>
                      <a:pt x="13335" y="140017"/>
                      <a:pt x="13335" y="136207"/>
                    </a:cubicBezTo>
                    <a:cubicBezTo>
                      <a:pt x="13335" y="135255"/>
                      <a:pt x="13335" y="134302"/>
                      <a:pt x="13335" y="133350"/>
                    </a:cubicBezTo>
                    <a:cubicBezTo>
                      <a:pt x="13335" y="132397"/>
                      <a:pt x="12383" y="131445"/>
                      <a:pt x="12383" y="129540"/>
                    </a:cubicBezTo>
                    <a:cubicBezTo>
                      <a:pt x="11430" y="125730"/>
                      <a:pt x="9525" y="121920"/>
                      <a:pt x="8573" y="117157"/>
                    </a:cubicBezTo>
                    <a:cubicBezTo>
                      <a:pt x="7620" y="113347"/>
                      <a:pt x="7620" y="109538"/>
                      <a:pt x="7620" y="105727"/>
                    </a:cubicBezTo>
                    <a:cubicBezTo>
                      <a:pt x="7620" y="103822"/>
                      <a:pt x="7620" y="101917"/>
                      <a:pt x="6668" y="100013"/>
                    </a:cubicBezTo>
                    <a:cubicBezTo>
                      <a:pt x="6668" y="97155"/>
                      <a:pt x="5715" y="94297"/>
                      <a:pt x="5715" y="91440"/>
                    </a:cubicBezTo>
                    <a:cubicBezTo>
                      <a:pt x="5715" y="88582"/>
                      <a:pt x="5715" y="86677"/>
                      <a:pt x="4763" y="83820"/>
                    </a:cubicBezTo>
                    <a:cubicBezTo>
                      <a:pt x="3810" y="78105"/>
                      <a:pt x="3810" y="73342"/>
                      <a:pt x="4763" y="69532"/>
                    </a:cubicBezTo>
                    <a:cubicBezTo>
                      <a:pt x="4763" y="67627"/>
                      <a:pt x="4763" y="66675"/>
                      <a:pt x="4763" y="65722"/>
                    </a:cubicBezTo>
                    <a:cubicBezTo>
                      <a:pt x="4763" y="64770"/>
                      <a:pt x="4763" y="62865"/>
                      <a:pt x="3810" y="61913"/>
                    </a:cubicBezTo>
                    <a:cubicBezTo>
                      <a:pt x="2858" y="58102"/>
                      <a:pt x="1905" y="54292"/>
                      <a:pt x="1905" y="48577"/>
                    </a:cubicBezTo>
                    <a:lnTo>
                      <a:pt x="1905" y="42863"/>
                    </a:lnTo>
                    <a:cubicBezTo>
                      <a:pt x="1905" y="39052"/>
                      <a:pt x="1905" y="36195"/>
                      <a:pt x="1905" y="32385"/>
                    </a:cubicBezTo>
                    <a:cubicBezTo>
                      <a:pt x="1905" y="31432"/>
                      <a:pt x="1905" y="29527"/>
                      <a:pt x="953" y="28575"/>
                    </a:cubicBezTo>
                    <a:cubicBezTo>
                      <a:pt x="0" y="24765"/>
                      <a:pt x="0" y="20955"/>
                      <a:pt x="0" y="16192"/>
                    </a:cubicBezTo>
                    <a:lnTo>
                      <a:pt x="0" y="0"/>
                    </a:lnTo>
                    <a:lnTo>
                      <a:pt x="47627" y="0"/>
                    </a:lnTo>
                    <a:lnTo>
                      <a:pt x="47627" y="16192"/>
                    </a:lnTo>
                    <a:cubicBezTo>
                      <a:pt x="47627" y="17145"/>
                      <a:pt x="47627" y="19050"/>
                      <a:pt x="48579" y="20002"/>
                    </a:cubicBezTo>
                    <a:cubicBezTo>
                      <a:pt x="49532" y="22860"/>
                      <a:pt x="49532" y="26670"/>
                      <a:pt x="49532" y="31432"/>
                    </a:cubicBezTo>
                    <a:cubicBezTo>
                      <a:pt x="49532" y="35242"/>
                      <a:pt x="49532" y="39052"/>
                      <a:pt x="49532" y="42863"/>
                    </a:cubicBezTo>
                    <a:lnTo>
                      <a:pt x="49532" y="47625"/>
                    </a:lnTo>
                    <a:cubicBezTo>
                      <a:pt x="49532" y="48577"/>
                      <a:pt x="49532" y="50482"/>
                      <a:pt x="50484" y="51435"/>
                    </a:cubicBezTo>
                    <a:cubicBezTo>
                      <a:pt x="51437" y="54292"/>
                      <a:pt x="51437" y="58102"/>
                      <a:pt x="52389" y="61913"/>
                    </a:cubicBezTo>
                    <a:cubicBezTo>
                      <a:pt x="52389" y="64770"/>
                      <a:pt x="52389" y="67627"/>
                      <a:pt x="52389" y="71438"/>
                    </a:cubicBezTo>
                    <a:cubicBezTo>
                      <a:pt x="52389" y="73342"/>
                      <a:pt x="52389" y="75247"/>
                      <a:pt x="52389" y="76200"/>
                    </a:cubicBezTo>
                    <a:cubicBezTo>
                      <a:pt x="53342" y="79057"/>
                      <a:pt x="53342" y="82867"/>
                      <a:pt x="53342" y="86677"/>
                    </a:cubicBezTo>
                    <a:cubicBezTo>
                      <a:pt x="53342" y="88582"/>
                      <a:pt x="53342" y="90488"/>
                      <a:pt x="54294" y="93345"/>
                    </a:cubicBezTo>
                    <a:cubicBezTo>
                      <a:pt x="54294" y="95250"/>
                      <a:pt x="55247" y="98107"/>
                      <a:pt x="55247" y="100013"/>
                    </a:cubicBezTo>
                    <a:cubicBezTo>
                      <a:pt x="55247" y="102870"/>
                      <a:pt x="56199" y="105727"/>
                      <a:pt x="56199" y="108585"/>
                    </a:cubicBezTo>
                    <a:cubicBezTo>
                      <a:pt x="56199" y="109538"/>
                      <a:pt x="57152" y="110490"/>
                      <a:pt x="57152" y="112395"/>
                    </a:cubicBezTo>
                    <a:cubicBezTo>
                      <a:pt x="58104" y="115252"/>
                      <a:pt x="60009" y="119063"/>
                      <a:pt x="60962" y="123825"/>
                    </a:cubicBezTo>
                    <a:cubicBezTo>
                      <a:pt x="61914" y="128588"/>
                      <a:pt x="61914" y="132397"/>
                      <a:pt x="61914" y="135255"/>
                    </a:cubicBezTo>
                    <a:cubicBezTo>
                      <a:pt x="61914" y="136207"/>
                      <a:pt x="61914" y="137160"/>
                      <a:pt x="61914" y="138113"/>
                    </a:cubicBezTo>
                    <a:cubicBezTo>
                      <a:pt x="61914" y="139065"/>
                      <a:pt x="62867" y="141922"/>
                      <a:pt x="63819" y="143827"/>
                    </a:cubicBezTo>
                    <a:cubicBezTo>
                      <a:pt x="64772" y="146685"/>
                      <a:pt x="65724" y="150495"/>
                      <a:pt x="66677" y="153352"/>
                    </a:cubicBezTo>
                    <a:cubicBezTo>
                      <a:pt x="66677" y="154305"/>
                      <a:pt x="67629" y="156210"/>
                      <a:pt x="68582" y="158115"/>
                    </a:cubicBezTo>
                    <a:cubicBezTo>
                      <a:pt x="69534" y="160972"/>
                      <a:pt x="71439" y="163830"/>
                      <a:pt x="72392" y="166688"/>
                    </a:cubicBezTo>
                    <a:cubicBezTo>
                      <a:pt x="73344" y="169545"/>
                      <a:pt x="74297" y="173355"/>
                      <a:pt x="75249" y="176213"/>
                    </a:cubicBezTo>
                    <a:cubicBezTo>
                      <a:pt x="75249" y="178117"/>
                      <a:pt x="76202" y="180022"/>
                      <a:pt x="76202" y="180022"/>
                    </a:cubicBezTo>
                    <a:cubicBezTo>
                      <a:pt x="77154" y="180975"/>
                      <a:pt x="78107" y="182880"/>
                      <a:pt x="79059" y="184785"/>
                    </a:cubicBezTo>
                    <a:cubicBezTo>
                      <a:pt x="80964" y="186690"/>
                      <a:pt x="81917" y="189547"/>
                      <a:pt x="83822" y="191452"/>
                    </a:cubicBezTo>
                    <a:cubicBezTo>
                      <a:pt x="86679" y="196215"/>
                      <a:pt x="88584" y="200025"/>
                      <a:pt x="91442" y="203835"/>
                    </a:cubicBezTo>
                    <a:cubicBezTo>
                      <a:pt x="93347" y="206692"/>
                      <a:pt x="96204" y="210502"/>
                      <a:pt x="99062" y="214313"/>
                    </a:cubicBezTo>
                    <a:lnTo>
                      <a:pt x="100014" y="216217"/>
                    </a:lnTo>
                    <a:cubicBezTo>
                      <a:pt x="101919" y="220027"/>
                      <a:pt x="104777" y="222885"/>
                      <a:pt x="107634" y="225742"/>
                    </a:cubicBezTo>
                    <a:cubicBezTo>
                      <a:pt x="109539" y="227647"/>
                      <a:pt x="112397" y="230505"/>
                      <a:pt x="115254" y="232410"/>
                    </a:cubicBezTo>
                    <a:lnTo>
                      <a:pt x="118112" y="234315"/>
                    </a:lnTo>
                    <a:cubicBezTo>
                      <a:pt x="120017" y="236220"/>
                      <a:pt x="121922" y="237172"/>
                      <a:pt x="122874" y="239077"/>
                    </a:cubicBezTo>
                    <a:cubicBezTo>
                      <a:pt x="124779" y="240982"/>
                      <a:pt x="126684" y="242888"/>
                      <a:pt x="127637" y="243840"/>
                    </a:cubicBezTo>
                    <a:cubicBezTo>
                      <a:pt x="128589" y="244792"/>
                      <a:pt x="129542" y="244792"/>
                      <a:pt x="130494" y="245745"/>
                    </a:cubicBezTo>
                    <a:cubicBezTo>
                      <a:pt x="133352" y="246697"/>
                      <a:pt x="136209" y="248602"/>
                      <a:pt x="139067" y="250507"/>
                    </a:cubicBezTo>
                    <a:cubicBezTo>
                      <a:pt x="142877" y="252413"/>
                      <a:pt x="145734" y="254317"/>
                      <a:pt x="147639" y="256222"/>
                    </a:cubicBezTo>
                    <a:cubicBezTo>
                      <a:pt x="148592" y="257175"/>
                      <a:pt x="150497" y="258127"/>
                      <a:pt x="151449" y="258127"/>
                    </a:cubicBezTo>
                    <a:cubicBezTo>
                      <a:pt x="154307" y="260032"/>
                      <a:pt x="157164" y="260985"/>
                      <a:pt x="160022" y="262890"/>
                    </a:cubicBezTo>
                    <a:cubicBezTo>
                      <a:pt x="161927" y="263842"/>
                      <a:pt x="162879" y="264795"/>
                      <a:pt x="163832" y="265747"/>
                    </a:cubicBezTo>
                    <a:cubicBezTo>
                      <a:pt x="168594" y="267652"/>
                      <a:pt x="172404" y="269557"/>
                      <a:pt x="177167" y="270510"/>
                    </a:cubicBezTo>
                    <a:cubicBezTo>
                      <a:pt x="180024" y="271463"/>
                      <a:pt x="182882" y="272415"/>
                      <a:pt x="185739" y="273367"/>
                    </a:cubicBezTo>
                    <a:lnTo>
                      <a:pt x="191454" y="275272"/>
                    </a:lnTo>
                    <a:cubicBezTo>
                      <a:pt x="194312" y="276225"/>
                      <a:pt x="197169" y="276225"/>
                      <a:pt x="199074" y="277177"/>
                    </a:cubicBezTo>
                    <a:cubicBezTo>
                      <a:pt x="200979" y="277177"/>
                      <a:pt x="202884" y="278130"/>
                      <a:pt x="205742" y="279082"/>
                    </a:cubicBezTo>
                    <a:lnTo>
                      <a:pt x="207647" y="280035"/>
                    </a:lnTo>
                    <a:cubicBezTo>
                      <a:pt x="211457" y="280988"/>
                      <a:pt x="216219" y="281940"/>
                      <a:pt x="220029" y="282892"/>
                    </a:cubicBezTo>
                    <a:cubicBezTo>
                      <a:pt x="221934" y="282892"/>
                      <a:pt x="224792" y="283845"/>
                      <a:pt x="226697" y="283845"/>
                    </a:cubicBezTo>
                    <a:cubicBezTo>
                      <a:pt x="229554" y="283845"/>
                      <a:pt x="232412" y="284797"/>
                      <a:pt x="235269" y="284797"/>
                    </a:cubicBezTo>
                    <a:cubicBezTo>
                      <a:pt x="238127" y="284797"/>
                      <a:pt x="240032" y="285750"/>
                      <a:pt x="242889" y="285750"/>
                    </a:cubicBezTo>
                    <a:cubicBezTo>
                      <a:pt x="244794" y="285750"/>
                      <a:pt x="247652" y="286702"/>
                      <a:pt x="250509" y="286702"/>
                    </a:cubicBezTo>
                    <a:cubicBezTo>
                      <a:pt x="253367" y="286702"/>
                      <a:pt x="256224" y="287655"/>
                      <a:pt x="259082" y="287655"/>
                    </a:cubicBezTo>
                    <a:cubicBezTo>
                      <a:pt x="260987" y="287655"/>
                      <a:pt x="263844" y="288607"/>
                      <a:pt x="266702" y="288607"/>
                    </a:cubicBezTo>
                    <a:cubicBezTo>
                      <a:pt x="269559" y="288607"/>
                      <a:pt x="271464" y="288607"/>
                      <a:pt x="274322" y="289560"/>
                    </a:cubicBezTo>
                    <a:cubicBezTo>
                      <a:pt x="277179" y="289560"/>
                      <a:pt x="279084" y="289560"/>
                      <a:pt x="281942" y="290513"/>
                    </a:cubicBezTo>
                    <a:cubicBezTo>
                      <a:pt x="284799" y="290513"/>
                      <a:pt x="288610" y="291465"/>
                      <a:pt x="291467" y="291465"/>
                    </a:cubicBezTo>
                    <a:cubicBezTo>
                      <a:pt x="293372" y="291465"/>
                      <a:pt x="295277" y="292417"/>
                      <a:pt x="297182" y="292417"/>
                    </a:cubicBezTo>
                    <a:cubicBezTo>
                      <a:pt x="300039" y="292417"/>
                      <a:pt x="302897" y="292417"/>
                      <a:pt x="305754" y="292417"/>
                    </a:cubicBezTo>
                    <a:cubicBezTo>
                      <a:pt x="307660" y="292417"/>
                      <a:pt x="309564" y="292417"/>
                      <a:pt x="311469" y="292417"/>
                    </a:cubicBezTo>
                    <a:cubicBezTo>
                      <a:pt x="317185" y="292417"/>
                      <a:pt x="322899" y="294322"/>
                      <a:pt x="326710" y="295275"/>
                    </a:cubicBezTo>
                    <a:cubicBezTo>
                      <a:pt x="327662" y="295275"/>
                      <a:pt x="327662" y="295275"/>
                      <a:pt x="328614" y="296227"/>
                    </a:cubicBezTo>
                    <a:cubicBezTo>
                      <a:pt x="329567" y="296227"/>
                      <a:pt x="330519" y="296227"/>
                      <a:pt x="331472" y="295275"/>
                    </a:cubicBezTo>
                    <a:cubicBezTo>
                      <a:pt x="334329" y="294322"/>
                      <a:pt x="339092" y="293370"/>
                      <a:pt x="343854" y="293370"/>
                    </a:cubicBezTo>
                    <a:lnTo>
                      <a:pt x="343854" y="340995"/>
                    </a:lnTo>
                    <a:cubicBezTo>
                      <a:pt x="342902" y="340995"/>
                      <a:pt x="341949" y="340995"/>
                      <a:pt x="340044" y="341947"/>
                    </a:cubicBezTo>
                    <a:cubicBezTo>
                      <a:pt x="336235" y="343852"/>
                      <a:pt x="331472" y="344805"/>
                      <a:pt x="326710" y="344805"/>
                    </a:cubicBezTo>
                    <a:close/>
                  </a:path>
                </a:pathLst>
              </a:custGeom>
              <a:solidFill>
                <a:srgbClr val="393E3C"/>
              </a:solidFill>
              <a:ln w="9525" cap="flat">
                <a:noFill/>
                <a:prstDash val="solid"/>
                <a:miter/>
              </a:ln>
            </p:spPr>
            <p:txBody>
              <a:bodyPr rtlCol="0" anchor="ctr"/>
              <a:lstStyle/>
              <a:p>
                <a:endParaRPr lang="en-US"/>
              </a:p>
            </p:txBody>
          </p:sp>
          <p:sp>
            <p:nvSpPr>
              <p:cNvPr id="86" name="Rounded Rectangle 85">
                <a:extLst>
                  <a:ext uri="{FF2B5EF4-FFF2-40B4-BE49-F238E27FC236}">
                    <a16:creationId xmlns:a16="http://schemas.microsoft.com/office/drawing/2014/main" id="{0E413C81-9F7D-EA46-ADA1-F76D181A0A46}"/>
                  </a:ext>
                </a:extLst>
              </p:cNvPr>
              <p:cNvSpPr/>
              <p:nvPr/>
            </p:nvSpPr>
            <p:spPr>
              <a:xfrm>
                <a:off x="4191733" y="3894230"/>
                <a:ext cx="252030" cy="125397"/>
              </a:xfrm>
              <a:prstGeom prst="roundRect">
                <a:avLst>
                  <a:gd name="adj" fmla="val 50000"/>
                </a:avLst>
              </a:prstGeom>
              <a:solidFill>
                <a:srgbClr val="517F57"/>
              </a:solidFill>
              <a:ln w="952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08CA9397-E761-7B43-86E3-6D30EF59CDFC}"/>
                  </a:ext>
                </a:extLst>
              </p:cNvPr>
              <p:cNvSpPr/>
              <p:nvPr/>
            </p:nvSpPr>
            <p:spPr>
              <a:xfrm>
                <a:off x="3925933" y="2473986"/>
                <a:ext cx="1052624" cy="288449"/>
              </a:xfrm>
              <a:custGeom>
                <a:avLst/>
                <a:gdLst>
                  <a:gd name="connsiteX0" fmla="*/ 917257 w 935480"/>
                  <a:gd name="connsiteY0" fmla="*/ 164908 h 256348"/>
                  <a:gd name="connsiteX1" fmla="*/ 908685 w 935480"/>
                  <a:gd name="connsiteY1" fmla="*/ 151573 h 256348"/>
                  <a:gd name="connsiteX2" fmla="*/ 895350 w 935480"/>
                  <a:gd name="connsiteY2" fmla="*/ 142048 h 256348"/>
                  <a:gd name="connsiteX3" fmla="*/ 885825 w 935480"/>
                  <a:gd name="connsiteY3" fmla="*/ 127761 h 256348"/>
                  <a:gd name="connsiteX4" fmla="*/ 873443 w 935480"/>
                  <a:gd name="connsiteY4" fmla="*/ 118236 h 256348"/>
                  <a:gd name="connsiteX5" fmla="*/ 857250 w 935480"/>
                  <a:gd name="connsiteY5" fmla="*/ 114426 h 256348"/>
                  <a:gd name="connsiteX6" fmla="*/ 845820 w 935480"/>
                  <a:gd name="connsiteY6" fmla="*/ 102996 h 256348"/>
                  <a:gd name="connsiteX7" fmla="*/ 834390 w 935480"/>
                  <a:gd name="connsiteY7" fmla="*/ 91566 h 256348"/>
                  <a:gd name="connsiteX8" fmla="*/ 819150 w 935480"/>
                  <a:gd name="connsiteY8" fmla="*/ 84898 h 256348"/>
                  <a:gd name="connsiteX9" fmla="*/ 804863 w 935480"/>
                  <a:gd name="connsiteY9" fmla="*/ 77278 h 256348"/>
                  <a:gd name="connsiteX10" fmla="*/ 789623 w 935480"/>
                  <a:gd name="connsiteY10" fmla="*/ 72516 h 256348"/>
                  <a:gd name="connsiteX11" fmla="*/ 777240 w 935480"/>
                  <a:gd name="connsiteY11" fmla="*/ 61086 h 256348"/>
                  <a:gd name="connsiteX12" fmla="*/ 762953 w 935480"/>
                  <a:gd name="connsiteY12" fmla="*/ 53466 h 256348"/>
                  <a:gd name="connsiteX13" fmla="*/ 747713 w 935480"/>
                  <a:gd name="connsiteY13" fmla="*/ 47751 h 256348"/>
                  <a:gd name="connsiteX14" fmla="*/ 731520 w 935480"/>
                  <a:gd name="connsiteY14" fmla="*/ 45846 h 256348"/>
                  <a:gd name="connsiteX15" fmla="*/ 715328 w 935480"/>
                  <a:gd name="connsiteY15" fmla="*/ 43941 h 256348"/>
                  <a:gd name="connsiteX16" fmla="*/ 700088 w 935480"/>
                  <a:gd name="connsiteY16" fmla="*/ 40131 h 256348"/>
                  <a:gd name="connsiteX17" fmla="*/ 686753 w 935480"/>
                  <a:gd name="connsiteY17" fmla="*/ 28701 h 256348"/>
                  <a:gd name="connsiteX18" fmla="*/ 669607 w 935480"/>
                  <a:gd name="connsiteY18" fmla="*/ 29653 h 256348"/>
                  <a:gd name="connsiteX19" fmla="*/ 655320 w 935480"/>
                  <a:gd name="connsiteY19" fmla="*/ 22986 h 256348"/>
                  <a:gd name="connsiteX20" fmla="*/ 640080 w 935480"/>
                  <a:gd name="connsiteY20" fmla="*/ 17271 h 256348"/>
                  <a:gd name="connsiteX21" fmla="*/ 623888 w 935480"/>
                  <a:gd name="connsiteY21" fmla="*/ 15366 h 256348"/>
                  <a:gd name="connsiteX22" fmla="*/ 607695 w 935480"/>
                  <a:gd name="connsiteY22" fmla="*/ 18223 h 256348"/>
                  <a:gd name="connsiteX23" fmla="*/ 592455 w 935480"/>
                  <a:gd name="connsiteY23" fmla="*/ 12508 h 256348"/>
                  <a:gd name="connsiteX24" fmla="*/ 577215 w 935480"/>
                  <a:gd name="connsiteY24" fmla="*/ 7746 h 256348"/>
                  <a:gd name="connsiteX25" fmla="*/ 561023 w 935480"/>
                  <a:gd name="connsiteY25" fmla="*/ 11556 h 256348"/>
                  <a:gd name="connsiteX26" fmla="*/ 545782 w 935480"/>
                  <a:gd name="connsiteY26" fmla="*/ 7746 h 256348"/>
                  <a:gd name="connsiteX27" fmla="*/ 529590 w 935480"/>
                  <a:gd name="connsiteY27" fmla="*/ 9651 h 256348"/>
                  <a:gd name="connsiteX28" fmla="*/ 514350 w 935480"/>
                  <a:gd name="connsiteY28" fmla="*/ 126 h 256348"/>
                  <a:gd name="connsiteX29" fmla="*/ 498157 w 935480"/>
                  <a:gd name="connsiteY29" fmla="*/ 3936 h 256348"/>
                  <a:gd name="connsiteX30" fmla="*/ 481965 w 935480"/>
                  <a:gd name="connsiteY30" fmla="*/ 2983 h 256348"/>
                  <a:gd name="connsiteX31" fmla="*/ 465773 w 935480"/>
                  <a:gd name="connsiteY31" fmla="*/ 4888 h 256348"/>
                  <a:gd name="connsiteX32" fmla="*/ 449580 w 935480"/>
                  <a:gd name="connsiteY32" fmla="*/ 2031 h 256348"/>
                  <a:gd name="connsiteX33" fmla="*/ 433388 w 935480"/>
                  <a:gd name="connsiteY33" fmla="*/ 5841 h 256348"/>
                  <a:gd name="connsiteX34" fmla="*/ 417195 w 935480"/>
                  <a:gd name="connsiteY34" fmla="*/ 7746 h 256348"/>
                  <a:gd name="connsiteX35" fmla="*/ 401003 w 935480"/>
                  <a:gd name="connsiteY35" fmla="*/ 5841 h 256348"/>
                  <a:gd name="connsiteX36" fmla="*/ 384810 w 935480"/>
                  <a:gd name="connsiteY36" fmla="*/ 2983 h 256348"/>
                  <a:gd name="connsiteX37" fmla="*/ 369570 w 935480"/>
                  <a:gd name="connsiteY37" fmla="*/ 12508 h 256348"/>
                  <a:gd name="connsiteX38" fmla="*/ 353378 w 935480"/>
                  <a:gd name="connsiteY38" fmla="*/ 11556 h 256348"/>
                  <a:gd name="connsiteX39" fmla="*/ 338138 w 935480"/>
                  <a:gd name="connsiteY39" fmla="*/ 15366 h 256348"/>
                  <a:gd name="connsiteX40" fmla="*/ 322898 w 935480"/>
                  <a:gd name="connsiteY40" fmla="*/ 18223 h 256348"/>
                  <a:gd name="connsiteX41" fmla="*/ 306705 w 935480"/>
                  <a:gd name="connsiteY41" fmla="*/ 20128 h 256348"/>
                  <a:gd name="connsiteX42" fmla="*/ 289560 w 935480"/>
                  <a:gd name="connsiteY42" fmla="*/ 17271 h 256348"/>
                  <a:gd name="connsiteX43" fmla="*/ 273368 w 935480"/>
                  <a:gd name="connsiteY43" fmla="*/ 20128 h 256348"/>
                  <a:gd name="connsiteX44" fmla="*/ 259080 w 935480"/>
                  <a:gd name="connsiteY44" fmla="*/ 30606 h 256348"/>
                  <a:gd name="connsiteX45" fmla="*/ 242888 w 935480"/>
                  <a:gd name="connsiteY45" fmla="*/ 29653 h 256348"/>
                  <a:gd name="connsiteX46" fmla="*/ 226695 w 935480"/>
                  <a:gd name="connsiteY46" fmla="*/ 31558 h 256348"/>
                  <a:gd name="connsiteX47" fmla="*/ 213360 w 935480"/>
                  <a:gd name="connsiteY47" fmla="*/ 41083 h 256348"/>
                  <a:gd name="connsiteX48" fmla="*/ 197168 w 935480"/>
                  <a:gd name="connsiteY48" fmla="*/ 42036 h 256348"/>
                  <a:gd name="connsiteX49" fmla="*/ 183833 w 935480"/>
                  <a:gd name="connsiteY49" fmla="*/ 51561 h 256348"/>
                  <a:gd name="connsiteX50" fmla="*/ 167640 w 935480"/>
                  <a:gd name="connsiteY50" fmla="*/ 54418 h 256348"/>
                  <a:gd name="connsiteX51" fmla="*/ 155258 w 935480"/>
                  <a:gd name="connsiteY51" fmla="*/ 64896 h 256348"/>
                  <a:gd name="connsiteX52" fmla="*/ 140018 w 935480"/>
                  <a:gd name="connsiteY52" fmla="*/ 70611 h 256348"/>
                  <a:gd name="connsiteX53" fmla="*/ 123825 w 935480"/>
                  <a:gd name="connsiteY53" fmla="*/ 74421 h 256348"/>
                  <a:gd name="connsiteX54" fmla="*/ 113348 w 935480"/>
                  <a:gd name="connsiteY54" fmla="*/ 87756 h 256348"/>
                  <a:gd name="connsiteX55" fmla="*/ 100013 w 935480"/>
                  <a:gd name="connsiteY55" fmla="*/ 95376 h 256348"/>
                  <a:gd name="connsiteX56" fmla="*/ 83820 w 935480"/>
                  <a:gd name="connsiteY56" fmla="*/ 99186 h 256348"/>
                  <a:gd name="connsiteX57" fmla="*/ 70485 w 935480"/>
                  <a:gd name="connsiteY57" fmla="*/ 107758 h 256348"/>
                  <a:gd name="connsiteX58" fmla="*/ 59055 w 935480"/>
                  <a:gd name="connsiteY58" fmla="*/ 119188 h 256348"/>
                  <a:gd name="connsiteX59" fmla="*/ 44768 w 935480"/>
                  <a:gd name="connsiteY59" fmla="*/ 126808 h 256348"/>
                  <a:gd name="connsiteX60" fmla="*/ 33338 w 935480"/>
                  <a:gd name="connsiteY60" fmla="*/ 137286 h 256348"/>
                  <a:gd name="connsiteX61" fmla="*/ 25718 w 935480"/>
                  <a:gd name="connsiteY61" fmla="*/ 152526 h 256348"/>
                  <a:gd name="connsiteX62" fmla="*/ 8573 w 935480"/>
                  <a:gd name="connsiteY62" fmla="*/ 157288 h 256348"/>
                  <a:gd name="connsiteX63" fmla="*/ 6668 w 935480"/>
                  <a:gd name="connsiteY63" fmla="*/ 175386 h 256348"/>
                  <a:gd name="connsiteX64" fmla="*/ 0 w 935480"/>
                  <a:gd name="connsiteY64" fmla="*/ 189673 h 256348"/>
                  <a:gd name="connsiteX65" fmla="*/ 2858 w 935480"/>
                  <a:gd name="connsiteY65" fmla="*/ 204913 h 256348"/>
                  <a:gd name="connsiteX66" fmla="*/ 6668 w 935480"/>
                  <a:gd name="connsiteY66" fmla="*/ 220153 h 256348"/>
                  <a:gd name="connsiteX67" fmla="*/ 14288 w 935480"/>
                  <a:gd name="connsiteY67" fmla="*/ 234441 h 256348"/>
                  <a:gd name="connsiteX68" fmla="*/ 29527 w 935480"/>
                  <a:gd name="connsiteY68" fmla="*/ 241108 h 256348"/>
                  <a:gd name="connsiteX69" fmla="*/ 41910 w 935480"/>
                  <a:gd name="connsiteY69" fmla="*/ 250633 h 256348"/>
                  <a:gd name="connsiteX70" fmla="*/ 58102 w 935480"/>
                  <a:gd name="connsiteY70" fmla="*/ 256348 h 256348"/>
                  <a:gd name="connsiteX71" fmla="*/ 73343 w 935480"/>
                  <a:gd name="connsiteY71" fmla="*/ 248728 h 256348"/>
                  <a:gd name="connsiteX72" fmla="*/ 87630 w 935480"/>
                  <a:gd name="connsiteY72" fmla="*/ 243013 h 256348"/>
                  <a:gd name="connsiteX73" fmla="*/ 100013 w 935480"/>
                  <a:gd name="connsiteY73" fmla="*/ 233488 h 256348"/>
                  <a:gd name="connsiteX74" fmla="*/ 112395 w 935480"/>
                  <a:gd name="connsiteY74" fmla="*/ 223011 h 256348"/>
                  <a:gd name="connsiteX75" fmla="*/ 130493 w 935480"/>
                  <a:gd name="connsiteY75" fmla="*/ 220153 h 256348"/>
                  <a:gd name="connsiteX76" fmla="*/ 140018 w 935480"/>
                  <a:gd name="connsiteY76" fmla="*/ 205866 h 256348"/>
                  <a:gd name="connsiteX77" fmla="*/ 157163 w 935480"/>
                  <a:gd name="connsiteY77" fmla="*/ 202056 h 256348"/>
                  <a:gd name="connsiteX78" fmla="*/ 169545 w 935480"/>
                  <a:gd name="connsiteY78" fmla="*/ 191578 h 256348"/>
                  <a:gd name="connsiteX79" fmla="*/ 181927 w 935480"/>
                  <a:gd name="connsiteY79" fmla="*/ 181101 h 256348"/>
                  <a:gd name="connsiteX80" fmla="*/ 197168 w 935480"/>
                  <a:gd name="connsiteY80" fmla="*/ 175386 h 256348"/>
                  <a:gd name="connsiteX81" fmla="*/ 210502 w 935480"/>
                  <a:gd name="connsiteY81" fmla="*/ 165861 h 256348"/>
                  <a:gd name="connsiteX82" fmla="*/ 225743 w 935480"/>
                  <a:gd name="connsiteY82" fmla="*/ 161098 h 256348"/>
                  <a:gd name="connsiteX83" fmla="*/ 240982 w 935480"/>
                  <a:gd name="connsiteY83" fmla="*/ 154431 h 256348"/>
                  <a:gd name="connsiteX84" fmla="*/ 256223 w 935480"/>
                  <a:gd name="connsiteY84" fmla="*/ 149668 h 256348"/>
                  <a:gd name="connsiteX85" fmla="*/ 273368 w 935480"/>
                  <a:gd name="connsiteY85" fmla="*/ 149668 h 256348"/>
                  <a:gd name="connsiteX86" fmla="*/ 287655 w 935480"/>
                  <a:gd name="connsiteY86" fmla="*/ 141096 h 256348"/>
                  <a:gd name="connsiteX87" fmla="*/ 302895 w 935480"/>
                  <a:gd name="connsiteY87" fmla="*/ 135381 h 256348"/>
                  <a:gd name="connsiteX88" fmla="*/ 320040 w 935480"/>
                  <a:gd name="connsiteY88" fmla="*/ 138238 h 256348"/>
                  <a:gd name="connsiteX89" fmla="*/ 336232 w 935480"/>
                  <a:gd name="connsiteY89" fmla="*/ 135381 h 256348"/>
                  <a:gd name="connsiteX90" fmla="*/ 352425 w 935480"/>
                  <a:gd name="connsiteY90" fmla="*/ 133476 h 256348"/>
                  <a:gd name="connsiteX91" fmla="*/ 368618 w 935480"/>
                  <a:gd name="connsiteY91" fmla="*/ 132523 h 256348"/>
                  <a:gd name="connsiteX92" fmla="*/ 383857 w 935480"/>
                  <a:gd name="connsiteY92" fmla="*/ 122998 h 256348"/>
                  <a:gd name="connsiteX93" fmla="*/ 400050 w 935480"/>
                  <a:gd name="connsiteY93" fmla="*/ 123951 h 256348"/>
                  <a:gd name="connsiteX94" fmla="*/ 416243 w 935480"/>
                  <a:gd name="connsiteY94" fmla="*/ 120141 h 256348"/>
                  <a:gd name="connsiteX95" fmla="*/ 432435 w 935480"/>
                  <a:gd name="connsiteY95" fmla="*/ 123951 h 256348"/>
                  <a:gd name="connsiteX96" fmla="*/ 448628 w 935480"/>
                  <a:gd name="connsiteY96" fmla="*/ 127761 h 256348"/>
                  <a:gd name="connsiteX97" fmla="*/ 464820 w 935480"/>
                  <a:gd name="connsiteY97" fmla="*/ 122046 h 256348"/>
                  <a:gd name="connsiteX98" fmla="*/ 481013 w 935480"/>
                  <a:gd name="connsiteY98" fmla="*/ 121093 h 256348"/>
                  <a:gd name="connsiteX99" fmla="*/ 497205 w 935480"/>
                  <a:gd name="connsiteY99" fmla="*/ 124903 h 256348"/>
                  <a:gd name="connsiteX100" fmla="*/ 513398 w 935480"/>
                  <a:gd name="connsiteY100" fmla="*/ 127761 h 256348"/>
                  <a:gd name="connsiteX101" fmla="*/ 529590 w 935480"/>
                  <a:gd name="connsiteY101" fmla="*/ 124903 h 256348"/>
                  <a:gd name="connsiteX102" fmla="*/ 545782 w 935480"/>
                  <a:gd name="connsiteY102" fmla="*/ 129666 h 256348"/>
                  <a:gd name="connsiteX103" fmla="*/ 562928 w 935480"/>
                  <a:gd name="connsiteY103" fmla="*/ 124903 h 256348"/>
                  <a:gd name="connsiteX104" fmla="*/ 578168 w 935480"/>
                  <a:gd name="connsiteY104" fmla="*/ 131571 h 256348"/>
                  <a:gd name="connsiteX105" fmla="*/ 593407 w 935480"/>
                  <a:gd name="connsiteY105" fmla="*/ 137286 h 256348"/>
                  <a:gd name="connsiteX106" fmla="*/ 610553 w 935480"/>
                  <a:gd name="connsiteY106" fmla="*/ 132523 h 256348"/>
                  <a:gd name="connsiteX107" fmla="*/ 625793 w 935480"/>
                  <a:gd name="connsiteY107" fmla="*/ 139191 h 256348"/>
                  <a:gd name="connsiteX108" fmla="*/ 641985 w 935480"/>
                  <a:gd name="connsiteY108" fmla="*/ 143001 h 256348"/>
                  <a:gd name="connsiteX109" fmla="*/ 657225 w 935480"/>
                  <a:gd name="connsiteY109" fmla="*/ 149668 h 256348"/>
                  <a:gd name="connsiteX110" fmla="*/ 673418 w 935480"/>
                  <a:gd name="connsiteY110" fmla="*/ 151573 h 256348"/>
                  <a:gd name="connsiteX111" fmla="*/ 688657 w 935480"/>
                  <a:gd name="connsiteY111" fmla="*/ 156336 h 256348"/>
                  <a:gd name="connsiteX112" fmla="*/ 704850 w 935480"/>
                  <a:gd name="connsiteY112" fmla="*/ 160146 h 256348"/>
                  <a:gd name="connsiteX113" fmla="*/ 719138 w 935480"/>
                  <a:gd name="connsiteY113" fmla="*/ 168718 h 256348"/>
                  <a:gd name="connsiteX114" fmla="*/ 735330 w 935480"/>
                  <a:gd name="connsiteY114" fmla="*/ 171576 h 256348"/>
                  <a:gd name="connsiteX115" fmla="*/ 748665 w 935480"/>
                  <a:gd name="connsiteY115" fmla="*/ 181101 h 256348"/>
                  <a:gd name="connsiteX116" fmla="*/ 762000 w 935480"/>
                  <a:gd name="connsiteY116" fmla="*/ 190626 h 256348"/>
                  <a:gd name="connsiteX117" fmla="*/ 776288 w 935480"/>
                  <a:gd name="connsiteY117" fmla="*/ 197293 h 256348"/>
                  <a:gd name="connsiteX118" fmla="*/ 787718 w 935480"/>
                  <a:gd name="connsiteY118" fmla="*/ 209676 h 256348"/>
                  <a:gd name="connsiteX119" fmla="*/ 803910 w 935480"/>
                  <a:gd name="connsiteY119" fmla="*/ 214438 h 256348"/>
                  <a:gd name="connsiteX120" fmla="*/ 813435 w 935480"/>
                  <a:gd name="connsiteY120" fmla="*/ 228726 h 256348"/>
                  <a:gd name="connsiteX121" fmla="*/ 829628 w 935480"/>
                  <a:gd name="connsiteY121" fmla="*/ 233488 h 256348"/>
                  <a:gd name="connsiteX122" fmla="*/ 842010 w 935480"/>
                  <a:gd name="connsiteY122" fmla="*/ 243966 h 256348"/>
                  <a:gd name="connsiteX123" fmla="*/ 857250 w 935480"/>
                  <a:gd name="connsiteY123" fmla="*/ 250633 h 256348"/>
                  <a:gd name="connsiteX124" fmla="*/ 873443 w 935480"/>
                  <a:gd name="connsiteY124" fmla="*/ 248728 h 256348"/>
                  <a:gd name="connsiteX125" fmla="*/ 888682 w 935480"/>
                  <a:gd name="connsiteY125" fmla="*/ 247776 h 256348"/>
                  <a:gd name="connsiteX126" fmla="*/ 902018 w 935480"/>
                  <a:gd name="connsiteY126" fmla="*/ 240156 h 256348"/>
                  <a:gd name="connsiteX127" fmla="*/ 917257 w 935480"/>
                  <a:gd name="connsiteY127" fmla="*/ 233488 h 256348"/>
                  <a:gd name="connsiteX128" fmla="*/ 925830 w 935480"/>
                  <a:gd name="connsiteY128" fmla="*/ 220153 h 256348"/>
                  <a:gd name="connsiteX129" fmla="*/ 930593 w 935480"/>
                  <a:gd name="connsiteY129" fmla="*/ 204913 h 256348"/>
                  <a:gd name="connsiteX130" fmla="*/ 935355 w 935480"/>
                  <a:gd name="connsiteY130" fmla="*/ 188721 h 256348"/>
                  <a:gd name="connsiteX131" fmla="*/ 929640 w 935480"/>
                  <a:gd name="connsiteY131" fmla="*/ 172528 h 256348"/>
                  <a:gd name="connsiteX132" fmla="*/ 917257 w 935480"/>
                  <a:gd name="connsiteY132" fmla="*/ 164908 h 25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35480" h="256348">
                    <a:moveTo>
                      <a:pt x="917257" y="164908"/>
                    </a:moveTo>
                    <a:cubicBezTo>
                      <a:pt x="914400" y="161098"/>
                      <a:pt x="912495" y="155383"/>
                      <a:pt x="908685" y="151573"/>
                    </a:cubicBezTo>
                    <a:cubicBezTo>
                      <a:pt x="904875" y="147763"/>
                      <a:pt x="900113" y="145858"/>
                      <a:pt x="895350" y="142048"/>
                    </a:cubicBezTo>
                    <a:cubicBezTo>
                      <a:pt x="890588" y="138238"/>
                      <a:pt x="890588" y="131571"/>
                      <a:pt x="885825" y="127761"/>
                    </a:cubicBezTo>
                    <a:cubicBezTo>
                      <a:pt x="881063" y="123951"/>
                      <a:pt x="877253" y="121093"/>
                      <a:pt x="873443" y="118236"/>
                    </a:cubicBezTo>
                    <a:cubicBezTo>
                      <a:pt x="869632" y="115378"/>
                      <a:pt x="861060" y="117283"/>
                      <a:pt x="857250" y="114426"/>
                    </a:cubicBezTo>
                    <a:cubicBezTo>
                      <a:pt x="852488" y="111568"/>
                      <a:pt x="850582" y="105853"/>
                      <a:pt x="845820" y="102996"/>
                    </a:cubicBezTo>
                    <a:cubicBezTo>
                      <a:pt x="841057" y="100138"/>
                      <a:pt x="839153" y="94423"/>
                      <a:pt x="834390" y="91566"/>
                    </a:cubicBezTo>
                    <a:cubicBezTo>
                      <a:pt x="829628" y="88708"/>
                      <a:pt x="824865" y="87756"/>
                      <a:pt x="819150" y="84898"/>
                    </a:cubicBezTo>
                    <a:cubicBezTo>
                      <a:pt x="813435" y="82041"/>
                      <a:pt x="809625" y="80136"/>
                      <a:pt x="804863" y="77278"/>
                    </a:cubicBezTo>
                    <a:cubicBezTo>
                      <a:pt x="800100" y="74421"/>
                      <a:pt x="794385" y="75373"/>
                      <a:pt x="789623" y="72516"/>
                    </a:cubicBezTo>
                    <a:cubicBezTo>
                      <a:pt x="784860" y="69658"/>
                      <a:pt x="782003" y="62991"/>
                      <a:pt x="777240" y="61086"/>
                    </a:cubicBezTo>
                    <a:cubicBezTo>
                      <a:pt x="772478" y="59181"/>
                      <a:pt x="767715" y="55371"/>
                      <a:pt x="762953" y="53466"/>
                    </a:cubicBezTo>
                    <a:cubicBezTo>
                      <a:pt x="758190" y="51561"/>
                      <a:pt x="753428" y="49656"/>
                      <a:pt x="747713" y="47751"/>
                    </a:cubicBezTo>
                    <a:cubicBezTo>
                      <a:pt x="741998" y="45846"/>
                      <a:pt x="736282" y="47751"/>
                      <a:pt x="731520" y="45846"/>
                    </a:cubicBezTo>
                    <a:cubicBezTo>
                      <a:pt x="726757" y="43941"/>
                      <a:pt x="720090" y="45846"/>
                      <a:pt x="715328" y="43941"/>
                    </a:cubicBezTo>
                    <a:cubicBezTo>
                      <a:pt x="710565" y="42036"/>
                      <a:pt x="704850" y="42036"/>
                      <a:pt x="700088" y="40131"/>
                    </a:cubicBezTo>
                    <a:cubicBezTo>
                      <a:pt x="695325" y="38226"/>
                      <a:pt x="692468" y="29653"/>
                      <a:pt x="686753" y="28701"/>
                    </a:cubicBezTo>
                    <a:cubicBezTo>
                      <a:pt x="681038" y="27748"/>
                      <a:pt x="675323" y="31558"/>
                      <a:pt x="669607" y="29653"/>
                    </a:cubicBezTo>
                    <a:cubicBezTo>
                      <a:pt x="663893" y="27748"/>
                      <a:pt x="660082" y="23938"/>
                      <a:pt x="655320" y="22986"/>
                    </a:cubicBezTo>
                    <a:cubicBezTo>
                      <a:pt x="650557" y="22033"/>
                      <a:pt x="645795" y="18223"/>
                      <a:pt x="640080" y="17271"/>
                    </a:cubicBezTo>
                    <a:cubicBezTo>
                      <a:pt x="634365" y="16318"/>
                      <a:pt x="629603" y="16318"/>
                      <a:pt x="623888" y="15366"/>
                    </a:cubicBezTo>
                    <a:cubicBezTo>
                      <a:pt x="618173" y="14413"/>
                      <a:pt x="612457" y="19176"/>
                      <a:pt x="607695" y="18223"/>
                    </a:cubicBezTo>
                    <a:cubicBezTo>
                      <a:pt x="602932" y="17271"/>
                      <a:pt x="598170" y="13461"/>
                      <a:pt x="592455" y="12508"/>
                    </a:cubicBezTo>
                    <a:cubicBezTo>
                      <a:pt x="586740" y="11556"/>
                      <a:pt x="581978" y="8698"/>
                      <a:pt x="577215" y="7746"/>
                    </a:cubicBezTo>
                    <a:cubicBezTo>
                      <a:pt x="571500" y="6793"/>
                      <a:pt x="565785" y="11556"/>
                      <a:pt x="561023" y="11556"/>
                    </a:cubicBezTo>
                    <a:cubicBezTo>
                      <a:pt x="555307" y="10603"/>
                      <a:pt x="550545" y="8698"/>
                      <a:pt x="545782" y="7746"/>
                    </a:cubicBezTo>
                    <a:cubicBezTo>
                      <a:pt x="540068" y="7746"/>
                      <a:pt x="535305" y="9651"/>
                      <a:pt x="529590" y="9651"/>
                    </a:cubicBezTo>
                    <a:cubicBezTo>
                      <a:pt x="523875" y="9651"/>
                      <a:pt x="519113" y="1078"/>
                      <a:pt x="514350" y="126"/>
                    </a:cubicBezTo>
                    <a:cubicBezTo>
                      <a:pt x="508635" y="-827"/>
                      <a:pt x="503873" y="3936"/>
                      <a:pt x="498157" y="3936"/>
                    </a:cubicBezTo>
                    <a:cubicBezTo>
                      <a:pt x="492443" y="3936"/>
                      <a:pt x="487680" y="2983"/>
                      <a:pt x="481965" y="2983"/>
                    </a:cubicBezTo>
                    <a:cubicBezTo>
                      <a:pt x="476250" y="2983"/>
                      <a:pt x="471488" y="4888"/>
                      <a:pt x="465773" y="4888"/>
                    </a:cubicBezTo>
                    <a:cubicBezTo>
                      <a:pt x="460057" y="4888"/>
                      <a:pt x="455295" y="2031"/>
                      <a:pt x="449580" y="2031"/>
                    </a:cubicBezTo>
                    <a:cubicBezTo>
                      <a:pt x="443865" y="2031"/>
                      <a:pt x="439103" y="5841"/>
                      <a:pt x="433388" y="5841"/>
                    </a:cubicBezTo>
                    <a:cubicBezTo>
                      <a:pt x="427673" y="5841"/>
                      <a:pt x="422910" y="7746"/>
                      <a:pt x="417195" y="7746"/>
                    </a:cubicBezTo>
                    <a:cubicBezTo>
                      <a:pt x="411480" y="7746"/>
                      <a:pt x="406718" y="4888"/>
                      <a:pt x="401003" y="5841"/>
                    </a:cubicBezTo>
                    <a:cubicBezTo>
                      <a:pt x="396240" y="5841"/>
                      <a:pt x="389573" y="2031"/>
                      <a:pt x="384810" y="2983"/>
                    </a:cubicBezTo>
                    <a:cubicBezTo>
                      <a:pt x="380048" y="3936"/>
                      <a:pt x="375285" y="12508"/>
                      <a:pt x="369570" y="12508"/>
                    </a:cubicBezTo>
                    <a:cubicBezTo>
                      <a:pt x="363855" y="12508"/>
                      <a:pt x="359093" y="10603"/>
                      <a:pt x="353378" y="11556"/>
                    </a:cubicBezTo>
                    <a:cubicBezTo>
                      <a:pt x="347663" y="12508"/>
                      <a:pt x="342900" y="14413"/>
                      <a:pt x="338138" y="15366"/>
                    </a:cubicBezTo>
                    <a:cubicBezTo>
                      <a:pt x="333375" y="16318"/>
                      <a:pt x="327660" y="17271"/>
                      <a:pt x="322898" y="18223"/>
                    </a:cubicBezTo>
                    <a:cubicBezTo>
                      <a:pt x="318135" y="19176"/>
                      <a:pt x="312420" y="19176"/>
                      <a:pt x="306705" y="20128"/>
                    </a:cubicBezTo>
                    <a:cubicBezTo>
                      <a:pt x="301943" y="21081"/>
                      <a:pt x="295275" y="16318"/>
                      <a:pt x="289560" y="17271"/>
                    </a:cubicBezTo>
                    <a:cubicBezTo>
                      <a:pt x="284798" y="18223"/>
                      <a:pt x="279082" y="19176"/>
                      <a:pt x="273368" y="20128"/>
                    </a:cubicBezTo>
                    <a:cubicBezTo>
                      <a:pt x="268605" y="21081"/>
                      <a:pt x="264795" y="29653"/>
                      <a:pt x="259080" y="30606"/>
                    </a:cubicBezTo>
                    <a:cubicBezTo>
                      <a:pt x="254318" y="31558"/>
                      <a:pt x="247650" y="28701"/>
                      <a:pt x="242888" y="29653"/>
                    </a:cubicBezTo>
                    <a:cubicBezTo>
                      <a:pt x="238125" y="30606"/>
                      <a:pt x="231457" y="29653"/>
                      <a:pt x="226695" y="31558"/>
                    </a:cubicBezTo>
                    <a:cubicBezTo>
                      <a:pt x="221932" y="33463"/>
                      <a:pt x="218123" y="39178"/>
                      <a:pt x="213360" y="41083"/>
                    </a:cubicBezTo>
                    <a:cubicBezTo>
                      <a:pt x="208598" y="42988"/>
                      <a:pt x="201930" y="41083"/>
                      <a:pt x="197168" y="42036"/>
                    </a:cubicBezTo>
                    <a:cubicBezTo>
                      <a:pt x="192405" y="42988"/>
                      <a:pt x="188595" y="49656"/>
                      <a:pt x="183833" y="51561"/>
                    </a:cubicBezTo>
                    <a:cubicBezTo>
                      <a:pt x="179070" y="53466"/>
                      <a:pt x="172402" y="52513"/>
                      <a:pt x="167640" y="54418"/>
                    </a:cubicBezTo>
                    <a:cubicBezTo>
                      <a:pt x="162877" y="56323"/>
                      <a:pt x="160020" y="62991"/>
                      <a:pt x="155258" y="64896"/>
                    </a:cubicBezTo>
                    <a:cubicBezTo>
                      <a:pt x="150495" y="66801"/>
                      <a:pt x="144780" y="67753"/>
                      <a:pt x="140018" y="70611"/>
                    </a:cubicBezTo>
                    <a:cubicBezTo>
                      <a:pt x="135255" y="72516"/>
                      <a:pt x="128588" y="72516"/>
                      <a:pt x="123825" y="74421"/>
                    </a:cubicBezTo>
                    <a:cubicBezTo>
                      <a:pt x="119063" y="76326"/>
                      <a:pt x="117158" y="84898"/>
                      <a:pt x="113348" y="87756"/>
                    </a:cubicBezTo>
                    <a:cubicBezTo>
                      <a:pt x="108585" y="90613"/>
                      <a:pt x="103823" y="92518"/>
                      <a:pt x="100013" y="95376"/>
                    </a:cubicBezTo>
                    <a:cubicBezTo>
                      <a:pt x="96202" y="98233"/>
                      <a:pt x="88583" y="96328"/>
                      <a:pt x="83820" y="99186"/>
                    </a:cubicBezTo>
                    <a:cubicBezTo>
                      <a:pt x="79058" y="102043"/>
                      <a:pt x="74295" y="104901"/>
                      <a:pt x="70485" y="107758"/>
                    </a:cubicBezTo>
                    <a:cubicBezTo>
                      <a:pt x="66675" y="110616"/>
                      <a:pt x="62865" y="115378"/>
                      <a:pt x="59055" y="119188"/>
                    </a:cubicBezTo>
                    <a:cubicBezTo>
                      <a:pt x="55245" y="122998"/>
                      <a:pt x="48577" y="122998"/>
                      <a:pt x="44768" y="126808"/>
                    </a:cubicBezTo>
                    <a:cubicBezTo>
                      <a:pt x="40958" y="129666"/>
                      <a:pt x="37148" y="134428"/>
                      <a:pt x="33338" y="137286"/>
                    </a:cubicBezTo>
                    <a:cubicBezTo>
                      <a:pt x="29527" y="140143"/>
                      <a:pt x="29527" y="148716"/>
                      <a:pt x="25718" y="152526"/>
                    </a:cubicBezTo>
                    <a:cubicBezTo>
                      <a:pt x="21908" y="156336"/>
                      <a:pt x="11430" y="154431"/>
                      <a:pt x="8573" y="157288"/>
                    </a:cubicBezTo>
                    <a:cubicBezTo>
                      <a:pt x="5715" y="161098"/>
                      <a:pt x="8573" y="170623"/>
                      <a:pt x="6668" y="175386"/>
                    </a:cubicBezTo>
                    <a:cubicBezTo>
                      <a:pt x="3810" y="179196"/>
                      <a:pt x="1905" y="183958"/>
                      <a:pt x="0" y="189673"/>
                    </a:cubicBezTo>
                    <a:cubicBezTo>
                      <a:pt x="0" y="194436"/>
                      <a:pt x="952" y="200151"/>
                      <a:pt x="2858" y="204913"/>
                    </a:cubicBezTo>
                    <a:cubicBezTo>
                      <a:pt x="2858" y="209676"/>
                      <a:pt x="4763" y="215391"/>
                      <a:pt x="6668" y="220153"/>
                    </a:cubicBezTo>
                    <a:cubicBezTo>
                      <a:pt x="8573" y="224916"/>
                      <a:pt x="11430" y="229678"/>
                      <a:pt x="14288" y="234441"/>
                    </a:cubicBezTo>
                    <a:cubicBezTo>
                      <a:pt x="18098" y="238251"/>
                      <a:pt x="23813" y="238251"/>
                      <a:pt x="29527" y="241108"/>
                    </a:cubicBezTo>
                    <a:cubicBezTo>
                      <a:pt x="34290" y="243966"/>
                      <a:pt x="37148" y="249681"/>
                      <a:pt x="41910" y="250633"/>
                    </a:cubicBezTo>
                    <a:cubicBezTo>
                      <a:pt x="46673" y="251586"/>
                      <a:pt x="52388" y="256348"/>
                      <a:pt x="58102" y="256348"/>
                    </a:cubicBezTo>
                    <a:cubicBezTo>
                      <a:pt x="63818" y="256348"/>
                      <a:pt x="68580" y="250633"/>
                      <a:pt x="73343" y="248728"/>
                    </a:cubicBezTo>
                    <a:cubicBezTo>
                      <a:pt x="78105" y="246823"/>
                      <a:pt x="82868" y="244918"/>
                      <a:pt x="87630" y="243013"/>
                    </a:cubicBezTo>
                    <a:cubicBezTo>
                      <a:pt x="92393" y="240156"/>
                      <a:pt x="96202" y="237298"/>
                      <a:pt x="100013" y="233488"/>
                    </a:cubicBezTo>
                    <a:cubicBezTo>
                      <a:pt x="103823" y="229678"/>
                      <a:pt x="107633" y="225868"/>
                      <a:pt x="112395" y="223011"/>
                    </a:cubicBezTo>
                    <a:cubicBezTo>
                      <a:pt x="117158" y="220153"/>
                      <a:pt x="125730" y="223011"/>
                      <a:pt x="130493" y="220153"/>
                    </a:cubicBezTo>
                    <a:cubicBezTo>
                      <a:pt x="135255" y="217296"/>
                      <a:pt x="135255" y="208723"/>
                      <a:pt x="140018" y="205866"/>
                    </a:cubicBezTo>
                    <a:cubicBezTo>
                      <a:pt x="144780" y="203008"/>
                      <a:pt x="152400" y="204913"/>
                      <a:pt x="157163" y="202056"/>
                    </a:cubicBezTo>
                    <a:cubicBezTo>
                      <a:pt x="161925" y="199198"/>
                      <a:pt x="164783" y="194436"/>
                      <a:pt x="169545" y="191578"/>
                    </a:cubicBezTo>
                    <a:cubicBezTo>
                      <a:pt x="174308" y="188721"/>
                      <a:pt x="177165" y="183006"/>
                      <a:pt x="181927" y="181101"/>
                    </a:cubicBezTo>
                    <a:cubicBezTo>
                      <a:pt x="186690" y="178243"/>
                      <a:pt x="192405" y="177291"/>
                      <a:pt x="197168" y="175386"/>
                    </a:cubicBezTo>
                    <a:cubicBezTo>
                      <a:pt x="201930" y="173481"/>
                      <a:pt x="205740" y="167766"/>
                      <a:pt x="210502" y="165861"/>
                    </a:cubicBezTo>
                    <a:cubicBezTo>
                      <a:pt x="215265" y="163956"/>
                      <a:pt x="220980" y="163003"/>
                      <a:pt x="225743" y="161098"/>
                    </a:cubicBezTo>
                    <a:cubicBezTo>
                      <a:pt x="230505" y="159193"/>
                      <a:pt x="235268" y="156336"/>
                      <a:pt x="240982" y="154431"/>
                    </a:cubicBezTo>
                    <a:cubicBezTo>
                      <a:pt x="246698" y="152526"/>
                      <a:pt x="251460" y="151573"/>
                      <a:pt x="256223" y="149668"/>
                    </a:cubicBezTo>
                    <a:cubicBezTo>
                      <a:pt x="260985" y="147763"/>
                      <a:pt x="267653" y="151573"/>
                      <a:pt x="273368" y="149668"/>
                    </a:cubicBezTo>
                    <a:cubicBezTo>
                      <a:pt x="279082" y="147763"/>
                      <a:pt x="282893" y="142048"/>
                      <a:pt x="287655" y="141096"/>
                    </a:cubicBezTo>
                    <a:cubicBezTo>
                      <a:pt x="292418" y="140143"/>
                      <a:pt x="298132" y="136333"/>
                      <a:pt x="302895" y="135381"/>
                    </a:cubicBezTo>
                    <a:cubicBezTo>
                      <a:pt x="308610" y="134428"/>
                      <a:pt x="314325" y="139191"/>
                      <a:pt x="320040" y="138238"/>
                    </a:cubicBezTo>
                    <a:lnTo>
                      <a:pt x="336232" y="135381"/>
                    </a:lnTo>
                    <a:lnTo>
                      <a:pt x="352425" y="133476"/>
                    </a:lnTo>
                    <a:cubicBezTo>
                      <a:pt x="358140" y="132523"/>
                      <a:pt x="362903" y="133476"/>
                      <a:pt x="368618" y="132523"/>
                    </a:cubicBezTo>
                    <a:cubicBezTo>
                      <a:pt x="374332" y="131571"/>
                      <a:pt x="378143" y="123951"/>
                      <a:pt x="383857" y="122998"/>
                    </a:cubicBezTo>
                    <a:cubicBezTo>
                      <a:pt x="389573" y="122046"/>
                      <a:pt x="394335" y="124903"/>
                      <a:pt x="400050" y="123951"/>
                    </a:cubicBezTo>
                    <a:cubicBezTo>
                      <a:pt x="405765" y="123951"/>
                      <a:pt x="410528" y="121093"/>
                      <a:pt x="416243" y="120141"/>
                    </a:cubicBezTo>
                    <a:cubicBezTo>
                      <a:pt x="421957" y="119188"/>
                      <a:pt x="427673" y="124903"/>
                      <a:pt x="432435" y="123951"/>
                    </a:cubicBezTo>
                    <a:cubicBezTo>
                      <a:pt x="438150" y="123951"/>
                      <a:pt x="442913" y="127761"/>
                      <a:pt x="448628" y="127761"/>
                    </a:cubicBezTo>
                    <a:cubicBezTo>
                      <a:pt x="454343" y="127761"/>
                      <a:pt x="459105" y="122046"/>
                      <a:pt x="464820" y="122046"/>
                    </a:cubicBezTo>
                    <a:cubicBezTo>
                      <a:pt x="470535" y="122046"/>
                      <a:pt x="476250" y="120141"/>
                      <a:pt x="481013" y="121093"/>
                    </a:cubicBezTo>
                    <a:cubicBezTo>
                      <a:pt x="486728" y="121093"/>
                      <a:pt x="491490" y="124903"/>
                      <a:pt x="497205" y="124903"/>
                    </a:cubicBezTo>
                    <a:cubicBezTo>
                      <a:pt x="502920" y="124903"/>
                      <a:pt x="507682" y="127761"/>
                      <a:pt x="513398" y="127761"/>
                    </a:cubicBezTo>
                    <a:cubicBezTo>
                      <a:pt x="519113" y="127761"/>
                      <a:pt x="524828" y="124903"/>
                      <a:pt x="529590" y="124903"/>
                    </a:cubicBezTo>
                    <a:cubicBezTo>
                      <a:pt x="535305" y="124903"/>
                      <a:pt x="540068" y="128713"/>
                      <a:pt x="545782" y="129666"/>
                    </a:cubicBezTo>
                    <a:cubicBezTo>
                      <a:pt x="551498" y="130618"/>
                      <a:pt x="557213" y="124903"/>
                      <a:pt x="562928" y="124903"/>
                    </a:cubicBezTo>
                    <a:cubicBezTo>
                      <a:pt x="568643" y="125856"/>
                      <a:pt x="573405" y="130618"/>
                      <a:pt x="578168" y="131571"/>
                    </a:cubicBezTo>
                    <a:cubicBezTo>
                      <a:pt x="582930" y="132523"/>
                      <a:pt x="588645" y="136333"/>
                      <a:pt x="593407" y="137286"/>
                    </a:cubicBezTo>
                    <a:cubicBezTo>
                      <a:pt x="599123" y="138238"/>
                      <a:pt x="605790" y="131571"/>
                      <a:pt x="610553" y="132523"/>
                    </a:cubicBezTo>
                    <a:cubicBezTo>
                      <a:pt x="615315" y="133476"/>
                      <a:pt x="620078" y="138238"/>
                      <a:pt x="625793" y="139191"/>
                    </a:cubicBezTo>
                    <a:cubicBezTo>
                      <a:pt x="631507" y="140143"/>
                      <a:pt x="636270" y="141096"/>
                      <a:pt x="641985" y="143001"/>
                    </a:cubicBezTo>
                    <a:cubicBezTo>
                      <a:pt x="646748" y="143953"/>
                      <a:pt x="651510" y="147763"/>
                      <a:pt x="657225" y="149668"/>
                    </a:cubicBezTo>
                    <a:cubicBezTo>
                      <a:pt x="662940" y="150621"/>
                      <a:pt x="668655" y="149668"/>
                      <a:pt x="673418" y="151573"/>
                    </a:cubicBezTo>
                    <a:cubicBezTo>
                      <a:pt x="678180" y="153478"/>
                      <a:pt x="683895" y="154431"/>
                      <a:pt x="688657" y="156336"/>
                    </a:cubicBezTo>
                    <a:cubicBezTo>
                      <a:pt x="693420" y="158241"/>
                      <a:pt x="699135" y="158241"/>
                      <a:pt x="704850" y="160146"/>
                    </a:cubicBezTo>
                    <a:cubicBezTo>
                      <a:pt x="709613" y="162051"/>
                      <a:pt x="714375" y="166813"/>
                      <a:pt x="719138" y="168718"/>
                    </a:cubicBezTo>
                    <a:cubicBezTo>
                      <a:pt x="723900" y="170623"/>
                      <a:pt x="730568" y="169671"/>
                      <a:pt x="735330" y="171576"/>
                    </a:cubicBezTo>
                    <a:cubicBezTo>
                      <a:pt x="740093" y="173481"/>
                      <a:pt x="743903" y="179196"/>
                      <a:pt x="748665" y="181101"/>
                    </a:cubicBezTo>
                    <a:cubicBezTo>
                      <a:pt x="753428" y="183006"/>
                      <a:pt x="757238" y="187768"/>
                      <a:pt x="762000" y="190626"/>
                    </a:cubicBezTo>
                    <a:cubicBezTo>
                      <a:pt x="766763" y="193483"/>
                      <a:pt x="772478" y="194436"/>
                      <a:pt x="776288" y="197293"/>
                    </a:cubicBezTo>
                    <a:cubicBezTo>
                      <a:pt x="780098" y="200151"/>
                      <a:pt x="782955" y="206818"/>
                      <a:pt x="787718" y="209676"/>
                    </a:cubicBezTo>
                    <a:cubicBezTo>
                      <a:pt x="792480" y="212533"/>
                      <a:pt x="800100" y="211581"/>
                      <a:pt x="803910" y="214438"/>
                    </a:cubicBezTo>
                    <a:cubicBezTo>
                      <a:pt x="808673" y="217296"/>
                      <a:pt x="809625" y="225868"/>
                      <a:pt x="813435" y="228726"/>
                    </a:cubicBezTo>
                    <a:cubicBezTo>
                      <a:pt x="817245" y="231583"/>
                      <a:pt x="825818" y="230631"/>
                      <a:pt x="829628" y="233488"/>
                    </a:cubicBezTo>
                    <a:cubicBezTo>
                      <a:pt x="833438" y="237298"/>
                      <a:pt x="837248" y="241108"/>
                      <a:pt x="842010" y="243966"/>
                    </a:cubicBezTo>
                    <a:cubicBezTo>
                      <a:pt x="846773" y="246823"/>
                      <a:pt x="851535" y="248728"/>
                      <a:pt x="857250" y="250633"/>
                    </a:cubicBezTo>
                    <a:cubicBezTo>
                      <a:pt x="862965" y="251586"/>
                      <a:pt x="868680" y="248728"/>
                      <a:pt x="873443" y="248728"/>
                    </a:cubicBezTo>
                    <a:cubicBezTo>
                      <a:pt x="878205" y="249681"/>
                      <a:pt x="883920" y="248728"/>
                      <a:pt x="888682" y="247776"/>
                    </a:cubicBezTo>
                    <a:cubicBezTo>
                      <a:pt x="893445" y="245871"/>
                      <a:pt x="898207" y="243013"/>
                      <a:pt x="902018" y="240156"/>
                    </a:cubicBezTo>
                    <a:cubicBezTo>
                      <a:pt x="906780" y="237298"/>
                      <a:pt x="913448" y="237298"/>
                      <a:pt x="917257" y="233488"/>
                    </a:cubicBezTo>
                    <a:cubicBezTo>
                      <a:pt x="921068" y="229678"/>
                      <a:pt x="923925" y="224916"/>
                      <a:pt x="925830" y="220153"/>
                    </a:cubicBezTo>
                    <a:cubicBezTo>
                      <a:pt x="928688" y="215391"/>
                      <a:pt x="929640" y="210628"/>
                      <a:pt x="930593" y="204913"/>
                    </a:cubicBezTo>
                    <a:cubicBezTo>
                      <a:pt x="931545" y="199198"/>
                      <a:pt x="936307" y="193483"/>
                      <a:pt x="935355" y="188721"/>
                    </a:cubicBezTo>
                    <a:cubicBezTo>
                      <a:pt x="934403" y="183006"/>
                      <a:pt x="932498" y="177291"/>
                      <a:pt x="929640" y="172528"/>
                    </a:cubicBezTo>
                    <a:cubicBezTo>
                      <a:pt x="929640" y="168718"/>
                      <a:pt x="921068" y="168718"/>
                      <a:pt x="917257" y="164908"/>
                    </a:cubicBezTo>
                    <a:close/>
                  </a:path>
                </a:pathLst>
              </a:custGeom>
              <a:solidFill>
                <a:srgbClr val="7ECAAA"/>
              </a:solidFill>
              <a:ln w="9525" cap="flat">
                <a:noFill/>
                <a:prstDash val="solid"/>
                <a:miter/>
              </a:ln>
            </p:spPr>
            <p:txBody>
              <a:bodyPr rtlCol="0" anchor="ctr"/>
              <a:lstStyle/>
              <a:p>
                <a:endParaRPr lang="en-US"/>
              </a:p>
            </p:txBody>
          </p:sp>
          <p:grpSp>
            <p:nvGrpSpPr>
              <p:cNvPr id="88" name="Group 87">
                <a:extLst>
                  <a:ext uri="{FF2B5EF4-FFF2-40B4-BE49-F238E27FC236}">
                    <a16:creationId xmlns:a16="http://schemas.microsoft.com/office/drawing/2014/main" id="{DCB757AC-FEFD-3E40-AEF2-AD5B09423963}"/>
                  </a:ext>
                </a:extLst>
              </p:cNvPr>
              <p:cNvGrpSpPr/>
              <p:nvPr/>
            </p:nvGrpSpPr>
            <p:grpSpPr>
              <a:xfrm>
                <a:off x="3639773" y="3070036"/>
                <a:ext cx="363326" cy="628060"/>
                <a:chOff x="3639773" y="3070036"/>
                <a:chExt cx="363326" cy="628060"/>
              </a:xfrm>
            </p:grpSpPr>
            <p:sp>
              <p:nvSpPr>
                <p:cNvPr id="93" name="Oval 92">
                  <a:extLst>
                    <a:ext uri="{FF2B5EF4-FFF2-40B4-BE49-F238E27FC236}">
                      <a16:creationId xmlns:a16="http://schemas.microsoft.com/office/drawing/2014/main" id="{64ECAF78-E657-434D-A7BF-CF35E7D5853E}"/>
                    </a:ext>
                  </a:extLst>
                </p:cNvPr>
                <p:cNvSpPr/>
                <p:nvPr/>
              </p:nvSpPr>
              <p:spPr>
                <a:xfrm>
                  <a:off x="3639773" y="3207221"/>
                  <a:ext cx="356896" cy="355830"/>
                </a:xfrm>
                <a:prstGeom prst="ellipse">
                  <a:avLst/>
                </a:prstGeom>
                <a:solidFill>
                  <a:srgbClr val="517F57"/>
                </a:solidFill>
                <a:ln w="9525" cap="flat">
                  <a:noFill/>
                  <a:prstDash val="solid"/>
                  <a:miter/>
                </a:ln>
              </p:spPr>
              <p:txBody>
                <a:bodyPr rtlCol="0" anchor="ctr"/>
                <a:lstStyle/>
                <a:p>
                  <a:endParaRPr lang="en-US"/>
                </a:p>
              </p:txBody>
            </p:sp>
            <p:sp>
              <p:nvSpPr>
                <p:cNvPr id="94" name="Round Same Side Corner Rectangle 93">
                  <a:extLst>
                    <a:ext uri="{FF2B5EF4-FFF2-40B4-BE49-F238E27FC236}">
                      <a16:creationId xmlns:a16="http://schemas.microsoft.com/office/drawing/2014/main" id="{EA85172E-18E3-E94E-AD48-C56697675DEF}"/>
                    </a:ext>
                  </a:extLst>
                </p:cNvPr>
                <p:cNvSpPr/>
                <p:nvPr/>
              </p:nvSpPr>
              <p:spPr>
                <a:xfrm rot="16200000">
                  <a:off x="3592752" y="3319999"/>
                  <a:ext cx="482016" cy="129686"/>
                </a:xfrm>
                <a:prstGeom prst="round2SameRect">
                  <a:avLst>
                    <a:gd name="adj1" fmla="val 50000"/>
                    <a:gd name="adj2" fmla="val 0"/>
                  </a:avLst>
                </a:prstGeom>
                <a:solidFill>
                  <a:srgbClr val="7ECAAA"/>
                </a:solidFill>
                <a:ln w="9525" cap="flat">
                  <a:noFill/>
                  <a:prstDash val="solid"/>
                  <a:miter/>
                </a:ln>
              </p:spPr>
              <p:txBody>
                <a:bodyPr rtlCol="0" anchor="ctr"/>
                <a:lstStyle/>
                <a:p>
                  <a:endParaRPr lang="en-US"/>
                </a:p>
              </p:txBody>
            </p:sp>
            <p:sp>
              <p:nvSpPr>
                <p:cNvPr id="95" name="Rounded Rectangle 94">
                  <a:extLst>
                    <a:ext uri="{FF2B5EF4-FFF2-40B4-BE49-F238E27FC236}">
                      <a16:creationId xmlns:a16="http://schemas.microsoft.com/office/drawing/2014/main" id="{DD7BE288-2CA9-664D-BCC3-DE84A1DF0014}"/>
                    </a:ext>
                  </a:extLst>
                </p:cNvPr>
                <p:cNvSpPr/>
                <p:nvPr/>
              </p:nvSpPr>
              <p:spPr>
                <a:xfrm>
                  <a:off x="3873415" y="3070036"/>
                  <a:ext cx="129684" cy="628060"/>
                </a:xfrm>
                <a:prstGeom prst="roundRect">
                  <a:avLst>
                    <a:gd name="adj" fmla="val 33804"/>
                  </a:avLst>
                </a:prstGeom>
                <a:solidFill>
                  <a:srgbClr val="517F57"/>
                </a:solidFill>
                <a:ln w="9525" cap="flat">
                  <a:noFill/>
                  <a:prstDash val="solid"/>
                  <a:miter/>
                </a:ln>
              </p:spPr>
              <p:txBody>
                <a:bodyPr rtlCol="0" anchor="ctr"/>
                <a:lstStyle/>
                <a:p>
                  <a:endParaRPr lang="en-US"/>
                </a:p>
              </p:txBody>
            </p:sp>
          </p:grpSp>
          <p:grpSp>
            <p:nvGrpSpPr>
              <p:cNvPr id="89" name="Group 88">
                <a:extLst>
                  <a:ext uri="{FF2B5EF4-FFF2-40B4-BE49-F238E27FC236}">
                    <a16:creationId xmlns:a16="http://schemas.microsoft.com/office/drawing/2014/main" id="{ABD1346A-4937-5846-A83B-D1A9D1E5083C}"/>
                  </a:ext>
                </a:extLst>
              </p:cNvPr>
              <p:cNvGrpSpPr/>
              <p:nvPr/>
            </p:nvGrpSpPr>
            <p:grpSpPr>
              <a:xfrm flipH="1">
                <a:off x="4895890" y="3070036"/>
                <a:ext cx="363326" cy="628060"/>
                <a:chOff x="3639773" y="3070036"/>
                <a:chExt cx="363326" cy="628060"/>
              </a:xfrm>
            </p:grpSpPr>
            <p:sp>
              <p:nvSpPr>
                <p:cNvPr id="90" name="Oval 89">
                  <a:extLst>
                    <a:ext uri="{FF2B5EF4-FFF2-40B4-BE49-F238E27FC236}">
                      <a16:creationId xmlns:a16="http://schemas.microsoft.com/office/drawing/2014/main" id="{FA0B577F-AD87-DD41-AA95-4CC526D76DD4}"/>
                    </a:ext>
                  </a:extLst>
                </p:cNvPr>
                <p:cNvSpPr/>
                <p:nvPr/>
              </p:nvSpPr>
              <p:spPr>
                <a:xfrm>
                  <a:off x="3639773" y="3207221"/>
                  <a:ext cx="356896" cy="355830"/>
                </a:xfrm>
                <a:prstGeom prst="ellipse">
                  <a:avLst/>
                </a:prstGeom>
                <a:solidFill>
                  <a:srgbClr val="517F57"/>
                </a:solidFill>
                <a:ln w="9525" cap="flat">
                  <a:noFill/>
                  <a:prstDash val="solid"/>
                  <a:miter/>
                </a:ln>
              </p:spPr>
              <p:txBody>
                <a:bodyPr rtlCol="0" anchor="ctr"/>
                <a:lstStyle/>
                <a:p>
                  <a:endParaRPr lang="en-US"/>
                </a:p>
              </p:txBody>
            </p:sp>
            <p:sp>
              <p:nvSpPr>
                <p:cNvPr id="91" name="Round Same Side Corner Rectangle 90">
                  <a:extLst>
                    <a:ext uri="{FF2B5EF4-FFF2-40B4-BE49-F238E27FC236}">
                      <a16:creationId xmlns:a16="http://schemas.microsoft.com/office/drawing/2014/main" id="{1E10F1CE-D9E0-6E40-91FD-A3EA70905D9F}"/>
                    </a:ext>
                  </a:extLst>
                </p:cNvPr>
                <p:cNvSpPr/>
                <p:nvPr/>
              </p:nvSpPr>
              <p:spPr>
                <a:xfrm rot="16200000">
                  <a:off x="3592752" y="3319999"/>
                  <a:ext cx="482016" cy="129686"/>
                </a:xfrm>
                <a:prstGeom prst="round2SameRect">
                  <a:avLst>
                    <a:gd name="adj1" fmla="val 50000"/>
                    <a:gd name="adj2" fmla="val 0"/>
                  </a:avLst>
                </a:prstGeom>
                <a:solidFill>
                  <a:srgbClr val="7ECAAA"/>
                </a:solidFill>
                <a:ln w="9525" cap="flat">
                  <a:noFill/>
                  <a:prstDash val="solid"/>
                  <a:miter/>
                </a:ln>
              </p:spPr>
              <p:txBody>
                <a:bodyPr rtlCol="0" anchor="ctr"/>
                <a:lstStyle/>
                <a:p>
                  <a:endParaRPr lang="en-US"/>
                </a:p>
              </p:txBody>
            </p:sp>
            <p:sp>
              <p:nvSpPr>
                <p:cNvPr id="92" name="Rounded Rectangle 91">
                  <a:extLst>
                    <a:ext uri="{FF2B5EF4-FFF2-40B4-BE49-F238E27FC236}">
                      <a16:creationId xmlns:a16="http://schemas.microsoft.com/office/drawing/2014/main" id="{7557E8C1-DED3-8C4B-B0C2-9D26B8A22986}"/>
                    </a:ext>
                  </a:extLst>
                </p:cNvPr>
                <p:cNvSpPr/>
                <p:nvPr/>
              </p:nvSpPr>
              <p:spPr>
                <a:xfrm>
                  <a:off x="3873415" y="3070036"/>
                  <a:ext cx="129684" cy="628060"/>
                </a:xfrm>
                <a:prstGeom prst="roundRect">
                  <a:avLst>
                    <a:gd name="adj" fmla="val 33804"/>
                  </a:avLst>
                </a:prstGeom>
                <a:solidFill>
                  <a:srgbClr val="517F57"/>
                </a:solidFill>
                <a:ln w="9525" cap="flat">
                  <a:noFill/>
                  <a:prstDash val="solid"/>
                  <a:miter/>
                </a:ln>
              </p:spPr>
              <p:txBody>
                <a:bodyPr rtlCol="0" anchor="ctr"/>
                <a:lstStyle/>
                <a:p>
                  <a:endParaRPr lang="en-US"/>
                </a:p>
              </p:txBody>
            </p:sp>
          </p:grpSp>
        </p:grpSp>
        <p:pic>
          <p:nvPicPr>
            <p:cNvPr id="82" name="Picture 81">
              <a:extLst>
                <a:ext uri="{FF2B5EF4-FFF2-40B4-BE49-F238E27FC236}">
                  <a16:creationId xmlns:a16="http://schemas.microsoft.com/office/drawing/2014/main" id="{FA0CE5CB-5B07-0540-9982-6D8C7A5A021E}"/>
                </a:ext>
              </a:extLst>
            </p:cNvPr>
            <p:cNvPicPr>
              <a:picLocks noChangeAspect="1"/>
            </p:cNvPicPr>
            <p:nvPr/>
          </p:nvPicPr>
          <p:blipFill>
            <a:blip r:embed="rId4"/>
            <a:stretch>
              <a:fillRect/>
            </a:stretch>
          </p:blipFill>
          <p:spPr>
            <a:xfrm>
              <a:off x="984327" y="1810907"/>
              <a:ext cx="7023326" cy="3950620"/>
            </a:xfrm>
            <a:prstGeom prst="rect">
              <a:avLst/>
            </a:prstGeom>
            <a:noFill/>
            <a:ln>
              <a:solidFill>
                <a:schemeClr val="accent1"/>
              </a:solidFill>
            </a:ln>
          </p:spPr>
        </p:pic>
      </p:grpSp>
      <p:grpSp>
        <p:nvGrpSpPr>
          <p:cNvPr id="96" name="Group 95">
            <a:extLst>
              <a:ext uri="{FF2B5EF4-FFF2-40B4-BE49-F238E27FC236}">
                <a16:creationId xmlns:a16="http://schemas.microsoft.com/office/drawing/2014/main" id="{60EFCD4B-4BE0-4A41-9FF8-28604715CB82}"/>
              </a:ext>
            </a:extLst>
          </p:cNvPr>
          <p:cNvGrpSpPr/>
          <p:nvPr/>
        </p:nvGrpSpPr>
        <p:grpSpPr>
          <a:xfrm>
            <a:off x="4311850" y="1581860"/>
            <a:ext cx="3568300" cy="2007168"/>
            <a:chOff x="4463902" y="3685848"/>
            <a:chExt cx="2842582" cy="1598952"/>
          </a:xfrm>
        </p:grpSpPr>
        <p:pic>
          <p:nvPicPr>
            <p:cNvPr id="97" name="Picture 96">
              <a:extLst>
                <a:ext uri="{FF2B5EF4-FFF2-40B4-BE49-F238E27FC236}">
                  <a16:creationId xmlns:a16="http://schemas.microsoft.com/office/drawing/2014/main" id="{B32B488C-6E59-2744-8CC8-9AA1C248FF8C}"/>
                </a:ext>
              </a:extLst>
            </p:cNvPr>
            <p:cNvPicPr>
              <a:picLocks noChangeAspect="1"/>
            </p:cNvPicPr>
            <p:nvPr/>
          </p:nvPicPr>
          <p:blipFill>
            <a:blip r:embed="rId5"/>
            <a:stretch>
              <a:fillRect/>
            </a:stretch>
          </p:blipFill>
          <p:spPr>
            <a:xfrm>
              <a:off x="4463902" y="3685848"/>
              <a:ext cx="2842582" cy="1598952"/>
            </a:xfrm>
            <a:prstGeom prst="rect">
              <a:avLst/>
            </a:prstGeom>
            <a:gradFill>
              <a:gsLst>
                <a:gs pos="84000">
                  <a:schemeClr val="bg2">
                    <a:lumMod val="20000"/>
                    <a:lumOff val="80000"/>
                  </a:schemeClr>
                </a:gs>
                <a:gs pos="0">
                  <a:schemeClr val="bg2">
                    <a:lumMod val="26000"/>
                    <a:lumOff val="74000"/>
                  </a:schemeClr>
                </a:gs>
              </a:gsLst>
              <a:lin ang="5400000" scaled="0"/>
            </a:gradFill>
            <a:ln>
              <a:solidFill>
                <a:schemeClr val="accent1"/>
              </a:solidFill>
            </a:ln>
          </p:spPr>
        </p:pic>
        <p:sp>
          <p:nvSpPr>
            <p:cNvPr id="98" name="Freeform 97">
              <a:extLst>
                <a:ext uri="{FF2B5EF4-FFF2-40B4-BE49-F238E27FC236}">
                  <a16:creationId xmlns:a16="http://schemas.microsoft.com/office/drawing/2014/main" id="{264CDA0D-D2E9-804A-B06C-30D7BF549E5B}"/>
                </a:ext>
              </a:extLst>
            </p:cNvPr>
            <p:cNvSpPr/>
            <p:nvPr/>
          </p:nvSpPr>
          <p:spPr>
            <a:xfrm>
              <a:off x="6247051" y="4644828"/>
              <a:ext cx="1059433" cy="639972"/>
            </a:xfrm>
            <a:custGeom>
              <a:avLst/>
              <a:gdLst>
                <a:gd name="connsiteX0" fmla="*/ 0 w 1059433"/>
                <a:gd name="connsiteY0" fmla="*/ 0 h 639972"/>
                <a:gd name="connsiteX1" fmla="*/ 857756 w 1059433"/>
                <a:gd name="connsiteY1" fmla="*/ 0 h 639972"/>
                <a:gd name="connsiteX2" fmla="*/ 1059433 w 1059433"/>
                <a:gd name="connsiteY2" fmla="*/ 129650 h 639972"/>
                <a:gd name="connsiteX3" fmla="*/ 1059433 w 1059433"/>
                <a:gd name="connsiteY3" fmla="*/ 639972 h 639972"/>
                <a:gd name="connsiteX4" fmla="*/ 242007 w 1059433"/>
                <a:gd name="connsiteY4" fmla="*/ 639972 h 639972"/>
                <a:gd name="connsiteX5" fmla="*/ 0 w 1059433"/>
                <a:gd name="connsiteY5" fmla="*/ 0 h 63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433" h="639972">
                  <a:moveTo>
                    <a:pt x="0" y="0"/>
                  </a:moveTo>
                  <a:lnTo>
                    <a:pt x="857756" y="0"/>
                  </a:lnTo>
                  <a:lnTo>
                    <a:pt x="1059433" y="129650"/>
                  </a:lnTo>
                  <a:lnTo>
                    <a:pt x="1059433" y="639972"/>
                  </a:lnTo>
                  <a:lnTo>
                    <a:pt x="242007" y="639972"/>
                  </a:lnTo>
                  <a:lnTo>
                    <a:pt x="0" y="0"/>
                  </a:lnTo>
                  <a:close/>
                </a:path>
              </a:pathLst>
            </a:custGeom>
            <a:solidFill>
              <a:srgbClr val="B68C5D"/>
            </a:solidFill>
          </p:spPr>
          <p:txBody>
            <a:bodyPr wrap="square" lIns="0" tIns="0" rIns="0" bIns="0" rtlCol="0" anchor="ctr">
              <a:noAutofit/>
            </a:bodyPr>
            <a:lstStyle/>
            <a:p>
              <a:pPr algn="l"/>
              <a:endParaRPr lang="en-US" dirty="0">
                <a:latin typeface="+mn-lt"/>
              </a:endParaRPr>
            </a:p>
          </p:txBody>
        </p:sp>
        <p:grpSp>
          <p:nvGrpSpPr>
            <p:cNvPr id="99" name="Group 98">
              <a:extLst>
                <a:ext uri="{FF2B5EF4-FFF2-40B4-BE49-F238E27FC236}">
                  <a16:creationId xmlns:a16="http://schemas.microsoft.com/office/drawing/2014/main" id="{76CB338E-49B8-334C-BA0F-4E86D9FFF6EA}"/>
                </a:ext>
              </a:extLst>
            </p:cNvPr>
            <p:cNvGrpSpPr/>
            <p:nvPr/>
          </p:nvGrpSpPr>
          <p:grpSpPr>
            <a:xfrm>
              <a:off x="6933856" y="4005558"/>
              <a:ext cx="372628" cy="558350"/>
              <a:chOff x="6967241" y="4005558"/>
              <a:chExt cx="372628" cy="558350"/>
            </a:xfrm>
          </p:grpSpPr>
          <p:sp>
            <p:nvSpPr>
              <p:cNvPr id="131" name="Freeform 130">
                <a:extLst>
                  <a:ext uri="{FF2B5EF4-FFF2-40B4-BE49-F238E27FC236}">
                    <a16:creationId xmlns:a16="http://schemas.microsoft.com/office/drawing/2014/main" id="{F6189ADD-4ACA-044B-A8E4-61BB6CC39117}"/>
                  </a:ext>
                </a:extLst>
              </p:cNvPr>
              <p:cNvSpPr/>
              <p:nvPr/>
            </p:nvSpPr>
            <p:spPr>
              <a:xfrm>
                <a:off x="6967241" y="4005558"/>
                <a:ext cx="372627" cy="558350"/>
              </a:xfrm>
              <a:custGeom>
                <a:avLst/>
                <a:gdLst>
                  <a:gd name="connsiteX0" fmla="*/ 0 w 364142"/>
                  <a:gd name="connsiteY0" fmla="*/ 8092 h 558350"/>
                  <a:gd name="connsiteX1" fmla="*/ 16185 w 364142"/>
                  <a:gd name="connsiteY1" fmla="*/ 485522 h 558350"/>
                  <a:gd name="connsiteX2" fmla="*/ 356050 w 364142"/>
                  <a:gd name="connsiteY2" fmla="*/ 558350 h 558350"/>
                  <a:gd name="connsiteX3" fmla="*/ 364142 w 364142"/>
                  <a:gd name="connsiteY3" fmla="*/ 0 h 558350"/>
                  <a:gd name="connsiteX4" fmla="*/ 0 w 364142"/>
                  <a:gd name="connsiteY4" fmla="*/ 8092 h 558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42" h="558350">
                    <a:moveTo>
                      <a:pt x="0" y="8092"/>
                    </a:moveTo>
                    <a:lnTo>
                      <a:pt x="16185" y="485522"/>
                    </a:lnTo>
                    <a:lnTo>
                      <a:pt x="356050" y="558350"/>
                    </a:lnTo>
                    <a:lnTo>
                      <a:pt x="364142" y="0"/>
                    </a:lnTo>
                    <a:lnTo>
                      <a:pt x="0" y="8092"/>
                    </a:lnTo>
                    <a:close/>
                  </a:path>
                </a:pathLst>
              </a:custGeom>
              <a:solidFill>
                <a:schemeClr val="bg2"/>
              </a:solidFill>
            </p:spPr>
            <p:txBody>
              <a:bodyPr wrap="square" lIns="0" tIns="0" rIns="0" bIns="0" rtlCol="0" anchor="ctr">
                <a:noAutofit/>
              </a:bodyPr>
              <a:lstStyle/>
              <a:p>
                <a:pPr algn="l"/>
                <a:endParaRPr lang="en-US" dirty="0">
                  <a:latin typeface="+mn-lt"/>
                </a:endParaRPr>
              </a:p>
            </p:txBody>
          </p:sp>
          <p:sp>
            <p:nvSpPr>
              <p:cNvPr id="132" name="Freeform 131">
                <a:extLst>
                  <a:ext uri="{FF2B5EF4-FFF2-40B4-BE49-F238E27FC236}">
                    <a16:creationId xmlns:a16="http://schemas.microsoft.com/office/drawing/2014/main" id="{01F6891C-8769-FE4B-9148-28156FF71713}"/>
                  </a:ext>
                </a:extLst>
              </p:cNvPr>
              <p:cNvSpPr/>
              <p:nvPr/>
            </p:nvSpPr>
            <p:spPr>
              <a:xfrm>
                <a:off x="6999675" y="4018001"/>
                <a:ext cx="340194" cy="521630"/>
              </a:xfrm>
              <a:custGeom>
                <a:avLst/>
                <a:gdLst>
                  <a:gd name="connsiteX0" fmla="*/ 0 w 364142"/>
                  <a:gd name="connsiteY0" fmla="*/ 8092 h 558350"/>
                  <a:gd name="connsiteX1" fmla="*/ 16185 w 364142"/>
                  <a:gd name="connsiteY1" fmla="*/ 485522 h 558350"/>
                  <a:gd name="connsiteX2" fmla="*/ 356050 w 364142"/>
                  <a:gd name="connsiteY2" fmla="*/ 558350 h 558350"/>
                  <a:gd name="connsiteX3" fmla="*/ 364142 w 364142"/>
                  <a:gd name="connsiteY3" fmla="*/ 0 h 558350"/>
                  <a:gd name="connsiteX4" fmla="*/ 0 w 364142"/>
                  <a:gd name="connsiteY4" fmla="*/ 8092 h 558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42" h="558350">
                    <a:moveTo>
                      <a:pt x="0" y="8092"/>
                    </a:moveTo>
                    <a:lnTo>
                      <a:pt x="16185" y="485522"/>
                    </a:lnTo>
                    <a:lnTo>
                      <a:pt x="356050" y="558350"/>
                    </a:lnTo>
                    <a:lnTo>
                      <a:pt x="364142" y="0"/>
                    </a:lnTo>
                    <a:lnTo>
                      <a:pt x="0" y="8092"/>
                    </a:lnTo>
                    <a:close/>
                  </a:path>
                </a:pathLst>
              </a:custGeom>
              <a:solidFill>
                <a:schemeClr val="bg1"/>
              </a:solidFill>
            </p:spPr>
            <p:txBody>
              <a:bodyPr wrap="square" lIns="0" tIns="0" rIns="0" bIns="0" rtlCol="0" anchor="ctr">
                <a:noAutofit/>
              </a:bodyPr>
              <a:lstStyle/>
              <a:p>
                <a:pPr algn="l"/>
                <a:endParaRPr lang="en-US" dirty="0">
                  <a:latin typeface="+mn-lt"/>
                </a:endParaRPr>
              </a:p>
            </p:txBody>
          </p:sp>
        </p:grpSp>
        <p:sp>
          <p:nvSpPr>
            <p:cNvPr id="100" name="Freeform 99">
              <a:extLst>
                <a:ext uri="{FF2B5EF4-FFF2-40B4-BE49-F238E27FC236}">
                  <a16:creationId xmlns:a16="http://schemas.microsoft.com/office/drawing/2014/main" id="{B508B845-13A5-B64D-988C-34A4E777AB6C}"/>
                </a:ext>
              </a:extLst>
            </p:cNvPr>
            <p:cNvSpPr/>
            <p:nvPr/>
          </p:nvSpPr>
          <p:spPr>
            <a:xfrm>
              <a:off x="6748758" y="4790485"/>
              <a:ext cx="501706" cy="291313"/>
            </a:xfrm>
            <a:custGeom>
              <a:avLst/>
              <a:gdLst>
                <a:gd name="connsiteX0" fmla="*/ 0 w 501706"/>
                <a:gd name="connsiteY0" fmla="*/ 16184 h 291313"/>
                <a:gd name="connsiteX1" fmla="*/ 234669 w 501706"/>
                <a:gd name="connsiteY1" fmla="*/ 0 h 291313"/>
                <a:gd name="connsiteX2" fmla="*/ 501706 w 501706"/>
                <a:gd name="connsiteY2" fmla="*/ 291313 h 291313"/>
                <a:gd name="connsiteX3" fmla="*/ 210392 w 501706"/>
                <a:gd name="connsiteY3" fmla="*/ 283221 h 291313"/>
                <a:gd name="connsiteX4" fmla="*/ 0 w 501706"/>
                <a:gd name="connsiteY4" fmla="*/ 16184 h 291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706" h="291313">
                  <a:moveTo>
                    <a:pt x="0" y="16184"/>
                  </a:moveTo>
                  <a:lnTo>
                    <a:pt x="234669" y="0"/>
                  </a:lnTo>
                  <a:lnTo>
                    <a:pt x="501706" y="291313"/>
                  </a:lnTo>
                  <a:lnTo>
                    <a:pt x="210392" y="283221"/>
                  </a:lnTo>
                  <a:lnTo>
                    <a:pt x="0" y="16184"/>
                  </a:lnTo>
                  <a:close/>
                </a:path>
              </a:pathLst>
            </a:custGeom>
            <a:solidFill>
              <a:schemeClr val="bg2"/>
            </a:solidFill>
          </p:spPr>
          <p:txBody>
            <a:bodyPr wrap="square" lIns="0" tIns="0" rIns="0" bIns="0" rtlCol="0" anchor="ctr">
              <a:noAutofit/>
            </a:bodyPr>
            <a:lstStyle/>
            <a:p>
              <a:pPr algn="l"/>
              <a:endParaRPr lang="en-US" dirty="0">
                <a:latin typeface="+mn-lt"/>
              </a:endParaRPr>
            </a:p>
          </p:txBody>
        </p:sp>
        <p:grpSp>
          <p:nvGrpSpPr>
            <p:cNvPr id="101" name="Group 100">
              <a:extLst>
                <a:ext uri="{FF2B5EF4-FFF2-40B4-BE49-F238E27FC236}">
                  <a16:creationId xmlns:a16="http://schemas.microsoft.com/office/drawing/2014/main" id="{A5C5BDEA-AE3D-4A4E-81AE-B84A22F18C6A}"/>
                </a:ext>
              </a:extLst>
            </p:cNvPr>
            <p:cNvGrpSpPr/>
            <p:nvPr/>
          </p:nvGrpSpPr>
          <p:grpSpPr>
            <a:xfrm>
              <a:off x="5357526" y="3890420"/>
              <a:ext cx="1055334" cy="1236378"/>
              <a:chOff x="5277309" y="3892638"/>
              <a:chExt cx="1199795" cy="1405622"/>
            </a:xfrm>
          </p:grpSpPr>
          <p:sp>
            <p:nvSpPr>
              <p:cNvPr id="104" name="Freeform 103">
                <a:extLst>
                  <a:ext uri="{FF2B5EF4-FFF2-40B4-BE49-F238E27FC236}">
                    <a16:creationId xmlns:a16="http://schemas.microsoft.com/office/drawing/2014/main" id="{36CC0538-2F5B-F848-9FEA-2DA3F117EE35}"/>
                  </a:ext>
                </a:extLst>
              </p:cNvPr>
              <p:cNvSpPr/>
              <p:nvPr/>
            </p:nvSpPr>
            <p:spPr>
              <a:xfrm>
                <a:off x="5474885" y="3892638"/>
                <a:ext cx="851517" cy="953891"/>
              </a:xfrm>
              <a:custGeom>
                <a:avLst/>
                <a:gdLst>
                  <a:gd name="connsiteX0" fmla="*/ 1054416 w 1869755"/>
                  <a:gd name="connsiteY0" fmla="*/ 1965960 h 2094547"/>
                  <a:gd name="connsiteX1" fmla="*/ 1073466 w 1869755"/>
                  <a:gd name="connsiteY1" fmla="*/ 1964055 h 2094547"/>
                  <a:gd name="connsiteX2" fmla="*/ 1087753 w 1869755"/>
                  <a:gd name="connsiteY2" fmla="*/ 1976438 h 2094547"/>
                  <a:gd name="connsiteX3" fmla="*/ 1103946 w 1869755"/>
                  <a:gd name="connsiteY3" fmla="*/ 1985010 h 2094547"/>
                  <a:gd name="connsiteX4" fmla="*/ 1122996 w 1869755"/>
                  <a:gd name="connsiteY4" fmla="*/ 1985010 h 2094547"/>
                  <a:gd name="connsiteX5" fmla="*/ 1137283 w 1869755"/>
                  <a:gd name="connsiteY5" fmla="*/ 1999298 h 2094547"/>
                  <a:gd name="connsiteX6" fmla="*/ 1157286 w 1869755"/>
                  <a:gd name="connsiteY6" fmla="*/ 1998345 h 2094547"/>
                  <a:gd name="connsiteX7" fmla="*/ 1172526 w 1869755"/>
                  <a:gd name="connsiteY7" fmla="*/ 2007870 h 2094547"/>
                  <a:gd name="connsiteX8" fmla="*/ 1190623 w 1869755"/>
                  <a:gd name="connsiteY8" fmla="*/ 2011680 h 2094547"/>
                  <a:gd name="connsiteX9" fmla="*/ 1204911 w 1869755"/>
                  <a:gd name="connsiteY9" fmla="*/ 2025015 h 2094547"/>
                  <a:gd name="connsiteX10" fmla="*/ 1223008 w 1869755"/>
                  <a:gd name="connsiteY10" fmla="*/ 2028825 h 2094547"/>
                  <a:gd name="connsiteX11" fmla="*/ 1238248 w 1869755"/>
                  <a:gd name="connsiteY11" fmla="*/ 2040255 h 2094547"/>
                  <a:gd name="connsiteX12" fmla="*/ 1256346 w 1869755"/>
                  <a:gd name="connsiteY12" fmla="*/ 2042160 h 2094547"/>
                  <a:gd name="connsiteX13" fmla="*/ 1274443 w 1869755"/>
                  <a:gd name="connsiteY13" fmla="*/ 2044065 h 2094547"/>
                  <a:gd name="connsiteX14" fmla="*/ 1288731 w 1869755"/>
                  <a:gd name="connsiteY14" fmla="*/ 2057400 h 2094547"/>
                  <a:gd name="connsiteX15" fmla="*/ 1305876 w 1869755"/>
                  <a:gd name="connsiteY15" fmla="*/ 2064068 h 2094547"/>
                  <a:gd name="connsiteX16" fmla="*/ 1324926 w 1869755"/>
                  <a:gd name="connsiteY16" fmla="*/ 2064068 h 2094547"/>
                  <a:gd name="connsiteX17" fmla="*/ 1341118 w 1869755"/>
                  <a:gd name="connsiteY17" fmla="*/ 2071688 h 2094547"/>
                  <a:gd name="connsiteX18" fmla="*/ 1357311 w 1869755"/>
                  <a:gd name="connsiteY18" fmla="*/ 2081213 h 2094547"/>
                  <a:gd name="connsiteX19" fmla="*/ 1377313 w 1869755"/>
                  <a:gd name="connsiteY19" fmla="*/ 2074545 h 2094547"/>
                  <a:gd name="connsiteX20" fmla="*/ 1393506 w 1869755"/>
                  <a:gd name="connsiteY20" fmla="*/ 2083118 h 2094547"/>
                  <a:gd name="connsiteX21" fmla="*/ 1411603 w 1869755"/>
                  <a:gd name="connsiteY21" fmla="*/ 2084070 h 2094547"/>
                  <a:gd name="connsiteX22" fmla="*/ 1429701 w 1869755"/>
                  <a:gd name="connsiteY22" fmla="*/ 2082165 h 2094547"/>
                  <a:gd name="connsiteX23" fmla="*/ 1446846 w 1869755"/>
                  <a:gd name="connsiteY23" fmla="*/ 2088833 h 2094547"/>
                  <a:gd name="connsiteX24" fmla="*/ 1464943 w 1869755"/>
                  <a:gd name="connsiteY24" fmla="*/ 2087880 h 2094547"/>
                  <a:gd name="connsiteX25" fmla="*/ 1483041 w 1869755"/>
                  <a:gd name="connsiteY25" fmla="*/ 2094548 h 2094547"/>
                  <a:gd name="connsiteX26" fmla="*/ 1501138 w 1869755"/>
                  <a:gd name="connsiteY26" fmla="*/ 2084070 h 2094547"/>
                  <a:gd name="connsiteX27" fmla="*/ 1519236 w 1869755"/>
                  <a:gd name="connsiteY27" fmla="*/ 2085023 h 2094547"/>
                  <a:gd name="connsiteX28" fmla="*/ 1537333 w 1869755"/>
                  <a:gd name="connsiteY28" fmla="*/ 2085975 h 2094547"/>
                  <a:gd name="connsiteX29" fmla="*/ 1555431 w 1869755"/>
                  <a:gd name="connsiteY29" fmla="*/ 2082165 h 2094547"/>
                  <a:gd name="connsiteX30" fmla="*/ 1573528 w 1869755"/>
                  <a:gd name="connsiteY30" fmla="*/ 2082165 h 2094547"/>
                  <a:gd name="connsiteX31" fmla="*/ 1591626 w 1869755"/>
                  <a:gd name="connsiteY31" fmla="*/ 2079308 h 2094547"/>
                  <a:gd name="connsiteX32" fmla="*/ 1609723 w 1869755"/>
                  <a:gd name="connsiteY32" fmla="*/ 2080260 h 2094547"/>
                  <a:gd name="connsiteX33" fmla="*/ 1627821 w 1869755"/>
                  <a:gd name="connsiteY33" fmla="*/ 2087880 h 2094547"/>
                  <a:gd name="connsiteX34" fmla="*/ 1645918 w 1869755"/>
                  <a:gd name="connsiteY34" fmla="*/ 2085023 h 2094547"/>
                  <a:gd name="connsiteX35" fmla="*/ 1663063 w 1869755"/>
                  <a:gd name="connsiteY35" fmla="*/ 2076450 h 2094547"/>
                  <a:gd name="connsiteX36" fmla="*/ 1682113 w 1869755"/>
                  <a:gd name="connsiteY36" fmla="*/ 2083118 h 2094547"/>
                  <a:gd name="connsiteX37" fmla="*/ 1699258 w 1869755"/>
                  <a:gd name="connsiteY37" fmla="*/ 2076450 h 2094547"/>
                  <a:gd name="connsiteX38" fmla="*/ 1717356 w 1869755"/>
                  <a:gd name="connsiteY38" fmla="*/ 2079308 h 2094547"/>
                  <a:gd name="connsiteX39" fmla="*/ 1734501 w 1869755"/>
                  <a:gd name="connsiteY39" fmla="*/ 2072640 h 2094547"/>
                  <a:gd name="connsiteX40" fmla="*/ 1752598 w 1869755"/>
                  <a:gd name="connsiteY40" fmla="*/ 2071688 h 2094547"/>
                  <a:gd name="connsiteX41" fmla="*/ 1770696 w 1869755"/>
                  <a:gd name="connsiteY41" fmla="*/ 2068830 h 2094547"/>
                  <a:gd name="connsiteX42" fmla="*/ 1788793 w 1869755"/>
                  <a:gd name="connsiteY42" fmla="*/ 2068830 h 2094547"/>
                  <a:gd name="connsiteX43" fmla="*/ 1804986 w 1869755"/>
                  <a:gd name="connsiteY43" fmla="*/ 2063115 h 2094547"/>
                  <a:gd name="connsiteX44" fmla="*/ 1805938 w 1869755"/>
                  <a:gd name="connsiteY44" fmla="*/ 2046923 h 2094547"/>
                  <a:gd name="connsiteX45" fmla="*/ 1807843 w 1869755"/>
                  <a:gd name="connsiteY45" fmla="*/ 2029778 h 2094547"/>
                  <a:gd name="connsiteX46" fmla="*/ 1822131 w 1869755"/>
                  <a:gd name="connsiteY46" fmla="*/ 2014538 h 2094547"/>
                  <a:gd name="connsiteX47" fmla="*/ 1822131 w 1869755"/>
                  <a:gd name="connsiteY47" fmla="*/ 1996440 h 2094547"/>
                  <a:gd name="connsiteX48" fmla="*/ 1826893 w 1869755"/>
                  <a:gd name="connsiteY48" fmla="*/ 1979295 h 2094547"/>
                  <a:gd name="connsiteX49" fmla="*/ 1832608 w 1869755"/>
                  <a:gd name="connsiteY49" fmla="*/ 1962150 h 2094547"/>
                  <a:gd name="connsiteX50" fmla="*/ 1835466 w 1869755"/>
                  <a:gd name="connsiteY50" fmla="*/ 1945005 h 2094547"/>
                  <a:gd name="connsiteX51" fmla="*/ 1833561 w 1869755"/>
                  <a:gd name="connsiteY51" fmla="*/ 1926908 h 2094547"/>
                  <a:gd name="connsiteX52" fmla="*/ 1835466 w 1869755"/>
                  <a:gd name="connsiteY52" fmla="*/ 1908810 h 2094547"/>
                  <a:gd name="connsiteX53" fmla="*/ 1837371 w 1869755"/>
                  <a:gd name="connsiteY53" fmla="*/ 1890713 h 2094547"/>
                  <a:gd name="connsiteX54" fmla="*/ 1837371 w 1869755"/>
                  <a:gd name="connsiteY54" fmla="*/ 1872615 h 2094547"/>
                  <a:gd name="connsiteX55" fmla="*/ 1844038 w 1869755"/>
                  <a:gd name="connsiteY55" fmla="*/ 1855470 h 2094547"/>
                  <a:gd name="connsiteX56" fmla="*/ 1847848 w 1869755"/>
                  <a:gd name="connsiteY56" fmla="*/ 1838325 h 2094547"/>
                  <a:gd name="connsiteX57" fmla="*/ 1849753 w 1869755"/>
                  <a:gd name="connsiteY57" fmla="*/ 1820228 h 2094547"/>
                  <a:gd name="connsiteX58" fmla="*/ 1854516 w 1869755"/>
                  <a:gd name="connsiteY58" fmla="*/ 1803083 h 2094547"/>
                  <a:gd name="connsiteX59" fmla="*/ 1856421 w 1869755"/>
                  <a:gd name="connsiteY59" fmla="*/ 1784985 h 2094547"/>
                  <a:gd name="connsiteX60" fmla="*/ 1861183 w 1869755"/>
                  <a:gd name="connsiteY60" fmla="*/ 1767840 h 2094547"/>
                  <a:gd name="connsiteX61" fmla="*/ 1863088 w 1869755"/>
                  <a:gd name="connsiteY61" fmla="*/ 1749743 h 2094547"/>
                  <a:gd name="connsiteX62" fmla="*/ 1862136 w 1869755"/>
                  <a:gd name="connsiteY62" fmla="*/ 1731645 h 2094547"/>
                  <a:gd name="connsiteX63" fmla="*/ 1854516 w 1869755"/>
                  <a:gd name="connsiteY63" fmla="*/ 1713548 h 2094547"/>
                  <a:gd name="connsiteX64" fmla="*/ 1855468 w 1869755"/>
                  <a:gd name="connsiteY64" fmla="*/ 1695450 h 2094547"/>
                  <a:gd name="connsiteX65" fmla="*/ 1866898 w 1869755"/>
                  <a:gd name="connsiteY65" fmla="*/ 1678305 h 2094547"/>
                  <a:gd name="connsiteX66" fmla="*/ 1863088 w 1869755"/>
                  <a:gd name="connsiteY66" fmla="*/ 1660208 h 2094547"/>
                  <a:gd name="connsiteX67" fmla="*/ 1867851 w 1869755"/>
                  <a:gd name="connsiteY67" fmla="*/ 1643063 h 2094547"/>
                  <a:gd name="connsiteX68" fmla="*/ 1869756 w 1869755"/>
                  <a:gd name="connsiteY68" fmla="*/ 1624965 h 2094547"/>
                  <a:gd name="connsiteX69" fmla="*/ 1861183 w 1869755"/>
                  <a:gd name="connsiteY69" fmla="*/ 1606868 h 2094547"/>
                  <a:gd name="connsiteX70" fmla="*/ 1865946 w 1869755"/>
                  <a:gd name="connsiteY70" fmla="*/ 1588770 h 2094547"/>
                  <a:gd name="connsiteX71" fmla="*/ 1863088 w 1869755"/>
                  <a:gd name="connsiteY71" fmla="*/ 1570673 h 2094547"/>
                  <a:gd name="connsiteX72" fmla="*/ 1859278 w 1869755"/>
                  <a:gd name="connsiteY72" fmla="*/ 1552575 h 2094547"/>
                  <a:gd name="connsiteX73" fmla="*/ 1863088 w 1869755"/>
                  <a:gd name="connsiteY73" fmla="*/ 1534478 h 2094547"/>
                  <a:gd name="connsiteX74" fmla="*/ 1863088 w 1869755"/>
                  <a:gd name="connsiteY74" fmla="*/ 1516380 h 2094547"/>
                  <a:gd name="connsiteX75" fmla="*/ 1860231 w 1869755"/>
                  <a:gd name="connsiteY75" fmla="*/ 1498283 h 2094547"/>
                  <a:gd name="connsiteX76" fmla="*/ 1854516 w 1869755"/>
                  <a:gd name="connsiteY76" fmla="*/ 1481138 h 2094547"/>
                  <a:gd name="connsiteX77" fmla="*/ 1851658 w 1869755"/>
                  <a:gd name="connsiteY77" fmla="*/ 1463993 h 2094547"/>
                  <a:gd name="connsiteX78" fmla="*/ 1849753 w 1869755"/>
                  <a:gd name="connsiteY78" fmla="*/ 1445895 h 2094547"/>
                  <a:gd name="connsiteX79" fmla="*/ 1857373 w 1869755"/>
                  <a:gd name="connsiteY79" fmla="*/ 1425893 h 2094547"/>
                  <a:gd name="connsiteX80" fmla="*/ 1847848 w 1869755"/>
                  <a:gd name="connsiteY80" fmla="*/ 1409700 h 2094547"/>
                  <a:gd name="connsiteX81" fmla="*/ 1842133 w 1869755"/>
                  <a:gd name="connsiteY81" fmla="*/ 1392555 h 2094547"/>
                  <a:gd name="connsiteX82" fmla="*/ 1842133 w 1869755"/>
                  <a:gd name="connsiteY82" fmla="*/ 1373505 h 2094547"/>
                  <a:gd name="connsiteX83" fmla="*/ 1830703 w 1869755"/>
                  <a:gd name="connsiteY83" fmla="*/ 1358265 h 2094547"/>
                  <a:gd name="connsiteX84" fmla="*/ 1831656 w 1869755"/>
                  <a:gd name="connsiteY84" fmla="*/ 1339215 h 2094547"/>
                  <a:gd name="connsiteX85" fmla="*/ 1818321 w 1869755"/>
                  <a:gd name="connsiteY85" fmla="*/ 1324928 h 2094547"/>
                  <a:gd name="connsiteX86" fmla="*/ 1814511 w 1869755"/>
                  <a:gd name="connsiteY86" fmla="*/ 1306830 h 2094547"/>
                  <a:gd name="connsiteX87" fmla="*/ 1809748 w 1869755"/>
                  <a:gd name="connsiteY87" fmla="*/ 1289685 h 2094547"/>
                  <a:gd name="connsiteX88" fmla="*/ 1801176 w 1869755"/>
                  <a:gd name="connsiteY88" fmla="*/ 1273493 h 2094547"/>
                  <a:gd name="connsiteX89" fmla="*/ 1802128 w 1869755"/>
                  <a:gd name="connsiteY89" fmla="*/ 1253490 h 2094547"/>
                  <a:gd name="connsiteX90" fmla="*/ 1795461 w 1869755"/>
                  <a:gd name="connsiteY90" fmla="*/ 1236345 h 2094547"/>
                  <a:gd name="connsiteX91" fmla="*/ 1786888 w 1869755"/>
                  <a:gd name="connsiteY91" fmla="*/ 1220153 h 2094547"/>
                  <a:gd name="connsiteX92" fmla="*/ 1771648 w 1869755"/>
                  <a:gd name="connsiteY92" fmla="*/ 1207770 h 2094547"/>
                  <a:gd name="connsiteX93" fmla="*/ 1766886 w 1869755"/>
                  <a:gd name="connsiteY93" fmla="*/ 1189673 h 2094547"/>
                  <a:gd name="connsiteX94" fmla="*/ 1755456 w 1869755"/>
                  <a:gd name="connsiteY94" fmla="*/ 1175385 h 2094547"/>
                  <a:gd name="connsiteX95" fmla="*/ 1747836 w 1869755"/>
                  <a:gd name="connsiteY95" fmla="*/ 1159193 h 2094547"/>
                  <a:gd name="connsiteX96" fmla="*/ 1736406 w 1869755"/>
                  <a:gd name="connsiteY96" fmla="*/ 1143000 h 2094547"/>
                  <a:gd name="connsiteX97" fmla="*/ 1721166 w 1869755"/>
                  <a:gd name="connsiteY97" fmla="*/ 1131570 h 2094547"/>
                  <a:gd name="connsiteX98" fmla="*/ 1709736 w 1869755"/>
                  <a:gd name="connsiteY98" fmla="*/ 1118235 h 2094547"/>
                  <a:gd name="connsiteX99" fmla="*/ 1707831 w 1869755"/>
                  <a:gd name="connsiteY99" fmla="*/ 1098233 h 2094547"/>
                  <a:gd name="connsiteX100" fmla="*/ 1698306 w 1869755"/>
                  <a:gd name="connsiteY100" fmla="*/ 1082993 h 2094547"/>
                  <a:gd name="connsiteX101" fmla="*/ 1687828 w 1869755"/>
                  <a:gd name="connsiteY101" fmla="*/ 1068705 h 2094547"/>
                  <a:gd name="connsiteX102" fmla="*/ 1672588 w 1869755"/>
                  <a:gd name="connsiteY102" fmla="*/ 1057275 h 2094547"/>
                  <a:gd name="connsiteX103" fmla="*/ 1661158 w 1869755"/>
                  <a:gd name="connsiteY103" fmla="*/ 1043940 h 2094547"/>
                  <a:gd name="connsiteX104" fmla="*/ 1654491 w 1869755"/>
                  <a:gd name="connsiteY104" fmla="*/ 1025843 h 2094547"/>
                  <a:gd name="connsiteX105" fmla="*/ 1637346 w 1869755"/>
                  <a:gd name="connsiteY105" fmla="*/ 1017270 h 2094547"/>
                  <a:gd name="connsiteX106" fmla="*/ 1625916 w 1869755"/>
                  <a:gd name="connsiteY106" fmla="*/ 1002983 h 2094547"/>
                  <a:gd name="connsiteX107" fmla="*/ 1612581 w 1869755"/>
                  <a:gd name="connsiteY107" fmla="*/ 990600 h 2094547"/>
                  <a:gd name="connsiteX108" fmla="*/ 1603056 w 1869755"/>
                  <a:gd name="connsiteY108" fmla="*/ 975360 h 2094547"/>
                  <a:gd name="connsiteX109" fmla="*/ 1589721 w 1869755"/>
                  <a:gd name="connsiteY109" fmla="*/ 962978 h 2094547"/>
                  <a:gd name="connsiteX110" fmla="*/ 1582101 w 1869755"/>
                  <a:gd name="connsiteY110" fmla="*/ 945833 h 2094547"/>
                  <a:gd name="connsiteX111" fmla="*/ 1571623 w 1869755"/>
                  <a:gd name="connsiteY111" fmla="*/ 931545 h 2094547"/>
                  <a:gd name="connsiteX112" fmla="*/ 1558288 w 1869755"/>
                  <a:gd name="connsiteY112" fmla="*/ 919163 h 2094547"/>
                  <a:gd name="connsiteX113" fmla="*/ 1547811 w 1869755"/>
                  <a:gd name="connsiteY113" fmla="*/ 904875 h 2094547"/>
                  <a:gd name="connsiteX114" fmla="*/ 1534476 w 1869755"/>
                  <a:gd name="connsiteY114" fmla="*/ 892493 h 2094547"/>
                  <a:gd name="connsiteX115" fmla="*/ 1524951 w 1869755"/>
                  <a:gd name="connsiteY115" fmla="*/ 876300 h 2094547"/>
                  <a:gd name="connsiteX116" fmla="*/ 1504948 w 1869755"/>
                  <a:gd name="connsiteY116" fmla="*/ 869633 h 2094547"/>
                  <a:gd name="connsiteX117" fmla="*/ 1499233 w 1869755"/>
                  <a:gd name="connsiteY117" fmla="*/ 850583 h 2094547"/>
                  <a:gd name="connsiteX118" fmla="*/ 1489708 w 1869755"/>
                  <a:gd name="connsiteY118" fmla="*/ 835343 h 2094547"/>
                  <a:gd name="connsiteX119" fmla="*/ 1477326 w 1869755"/>
                  <a:gd name="connsiteY119" fmla="*/ 822960 h 2094547"/>
                  <a:gd name="connsiteX120" fmla="*/ 1460181 w 1869755"/>
                  <a:gd name="connsiteY120" fmla="*/ 813435 h 2094547"/>
                  <a:gd name="connsiteX121" fmla="*/ 1454466 w 1869755"/>
                  <a:gd name="connsiteY121" fmla="*/ 795338 h 2094547"/>
                  <a:gd name="connsiteX122" fmla="*/ 1438273 w 1869755"/>
                  <a:gd name="connsiteY122" fmla="*/ 784860 h 2094547"/>
                  <a:gd name="connsiteX123" fmla="*/ 1435416 w 1869755"/>
                  <a:gd name="connsiteY123" fmla="*/ 765810 h 2094547"/>
                  <a:gd name="connsiteX124" fmla="*/ 1427796 w 1869755"/>
                  <a:gd name="connsiteY124" fmla="*/ 750570 h 2094547"/>
                  <a:gd name="connsiteX125" fmla="*/ 1412556 w 1869755"/>
                  <a:gd name="connsiteY125" fmla="*/ 737235 h 2094547"/>
                  <a:gd name="connsiteX126" fmla="*/ 1414461 w 1869755"/>
                  <a:gd name="connsiteY126" fmla="*/ 718185 h 2094547"/>
                  <a:gd name="connsiteX127" fmla="*/ 1405888 w 1869755"/>
                  <a:gd name="connsiteY127" fmla="*/ 701993 h 2094547"/>
                  <a:gd name="connsiteX128" fmla="*/ 1412556 w 1869755"/>
                  <a:gd name="connsiteY128" fmla="*/ 682943 h 2094547"/>
                  <a:gd name="connsiteX129" fmla="*/ 1399221 w 1869755"/>
                  <a:gd name="connsiteY129" fmla="*/ 666750 h 2094547"/>
                  <a:gd name="connsiteX130" fmla="*/ 1405888 w 1869755"/>
                  <a:gd name="connsiteY130" fmla="*/ 647700 h 2094547"/>
                  <a:gd name="connsiteX131" fmla="*/ 1403983 w 1869755"/>
                  <a:gd name="connsiteY131" fmla="*/ 629603 h 2094547"/>
                  <a:gd name="connsiteX132" fmla="*/ 1399221 w 1869755"/>
                  <a:gd name="connsiteY132" fmla="*/ 612458 h 2094547"/>
                  <a:gd name="connsiteX133" fmla="*/ 1396363 w 1869755"/>
                  <a:gd name="connsiteY133" fmla="*/ 595313 h 2094547"/>
                  <a:gd name="connsiteX134" fmla="*/ 1398268 w 1869755"/>
                  <a:gd name="connsiteY134" fmla="*/ 577215 h 2094547"/>
                  <a:gd name="connsiteX135" fmla="*/ 1394458 w 1869755"/>
                  <a:gd name="connsiteY135" fmla="*/ 560070 h 2094547"/>
                  <a:gd name="connsiteX136" fmla="*/ 1389696 w 1869755"/>
                  <a:gd name="connsiteY136" fmla="*/ 542925 h 2094547"/>
                  <a:gd name="connsiteX137" fmla="*/ 1389696 w 1869755"/>
                  <a:gd name="connsiteY137" fmla="*/ 524828 h 2094547"/>
                  <a:gd name="connsiteX138" fmla="*/ 1383981 w 1869755"/>
                  <a:gd name="connsiteY138" fmla="*/ 504825 h 2094547"/>
                  <a:gd name="connsiteX139" fmla="*/ 1379218 w 1869755"/>
                  <a:gd name="connsiteY139" fmla="*/ 487680 h 2094547"/>
                  <a:gd name="connsiteX140" fmla="*/ 1383981 w 1869755"/>
                  <a:gd name="connsiteY140" fmla="*/ 469583 h 2094547"/>
                  <a:gd name="connsiteX141" fmla="*/ 1378266 w 1869755"/>
                  <a:gd name="connsiteY141" fmla="*/ 452438 h 2094547"/>
                  <a:gd name="connsiteX142" fmla="*/ 1371598 w 1869755"/>
                  <a:gd name="connsiteY142" fmla="*/ 435293 h 2094547"/>
                  <a:gd name="connsiteX143" fmla="*/ 1376361 w 1869755"/>
                  <a:gd name="connsiteY143" fmla="*/ 416243 h 2094547"/>
                  <a:gd name="connsiteX144" fmla="*/ 1367788 w 1869755"/>
                  <a:gd name="connsiteY144" fmla="*/ 399098 h 2094547"/>
                  <a:gd name="connsiteX145" fmla="*/ 1363026 w 1869755"/>
                  <a:gd name="connsiteY145" fmla="*/ 381953 h 2094547"/>
                  <a:gd name="connsiteX146" fmla="*/ 1357311 w 1869755"/>
                  <a:gd name="connsiteY146" fmla="*/ 364808 h 2094547"/>
                  <a:gd name="connsiteX147" fmla="*/ 1357311 w 1869755"/>
                  <a:gd name="connsiteY147" fmla="*/ 346710 h 2094547"/>
                  <a:gd name="connsiteX148" fmla="*/ 1360168 w 1869755"/>
                  <a:gd name="connsiteY148" fmla="*/ 327660 h 2094547"/>
                  <a:gd name="connsiteX149" fmla="*/ 1352548 w 1869755"/>
                  <a:gd name="connsiteY149" fmla="*/ 310515 h 2094547"/>
                  <a:gd name="connsiteX150" fmla="*/ 1340166 w 1869755"/>
                  <a:gd name="connsiteY150" fmla="*/ 295275 h 2094547"/>
                  <a:gd name="connsiteX151" fmla="*/ 1334451 w 1869755"/>
                  <a:gd name="connsiteY151" fmla="*/ 278130 h 2094547"/>
                  <a:gd name="connsiteX152" fmla="*/ 1334451 w 1869755"/>
                  <a:gd name="connsiteY152" fmla="*/ 259080 h 2094547"/>
                  <a:gd name="connsiteX153" fmla="*/ 1324926 w 1869755"/>
                  <a:gd name="connsiteY153" fmla="*/ 243840 h 2094547"/>
                  <a:gd name="connsiteX154" fmla="*/ 1319211 w 1869755"/>
                  <a:gd name="connsiteY154" fmla="*/ 226695 h 2094547"/>
                  <a:gd name="connsiteX155" fmla="*/ 1310638 w 1869755"/>
                  <a:gd name="connsiteY155" fmla="*/ 210502 h 2094547"/>
                  <a:gd name="connsiteX156" fmla="*/ 1301113 w 1869755"/>
                  <a:gd name="connsiteY156" fmla="*/ 195263 h 2094547"/>
                  <a:gd name="connsiteX157" fmla="*/ 1287778 w 1869755"/>
                  <a:gd name="connsiteY157" fmla="*/ 182880 h 2094547"/>
                  <a:gd name="connsiteX158" fmla="*/ 1280158 w 1869755"/>
                  <a:gd name="connsiteY158" fmla="*/ 165735 h 2094547"/>
                  <a:gd name="connsiteX159" fmla="*/ 1264918 w 1869755"/>
                  <a:gd name="connsiteY159" fmla="*/ 155258 h 2094547"/>
                  <a:gd name="connsiteX160" fmla="*/ 1246821 w 1869755"/>
                  <a:gd name="connsiteY160" fmla="*/ 148590 h 2094547"/>
                  <a:gd name="connsiteX161" fmla="*/ 1238248 w 1869755"/>
                  <a:gd name="connsiteY161" fmla="*/ 129540 h 2094547"/>
                  <a:gd name="connsiteX162" fmla="*/ 1221103 w 1869755"/>
                  <a:gd name="connsiteY162" fmla="*/ 121920 h 2094547"/>
                  <a:gd name="connsiteX163" fmla="*/ 1206816 w 1869755"/>
                  <a:gd name="connsiteY163" fmla="*/ 109538 h 2094547"/>
                  <a:gd name="connsiteX164" fmla="*/ 1188718 w 1869755"/>
                  <a:gd name="connsiteY164" fmla="*/ 104775 h 2094547"/>
                  <a:gd name="connsiteX165" fmla="*/ 1170621 w 1869755"/>
                  <a:gd name="connsiteY165" fmla="*/ 100013 h 2094547"/>
                  <a:gd name="connsiteX166" fmla="*/ 1155381 w 1869755"/>
                  <a:gd name="connsiteY166" fmla="*/ 90488 h 2094547"/>
                  <a:gd name="connsiteX167" fmla="*/ 1137283 w 1869755"/>
                  <a:gd name="connsiteY167" fmla="*/ 86678 h 2094547"/>
                  <a:gd name="connsiteX168" fmla="*/ 1122043 w 1869755"/>
                  <a:gd name="connsiteY168" fmla="*/ 75248 h 2094547"/>
                  <a:gd name="connsiteX169" fmla="*/ 1102041 w 1869755"/>
                  <a:gd name="connsiteY169" fmla="*/ 80010 h 2094547"/>
                  <a:gd name="connsiteX170" fmla="*/ 1083943 w 1869755"/>
                  <a:gd name="connsiteY170" fmla="*/ 79057 h 2094547"/>
                  <a:gd name="connsiteX171" fmla="*/ 1067751 w 1869755"/>
                  <a:gd name="connsiteY171" fmla="*/ 68580 h 2094547"/>
                  <a:gd name="connsiteX172" fmla="*/ 1049653 w 1869755"/>
                  <a:gd name="connsiteY172" fmla="*/ 68580 h 2094547"/>
                  <a:gd name="connsiteX173" fmla="*/ 1031556 w 1869755"/>
                  <a:gd name="connsiteY173" fmla="*/ 70485 h 2094547"/>
                  <a:gd name="connsiteX174" fmla="*/ 1012506 w 1869755"/>
                  <a:gd name="connsiteY174" fmla="*/ 69532 h 2094547"/>
                  <a:gd name="connsiteX175" fmla="*/ 993456 w 1869755"/>
                  <a:gd name="connsiteY175" fmla="*/ 69532 h 2094547"/>
                  <a:gd name="connsiteX176" fmla="*/ 974406 w 1869755"/>
                  <a:gd name="connsiteY176" fmla="*/ 70485 h 2094547"/>
                  <a:gd name="connsiteX177" fmla="*/ 954403 w 1869755"/>
                  <a:gd name="connsiteY177" fmla="*/ 66675 h 2094547"/>
                  <a:gd name="connsiteX178" fmla="*/ 936306 w 1869755"/>
                  <a:gd name="connsiteY178" fmla="*/ 77153 h 2094547"/>
                  <a:gd name="connsiteX179" fmla="*/ 922971 w 1869755"/>
                  <a:gd name="connsiteY179" fmla="*/ 63818 h 2094547"/>
                  <a:gd name="connsiteX180" fmla="*/ 905826 w 1869755"/>
                  <a:gd name="connsiteY180" fmla="*/ 58103 h 2094547"/>
                  <a:gd name="connsiteX181" fmla="*/ 890586 w 1869755"/>
                  <a:gd name="connsiteY181" fmla="*/ 47625 h 2094547"/>
                  <a:gd name="connsiteX182" fmla="*/ 870583 w 1869755"/>
                  <a:gd name="connsiteY182" fmla="*/ 48578 h 2094547"/>
                  <a:gd name="connsiteX183" fmla="*/ 857248 w 1869755"/>
                  <a:gd name="connsiteY183" fmla="*/ 33338 h 2094547"/>
                  <a:gd name="connsiteX184" fmla="*/ 840103 w 1869755"/>
                  <a:gd name="connsiteY184" fmla="*/ 27622 h 2094547"/>
                  <a:gd name="connsiteX185" fmla="*/ 822006 w 1869755"/>
                  <a:gd name="connsiteY185" fmla="*/ 26670 h 2094547"/>
                  <a:gd name="connsiteX186" fmla="*/ 805813 w 1869755"/>
                  <a:gd name="connsiteY186" fmla="*/ 17145 h 2094547"/>
                  <a:gd name="connsiteX187" fmla="*/ 785811 w 1869755"/>
                  <a:gd name="connsiteY187" fmla="*/ 24765 h 2094547"/>
                  <a:gd name="connsiteX188" fmla="*/ 768666 w 1869755"/>
                  <a:gd name="connsiteY188" fmla="*/ 20955 h 2094547"/>
                  <a:gd name="connsiteX189" fmla="*/ 752473 w 1869755"/>
                  <a:gd name="connsiteY189" fmla="*/ 7620 h 2094547"/>
                  <a:gd name="connsiteX190" fmla="*/ 733423 w 1869755"/>
                  <a:gd name="connsiteY190" fmla="*/ 14288 h 2094547"/>
                  <a:gd name="connsiteX191" fmla="*/ 715326 w 1869755"/>
                  <a:gd name="connsiteY191" fmla="*/ 11430 h 2094547"/>
                  <a:gd name="connsiteX192" fmla="*/ 698181 w 1869755"/>
                  <a:gd name="connsiteY192" fmla="*/ 4763 h 2094547"/>
                  <a:gd name="connsiteX193" fmla="*/ 680083 w 1869755"/>
                  <a:gd name="connsiteY193" fmla="*/ 0 h 2094547"/>
                  <a:gd name="connsiteX194" fmla="*/ 661986 w 1869755"/>
                  <a:gd name="connsiteY194" fmla="*/ 7620 h 2094547"/>
                  <a:gd name="connsiteX195" fmla="*/ 643888 w 1869755"/>
                  <a:gd name="connsiteY195" fmla="*/ 7620 h 2094547"/>
                  <a:gd name="connsiteX196" fmla="*/ 625791 w 1869755"/>
                  <a:gd name="connsiteY196" fmla="*/ 4763 h 2094547"/>
                  <a:gd name="connsiteX197" fmla="*/ 608646 w 1869755"/>
                  <a:gd name="connsiteY197" fmla="*/ 16193 h 2094547"/>
                  <a:gd name="connsiteX198" fmla="*/ 593406 w 1869755"/>
                  <a:gd name="connsiteY198" fmla="*/ 19050 h 2094547"/>
                  <a:gd name="connsiteX199" fmla="*/ 573403 w 1869755"/>
                  <a:gd name="connsiteY199" fmla="*/ 13335 h 2094547"/>
                  <a:gd name="connsiteX200" fmla="*/ 559116 w 1869755"/>
                  <a:gd name="connsiteY200" fmla="*/ 29528 h 2094547"/>
                  <a:gd name="connsiteX201" fmla="*/ 541018 w 1869755"/>
                  <a:gd name="connsiteY201" fmla="*/ 33338 h 2094547"/>
                  <a:gd name="connsiteX202" fmla="*/ 521016 w 1869755"/>
                  <a:gd name="connsiteY202" fmla="*/ 35243 h 2094547"/>
                  <a:gd name="connsiteX203" fmla="*/ 504823 w 1869755"/>
                  <a:gd name="connsiteY203" fmla="*/ 43815 h 2094547"/>
                  <a:gd name="connsiteX204" fmla="*/ 492441 w 1869755"/>
                  <a:gd name="connsiteY204" fmla="*/ 59055 h 2094547"/>
                  <a:gd name="connsiteX205" fmla="*/ 476248 w 1869755"/>
                  <a:gd name="connsiteY205" fmla="*/ 67628 h 2094547"/>
                  <a:gd name="connsiteX206" fmla="*/ 458151 w 1869755"/>
                  <a:gd name="connsiteY206" fmla="*/ 74295 h 2094547"/>
                  <a:gd name="connsiteX207" fmla="*/ 444816 w 1869755"/>
                  <a:gd name="connsiteY207" fmla="*/ 87630 h 2094547"/>
                  <a:gd name="connsiteX208" fmla="*/ 430528 w 1869755"/>
                  <a:gd name="connsiteY208" fmla="*/ 99060 h 2094547"/>
                  <a:gd name="connsiteX209" fmla="*/ 417193 w 1869755"/>
                  <a:gd name="connsiteY209" fmla="*/ 111443 h 2094547"/>
                  <a:gd name="connsiteX210" fmla="*/ 405763 w 1869755"/>
                  <a:gd name="connsiteY210" fmla="*/ 125730 h 2094547"/>
                  <a:gd name="connsiteX211" fmla="*/ 392428 w 1869755"/>
                  <a:gd name="connsiteY211" fmla="*/ 138113 h 2094547"/>
                  <a:gd name="connsiteX212" fmla="*/ 380046 w 1869755"/>
                  <a:gd name="connsiteY212" fmla="*/ 151448 h 2094547"/>
                  <a:gd name="connsiteX213" fmla="*/ 374331 w 1869755"/>
                  <a:gd name="connsiteY213" fmla="*/ 170498 h 2094547"/>
                  <a:gd name="connsiteX214" fmla="*/ 356233 w 1869755"/>
                  <a:gd name="connsiteY214" fmla="*/ 180023 h 2094547"/>
                  <a:gd name="connsiteX215" fmla="*/ 346708 w 1869755"/>
                  <a:gd name="connsiteY215" fmla="*/ 196215 h 2094547"/>
                  <a:gd name="connsiteX216" fmla="*/ 340993 w 1869755"/>
                  <a:gd name="connsiteY216" fmla="*/ 214313 h 2094547"/>
                  <a:gd name="connsiteX217" fmla="*/ 335278 w 1869755"/>
                  <a:gd name="connsiteY217" fmla="*/ 231458 h 2094547"/>
                  <a:gd name="connsiteX218" fmla="*/ 328611 w 1869755"/>
                  <a:gd name="connsiteY218" fmla="*/ 246698 h 2094547"/>
                  <a:gd name="connsiteX219" fmla="*/ 312420 w 1869755"/>
                  <a:gd name="connsiteY219" fmla="*/ 260033 h 2094547"/>
                  <a:gd name="connsiteX220" fmla="*/ 308610 w 1869755"/>
                  <a:gd name="connsiteY220" fmla="*/ 277178 h 2094547"/>
                  <a:gd name="connsiteX221" fmla="*/ 307657 w 1869755"/>
                  <a:gd name="connsiteY221" fmla="*/ 295275 h 2094547"/>
                  <a:gd name="connsiteX222" fmla="*/ 307657 w 1869755"/>
                  <a:gd name="connsiteY222" fmla="*/ 314325 h 2094547"/>
                  <a:gd name="connsiteX223" fmla="*/ 307657 w 1869755"/>
                  <a:gd name="connsiteY223" fmla="*/ 332423 h 2094547"/>
                  <a:gd name="connsiteX224" fmla="*/ 295275 w 1869755"/>
                  <a:gd name="connsiteY224" fmla="*/ 348615 h 2094547"/>
                  <a:gd name="connsiteX225" fmla="*/ 294322 w 1869755"/>
                  <a:gd name="connsiteY225" fmla="*/ 366713 h 2094547"/>
                  <a:gd name="connsiteX226" fmla="*/ 300990 w 1869755"/>
                  <a:gd name="connsiteY226" fmla="*/ 384810 h 2094547"/>
                  <a:gd name="connsiteX227" fmla="*/ 302895 w 1869755"/>
                  <a:gd name="connsiteY227" fmla="*/ 402908 h 2094547"/>
                  <a:gd name="connsiteX228" fmla="*/ 296228 w 1869755"/>
                  <a:gd name="connsiteY228" fmla="*/ 419100 h 2094547"/>
                  <a:gd name="connsiteX229" fmla="*/ 296228 w 1869755"/>
                  <a:gd name="connsiteY229" fmla="*/ 437198 h 2094547"/>
                  <a:gd name="connsiteX230" fmla="*/ 290513 w 1869755"/>
                  <a:gd name="connsiteY230" fmla="*/ 455295 h 2094547"/>
                  <a:gd name="connsiteX231" fmla="*/ 297180 w 1869755"/>
                  <a:gd name="connsiteY231" fmla="*/ 472440 h 2094547"/>
                  <a:gd name="connsiteX232" fmla="*/ 297180 w 1869755"/>
                  <a:gd name="connsiteY232" fmla="*/ 489585 h 2094547"/>
                  <a:gd name="connsiteX233" fmla="*/ 297180 w 1869755"/>
                  <a:gd name="connsiteY233" fmla="*/ 507683 h 2094547"/>
                  <a:gd name="connsiteX234" fmla="*/ 292417 w 1869755"/>
                  <a:gd name="connsiteY234" fmla="*/ 525780 h 2094547"/>
                  <a:gd name="connsiteX235" fmla="*/ 303847 w 1869755"/>
                  <a:gd name="connsiteY235" fmla="*/ 542925 h 2094547"/>
                  <a:gd name="connsiteX236" fmla="*/ 305753 w 1869755"/>
                  <a:gd name="connsiteY236" fmla="*/ 560070 h 2094547"/>
                  <a:gd name="connsiteX237" fmla="*/ 300038 w 1869755"/>
                  <a:gd name="connsiteY237" fmla="*/ 578168 h 2094547"/>
                  <a:gd name="connsiteX238" fmla="*/ 307657 w 1869755"/>
                  <a:gd name="connsiteY238" fmla="*/ 595313 h 2094547"/>
                  <a:gd name="connsiteX239" fmla="*/ 308610 w 1869755"/>
                  <a:gd name="connsiteY239" fmla="*/ 612458 h 2094547"/>
                  <a:gd name="connsiteX240" fmla="*/ 308610 w 1869755"/>
                  <a:gd name="connsiteY240" fmla="*/ 631508 h 2094547"/>
                  <a:gd name="connsiteX241" fmla="*/ 309563 w 1869755"/>
                  <a:gd name="connsiteY241" fmla="*/ 649605 h 2094547"/>
                  <a:gd name="connsiteX242" fmla="*/ 307657 w 1869755"/>
                  <a:gd name="connsiteY242" fmla="*/ 668655 h 2094547"/>
                  <a:gd name="connsiteX243" fmla="*/ 304800 w 1869755"/>
                  <a:gd name="connsiteY243" fmla="*/ 687705 h 2094547"/>
                  <a:gd name="connsiteX244" fmla="*/ 311467 w 1869755"/>
                  <a:gd name="connsiteY244" fmla="*/ 705803 h 2094547"/>
                  <a:gd name="connsiteX245" fmla="*/ 311467 w 1869755"/>
                  <a:gd name="connsiteY245" fmla="*/ 723900 h 2094547"/>
                  <a:gd name="connsiteX246" fmla="*/ 306705 w 1869755"/>
                  <a:gd name="connsiteY246" fmla="*/ 741998 h 2094547"/>
                  <a:gd name="connsiteX247" fmla="*/ 307657 w 1869755"/>
                  <a:gd name="connsiteY247" fmla="*/ 760095 h 2094547"/>
                  <a:gd name="connsiteX248" fmla="*/ 313372 w 1869755"/>
                  <a:gd name="connsiteY248" fmla="*/ 779145 h 2094547"/>
                  <a:gd name="connsiteX249" fmla="*/ 306705 w 1869755"/>
                  <a:gd name="connsiteY249" fmla="*/ 797243 h 2094547"/>
                  <a:gd name="connsiteX250" fmla="*/ 300038 w 1869755"/>
                  <a:gd name="connsiteY250" fmla="*/ 815340 h 2094547"/>
                  <a:gd name="connsiteX251" fmla="*/ 300990 w 1869755"/>
                  <a:gd name="connsiteY251" fmla="*/ 834390 h 2094547"/>
                  <a:gd name="connsiteX252" fmla="*/ 300038 w 1869755"/>
                  <a:gd name="connsiteY252" fmla="*/ 853440 h 2094547"/>
                  <a:gd name="connsiteX253" fmla="*/ 289560 w 1869755"/>
                  <a:gd name="connsiteY253" fmla="*/ 869633 h 2094547"/>
                  <a:gd name="connsiteX254" fmla="*/ 290513 w 1869755"/>
                  <a:gd name="connsiteY254" fmla="*/ 888683 h 2094547"/>
                  <a:gd name="connsiteX255" fmla="*/ 285750 w 1869755"/>
                  <a:gd name="connsiteY255" fmla="*/ 906780 h 2094547"/>
                  <a:gd name="connsiteX256" fmla="*/ 279082 w 1869755"/>
                  <a:gd name="connsiteY256" fmla="*/ 923925 h 2094547"/>
                  <a:gd name="connsiteX257" fmla="*/ 262890 w 1869755"/>
                  <a:gd name="connsiteY257" fmla="*/ 936308 h 2094547"/>
                  <a:gd name="connsiteX258" fmla="*/ 260032 w 1869755"/>
                  <a:gd name="connsiteY258" fmla="*/ 955358 h 2094547"/>
                  <a:gd name="connsiteX259" fmla="*/ 247650 w 1869755"/>
                  <a:gd name="connsiteY259" fmla="*/ 969645 h 2094547"/>
                  <a:gd name="connsiteX260" fmla="*/ 240030 w 1869755"/>
                  <a:gd name="connsiteY260" fmla="*/ 986790 h 2094547"/>
                  <a:gd name="connsiteX261" fmla="*/ 230505 w 1869755"/>
                  <a:gd name="connsiteY261" fmla="*/ 1002030 h 2094547"/>
                  <a:gd name="connsiteX262" fmla="*/ 227647 w 1869755"/>
                  <a:gd name="connsiteY262" fmla="*/ 1021080 h 2094547"/>
                  <a:gd name="connsiteX263" fmla="*/ 218122 w 1869755"/>
                  <a:gd name="connsiteY263" fmla="*/ 1037273 h 2094547"/>
                  <a:gd name="connsiteX264" fmla="*/ 210502 w 1869755"/>
                  <a:gd name="connsiteY264" fmla="*/ 1054418 h 2094547"/>
                  <a:gd name="connsiteX265" fmla="*/ 199072 w 1869755"/>
                  <a:gd name="connsiteY265" fmla="*/ 1068705 h 2094547"/>
                  <a:gd name="connsiteX266" fmla="*/ 194310 w 1869755"/>
                  <a:gd name="connsiteY266" fmla="*/ 1086803 h 2094547"/>
                  <a:gd name="connsiteX267" fmla="*/ 177165 w 1869755"/>
                  <a:gd name="connsiteY267" fmla="*/ 1099185 h 2094547"/>
                  <a:gd name="connsiteX268" fmla="*/ 171450 w 1869755"/>
                  <a:gd name="connsiteY268" fmla="*/ 1116330 h 2094547"/>
                  <a:gd name="connsiteX269" fmla="*/ 159067 w 1869755"/>
                  <a:gd name="connsiteY269" fmla="*/ 1130618 h 2094547"/>
                  <a:gd name="connsiteX270" fmla="*/ 158115 w 1869755"/>
                  <a:gd name="connsiteY270" fmla="*/ 1150620 h 2094547"/>
                  <a:gd name="connsiteX271" fmla="*/ 146685 w 1869755"/>
                  <a:gd name="connsiteY271" fmla="*/ 1165860 h 2094547"/>
                  <a:gd name="connsiteX272" fmla="*/ 135255 w 1869755"/>
                  <a:gd name="connsiteY272" fmla="*/ 1180148 h 2094547"/>
                  <a:gd name="connsiteX273" fmla="*/ 128588 w 1869755"/>
                  <a:gd name="connsiteY273" fmla="*/ 1197293 h 2094547"/>
                  <a:gd name="connsiteX274" fmla="*/ 124777 w 1869755"/>
                  <a:gd name="connsiteY274" fmla="*/ 1215390 h 2094547"/>
                  <a:gd name="connsiteX275" fmla="*/ 117157 w 1869755"/>
                  <a:gd name="connsiteY275" fmla="*/ 1232535 h 2094547"/>
                  <a:gd name="connsiteX276" fmla="*/ 102870 w 1869755"/>
                  <a:gd name="connsiteY276" fmla="*/ 1245870 h 2094547"/>
                  <a:gd name="connsiteX277" fmla="*/ 99060 w 1869755"/>
                  <a:gd name="connsiteY277" fmla="*/ 1264920 h 2094547"/>
                  <a:gd name="connsiteX278" fmla="*/ 86677 w 1869755"/>
                  <a:gd name="connsiteY278" fmla="*/ 1279208 h 2094547"/>
                  <a:gd name="connsiteX279" fmla="*/ 80963 w 1869755"/>
                  <a:gd name="connsiteY279" fmla="*/ 1297305 h 2094547"/>
                  <a:gd name="connsiteX280" fmla="*/ 76200 w 1869755"/>
                  <a:gd name="connsiteY280" fmla="*/ 1315403 h 2094547"/>
                  <a:gd name="connsiteX281" fmla="*/ 62865 w 1869755"/>
                  <a:gd name="connsiteY281" fmla="*/ 1329690 h 2094547"/>
                  <a:gd name="connsiteX282" fmla="*/ 57150 w 1869755"/>
                  <a:gd name="connsiteY282" fmla="*/ 1346835 h 2094547"/>
                  <a:gd name="connsiteX283" fmla="*/ 50482 w 1869755"/>
                  <a:gd name="connsiteY283" fmla="*/ 1363980 h 2094547"/>
                  <a:gd name="connsiteX284" fmla="*/ 47625 w 1869755"/>
                  <a:gd name="connsiteY284" fmla="*/ 1382078 h 2094547"/>
                  <a:gd name="connsiteX285" fmla="*/ 43815 w 1869755"/>
                  <a:gd name="connsiteY285" fmla="*/ 1400175 h 2094547"/>
                  <a:gd name="connsiteX286" fmla="*/ 40957 w 1869755"/>
                  <a:gd name="connsiteY286" fmla="*/ 1417320 h 2094547"/>
                  <a:gd name="connsiteX287" fmla="*/ 28575 w 1869755"/>
                  <a:gd name="connsiteY287" fmla="*/ 1432560 h 2094547"/>
                  <a:gd name="connsiteX288" fmla="*/ 34290 w 1869755"/>
                  <a:gd name="connsiteY288" fmla="*/ 1452563 h 2094547"/>
                  <a:gd name="connsiteX289" fmla="*/ 28575 w 1869755"/>
                  <a:gd name="connsiteY289" fmla="*/ 1469708 h 2094547"/>
                  <a:gd name="connsiteX290" fmla="*/ 19050 w 1869755"/>
                  <a:gd name="connsiteY290" fmla="*/ 1485900 h 2094547"/>
                  <a:gd name="connsiteX291" fmla="*/ 14288 w 1869755"/>
                  <a:gd name="connsiteY291" fmla="*/ 1503045 h 2094547"/>
                  <a:gd name="connsiteX292" fmla="*/ 18097 w 1869755"/>
                  <a:gd name="connsiteY292" fmla="*/ 1522095 h 2094547"/>
                  <a:gd name="connsiteX293" fmla="*/ 10477 w 1869755"/>
                  <a:gd name="connsiteY293" fmla="*/ 1539240 h 2094547"/>
                  <a:gd name="connsiteX294" fmla="*/ 8572 w 1869755"/>
                  <a:gd name="connsiteY294" fmla="*/ 1557338 h 2094547"/>
                  <a:gd name="connsiteX295" fmla="*/ 14288 w 1869755"/>
                  <a:gd name="connsiteY295" fmla="*/ 1575435 h 2094547"/>
                  <a:gd name="connsiteX296" fmla="*/ 8572 w 1869755"/>
                  <a:gd name="connsiteY296" fmla="*/ 1592580 h 2094547"/>
                  <a:gd name="connsiteX297" fmla="*/ 4763 w 1869755"/>
                  <a:gd name="connsiteY297" fmla="*/ 1610678 h 2094547"/>
                  <a:gd name="connsiteX298" fmla="*/ 6667 w 1869755"/>
                  <a:gd name="connsiteY298" fmla="*/ 1628775 h 2094547"/>
                  <a:gd name="connsiteX299" fmla="*/ 1905 w 1869755"/>
                  <a:gd name="connsiteY299" fmla="*/ 1646873 h 2094547"/>
                  <a:gd name="connsiteX300" fmla="*/ 4763 w 1869755"/>
                  <a:gd name="connsiteY300" fmla="*/ 1664970 h 2094547"/>
                  <a:gd name="connsiteX301" fmla="*/ 0 w 1869755"/>
                  <a:gd name="connsiteY301" fmla="*/ 1683068 h 2094547"/>
                  <a:gd name="connsiteX302" fmla="*/ 13335 w 1869755"/>
                  <a:gd name="connsiteY302" fmla="*/ 1700213 h 2094547"/>
                  <a:gd name="connsiteX303" fmla="*/ 3810 w 1869755"/>
                  <a:gd name="connsiteY303" fmla="*/ 1718310 h 2094547"/>
                  <a:gd name="connsiteX304" fmla="*/ 11430 w 1869755"/>
                  <a:gd name="connsiteY304" fmla="*/ 1735455 h 2094547"/>
                  <a:gd name="connsiteX305" fmla="*/ 7620 w 1869755"/>
                  <a:gd name="connsiteY305" fmla="*/ 1753553 h 2094547"/>
                  <a:gd name="connsiteX306" fmla="*/ 9525 w 1869755"/>
                  <a:gd name="connsiteY306" fmla="*/ 1771650 h 2094547"/>
                  <a:gd name="connsiteX307" fmla="*/ 20955 w 1869755"/>
                  <a:gd name="connsiteY307" fmla="*/ 1787843 h 2094547"/>
                  <a:gd name="connsiteX308" fmla="*/ 15240 w 1869755"/>
                  <a:gd name="connsiteY308" fmla="*/ 1806893 h 2094547"/>
                  <a:gd name="connsiteX309" fmla="*/ 27622 w 1869755"/>
                  <a:gd name="connsiteY309" fmla="*/ 1822133 h 2094547"/>
                  <a:gd name="connsiteX310" fmla="*/ 22860 w 1869755"/>
                  <a:gd name="connsiteY310" fmla="*/ 1842135 h 2094547"/>
                  <a:gd name="connsiteX311" fmla="*/ 36195 w 1869755"/>
                  <a:gd name="connsiteY311" fmla="*/ 1856423 h 2094547"/>
                  <a:gd name="connsiteX312" fmla="*/ 35242 w 1869755"/>
                  <a:gd name="connsiteY312" fmla="*/ 1875473 h 2094547"/>
                  <a:gd name="connsiteX313" fmla="*/ 46672 w 1869755"/>
                  <a:gd name="connsiteY313" fmla="*/ 1889760 h 2094547"/>
                  <a:gd name="connsiteX314" fmla="*/ 58102 w 1869755"/>
                  <a:gd name="connsiteY314" fmla="*/ 1903095 h 2094547"/>
                  <a:gd name="connsiteX315" fmla="*/ 69532 w 1869755"/>
                  <a:gd name="connsiteY315" fmla="*/ 1916430 h 2094547"/>
                  <a:gd name="connsiteX316" fmla="*/ 80963 w 1869755"/>
                  <a:gd name="connsiteY316" fmla="*/ 1929765 h 2094547"/>
                  <a:gd name="connsiteX317" fmla="*/ 95250 w 1869755"/>
                  <a:gd name="connsiteY317" fmla="*/ 1940243 h 2094547"/>
                  <a:gd name="connsiteX318" fmla="*/ 109538 w 1869755"/>
                  <a:gd name="connsiteY318" fmla="*/ 1949768 h 2094547"/>
                  <a:gd name="connsiteX319" fmla="*/ 121920 w 1869755"/>
                  <a:gd name="connsiteY319" fmla="*/ 1962150 h 2094547"/>
                  <a:gd name="connsiteX320" fmla="*/ 135255 w 1869755"/>
                  <a:gd name="connsiteY320" fmla="*/ 1974533 h 2094547"/>
                  <a:gd name="connsiteX321" fmla="*/ 153352 w 1869755"/>
                  <a:gd name="connsiteY321" fmla="*/ 1980248 h 2094547"/>
                  <a:gd name="connsiteX322" fmla="*/ 163830 w 1869755"/>
                  <a:gd name="connsiteY322" fmla="*/ 1996440 h 2094547"/>
                  <a:gd name="connsiteX323" fmla="*/ 181927 w 1869755"/>
                  <a:gd name="connsiteY323" fmla="*/ 2002155 h 2094547"/>
                  <a:gd name="connsiteX324" fmla="*/ 193357 w 1869755"/>
                  <a:gd name="connsiteY324" fmla="*/ 2016443 h 2094547"/>
                  <a:gd name="connsiteX325" fmla="*/ 207645 w 1869755"/>
                  <a:gd name="connsiteY325" fmla="*/ 2031683 h 2094547"/>
                  <a:gd name="connsiteX326" fmla="*/ 223838 w 1869755"/>
                  <a:gd name="connsiteY326" fmla="*/ 2019300 h 2094547"/>
                  <a:gd name="connsiteX327" fmla="*/ 241935 w 1869755"/>
                  <a:gd name="connsiteY327" fmla="*/ 2016443 h 2094547"/>
                  <a:gd name="connsiteX328" fmla="*/ 260032 w 1869755"/>
                  <a:gd name="connsiteY328" fmla="*/ 2016443 h 2094547"/>
                  <a:gd name="connsiteX329" fmla="*/ 277178 w 1869755"/>
                  <a:gd name="connsiteY329" fmla="*/ 2008823 h 2094547"/>
                  <a:gd name="connsiteX330" fmla="*/ 296228 w 1869755"/>
                  <a:gd name="connsiteY330" fmla="*/ 2008823 h 2094547"/>
                  <a:gd name="connsiteX331" fmla="*/ 314325 w 1869755"/>
                  <a:gd name="connsiteY331" fmla="*/ 2005013 h 2094547"/>
                  <a:gd name="connsiteX332" fmla="*/ 333373 w 1869755"/>
                  <a:gd name="connsiteY332" fmla="*/ 2011680 h 2094547"/>
                  <a:gd name="connsiteX333" fmla="*/ 350518 w 1869755"/>
                  <a:gd name="connsiteY333" fmla="*/ 2003108 h 2094547"/>
                  <a:gd name="connsiteX334" fmla="*/ 368616 w 1869755"/>
                  <a:gd name="connsiteY334" fmla="*/ 1997393 h 2094547"/>
                  <a:gd name="connsiteX335" fmla="*/ 387666 w 1869755"/>
                  <a:gd name="connsiteY335" fmla="*/ 2003108 h 2094547"/>
                  <a:gd name="connsiteX336" fmla="*/ 405763 w 1869755"/>
                  <a:gd name="connsiteY336" fmla="*/ 2000250 h 2094547"/>
                  <a:gd name="connsiteX337" fmla="*/ 423861 w 1869755"/>
                  <a:gd name="connsiteY337" fmla="*/ 2002155 h 2094547"/>
                  <a:gd name="connsiteX338" fmla="*/ 441958 w 1869755"/>
                  <a:gd name="connsiteY338" fmla="*/ 1994535 h 2094547"/>
                  <a:gd name="connsiteX339" fmla="*/ 460056 w 1869755"/>
                  <a:gd name="connsiteY339" fmla="*/ 1996440 h 2094547"/>
                  <a:gd name="connsiteX340" fmla="*/ 478153 w 1869755"/>
                  <a:gd name="connsiteY340" fmla="*/ 1990725 h 2094547"/>
                  <a:gd name="connsiteX341" fmla="*/ 497203 w 1869755"/>
                  <a:gd name="connsiteY341" fmla="*/ 1999298 h 2094547"/>
                  <a:gd name="connsiteX342" fmla="*/ 515301 w 1869755"/>
                  <a:gd name="connsiteY342" fmla="*/ 1995488 h 2094547"/>
                  <a:gd name="connsiteX343" fmla="*/ 533398 w 1869755"/>
                  <a:gd name="connsiteY343" fmla="*/ 1988820 h 2094547"/>
                  <a:gd name="connsiteX344" fmla="*/ 551496 w 1869755"/>
                  <a:gd name="connsiteY344" fmla="*/ 1993583 h 2094547"/>
                  <a:gd name="connsiteX345" fmla="*/ 569593 w 1869755"/>
                  <a:gd name="connsiteY345" fmla="*/ 1993583 h 2094547"/>
                  <a:gd name="connsiteX346" fmla="*/ 586738 w 1869755"/>
                  <a:gd name="connsiteY346" fmla="*/ 1984058 h 2094547"/>
                  <a:gd name="connsiteX347" fmla="*/ 604836 w 1869755"/>
                  <a:gd name="connsiteY347" fmla="*/ 1982153 h 2094547"/>
                  <a:gd name="connsiteX348" fmla="*/ 622933 w 1869755"/>
                  <a:gd name="connsiteY348" fmla="*/ 1985963 h 2094547"/>
                  <a:gd name="connsiteX349" fmla="*/ 641031 w 1869755"/>
                  <a:gd name="connsiteY349" fmla="*/ 1991678 h 2094547"/>
                  <a:gd name="connsiteX350" fmla="*/ 659128 w 1869755"/>
                  <a:gd name="connsiteY350" fmla="*/ 1986915 h 2094547"/>
                  <a:gd name="connsiteX351" fmla="*/ 677226 w 1869755"/>
                  <a:gd name="connsiteY351" fmla="*/ 1988820 h 2094547"/>
                  <a:gd name="connsiteX352" fmla="*/ 694371 w 1869755"/>
                  <a:gd name="connsiteY352" fmla="*/ 1980248 h 2094547"/>
                  <a:gd name="connsiteX353" fmla="*/ 712468 w 1869755"/>
                  <a:gd name="connsiteY353" fmla="*/ 1985963 h 2094547"/>
                  <a:gd name="connsiteX354" fmla="*/ 730566 w 1869755"/>
                  <a:gd name="connsiteY354" fmla="*/ 1980248 h 2094547"/>
                  <a:gd name="connsiteX355" fmla="*/ 748663 w 1869755"/>
                  <a:gd name="connsiteY355" fmla="*/ 1980248 h 2094547"/>
                  <a:gd name="connsiteX356" fmla="*/ 766761 w 1869755"/>
                  <a:gd name="connsiteY356" fmla="*/ 1975485 h 2094547"/>
                  <a:gd name="connsiteX357" fmla="*/ 784858 w 1869755"/>
                  <a:gd name="connsiteY357" fmla="*/ 1974533 h 2094547"/>
                  <a:gd name="connsiteX358" fmla="*/ 803908 w 1869755"/>
                  <a:gd name="connsiteY358" fmla="*/ 1981200 h 2094547"/>
                  <a:gd name="connsiteX359" fmla="*/ 822006 w 1869755"/>
                  <a:gd name="connsiteY359" fmla="*/ 1980248 h 2094547"/>
                  <a:gd name="connsiteX360" fmla="*/ 840103 w 1869755"/>
                  <a:gd name="connsiteY360" fmla="*/ 1972628 h 2094547"/>
                  <a:gd name="connsiteX361" fmla="*/ 858201 w 1869755"/>
                  <a:gd name="connsiteY361" fmla="*/ 1973580 h 2094547"/>
                  <a:gd name="connsiteX362" fmla="*/ 876298 w 1869755"/>
                  <a:gd name="connsiteY362" fmla="*/ 1970723 h 2094547"/>
                  <a:gd name="connsiteX363" fmla="*/ 894396 w 1869755"/>
                  <a:gd name="connsiteY363" fmla="*/ 1973580 h 2094547"/>
                  <a:gd name="connsiteX364" fmla="*/ 912493 w 1869755"/>
                  <a:gd name="connsiteY364" fmla="*/ 1965960 h 2094547"/>
                  <a:gd name="connsiteX365" fmla="*/ 930591 w 1869755"/>
                  <a:gd name="connsiteY365" fmla="*/ 1970723 h 2094547"/>
                  <a:gd name="connsiteX366" fmla="*/ 948688 w 1869755"/>
                  <a:gd name="connsiteY366" fmla="*/ 1965008 h 2094547"/>
                  <a:gd name="connsiteX367" fmla="*/ 966786 w 1869755"/>
                  <a:gd name="connsiteY367" fmla="*/ 1964055 h 2094547"/>
                  <a:gd name="connsiteX368" fmla="*/ 984883 w 1869755"/>
                  <a:gd name="connsiteY368" fmla="*/ 1969770 h 2094547"/>
                  <a:gd name="connsiteX369" fmla="*/ 1002981 w 1869755"/>
                  <a:gd name="connsiteY369" fmla="*/ 1962150 h 2094547"/>
                  <a:gd name="connsiteX370" fmla="*/ 1021078 w 1869755"/>
                  <a:gd name="connsiteY370" fmla="*/ 1963103 h 2094547"/>
                  <a:gd name="connsiteX371" fmla="*/ 1039176 w 1869755"/>
                  <a:gd name="connsiteY371" fmla="*/ 1956435 h 2094547"/>
                  <a:gd name="connsiteX372" fmla="*/ 1054416 w 1869755"/>
                  <a:gd name="connsiteY372" fmla="*/ 1965960 h 209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Lst>
                <a:rect l="l" t="t" r="r" b="b"/>
                <a:pathLst>
                  <a:path w="1869755" h="2094547">
                    <a:moveTo>
                      <a:pt x="1054416" y="1965960"/>
                    </a:moveTo>
                    <a:lnTo>
                      <a:pt x="1073466" y="1964055"/>
                    </a:lnTo>
                    <a:lnTo>
                      <a:pt x="1087753" y="1976438"/>
                    </a:lnTo>
                    <a:lnTo>
                      <a:pt x="1103946" y="1985010"/>
                    </a:lnTo>
                    <a:lnTo>
                      <a:pt x="1122996" y="1985010"/>
                    </a:lnTo>
                    <a:lnTo>
                      <a:pt x="1137283" y="1999298"/>
                    </a:lnTo>
                    <a:lnTo>
                      <a:pt x="1157286" y="1998345"/>
                    </a:lnTo>
                    <a:lnTo>
                      <a:pt x="1172526" y="2007870"/>
                    </a:lnTo>
                    <a:lnTo>
                      <a:pt x="1190623" y="2011680"/>
                    </a:lnTo>
                    <a:lnTo>
                      <a:pt x="1204911" y="2025015"/>
                    </a:lnTo>
                    <a:lnTo>
                      <a:pt x="1223008" y="2028825"/>
                    </a:lnTo>
                    <a:lnTo>
                      <a:pt x="1238248" y="2040255"/>
                    </a:lnTo>
                    <a:lnTo>
                      <a:pt x="1256346" y="2042160"/>
                    </a:lnTo>
                    <a:lnTo>
                      <a:pt x="1274443" y="2044065"/>
                    </a:lnTo>
                    <a:lnTo>
                      <a:pt x="1288731" y="2057400"/>
                    </a:lnTo>
                    <a:lnTo>
                      <a:pt x="1305876" y="2064068"/>
                    </a:lnTo>
                    <a:lnTo>
                      <a:pt x="1324926" y="2064068"/>
                    </a:lnTo>
                    <a:lnTo>
                      <a:pt x="1341118" y="2071688"/>
                    </a:lnTo>
                    <a:lnTo>
                      <a:pt x="1357311" y="2081213"/>
                    </a:lnTo>
                    <a:lnTo>
                      <a:pt x="1377313" y="2074545"/>
                    </a:lnTo>
                    <a:lnTo>
                      <a:pt x="1393506" y="2083118"/>
                    </a:lnTo>
                    <a:lnTo>
                      <a:pt x="1411603" y="2084070"/>
                    </a:lnTo>
                    <a:lnTo>
                      <a:pt x="1429701" y="2082165"/>
                    </a:lnTo>
                    <a:lnTo>
                      <a:pt x="1446846" y="2088833"/>
                    </a:lnTo>
                    <a:lnTo>
                      <a:pt x="1464943" y="2087880"/>
                    </a:lnTo>
                    <a:lnTo>
                      <a:pt x="1483041" y="2094548"/>
                    </a:lnTo>
                    <a:lnTo>
                      <a:pt x="1501138" y="2084070"/>
                    </a:lnTo>
                    <a:lnTo>
                      <a:pt x="1519236" y="2085023"/>
                    </a:lnTo>
                    <a:lnTo>
                      <a:pt x="1537333" y="2085975"/>
                    </a:lnTo>
                    <a:lnTo>
                      <a:pt x="1555431" y="2082165"/>
                    </a:lnTo>
                    <a:lnTo>
                      <a:pt x="1573528" y="2082165"/>
                    </a:lnTo>
                    <a:lnTo>
                      <a:pt x="1591626" y="2079308"/>
                    </a:lnTo>
                    <a:lnTo>
                      <a:pt x="1609723" y="2080260"/>
                    </a:lnTo>
                    <a:lnTo>
                      <a:pt x="1627821" y="2087880"/>
                    </a:lnTo>
                    <a:lnTo>
                      <a:pt x="1645918" y="2085023"/>
                    </a:lnTo>
                    <a:lnTo>
                      <a:pt x="1663063" y="2076450"/>
                    </a:lnTo>
                    <a:lnTo>
                      <a:pt x="1682113" y="2083118"/>
                    </a:lnTo>
                    <a:lnTo>
                      <a:pt x="1699258" y="2076450"/>
                    </a:lnTo>
                    <a:lnTo>
                      <a:pt x="1717356" y="2079308"/>
                    </a:lnTo>
                    <a:lnTo>
                      <a:pt x="1734501" y="2072640"/>
                    </a:lnTo>
                    <a:lnTo>
                      <a:pt x="1752598" y="2071688"/>
                    </a:lnTo>
                    <a:lnTo>
                      <a:pt x="1770696" y="2068830"/>
                    </a:lnTo>
                    <a:lnTo>
                      <a:pt x="1788793" y="2068830"/>
                    </a:lnTo>
                    <a:lnTo>
                      <a:pt x="1804986" y="2063115"/>
                    </a:lnTo>
                    <a:lnTo>
                      <a:pt x="1805938" y="2046923"/>
                    </a:lnTo>
                    <a:lnTo>
                      <a:pt x="1807843" y="2029778"/>
                    </a:lnTo>
                    <a:lnTo>
                      <a:pt x="1822131" y="2014538"/>
                    </a:lnTo>
                    <a:lnTo>
                      <a:pt x="1822131" y="1996440"/>
                    </a:lnTo>
                    <a:lnTo>
                      <a:pt x="1826893" y="1979295"/>
                    </a:lnTo>
                    <a:lnTo>
                      <a:pt x="1832608" y="1962150"/>
                    </a:lnTo>
                    <a:lnTo>
                      <a:pt x="1835466" y="1945005"/>
                    </a:lnTo>
                    <a:lnTo>
                      <a:pt x="1833561" y="1926908"/>
                    </a:lnTo>
                    <a:lnTo>
                      <a:pt x="1835466" y="1908810"/>
                    </a:lnTo>
                    <a:lnTo>
                      <a:pt x="1837371" y="1890713"/>
                    </a:lnTo>
                    <a:lnTo>
                      <a:pt x="1837371" y="1872615"/>
                    </a:lnTo>
                    <a:lnTo>
                      <a:pt x="1844038" y="1855470"/>
                    </a:lnTo>
                    <a:lnTo>
                      <a:pt x="1847848" y="1838325"/>
                    </a:lnTo>
                    <a:lnTo>
                      <a:pt x="1849753" y="1820228"/>
                    </a:lnTo>
                    <a:lnTo>
                      <a:pt x="1854516" y="1803083"/>
                    </a:lnTo>
                    <a:lnTo>
                      <a:pt x="1856421" y="1784985"/>
                    </a:lnTo>
                    <a:lnTo>
                      <a:pt x="1861183" y="1767840"/>
                    </a:lnTo>
                    <a:lnTo>
                      <a:pt x="1863088" y="1749743"/>
                    </a:lnTo>
                    <a:lnTo>
                      <a:pt x="1862136" y="1731645"/>
                    </a:lnTo>
                    <a:lnTo>
                      <a:pt x="1854516" y="1713548"/>
                    </a:lnTo>
                    <a:lnTo>
                      <a:pt x="1855468" y="1695450"/>
                    </a:lnTo>
                    <a:lnTo>
                      <a:pt x="1866898" y="1678305"/>
                    </a:lnTo>
                    <a:lnTo>
                      <a:pt x="1863088" y="1660208"/>
                    </a:lnTo>
                    <a:lnTo>
                      <a:pt x="1867851" y="1643063"/>
                    </a:lnTo>
                    <a:lnTo>
                      <a:pt x="1869756" y="1624965"/>
                    </a:lnTo>
                    <a:lnTo>
                      <a:pt x="1861183" y="1606868"/>
                    </a:lnTo>
                    <a:lnTo>
                      <a:pt x="1865946" y="1588770"/>
                    </a:lnTo>
                    <a:lnTo>
                      <a:pt x="1863088" y="1570673"/>
                    </a:lnTo>
                    <a:lnTo>
                      <a:pt x="1859278" y="1552575"/>
                    </a:lnTo>
                    <a:lnTo>
                      <a:pt x="1863088" y="1534478"/>
                    </a:lnTo>
                    <a:lnTo>
                      <a:pt x="1863088" y="1516380"/>
                    </a:lnTo>
                    <a:lnTo>
                      <a:pt x="1860231" y="1498283"/>
                    </a:lnTo>
                    <a:lnTo>
                      <a:pt x="1854516" y="1481138"/>
                    </a:lnTo>
                    <a:lnTo>
                      <a:pt x="1851658" y="1463993"/>
                    </a:lnTo>
                    <a:lnTo>
                      <a:pt x="1849753" y="1445895"/>
                    </a:lnTo>
                    <a:lnTo>
                      <a:pt x="1857373" y="1425893"/>
                    </a:lnTo>
                    <a:lnTo>
                      <a:pt x="1847848" y="1409700"/>
                    </a:lnTo>
                    <a:lnTo>
                      <a:pt x="1842133" y="1392555"/>
                    </a:lnTo>
                    <a:lnTo>
                      <a:pt x="1842133" y="1373505"/>
                    </a:lnTo>
                    <a:lnTo>
                      <a:pt x="1830703" y="1358265"/>
                    </a:lnTo>
                    <a:lnTo>
                      <a:pt x="1831656" y="1339215"/>
                    </a:lnTo>
                    <a:lnTo>
                      <a:pt x="1818321" y="1324928"/>
                    </a:lnTo>
                    <a:lnTo>
                      <a:pt x="1814511" y="1306830"/>
                    </a:lnTo>
                    <a:lnTo>
                      <a:pt x="1809748" y="1289685"/>
                    </a:lnTo>
                    <a:lnTo>
                      <a:pt x="1801176" y="1273493"/>
                    </a:lnTo>
                    <a:lnTo>
                      <a:pt x="1802128" y="1253490"/>
                    </a:lnTo>
                    <a:lnTo>
                      <a:pt x="1795461" y="1236345"/>
                    </a:lnTo>
                    <a:lnTo>
                      <a:pt x="1786888" y="1220153"/>
                    </a:lnTo>
                    <a:lnTo>
                      <a:pt x="1771648" y="1207770"/>
                    </a:lnTo>
                    <a:lnTo>
                      <a:pt x="1766886" y="1189673"/>
                    </a:lnTo>
                    <a:lnTo>
                      <a:pt x="1755456" y="1175385"/>
                    </a:lnTo>
                    <a:lnTo>
                      <a:pt x="1747836" y="1159193"/>
                    </a:lnTo>
                    <a:lnTo>
                      <a:pt x="1736406" y="1143000"/>
                    </a:lnTo>
                    <a:lnTo>
                      <a:pt x="1721166" y="1131570"/>
                    </a:lnTo>
                    <a:lnTo>
                      <a:pt x="1709736" y="1118235"/>
                    </a:lnTo>
                    <a:lnTo>
                      <a:pt x="1707831" y="1098233"/>
                    </a:lnTo>
                    <a:lnTo>
                      <a:pt x="1698306" y="1082993"/>
                    </a:lnTo>
                    <a:lnTo>
                      <a:pt x="1687828" y="1068705"/>
                    </a:lnTo>
                    <a:lnTo>
                      <a:pt x="1672588" y="1057275"/>
                    </a:lnTo>
                    <a:lnTo>
                      <a:pt x="1661158" y="1043940"/>
                    </a:lnTo>
                    <a:lnTo>
                      <a:pt x="1654491" y="1025843"/>
                    </a:lnTo>
                    <a:lnTo>
                      <a:pt x="1637346" y="1017270"/>
                    </a:lnTo>
                    <a:lnTo>
                      <a:pt x="1625916" y="1002983"/>
                    </a:lnTo>
                    <a:lnTo>
                      <a:pt x="1612581" y="990600"/>
                    </a:lnTo>
                    <a:lnTo>
                      <a:pt x="1603056" y="975360"/>
                    </a:lnTo>
                    <a:lnTo>
                      <a:pt x="1589721" y="962978"/>
                    </a:lnTo>
                    <a:lnTo>
                      <a:pt x="1582101" y="945833"/>
                    </a:lnTo>
                    <a:lnTo>
                      <a:pt x="1571623" y="931545"/>
                    </a:lnTo>
                    <a:lnTo>
                      <a:pt x="1558288" y="919163"/>
                    </a:lnTo>
                    <a:lnTo>
                      <a:pt x="1547811" y="904875"/>
                    </a:lnTo>
                    <a:lnTo>
                      <a:pt x="1534476" y="892493"/>
                    </a:lnTo>
                    <a:lnTo>
                      <a:pt x="1524951" y="876300"/>
                    </a:lnTo>
                    <a:lnTo>
                      <a:pt x="1504948" y="869633"/>
                    </a:lnTo>
                    <a:lnTo>
                      <a:pt x="1499233" y="850583"/>
                    </a:lnTo>
                    <a:lnTo>
                      <a:pt x="1489708" y="835343"/>
                    </a:lnTo>
                    <a:lnTo>
                      <a:pt x="1477326" y="822960"/>
                    </a:lnTo>
                    <a:lnTo>
                      <a:pt x="1460181" y="813435"/>
                    </a:lnTo>
                    <a:lnTo>
                      <a:pt x="1454466" y="795338"/>
                    </a:lnTo>
                    <a:lnTo>
                      <a:pt x="1438273" y="784860"/>
                    </a:lnTo>
                    <a:lnTo>
                      <a:pt x="1435416" y="765810"/>
                    </a:lnTo>
                    <a:lnTo>
                      <a:pt x="1427796" y="750570"/>
                    </a:lnTo>
                    <a:lnTo>
                      <a:pt x="1412556" y="737235"/>
                    </a:lnTo>
                    <a:lnTo>
                      <a:pt x="1414461" y="718185"/>
                    </a:lnTo>
                    <a:lnTo>
                      <a:pt x="1405888" y="701993"/>
                    </a:lnTo>
                    <a:lnTo>
                      <a:pt x="1412556" y="682943"/>
                    </a:lnTo>
                    <a:lnTo>
                      <a:pt x="1399221" y="666750"/>
                    </a:lnTo>
                    <a:lnTo>
                      <a:pt x="1405888" y="647700"/>
                    </a:lnTo>
                    <a:lnTo>
                      <a:pt x="1403983" y="629603"/>
                    </a:lnTo>
                    <a:lnTo>
                      <a:pt x="1399221" y="612458"/>
                    </a:lnTo>
                    <a:lnTo>
                      <a:pt x="1396363" y="595313"/>
                    </a:lnTo>
                    <a:lnTo>
                      <a:pt x="1398268" y="577215"/>
                    </a:lnTo>
                    <a:lnTo>
                      <a:pt x="1394458" y="560070"/>
                    </a:lnTo>
                    <a:lnTo>
                      <a:pt x="1389696" y="542925"/>
                    </a:lnTo>
                    <a:lnTo>
                      <a:pt x="1389696" y="524828"/>
                    </a:lnTo>
                    <a:lnTo>
                      <a:pt x="1383981" y="504825"/>
                    </a:lnTo>
                    <a:lnTo>
                      <a:pt x="1379218" y="487680"/>
                    </a:lnTo>
                    <a:lnTo>
                      <a:pt x="1383981" y="469583"/>
                    </a:lnTo>
                    <a:lnTo>
                      <a:pt x="1378266" y="452438"/>
                    </a:lnTo>
                    <a:lnTo>
                      <a:pt x="1371598" y="435293"/>
                    </a:lnTo>
                    <a:lnTo>
                      <a:pt x="1376361" y="416243"/>
                    </a:lnTo>
                    <a:lnTo>
                      <a:pt x="1367788" y="399098"/>
                    </a:lnTo>
                    <a:lnTo>
                      <a:pt x="1363026" y="381953"/>
                    </a:lnTo>
                    <a:lnTo>
                      <a:pt x="1357311" y="364808"/>
                    </a:lnTo>
                    <a:lnTo>
                      <a:pt x="1357311" y="346710"/>
                    </a:lnTo>
                    <a:lnTo>
                      <a:pt x="1360168" y="327660"/>
                    </a:lnTo>
                    <a:lnTo>
                      <a:pt x="1352548" y="310515"/>
                    </a:lnTo>
                    <a:lnTo>
                      <a:pt x="1340166" y="295275"/>
                    </a:lnTo>
                    <a:lnTo>
                      <a:pt x="1334451" y="278130"/>
                    </a:lnTo>
                    <a:lnTo>
                      <a:pt x="1334451" y="259080"/>
                    </a:lnTo>
                    <a:lnTo>
                      <a:pt x="1324926" y="243840"/>
                    </a:lnTo>
                    <a:lnTo>
                      <a:pt x="1319211" y="226695"/>
                    </a:lnTo>
                    <a:lnTo>
                      <a:pt x="1310638" y="210502"/>
                    </a:lnTo>
                    <a:lnTo>
                      <a:pt x="1301113" y="195263"/>
                    </a:lnTo>
                    <a:lnTo>
                      <a:pt x="1287778" y="182880"/>
                    </a:lnTo>
                    <a:lnTo>
                      <a:pt x="1280158" y="165735"/>
                    </a:lnTo>
                    <a:lnTo>
                      <a:pt x="1264918" y="155258"/>
                    </a:lnTo>
                    <a:lnTo>
                      <a:pt x="1246821" y="148590"/>
                    </a:lnTo>
                    <a:lnTo>
                      <a:pt x="1238248" y="129540"/>
                    </a:lnTo>
                    <a:lnTo>
                      <a:pt x="1221103" y="121920"/>
                    </a:lnTo>
                    <a:lnTo>
                      <a:pt x="1206816" y="109538"/>
                    </a:lnTo>
                    <a:lnTo>
                      <a:pt x="1188718" y="104775"/>
                    </a:lnTo>
                    <a:lnTo>
                      <a:pt x="1170621" y="100013"/>
                    </a:lnTo>
                    <a:lnTo>
                      <a:pt x="1155381" y="90488"/>
                    </a:lnTo>
                    <a:lnTo>
                      <a:pt x="1137283" y="86678"/>
                    </a:lnTo>
                    <a:lnTo>
                      <a:pt x="1122043" y="75248"/>
                    </a:lnTo>
                    <a:lnTo>
                      <a:pt x="1102041" y="80010"/>
                    </a:lnTo>
                    <a:lnTo>
                      <a:pt x="1083943" y="79057"/>
                    </a:lnTo>
                    <a:lnTo>
                      <a:pt x="1067751" y="68580"/>
                    </a:lnTo>
                    <a:lnTo>
                      <a:pt x="1049653" y="68580"/>
                    </a:lnTo>
                    <a:lnTo>
                      <a:pt x="1031556" y="70485"/>
                    </a:lnTo>
                    <a:lnTo>
                      <a:pt x="1012506" y="69532"/>
                    </a:lnTo>
                    <a:lnTo>
                      <a:pt x="993456" y="69532"/>
                    </a:lnTo>
                    <a:lnTo>
                      <a:pt x="974406" y="70485"/>
                    </a:lnTo>
                    <a:lnTo>
                      <a:pt x="954403" y="66675"/>
                    </a:lnTo>
                    <a:lnTo>
                      <a:pt x="936306" y="77153"/>
                    </a:lnTo>
                    <a:lnTo>
                      <a:pt x="922971" y="63818"/>
                    </a:lnTo>
                    <a:lnTo>
                      <a:pt x="905826" y="58103"/>
                    </a:lnTo>
                    <a:lnTo>
                      <a:pt x="890586" y="47625"/>
                    </a:lnTo>
                    <a:lnTo>
                      <a:pt x="870583" y="48578"/>
                    </a:lnTo>
                    <a:lnTo>
                      <a:pt x="857248" y="33338"/>
                    </a:lnTo>
                    <a:lnTo>
                      <a:pt x="840103" y="27622"/>
                    </a:lnTo>
                    <a:lnTo>
                      <a:pt x="822006" y="26670"/>
                    </a:lnTo>
                    <a:lnTo>
                      <a:pt x="805813" y="17145"/>
                    </a:lnTo>
                    <a:lnTo>
                      <a:pt x="785811" y="24765"/>
                    </a:lnTo>
                    <a:lnTo>
                      <a:pt x="768666" y="20955"/>
                    </a:lnTo>
                    <a:lnTo>
                      <a:pt x="752473" y="7620"/>
                    </a:lnTo>
                    <a:lnTo>
                      <a:pt x="733423" y="14288"/>
                    </a:lnTo>
                    <a:lnTo>
                      <a:pt x="715326" y="11430"/>
                    </a:lnTo>
                    <a:lnTo>
                      <a:pt x="698181" y="4763"/>
                    </a:lnTo>
                    <a:lnTo>
                      <a:pt x="680083" y="0"/>
                    </a:lnTo>
                    <a:lnTo>
                      <a:pt x="661986" y="7620"/>
                    </a:lnTo>
                    <a:lnTo>
                      <a:pt x="643888" y="7620"/>
                    </a:lnTo>
                    <a:lnTo>
                      <a:pt x="625791" y="4763"/>
                    </a:lnTo>
                    <a:lnTo>
                      <a:pt x="608646" y="16193"/>
                    </a:lnTo>
                    <a:lnTo>
                      <a:pt x="593406" y="19050"/>
                    </a:lnTo>
                    <a:lnTo>
                      <a:pt x="573403" y="13335"/>
                    </a:lnTo>
                    <a:lnTo>
                      <a:pt x="559116" y="29528"/>
                    </a:lnTo>
                    <a:lnTo>
                      <a:pt x="541018" y="33338"/>
                    </a:lnTo>
                    <a:lnTo>
                      <a:pt x="521016" y="35243"/>
                    </a:lnTo>
                    <a:lnTo>
                      <a:pt x="504823" y="43815"/>
                    </a:lnTo>
                    <a:lnTo>
                      <a:pt x="492441" y="59055"/>
                    </a:lnTo>
                    <a:lnTo>
                      <a:pt x="476248" y="67628"/>
                    </a:lnTo>
                    <a:lnTo>
                      <a:pt x="458151" y="74295"/>
                    </a:lnTo>
                    <a:lnTo>
                      <a:pt x="444816" y="87630"/>
                    </a:lnTo>
                    <a:lnTo>
                      <a:pt x="430528" y="99060"/>
                    </a:lnTo>
                    <a:lnTo>
                      <a:pt x="417193" y="111443"/>
                    </a:lnTo>
                    <a:lnTo>
                      <a:pt x="405763" y="125730"/>
                    </a:lnTo>
                    <a:lnTo>
                      <a:pt x="392428" y="138113"/>
                    </a:lnTo>
                    <a:lnTo>
                      <a:pt x="380046" y="151448"/>
                    </a:lnTo>
                    <a:lnTo>
                      <a:pt x="374331" y="170498"/>
                    </a:lnTo>
                    <a:lnTo>
                      <a:pt x="356233" y="180023"/>
                    </a:lnTo>
                    <a:lnTo>
                      <a:pt x="346708" y="196215"/>
                    </a:lnTo>
                    <a:lnTo>
                      <a:pt x="340993" y="214313"/>
                    </a:lnTo>
                    <a:lnTo>
                      <a:pt x="335278" y="231458"/>
                    </a:lnTo>
                    <a:lnTo>
                      <a:pt x="328611" y="246698"/>
                    </a:lnTo>
                    <a:lnTo>
                      <a:pt x="312420" y="260033"/>
                    </a:lnTo>
                    <a:lnTo>
                      <a:pt x="308610" y="277178"/>
                    </a:lnTo>
                    <a:lnTo>
                      <a:pt x="307657" y="295275"/>
                    </a:lnTo>
                    <a:lnTo>
                      <a:pt x="307657" y="314325"/>
                    </a:lnTo>
                    <a:lnTo>
                      <a:pt x="307657" y="332423"/>
                    </a:lnTo>
                    <a:lnTo>
                      <a:pt x="295275" y="348615"/>
                    </a:lnTo>
                    <a:lnTo>
                      <a:pt x="294322" y="366713"/>
                    </a:lnTo>
                    <a:lnTo>
                      <a:pt x="300990" y="384810"/>
                    </a:lnTo>
                    <a:lnTo>
                      <a:pt x="302895" y="402908"/>
                    </a:lnTo>
                    <a:lnTo>
                      <a:pt x="296228" y="419100"/>
                    </a:lnTo>
                    <a:lnTo>
                      <a:pt x="296228" y="437198"/>
                    </a:lnTo>
                    <a:lnTo>
                      <a:pt x="290513" y="455295"/>
                    </a:lnTo>
                    <a:lnTo>
                      <a:pt x="297180" y="472440"/>
                    </a:lnTo>
                    <a:lnTo>
                      <a:pt x="297180" y="489585"/>
                    </a:lnTo>
                    <a:lnTo>
                      <a:pt x="297180" y="507683"/>
                    </a:lnTo>
                    <a:lnTo>
                      <a:pt x="292417" y="525780"/>
                    </a:lnTo>
                    <a:lnTo>
                      <a:pt x="303847" y="542925"/>
                    </a:lnTo>
                    <a:lnTo>
                      <a:pt x="305753" y="560070"/>
                    </a:lnTo>
                    <a:lnTo>
                      <a:pt x="300038" y="578168"/>
                    </a:lnTo>
                    <a:lnTo>
                      <a:pt x="307657" y="595313"/>
                    </a:lnTo>
                    <a:lnTo>
                      <a:pt x="308610" y="612458"/>
                    </a:lnTo>
                    <a:lnTo>
                      <a:pt x="308610" y="631508"/>
                    </a:lnTo>
                    <a:lnTo>
                      <a:pt x="309563" y="649605"/>
                    </a:lnTo>
                    <a:lnTo>
                      <a:pt x="307657" y="668655"/>
                    </a:lnTo>
                    <a:lnTo>
                      <a:pt x="304800" y="687705"/>
                    </a:lnTo>
                    <a:lnTo>
                      <a:pt x="311467" y="705803"/>
                    </a:lnTo>
                    <a:lnTo>
                      <a:pt x="311467" y="723900"/>
                    </a:lnTo>
                    <a:lnTo>
                      <a:pt x="306705" y="741998"/>
                    </a:lnTo>
                    <a:lnTo>
                      <a:pt x="307657" y="760095"/>
                    </a:lnTo>
                    <a:lnTo>
                      <a:pt x="313372" y="779145"/>
                    </a:lnTo>
                    <a:lnTo>
                      <a:pt x="306705" y="797243"/>
                    </a:lnTo>
                    <a:lnTo>
                      <a:pt x="300038" y="815340"/>
                    </a:lnTo>
                    <a:lnTo>
                      <a:pt x="300990" y="834390"/>
                    </a:lnTo>
                    <a:lnTo>
                      <a:pt x="300038" y="853440"/>
                    </a:lnTo>
                    <a:lnTo>
                      <a:pt x="289560" y="869633"/>
                    </a:lnTo>
                    <a:lnTo>
                      <a:pt x="290513" y="888683"/>
                    </a:lnTo>
                    <a:lnTo>
                      <a:pt x="285750" y="906780"/>
                    </a:lnTo>
                    <a:lnTo>
                      <a:pt x="279082" y="923925"/>
                    </a:lnTo>
                    <a:lnTo>
                      <a:pt x="262890" y="936308"/>
                    </a:lnTo>
                    <a:lnTo>
                      <a:pt x="260032" y="955358"/>
                    </a:lnTo>
                    <a:lnTo>
                      <a:pt x="247650" y="969645"/>
                    </a:lnTo>
                    <a:lnTo>
                      <a:pt x="240030" y="986790"/>
                    </a:lnTo>
                    <a:lnTo>
                      <a:pt x="230505" y="1002030"/>
                    </a:lnTo>
                    <a:lnTo>
                      <a:pt x="227647" y="1021080"/>
                    </a:lnTo>
                    <a:lnTo>
                      <a:pt x="218122" y="1037273"/>
                    </a:lnTo>
                    <a:lnTo>
                      <a:pt x="210502" y="1054418"/>
                    </a:lnTo>
                    <a:lnTo>
                      <a:pt x="199072" y="1068705"/>
                    </a:lnTo>
                    <a:lnTo>
                      <a:pt x="194310" y="1086803"/>
                    </a:lnTo>
                    <a:lnTo>
                      <a:pt x="177165" y="1099185"/>
                    </a:lnTo>
                    <a:lnTo>
                      <a:pt x="171450" y="1116330"/>
                    </a:lnTo>
                    <a:lnTo>
                      <a:pt x="159067" y="1130618"/>
                    </a:lnTo>
                    <a:lnTo>
                      <a:pt x="158115" y="1150620"/>
                    </a:lnTo>
                    <a:lnTo>
                      <a:pt x="146685" y="1165860"/>
                    </a:lnTo>
                    <a:lnTo>
                      <a:pt x="135255" y="1180148"/>
                    </a:lnTo>
                    <a:lnTo>
                      <a:pt x="128588" y="1197293"/>
                    </a:lnTo>
                    <a:lnTo>
                      <a:pt x="124777" y="1215390"/>
                    </a:lnTo>
                    <a:lnTo>
                      <a:pt x="117157" y="1232535"/>
                    </a:lnTo>
                    <a:lnTo>
                      <a:pt x="102870" y="1245870"/>
                    </a:lnTo>
                    <a:lnTo>
                      <a:pt x="99060" y="1264920"/>
                    </a:lnTo>
                    <a:lnTo>
                      <a:pt x="86677" y="1279208"/>
                    </a:lnTo>
                    <a:lnTo>
                      <a:pt x="80963" y="1297305"/>
                    </a:lnTo>
                    <a:lnTo>
                      <a:pt x="76200" y="1315403"/>
                    </a:lnTo>
                    <a:lnTo>
                      <a:pt x="62865" y="1329690"/>
                    </a:lnTo>
                    <a:lnTo>
                      <a:pt x="57150" y="1346835"/>
                    </a:lnTo>
                    <a:lnTo>
                      <a:pt x="50482" y="1363980"/>
                    </a:lnTo>
                    <a:lnTo>
                      <a:pt x="47625" y="1382078"/>
                    </a:lnTo>
                    <a:lnTo>
                      <a:pt x="43815" y="1400175"/>
                    </a:lnTo>
                    <a:lnTo>
                      <a:pt x="40957" y="1417320"/>
                    </a:lnTo>
                    <a:lnTo>
                      <a:pt x="28575" y="1432560"/>
                    </a:lnTo>
                    <a:lnTo>
                      <a:pt x="34290" y="1452563"/>
                    </a:lnTo>
                    <a:lnTo>
                      <a:pt x="28575" y="1469708"/>
                    </a:lnTo>
                    <a:lnTo>
                      <a:pt x="19050" y="1485900"/>
                    </a:lnTo>
                    <a:lnTo>
                      <a:pt x="14288" y="1503045"/>
                    </a:lnTo>
                    <a:lnTo>
                      <a:pt x="18097" y="1522095"/>
                    </a:lnTo>
                    <a:lnTo>
                      <a:pt x="10477" y="1539240"/>
                    </a:lnTo>
                    <a:lnTo>
                      <a:pt x="8572" y="1557338"/>
                    </a:lnTo>
                    <a:lnTo>
                      <a:pt x="14288" y="1575435"/>
                    </a:lnTo>
                    <a:lnTo>
                      <a:pt x="8572" y="1592580"/>
                    </a:lnTo>
                    <a:lnTo>
                      <a:pt x="4763" y="1610678"/>
                    </a:lnTo>
                    <a:lnTo>
                      <a:pt x="6667" y="1628775"/>
                    </a:lnTo>
                    <a:lnTo>
                      <a:pt x="1905" y="1646873"/>
                    </a:lnTo>
                    <a:lnTo>
                      <a:pt x="4763" y="1664970"/>
                    </a:lnTo>
                    <a:lnTo>
                      <a:pt x="0" y="1683068"/>
                    </a:lnTo>
                    <a:lnTo>
                      <a:pt x="13335" y="1700213"/>
                    </a:lnTo>
                    <a:lnTo>
                      <a:pt x="3810" y="1718310"/>
                    </a:lnTo>
                    <a:lnTo>
                      <a:pt x="11430" y="1735455"/>
                    </a:lnTo>
                    <a:lnTo>
                      <a:pt x="7620" y="1753553"/>
                    </a:lnTo>
                    <a:lnTo>
                      <a:pt x="9525" y="1771650"/>
                    </a:lnTo>
                    <a:lnTo>
                      <a:pt x="20955" y="1787843"/>
                    </a:lnTo>
                    <a:lnTo>
                      <a:pt x="15240" y="1806893"/>
                    </a:lnTo>
                    <a:lnTo>
                      <a:pt x="27622" y="1822133"/>
                    </a:lnTo>
                    <a:lnTo>
                      <a:pt x="22860" y="1842135"/>
                    </a:lnTo>
                    <a:lnTo>
                      <a:pt x="36195" y="1856423"/>
                    </a:lnTo>
                    <a:lnTo>
                      <a:pt x="35242" y="1875473"/>
                    </a:lnTo>
                    <a:lnTo>
                      <a:pt x="46672" y="1889760"/>
                    </a:lnTo>
                    <a:lnTo>
                      <a:pt x="58102" y="1903095"/>
                    </a:lnTo>
                    <a:lnTo>
                      <a:pt x="69532" y="1916430"/>
                    </a:lnTo>
                    <a:lnTo>
                      <a:pt x="80963" y="1929765"/>
                    </a:lnTo>
                    <a:lnTo>
                      <a:pt x="95250" y="1940243"/>
                    </a:lnTo>
                    <a:lnTo>
                      <a:pt x="109538" y="1949768"/>
                    </a:lnTo>
                    <a:lnTo>
                      <a:pt x="121920" y="1962150"/>
                    </a:lnTo>
                    <a:lnTo>
                      <a:pt x="135255" y="1974533"/>
                    </a:lnTo>
                    <a:lnTo>
                      <a:pt x="153352" y="1980248"/>
                    </a:lnTo>
                    <a:lnTo>
                      <a:pt x="163830" y="1996440"/>
                    </a:lnTo>
                    <a:lnTo>
                      <a:pt x="181927" y="2002155"/>
                    </a:lnTo>
                    <a:lnTo>
                      <a:pt x="193357" y="2016443"/>
                    </a:lnTo>
                    <a:lnTo>
                      <a:pt x="207645" y="2031683"/>
                    </a:lnTo>
                    <a:lnTo>
                      <a:pt x="223838" y="2019300"/>
                    </a:lnTo>
                    <a:lnTo>
                      <a:pt x="241935" y="2016443"/>
                    </a:lnTo>
                    <a:lnTo>
                      <a:pt x="260032" y="2016443"/>
                    </a:lnTo>
                    <a:lnTo>
                      <a:pt x="277178" y="2008823"/>
                    </a:lnTo>
                    <a:lnTo>
                      <a:pt x="296228" y="2008823"/>
                    </a:lnTo>
                    <a:lnTo>
                      <a:pt x="314325" y="2005013"/>
                    </a:lnTo>
                    <a:lnTo>
                      <a:pt x="333373" y="2011680"/>
                    </a:lnTo>
                    <a:lnTo>
                      <a:pt x="350518" y="2003108"/>
                    </a:lnTo>
                    <a:lnTo>
                      <a:pt x="368616" y="1997393"/>
                    </a:lnTo>
                    <a:lnTo>
                      <a:pt x="387666" y="2003108"/>
                    </a:lnTo>
                    <a:lnTo>
                      <a:pt x="405763" y="2000250"/>
                    </a:lnTo>
                    <a:lnTo>
                      <a:pt x="423861" y="2002155"/>
                    </a:lnTo>
                    <a:lnTo>
                      <a:pt x="441958" y="1994535"/>
                    </a:lnTo>
                    <a:lnTo>
                      <a:pt x="460056" y="1996440"/>
                    </a:lnTo>
                    <a:lnTo>
                      <a:pt x="478153" y="1990725"/>
                    </a:lnTo>
                    <a:lnTo>
                      <a:pt x="497203" y="1999298"/>
                    </a:lnTo>
                    <a:lnTo>
                      <a:pt x="515301" y="1995488"/>
                    </a:lnTo>
                    <a:lnTo>
                      <a:pt x="533398" y="1988820"/>
                    </a:lnTo>
                    <a:lnTo>
                      <a:pt x="551496" y="1993583"/>
                    </a:lnTo>
                    <a:lnTo>
                      <a:pt x="569593" y="1993583"/>
                    </a:lnTo>
                    <a:lnTo>
                      <a:pt x="586738" y="1984058"/>
                    </a:lnTo>
                    <a:lnTo>
                      <a:pt x="604836" y="1982153"/>
                    </a:lnTo>
                    <a:lnTo>
                      <a:pt x="622933" y="1985963"/>
                    </a:lnTo>
                    <a:lnTo>
                      <a:pt x="641031" y="1991678"/>
                    </a:lnTo>
                    <a:lnTo>
                      <a:pt x="659128" y="1986915"/>
                    </a:lnTo>
                    <a:lnTo>
                      <a:pt x="677226" y="1988820"/>
                    </a:lnTo>
                    <a:lnTo>
                      <a:pt x="694371" y="1980248"/>
                    </a:lnTo>
                    <a:lnTo>
                      <a:pt x="712468" y="1985963"/>
                    </a:lnTo>
                    <a:lnTo>
                      <a:pt x="730566" y="1980248"/>
                    </a:lnTo>
                    <a:lnTo>
                      <a:pt x="748663" y="1980248"/>
                    </a:lnTo>
                    <a:lnTo>
                      <a:pt x="766761" y="1975485"/>
                    </a:lnTo>
                    <a:lnTo>
                      <a:pt x="784858" y="1974533"/>
                    </a:lnTo>
                    <a:lnTo>
                      <a:pt x="803908" y="1981200"/>
                    </a:lnTo>
                    <a:lnTo>
                      <a:pt x="822006" y="1980248"/>
                    </a:lnTo>
                    <a:lnTo>
                      <a:pt x="840103" y="1972628"/>
                    </a:lnTo>
                    <a:lnTo>
                      <a:pt x="858201" y="1973580"/>
                    </a:lnTo>
                    <a:lnTo>
                      <a:pt x="876298" y="1970723"/>
                    </a:lnTo>
                    <a:lnTo>
                      <a:pt x="894396" y="1973580"/>
                    </a:lnTo>
                    <a:lnTo>
                      <a:pt x="912493" y="1965960"/>
                    </a:lnTo>
                    <a:lnTo>
                      <a:pt x="930591" y="1970723"/>
                    </a:lnTo>
                    <a:lnTo>
                      <a:pt x="948688" y="1965008"/>
                    </a:lnTo>
                    <a:lnTo>
                      <a:pt x="966786" y="1964055"/>
                    </a:lnTo>
                    <a:lnTo>
                      <a:pt x="984883" y="1969770"/>
                    </a:lnTo>
                    <a:lnTo>
                      <a:pt x="1002981" y="1962150"/>
                    </a:lnTo>
                    <a:lnTo>
                      <a:pt x="1021078" y="1963103"/>
                    </a:lnTo>
                    <a:lnTo>
                      <a:pt x="1039176" y="1956435"/>
                    </a:lnTo>
                    <a:lnTo>
                      <a:pt x="1054416" y="1965960"/>
                    </a:lnTo>
                    <a:close/>
                  </a:path>
                </a:pathLst>
              </a:custGeom>
              <a:solidFill>
                <a:srgbClr val="E44027"/>
              </a:solidFill>
              <a:ln w="952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949276C1-4C63-284C-B0EB-13D398CD9BAE}"/>
                  </a:ext>
                </a:extLst>
              </p:cNvPr>
              <p:cNvSpPr/>
              <p:nvPr/>
            </p:nvSpPr>
            <p:spPr>
              <a:xfrm>
                <a:off x="5629312" y="3986770"/>
                <a:ext cx="573462" cy="938708"/>
              </a:xfrm>
              <a:custGeom>
                <a:avLst/>
                <a:gdLst>
                  <a:gd name="connsiteX0" fmla="*/ 659130 w 1259204"/>
                  <a:gd name="connsiteY0" fmla="*/ 36195 h 2061208"/>
                  <a:gd name="connsiteX1" fmla="*/ 676275 w 1259204"/>
                  <a:gd name="connsiteY1" fmla="*/ 34290 h 2061208"/>
                  <a:gd name="connsiteX2" fmla="*/ 690563 w 1259204"/>
                  <a:gd name="connsiteY2" fmla="*/ 20955 h 2061208"/>
                  <a:gd name="connsiteX3" fmla="*/ 707708 w 1259204"/>
                  <a:gd name="connsiteY3" fmla="*/ 13335 h 2061208"/>
                  <a:gd name="connsiteX4" fmla="*/ 725805 w 1259204"/>
                  <a:gd name="connsiteY4" fmla="*/ 8573 h 2061208"/>
                  <a:gd name="connsiteX5" fmla="*/ 743902 w 1259204"/>
                  <a:gd name="connsiteY5" fmla="*/ 3810 h 2061208"/>
                  <a:gd name="connsiteX6" fmla="*/ 762952 w 1259204"/>
                  <a:gd name="connsiteY6" fmla="*/ 8573 h 2061208"/>
                  <a:gd name="connsiteX7" fmla="*/ 782002 w 1259204"/>
                  <a:gd name="connsiteY7" fmla="*/ 0 h 2061208"/>
                  <a:gd name="connsiteX8" fmla="*/ 800100 w 1259204"/>
                  <a:gd name="connsiteY8" fmla="*/ 10478 h 2061208"/>
                  <a:gd name="connsiteX9" fmla="*/ 807720 w 1259204"/>
                  <a:gd name="connsiteY9" fmla="*/ 28575 h 2061208"/>
                  <a:gd name="connsiteX10" fmla="*/ 819150 w 1259204"/>
                  <a:gd name="connsiteY10" fmla="*/ 42863 h 2061208"/>
                  <a:gd name="connsiteX11" fmla="*/ 822960 w 1259204"/>
                  <a:gd name="connsiteY11" fmla="*/ 60960 h 2061208"/>
                  <a:gd name="connsiteX12" fmla="*/ 834390 w 1259204"/>
                  <a:gd name="connsiteY12" fmla="*/ 75248 h 2061208"/>
                  <a:gd name="connsiteX13" fmla="*/ 845820 w 1259204"/>
                  <a:gd name="connsiteY13" fmla="*/ 89535 h 2061208"/>
                  <a:gd name="connsiteX14" fmla="*/ 854393 w 1259204"/>
                  <a:gd name="connsiteY14" fmla="*/ 105728 h 2061208"/>
                  <a:gd name="connsiteX15" fmla="*/ 859155 w 1259204"/>
                  <a:gd name="connsiteY15" fmla="*/ 123825 h 2061208"/>
                  <a:gd name="connsiteX16" fmla="*/ 869633 w 1259204"/>
                  <a:gd name="connsiteY16" fmla="*/ 138113 h 2061208"/>
                  <a:gd name="connsiteX17" fmla="*/ 881063 w 1259204"/>
                  <a:gd name="connsiteY17" fmla="*/ 152400 h 2061208"/>
                  <a:gd name="connsiteX18" fmla="*/ 886777 w 1259204"/>
                  <a:gd name="connsiteY18" fmla="*/ 170498 h 2061208"/>
                  <a:gd name="connsiteX19" fmla="*/ 899160 w 1259204"/>
                  <a:gd name="connsiteY19" fmla="*/ 183833 h 2061208"/>
                  <a:gd name="connsiteX20" fmla="*/ 905827 w 1259204"/>
                  <a:gd name="connsiteY20" fmla="*/ 200978 h 2061208"/>
                  <a:gd name="connsiteX21" fmla="*/ 911543 w 1259204"/>
                  <a:gd name="connsiteY21" fmla="*/ 219075 h 2061208"/>
                  <a:gd name="connsiteX22" fmla="*/ 924877 w 1259204"/>
                  <a:gd name="connsiteY22" fmla="*/ 232410 h 2061208"/>
                  <a:gd name="connsiteX23" fmla="*/ 933450 w 1259204"/>
                  <a:gd name="connsiteY23" fmla="*/ 248603 h 2061208"/>
                  <a:gd name="connsiteX24" fmla="*/ 941070 w 1259204"/>
                  <a:gd name="connsiteY24" fmla="*/ 265747 h 2061208"/>
                  <a:gd name="connsiteX25" fmla="*/ 944880 w 1259204"/>
                  <a:gd name="connsiteY25" fmla="*/ 283845 h 2061208"/>
                  <a:gd name="connsiteX26" fmla="*/ 939165 w 1259204"/>
                  <a:gd name="connsiteY26" fmla="*/ 301943 h 2061208"/>
                  <a:gd name="connsiteX27" fmla="*/ 945833 w 1259204"/>
                  <a:gd name="connsiteY27" fmla="*/ 320040 h 2061208"/>
                  <a:gd name="connsiteX28" fmla="*/ 937260 w 1259204"/>
                  <a:gd name="connsiteY28" fmla="*/ 338138 h 2061208"/>
                  <a:gd name="connsiteX29" fmla="*/ 945833 w 1259204"/>
                  <a:gd name="connsiteY29" fmla="*/ 356235 h 2061208"/>
                  <a:gd name="connsiteX30" fmla="*/ 940118 w 1259204"/>
                  <a:gd name="connsiteY30" fmla="*/ 374333 h 2061208"/>
                  <a:gd name="connsiteX31" fmla="*/ 937260 w 1259204"/>
                  <a:gd name="connsiteY31" fmla="*/ 392430 h 2061208"/>
                  <a:gd name="connsiteX32" fmla="*/ 938213 w 1259204"/>
                  <a:gd name="connsiteY32" fmla="*/ 410528 h 2061208"/>
                  <a:gd name="connsiteX33" fmla="*/ 936308 w 1259204"/>
                  <a:gd name="connsiteY33" fmla="*/ 428625 h 2061208"/>
                  <a:gd name="connsiteX34" fmla="*/ 934402 w 1259204"/>
                  <a:gd name="connsiteY34" fmla="*/ 446722 h 2061208"/>
                  <a:gd name="connsiteX35" fmla="*/ 943927 w 1259204"/>
                  <a:gd name="connsiteY35" fmla="*/ 464820 h 2061208"/>
                  <a:gd name="connsiteX36" fmla="*/ 933450 w 1259204"/>
                  <a:gd name="connsiteY36" fmla="*/ 482918 h 2061208"/>
                  <a:gd name="connsiteX37" fmla="*/ 943927 w 1259204"/>
                  <a:gd name="connsiteY37" fmla="*/ 501015 h 2061208"/>
                  <a:gd name="connsiteX38" fmla="*/ 941070 w 1259204"/>
                  <a:gd name="connsiteY38" fmla="*/ 519113 h 2061208"/>
                  <a:gd name="connsiteX39" fmla="*/ 934402 w 1259204"/>
                  <a:gd name="connsiteY39" fmla="*/ 537210 h 2061208"/>
                  <a:gd name="connsiteX40" fmla="*/ 943927 w 1259204"/>
                  <a:gd name="connsiteY40" fmla="*/ 555308 h 2061208"/>
                  <a:gd name="connsiteX41" fmla="*/ 942022 w 1259204"/>
                  <a:gd name="connsiteY41" fmla="*/ 568643 h 2061208"/>
                  <a:gd name="connsiteX42" fmla="*/ 956310 w 1259204"/>
                  <a:gd name="connsiteY42" fmla="*/ 579118 h 2061208"/>
                  <a:gd name="connsiteX43" fmla="*/ 975360 w 1259204"/>
                  <a:gd name="connsiteY43" fmla="*/ 573405 h 2061208"/>
                  <a:gd name="connsiteX44" fmla="*/ 990600 w 1259204"/>
                  <a:gd name="connsiteY44" fmla="*/ 585786 h 2061208"/>
                  <a:gd name="connsiteX45" fmla="*/ 1009650 w 1259204"/>
                  <a:gd name="connsiteY45" fmla="*/ 588643 h 2061208"/>
                  <a:gd name="connsiteX46" fmla="*/ 1021080 w 1259204"/>
                  <a:gd name="connsiteY46" fmla="*/ 602931 h 2061208"/>
                  <a:gd name="connsiteX47" fmla="*/ 1028700 w 1259204"/>
                  <a:gd name="connsiteY47" fmla="*/ 618171 h 2061208"/>
                  <a:gd name="connsiteX48" fmla="*/ 1043940 w 1259204"/>
                  <a:gd name="connsiteY48" fmla="*/ 631506 h 2061208"/>
                  <a:gd name="connsiteX49" fmla="*/ 1045845 w 1259204"/>
                  <a:gd name="connsiteY49" fmla="*/ 649603 h 2061208"/>
                  <a:gd name="connsiteX50" fmla="*/ 1046797 w 1259204"/>
                  <a:gd name="connsiteY50" fmla="*/ 667701 h 2061208"/>
                  <a:gd name="connsiteX51" fmla="*/ 1053465 w 1259204"/>
                  <a:gd name="connsiteY51" fmla="*/ 684846 h 2061208"/>
                  <a:gd name="connsiteX52" fmla="*/ 1051560 w 1259204"/>
                  <a:gd name="connsiteY52" fmla="*/ 702943 h 2061208"/>
                  <a:gd name="connsiteX53" fmla="*/ 1049655 w 1259204"/>
                  <a:gd name="connsiteY53" fmla="*/ 721041 h 2061208"/>
                  <a:gd name="connsiteX54" fmla="*/ 1042988 w 1259204"/>
                  <a:gd name="connsiteY54" fmla="*/ 738186 h 2061208"/>
                  <a:gd name="connsiteX55" fmla="*/ 1041083 w 1259204"/>
                  <a:gd name="connsiteY55" fmla="*/ 755331 h 2061208"/>
                  <a:gd name="connsiteX56" fmla="*/ 1042035 w 1259204"/>
                  <a:gd name="connsiteY56" fmla="*/ 774381 h 2061208"/>
                  <a:gd name="connsiteX57" fmla="*/ 1029652 w 1259204"/>
                  <a:gd name="connsiteY57" fmla="*/ 788668 h 2061208"/>
                  <a:gd name="connsiteX58" fmla="*/ 1024890 w 1259204"/>
                  <a:gd name="connsiteY58" fmla="*/ 807718 h 2061208"/>
                  <a:gd name="connsiteX59" fmla="*/ 1010602 w 1259204"/>
                  <a:gd name="connsiteY59" fmla="*/ 818196 h 2061208"/>
                  <a:gd name="connsiteX60" fmla="*/ 998220 w 1259204"/>
                  <a:gd name="connsiteY60" fmla="*/ 828673 h 2061208"/>
                  <a:gd name="connsiteX61" fmla="*/ 986790 w 1259204"/>
                  <a:gd name="connsiteY61" fmla="*/ 842961 h 2061208"/>
                  <a:gd name="connsiteX62" fmla="*/ 967740 w 1259204"/>
                  <a:gd name="connsiteY62" fmla="*/ 839151 h 2061208"/>
                  <a:gd name="connsiteX63" fmla="*/ 950595 w 1259204"/>
                  <a:gd name="connsiteY63" fmla="*/ 841056 h 2061208"/>
                  <a:gd name="connsiteX64" fmla="*/ 948690 w 1259204"/>
                  <a:gd name="connsiteY64" fmla="*/ 860106 h 2061208"/>
                  <a:gd name="connsiteX65" fmla="*/ 954405 w 1259204"/>
                  <a:gd name="connsiteY65" fmla="*/ 879156 h 2061208"/>
                  <a:gd name="connsiteX66" fmla="*/ 954405 w 1259204"/>
                  <a:gd name="connsiteY66" fmla="*/ 898206 h 2061208"/>
                  <a:gd name="connsiteX67" fmla="*/ 952500 w 1259204"/>
                  <a:gd name="connsiteY67" fmla="*/ 917256 h 2061208"/>
                  <a:gd name="connsiteX68" fmla="*/ 954405 w 1259204"/>
                  <a:gd name="connsiteY68" fmla="*/ 936306 h 2061208"/>
                  <a:gd name="connsiteX69" fmla="*/ 952500 w 1259204"/>
                  <a:gd name="connsiteY69" fmla="*/ 955356 h 2061208"/>
                  <a:gd name="connsiteX70" fmla="*/ 945833 w 1259204"/>
                  <a:gd name="connsiteY70" fmla="*/ 973453 h 2061208"/>
                  <a:gd name="connsiteX71" fmla="*/ 944880 w 1259204"/>
                  <a:gd name="connsiteY71" fmla="*/ 992503 h 2061208"/>
                  <a:gd name="connsiteX72" fmla="*/ 945833 w 1259204"/>
                  <a:gd name="connsiteY72" fmla="*/ 1011553 h 2061208"/>
                  <a:gd name="connsiteX73" fmla="*/ 933450 w 1259204"/>
                  <a:gd name="connsiteY73" fmla="*/ 1028698 h 2061208"/>
                  <a:gd name="connsiteX74" fmla="*/ 930593 w 1259204"/>
                  <a:gd name="connsiteY74" fmla="*/ 1046796 h 2061208"/>
                  <a:gd name="connsiteX75" fmla="*/ 935355 w 1259204"/>
                  <a:gd name="connsiteY75" fmla="*/ 1066798 h 2061208"/>
                  <a:gd name="connsiteX76" fmla="*/ 922020 w 1259204"/>
                  <a:gd name="connsiteY76" fmla="*/ 1082038 h 2061208"/>
                  <a:gd name="connsiteX77" fmla="*/ 915352 w 1259204"/>
                  <a:gd name="connsiteY77" fmla="*/ 1098231 h 2061208"/>
                  <a:gd name="connsiteX78" fmla="*/ 916305 w 1259204"/>
                  <a:gd name="connsiteY78" fmla="*/ 1117281 h 2061208"/>
                  <a:gd name="connsiteX79" fmla="*/ 907733 w 1259204"/>
                  <a:gd name="connsiteY79" fmla="*/ 1132521 h 2061208"/>
                  <a:gd name="connsiteX80" fmla="*/ 893445 w 1259204"/>
                  <a:gd name="connsiteY80" fmla="*/ 1143951 h 2061208"/>
                  <a:gd name="connsiteX81" fmla="*/ 882015 w 1259204"/>
                  <a:gd name="connsiteY81" fmla="*/ 1156333 h 2061208"/>
                  <a:gd name="connsiteX82" fmla="*/ 872490 w 1259204"/>
                  <a:gd name="connsiteY82" fmla="*/ 1170621 h 2061208"/>
                  <a:gd name="connsiteX83" fmla="*/ 865822 w 1259204"/>
                  <a:gd name="connsiteY83" fmla="*/ 1187766 h 2061208"/>
                  <a:gd name="connsiteX84" fmla="*/ 848677 w 1259204"/>
                  <a:gd name="connsiteY84" fmla="*/ 1194433 h 2061208"/>
                  <a:gd name="connsiteX85" fmla="*/ 840105 w 1259204"/>
                  <a:gd name="connsiteY85" fmla="*/ 1208721 h 2061208"/>
                  <a:gd name="connsiteX86" fmla="*/ 834390 w 1259204"/>
                  <a:gd name="connsiteY86" fmla="*/ 1226818 h 2061208"/>
                  <a:gd name="connsiteX87" fmla="*/ 839152 w 1259204"/>
                  <a:gd name="connsiteY87" fmla="*/ 1244916 h 2061208"/>
                  <a:gd name="connsiteX88" fmla="*/ 842010 w 1259204"/>
                  <a:gd name="connsiteY88" fmla="*/ 1263013 h 2061208"/>
                  <a:gd name="connsiteX89" fmla="*/ 837247 w 1259204"/>
                  <a:gd name="connsiteY89" fmla="*/ 1281111 h 2061208"/>
                  <a:gd name="connsiteX90" fmla="*/ 846772 w 1259204"/>
                  <a:gd name="connsiteY90" fmla="*/ 1298256 h 2061208"/>
                  <a:gd name="connsiteX91" fmla="*/ 841058 w 1259204"/>
                  <a:gd name="connsiteY91" fmla="*/ 1316353 h 2061208"/>
                  <a:gd name="connsiteX92" fmla="*/ 843915 w 1259204"/>
                  <a:gd name="connsiteY92" fmla="*/ 1334451 h 2061208"/>
                  <a:gd name="connsiteX93" fmla="*/ 840105 w 1259204"/>
                  <a:gd name="connsiteY93" fmla="*/ 1352548 h 2061208"/>
                  <a:gd name="connsiteX94" fmla="*/ 842963 w 1259204"/>
                  <a:gd name="connsiteY94" fmla="*/ 1370646 h 2061208"/>
                  <a:gd name="connsiteX95" fmla="*/ 849630 w 1259204"/>
                  <a:gd name="connsiteY95" fmla="*/ 1388743 h 2061208"/>
                  <a:gd name="connsiteX96" fmla="*/ 849630 w 1259204"/>
                  <a:gd name="connsiteY96" fmla="*/ 1406841 h 2061208"/>
                  <a:gd name="connsiteX97" fmla="*/ 845820 w 1259204"/>
                  <a:gd name="connsiteY97" fmla="*/ 1424938 h 2061208"/>
                  <a:gd name="connsiteX98" fmla="*/ 843915 w 1259204"/>
                  <a:gd name="connsiteY98" fmla="*/ 1445893 h 2061208"/>
                  <a:gd name="connsiteX99" fmla="*/ 864870 w 1259204"/>
                  <a:gd name="connsiteY99" fmla="*/ 1445893 h 2061208"/>
                  <a:gd name="connsiteX100" fmla="*/ 879158 w 1259204"/>
                  <a:gd name="connsiteY100" fmla="*/ 1458276 h 2061208"/>
                  <a:gd name="connsiteX101" fmla="*/ 898208 w 1259204"/>
                  <a:gd name="connsiteY101" fmla="*/ 1452561 h 2061208"/>
                  <a:gd name="connsiteX102" fmla="*/ 913447 w 1259204"/>
                  <a:gd name="connsiteY102" fmla="*/ 1460181 h 2061208"/>
                  <a:gd name="connsiteX103" fmla="*/ 929640 w 1259204"/>
                  <a:gd name="connsiteY103" fmla="*/ 1464943 h 2061208"/>
                  <a:gd name="connsiteX104" fmla="*/ 943927 w 1259204"/>
                  <a:gd name="connsiteY104" fmla="*/ 1477326 h 2061208"/>
                  <a:gd name="connsiteX105" fmla="*/ 959168 w 1259204"/>
                  <a:gd name="connsiteY105" fmla="*/ 1481136 h 2061208"/>
                  <a:gd name="connsiteX106" fmla="*/ 971550 w 1259204"/>
                  <a:gd name="connsiteY106" fmla="*/ 1491613 h 2061208"/>
                  <a:gd name="connsiteX107" fmla="*/ 982027 w 1259204"/>
                  <a:gd name="connsiteY107" fmla="*/ 1504948 h 2061208"/>
                  <a:gd name="connsiteX108" fmla="*/ 990600 w 1259204"/>
                  <a:gd name="connsiteY108" fmla="*/ 1520188 h 2061208"/>
                  <a:gd name="connsiteX109" fmla="*/ 1003935 w 1259204"/>
                  <a:gd name="connsiteY109" fmla="*/ 1531618 h 2061208"/>
                  <a:gd name="connsiteX110" fmla="*/ 1016318 w 1259204"/>
                  <a:gd name="connsiteY110" fmla="*/ 1544001 h 2061208"/>
                  <a:gd name="connsiteX111" fmla="*/ 1028700 w 1259204"/>
                  <a:gd name="connsiteY111" fmla="*/ 1556383 h 2061208"/>
                  <a:gd name="connsiteX112" fmla="*/ 1041083 w 1259204"/>
                  <a:gd name="connsiteY112" fmla="*/ 1568766 h 2061208"/>
                  <a:gd name="connsiteX113" fmla="*/ 1054418 w 1259204"/>
                  <a:gd name="connsiteY113" fmla="*/ 1580196 h 2061208"/>
                  <a:gd name="connsiteX114" fmla="*/ 1059180 w 1259204"/>
                  <a:gd name="connsiteY114" fmla="*/ 1599246 h 2061208"/>
                  <a:gd name="connsiteX115" fmla="*/ 1073468 w 1259204"/>
                  <a:gd name="connsiteY115" fmla="*/ 1609723 h 2061208"/>
                  <a:gd name="connsiteX116" fmla="*/ 1088708 w 1259204"/>
                  <a:gd name="connsiteY116" fmla="*/ 1619248 h 2061208"/>
                  <a:gd name="connsiteX117" fmla="*/ 1097280 w 1259204"/>
                  <a:gd name="connsiteY117" fmla="*/ 1635441 h 2061208"/>
                  <a:gd name="connsiteX118" fmla="*/ 1107758 w 1259204"/>
                  <a:gd name="connsiteY118" fmla="*/ 1648776 h 2061208"/>
                  <a:gd name="connsiteX119" fmla="*/ 1119188 w 1259204"/>
                  <a:gd name="connsiteY119" fmla="*/ 1661158 h 2061208"/>
                  <a:gd name="connsiteX120" fmla="*/ 1133475 w 1259204"/>
                  <a:gd name="connsiteY120" fmla="*/ 1675446 h 2061208"/>
                  <a:gd name="connsiteX121" fmla="*/ 1152525 w 1259204"/>
                  <a:gd name="connsiteY121" fmla="*/ 1679256 h 2061208"/>
                  <a:gd name="connsiteX122" fmla="*/ 1171575 w 1259204"/>
                  <a:gd name="connsiteY122" fmla="*/ 1683066 h 2061208"/>
                  <a:gd name="connsiteX123" fmla="*/ 1186815 w 1259204"/>
                  <a:gd name="connsiteY123" fmla="*/ 1695448 h 2061208"/>
                  <a:gd name="connsiteX124" fmla="*/ 1205865 w 1259204"/>
                  <a:gd name="connsiteY124" fmla="*/ 1699258 h 2061208"/>
                  <a:gd name="connsiteX125" fmla="*/ 1223963 w 1259204"/>
                  <a:gd name="connsiteY125" fmla="*/ 1704021 h 2061208"/>
                  <a:gd name="connsiteX126" fmla="*/ 1242060 w 1259204"/>
                  <a:gd name="connsiteY126" fmla="*/ 1710688 h 2061208"/>
                  <a:gd name="connsiteX127" fmla="*/ 1259205 w 1259204"/>
                  <a:gd name="connsiteY127" fmla="*/ 1721166 h 2061208"/>
                  <a:gd name="connsiteX128" fmla="*/ 1244918 w 1259204"/>
                  <a:gd name="connsiteY128" fmla="*/ 1733548 h 2061208"/>
                  <a:gd name="connsiteX129" fmla="*/ 1233488 w 1259204"/>
                  <a:gd name="connsiteY129" fmla="*/ 1746883 h 2061208"/>
                  <a:gd name="connsiteX130" fmla="*/ 1225868 w 1259204"/>
                  <a:gd name="connsiteY130" fmla="*/ 1763076 h 2061208"/>
                  <a:gd name="connsiteX131" fmla="*/ 1207770 w 1259204"/>
                  <a:gd name="connsiteY131" fmla="*/ 1770696 h 2061208"/>
                  <a:gd name="connsiteX132" fmla="*/ 1195388 w 1259204"/>
                  <a:gd name="connsiteY132" fmla="*/ 1783078 h 2061208"/>
                  <a:gd name="connsiteX133" fmla="*/ 1189673 w 1259204"/>
                  <a:gd name="connsiteY133" fmla="*/ 1802128 h 2061208"/>
                  <a:gd name="connsiteX134" fmla="*/ 1171575 w 1259204"/>
                  <a:gd name="connsiteY134" fmla="*/ 1809748 h 2061208"/>
                  <a:gd name="connsiteX135" fmla="*/ 1168718 w 1259204"/>
                  <a:gd name="connsiteY135" fmla="*/ 1830703 h 2061208"/>
                  <a:gd name="connsiteX136" fmla="*/ 1150620 w 1259204"/>
                  <a:gd name="connsiteY136" fmla="*/ 1838323 h 2061208"/>
                  <a:gd name="connsiteX137" fmla="*/ 1143952 w 1259204"/>
                  <a:gd name="connsiteY137" fmla="*/ 1856421 h 2061208"/>
                  <a:gd name="connsiteX138" fmla="*/ 1131570 w 1259204"/>
                  <a:gd name="connsiteY138" fmla="*/ 1869756 h 2061208"/>
                  <a:gd name="connsiteX139" fmla="*/ 1121093 w 1259204"/>
                  <a:gd name="connsiteY139" fmla="*/ 1884043 h 2061208"/>
                  <a:gd name="connsiteX140" fmla="*/ 1109663 w 1259204"/>
                  <a:gd name="connsiteY140" fmla="*/ 1897378 h 2061208"/>
                  <a:gd name="connsiteX141" fmla="*/ 1098233 w 1259204"/>
                  <a:gd name="connsiteY141" fmla="*/ 1910713 h 2061208"/>
                  <a:gd name="connsiteX142" fmla="*/ 1083945 w 1259204"/>
                  <a:gd name="connsiteY142" fmla="*/ 1922143 h 2061208"/>
                  <a:gd name="connsiteX143" fmla="*/ 1067752 w 1259204"/>
                  <a:gd name="connsiteY143" fmla="*/ 1931668 h 2061208"/>
                  <a:gd name="connsiteX144" fmla="*/ 1059180 w 1259204"/>
                  <a:gd name="connsiteY144" fmla="*/ 1947861 h 2061208"/>
                  <a:gd name="connsiteX145" fmla="*/ 1043940 w 1259204"/>
                  <a:gd name="connsiteY145" fmla="*/ 1958338 h 2061208"/>
                  <a:gd name="connsiteX146" fmla="*/ 1038225 w 1259204"/>
                  <a:gd name="connsiteY146" fmla="*/ 1977388 h 2061208"/>
                  <a:gd name="connsiteX147" fmla="*/ 1021080 w 1259204"/>
                  <a:gd name="connsiteY147" fmla="*/ 1985961 h 2061208"/>
                  <a:gd name="connsiteX148" fmla="*/ 1013460 w 1259204"/>
                  <a:gd name="connsiteY148" fmla="*/ 2005011 h 2061208"/>
                  <a:gd name="connsiteX149" fmla="*/ 992505 w 1259204"/>
                  <a:gd name="connsiteY149" fmla="*/ 2001201 h 2061208"/>
                  <a:gd name="connsiteX150" fmla="*/ 974408 w 1259204"/>
                  <a:gd name="connsiteY150" fmla="*/ 2003106 h 2061208"/>
                  <a:gd name="connsiteX151" fmla="*/ 957263 w 1259204"/>
                  <a:gd name="connsiteY151" fmla="*/ 2010726 h 2061208"/>
                  <a:gd name="connsiteX152" fmla="*/ 939165 w 1259204"/>
                  <a:gd name="connsiteY152" fmla="*/ 2008821 h 2061208"/>
                  <a:gd name="connsiteX153" fmla="*/ 920115 w 1259204"/>
                  <a:gd name="connsiteY153" fmla="*/ 2005011 h 2061208"/>
                  <a:gd name="connsiteX154" fmla="*/ 902970 w 1259204"/>
                  <a:gd name="connsiteY154" fmla="*/ 2011678 h 2061208"/>
                  <a:gd name="connsiteX155" fmla="*/ 884872 w 1259204"/>
                  <a:gd name="connsiteY155" fmla="*/ 2010726 h 2061208"/>
                  <a:gd name="connsiteX156" fmla="*/ 866775 w 1259204"/>
                  <a:gd name="connsiteY156" fmla="*/ 2015488 h 2061208"/>
                  <a:gd name="connsiteX157" fmla="*/ 848677 w 1259204"/>
                  <a:gd name="connsiteY157" fmla="*/ 2015488 h 2061208"/>
                  <a:gd name="connsiteX158" fmla="*/ 832485 w 1259204"/>
                  <a:gd name="connsiteY158" fmla="*/ 2028823 h 2061208"/>
                  <a:gd name="connsiteX159" fmla="*/ 814388 w 1259204"/>
                  <a:gd name="connsiteY159" fmla="*/ 2026918 h 2061208"/>
                  <a:gd name="connsiteX160" fmla="*/ 797243 w 1259204"/>
                  <a:gd name="connsiteY160" fmla="*/ 2033586 h 2061208"/>
                  <a:gd name="connsiteX161" fmla="*/ 779145 w 1259204"/>
                  <a:gd name="connsiteY161" fmla="*/ 2034538 h 2061208"/>
                  <a:gd name="connsiteX162" fmla="*/ 760095 w 1259204"/>
                  <a:gd name="connsiteY162" fmla="*/ 2031681 h 2061208"/>
                  <a:gd name="connsiteX163" fmla="*/ 741997 w 1259204"/>
                  <a:gd name="connsiteY163" fmla="*/ 2036443 h 2061208"/>
                  <a:gd name="connsiteX164" fmla="*/ 723900 w 1259204"/>
                  <a:gd name="connsiteY164" fmla="*/ 2039301 h 2061208"/>
                  <a:gd name="connsiteX165" fmla="*/ 705802 w 1259204"/>
                  <a:gd name="connsiteY165" fmla="*/ 2039301 h 2061208"/>
                  <a:gd name="connsiteX166" fmla="*/ 687705 w 1259204"/>
                  <a:gd name="connsiteY166" fmla="*/ 2041206 h 2061208"/>
                  <a:gd name="connsiteX167" fmla="*/ 669608 w 1259204"/>
                  <a:gd name="connsiteY167" fmla="*/ 2043111 h 2061208"/>
                  <a:gd name="connsiteX168" fmla="*/ 651510 w 1259204"/>
                  <a:gd name="connsiteY168" fmla="*/ 2043111 h 2061208"/>
                  <a:gd name="connsiteX169" fmla="*/ 635318 w 1259204"/>
                  <a:gd name="connsiteY169" fmla="*/ 2050731 h 2061208"/>
                  <a:gd name="connsiteX170" fmla="*/ 617220 w 1259204"/>
                  <a:gd name="connsiteY170" fmla="*/ 2052636 h 2061208"/>
                  <a:gd name="connsiteX171" fmla="*/ 599122 w 1259204"/>
                  <a:gd name="connsiteY171" fmla="*/ 2056446 h 2061208"/>
                  <a:gd name="connsiteX172" fmla="*/ 580072 w 1259204"/>
                  <a:gd name="connsiteY172" fmla="*/ 2054541 h 2061208"/>
                  <a:gd name="connsiteX173" fmla="*/ 561975 w 1259204"/>
                  <a:gd name="connsiteY173" fmla="*/ 2053588 h 2061208"/>
                  <a:gd name="connsiteX174" fmla="*/ 544830 w 1259204"/>
                  <a:gd name="connsiteY174" fmla="*/ 2061208 h 2061208"/>
                  <a:gd name="connsiteX175" fmla="*/ 526733 w 1259204"/>
                  <a:gd name="connsiteY175" fmla="*/ 2057398 h 2061208"/>
                  <a:gd name="connsiteX176" fmla="*/ 509588 w 1259204"/>
                  <a:gd name="connsiteY176" fmla="*/ 2052636 h 2061208"/>
                  <a:gd name="connsiteX177" fmla="*/ 492442 w 1259204"/>
                  <a:gd name="connsiteY177" fmla="*/ 2046921 h 2061208"/>
                  <a:gd name="connsiteX178" fmla="*/ 473392 w 1259204"/>
                  <a:gd name="connsiteY178" fmla="*/ 2053588 h 2061208"/>
                  <a:gd name="connsiteX179" fmla="*/ 456247 w 1259204"/>
                  <a:gd name="connsiteY179" fmla="*/ 2048826 h 2061208"/>
                  <a:gd name="connsiteX180" fmla="*/ 439102 w 1259204"/>
                  <a:gd name="connsiteY180" fmla="*/ 2039301 h 2061208"/>
                  <a:gd name="connsiteX181" fmla="*/ 420052 w 1259204"/>
                  <a:gd name="connsiteY181" fmla="*/ 2045016 h 2061208"/>
                  <a:gd name="connsiteX182" fmla="*/ 403860 w 1259204"/>
                  <a:gd name="connsiteY182" fmla="*/ 2033586 h 2061208"/>
                  <a:gd name="connsiteX183" fmla="*/ 384810 w 1259204"/>
                  <a:gd name="connsiteY183" fmla="*/ 2038348 h 2061208"/>
                  <a:gd name="connsiteX184" fmla="*/ 366713 w 1259204"/>
                  <a:gd name="connsiteY184" fmla="*/ 2041206 h 2061208"/>
                  <a:gd name="connsiteX185" fmla="*/ 349567 w 1259204"/>
                  <a:gd name="connsiteY185" fmla="*/ 2032633 h 2061208"/>
                  <a:gd name="connsiteX186" fmla="*/ 332422 w 1259204"/>
                  <a:gd name="connsiteY186" fmla="*/ 2025013 h 2061208"/>
                  <a:gd name="connsiteX187" fmla="*/ 315277 w 1259204"/>
                  <a:gd name="connsiteY187" fmla="*/ 2025013 h 2061208"/>
                  <a:gd name="connsiteX188" fmla="*/ 301942 w 1259204"/>
                  <a:gd name="connsiteY188" fmla="*/ 2014536 h 2061208"/>
                  <a:gd name="connsiteX189" fmla="*/ 298133 w 1259204"/>
                  <a:gd name="connsiteY189" fmla="*/ 1996438 h 2061208"/>
                  <a:gd name="connsiteX190" fmla="*/ 285750 w 1259204"/>
                  <a:gd name="connsiteY190" fmla="*/ 1983103 h 2061208"/>
                  <a:gd name="connsiteX191" fmla="*/ 276225 w 1259204"/>
                  <a:gd name="connsiteY191" fmla="*/ 1967863 h 2061208"/>
                  <a:gd name="connsiteX192" fmla="*/ 268605 w 1259204"/>
                  <a:gd name="connsiteY192" fmla="*/ 1951671 h 2061208"/>
                  <a:gd name="connsiteX193" fmla="*/ 263842 w 1259204"/>
                  <a:gd name="connsiteY193" fmla="*/ 1933573 h 2061208"/>
                  <a:gd name="connsiteX194" fmla="*/ 248602 w 1259204"/>
                  <a:gd name="connsiteY194" fmla="*/ 1922143 h 2061208"/>
                  <a:gd name="connsiteX195" fmla="*/ 246697 w 1259204"/>
                  <a:gd name="connsiteY195" fmla="*/ 1903093 h 2061208"/>
                  <a:gd name="connsiteX196" fmla="*/ 229552 w 1259204"/>
                  <a:gd name="connsiteY196" fmla="*/ 1892616 h 2061208"/>
                  <a:gd name="connsiteX197" fmla="*/ 220027 w 1259204"/>
                  <a:gd name="connsiteY197" fmla="*/ 1877376 h 2061208"/>
                  <a:gd name="connsiteX198" fmla="*/ 216217 w 1259204"/>
                  <a:gd name="connsiteY198" fmla="*/ 1858326 h 2061208"/>
                  <a:gd name="connsiteX199" fmla="*/ 200977 w 1259204"/>
                  <a:gd name="connsiteY199" fmla="*/ 1846896 h 2061208"/>
                  <a:gd name="connsiteX200" fmla="*/ 194310 w 1259204"/>
                  <a:gd name="connsiteY200" fmla="*/ 1829751 h 2061208"/>
                  <a:gd name="connsiteX201" fmla="*/ 183832 w 1259204"/>
                  <a:gd name="connsiteY201" fmla="*/ 1815463 h 2061208"/>
                  <a:gd name="connsiteX202" fmla="*/ 183832 w 1259204"/>
                  <a:gd name="connsiteY202" fmla="*/ 1794508 h 2061208"/>
                  <a:gd name="connsiteX203" fmla="*/ 170497 w 1259204"/>
                  <a:gd name="connsiteY203" fmla="*/ 1782126 h 2061208"/>
                  <a:gd name="connsiteX204" fmla="*/ 163830 w 1259204"/>
                  <a:gd name="connsiteY204" fmla="*/ 1764981 h 2061208"/>
                  <a:gd name="connsiteX205" fmla="*/ 154305 w 1259204"/>
                  <a:gd name="connsiteY205" fmla="*/ 1749741 h 2061208"/>
                  <a:gd name="connsiteX206" fmla="*/ 147638 w 1259204"/>
                  <a:gd name="connsiteY206" fmla="*/ 1732596 h 2061208"/>
                  <a:gd name="connsiteX207" fmla="*/ 135255 w 1259204"/>
                  <a:gd name="connsiteY207" fmla="*/ 1719261 h 2061208"/>
                  <a:gd name="connsiteX208" fmla="*/ 123825 w 1259204"/>
                  <a:gd name="connsiteY208" fmla="*/ 1704021 h 2061208"/>
                  <a:gd name="connsiteX209" fmla="*/ 113347 w 1259204"/>
                  <a:gd name="connsiteY209" fmla="*/ 1688781 h 2061208"/>
                  <a:gd name="connsiteX210" fmla="*/ 94297 w 1259204"/>
                  <a:gd name="connsiteY210" fmla="*/ 1680208 h 2061208"/>
                  <a:gd name="connsiteX211" fmla="*/ 90488 w 1259204"/>
                  <a:gd name="connsiteY211" fmla="*/ 1659253 h 2061208"/>
                  <a:gd name="connsiteX212" fmla="*/ 74295 w 1259204"/>
                  <a:gd name="connsiteY212" fmla="*/ 1647823 h 2061208"/>
                  <a:gd name="connsiteX213" fmla="*/ 62865 w 1259204"/>
                  <a:gd name="connsiteY213" fmla="*/ 1632583 h 2061208"/>
                  <a:gd name="connsiteX214" fmla="*/ 47625 w 1259204"/>
                  <a:gd name="connsiteY214" fmla="*/ 1620201 h 2061208"/>
                  <a:gd name="connsiteX215" fmla="*/ 44767 w 1259204"/>
                  <a:gd name="connsiteY215" fmla="*/ 1599246 h 2061208"/>
                  <a:gd name="connsiteX216" fmla="*/ 26670 w 1259204"/>
                  <a:gd name="connsiteY216" fmla="*/ 1589721 h 2061208"/>
                  <a:gd name="connsiteX217" fmla="*/ 18097 w 1259204"/>
                  <a:gd name="connsiteY217" fmla="*/ 1571623 h 2061208"/>
                  <a:gd name="connsiteX218" fmla="*/ 36195 w 1259204"/>
                  <a:gd name="connsiteY218" fmla="*/ 1565908 h 2061208"/>
                  <a:gd name="connsiteX219" fmla="*/ 50482 w 1259204"/>
                  <a:gd name="connsiteY219" fmla="*/ 1552573 h 2061208"/>
                  <a:gd name="connsiteX220" fmla="*/ 71438 w 1259204"/>
                  <a:gd name="connsiteY220" fmla="*/ 1554478 h 2061208"/>
                  <a:gd name="connsiteX221" fmla="*/ 84772 w 1259204"/>
                  <a:gd name="connsiteY221" fmla="*/ 1540191 h 2061208"/>
                  <a:gd name="connsiteX222" fmla="*/ 101917 w 1259204"/>
                  <a:gd name="connsiteY222" fmla="*/ 1533523 h 2061208"/>
                  <a:gd name="connsiteX223" fmla="*/ 118110 w 1259204"/>
                  <a:gd name="connsiteY223" fmla="*/ 1524951 h 2061208"/>
                  <a:gd name="connsiteX224" fmla="*/ 134302 w 1259204"/>
                  <a:gd name="connsiteY224" fmla="*/ 1516378 h 2061208"/>
                  <a:gd name="connsiteX225" fmla="*/ 150495 w 1259204"/>
                  <a:gd name="connsiteY225" fmla="*/ 1508758 h 2061208"/>
                  <a:gd name="connsiteX226" fmla="*/ 169545 w 1259204"/>
                  <a:gd name="connsiteY226" fmla="*/ 1505901 h 2061208"/>
                  <a:gd name="connsiteX227" fmla="*/ 188595 w 1259204"/>
                  <a:gd name="connsiteY227" fmla="*/ 1503043 h 2061208"/>
                  <a:gd name="connsiteX228" fmla="*/ 205740 w 1259204"/>
                  <a:gd name="connsiteY228" fmla="*/ 1495423 h 2061208"/>
                  <a:gd name="connsiteX229" fmla="*/ 219075 w 1259204"/>
                  <a:gd name="connsiteY229" fmla="*/ 1481136 h 2061208"/>
                  <a:gd name="connsiteX230" fmla="*/ 239077 w 1259204"/>
                  <a:gd name="connsiteY230" fmla="*/ 1481136 h 2061208"/>
                  <a:gd name="connsiteX231" fmla="*/ 252413 w 1259204"/>
                  <a:gd name="connsiteY231" fmla="*/ 1464943 h 2061208"/>
                  <a:gd name="connsiteX232" fmla="*/ 270510 w 1259204"/>
                  <a:gd name="connsiteY232" fmla="*/ 1460181 h 2061208"/>
                  <a:gd name="connsiteX233" fmla="*/ 285750 w 1259204"/>
                  <a:gd name="connsiteY233" fmla="*/ 1449703 h 2061208"/>
                  <a:gd name="connsiteX234" fmla="*/ 300038 w 1259204"/>
                  <a:gd name="connsiteY234" fmla="*/ 1443036 h 2061208"/>
                  <a:gd name="connsiteX235" fmla="*/ 300038 w 1259204"/>
                  <a:gd name="connsiteY235" fmla="*/ 1427796 h 2061208"/>
                  <a:gd name="connsiteX236" fmla="*/ 303847 w 1259204"/>
                  <a:gd name="connsiteY236" fmla="*/ 1409698 h 2061208"/>
                  <a:gd name="connsiteX237" fmla="*/ 304800 w 1259204"/>
                  <a:gd name="connsiteY237" fmla="*/ 1391601 h 2061208"/>
                  <a:gd name="connsiteX238" fmla="*/ 300038 w 1259204"/>
                  <a:gd name="connsiteY238" fmla="*/ 1374456 h 2061208"/>
                  <a:gd name="connsiteX239" fmla="*/ 297180 w 1259204"/>
                  <a:gd name="connsiteY239" fmla="*/ 1357311 h 2061208"/>
                  <a:gd name="connsiteX240" fmla="*/ 291465 w 1259204"/>
                  <a:gd name="connsiteY240" fmla="*/ 1340166 h 2061208"/>
                  <a:gd name="connsiteX241" fmla="*/ 299085 w 1259204"/>
                  <a:gd name="connsiteY241" fmla="*/ 1322068 h 2061208"/>
                  <a:gd name="connsiteX242" fmla="*/ 287655 w 1259204"/>
                  <a:gd name="connsiteY242" fmla="*/ 1304923 h 2061208"/>
                  <a:gd name="connsiteX243" fmla="*/ 295275 w 1259204"/>
                  <a:gd name="connsiteY243" fmla="*/ 1286826 h 2061208"/>
                  <a:gd name="connsiteX244" fmla="*/ 293370 w 1259204"/>
                  <a:gd name="connsiteY244" fmla="*/ 1269681 h 2061208"/>
                  <a:gd name="connsiteX245" fmla="*/ 290513 w 1259204"/>
                  <a:gd name="connsiteY245" fmla="*/ 1251583 h 2061208"/>
                  <a:gd name="connsiteX246" fmla="*/ 275272 w 1259204"/>
                  <a:gd name="connsiteY246" fmla="*/ 1241106 h 2061208"/>
                  <a:gd name="connsiteX247" fmla="*/ 258127 w 1259204"/>
                  <a:gd name="connsiteY247" fmla="*/ 1234438 h 2061208"/>
                  <a:gd name="connsiteX248" fmla="*/ 245745 w 1259204"/>
                  <a:gd name="connsiteY248" fmla="*/ 1221103 h 2061208"/>
                  <a:gd name="connsiteX249" fmla="*/ 231457 w 1259204"/>
                  <a:gd name="connsiteY249" fmla="*/ 1210626 h 2061208"/>
                  <a:gd name="connsiteX250" fmla="*/ 221932 w 1259204"/>
                  <a:gd name="connsiteY250" fmla="*/ 1195386 h 2061208"/>
                  <a:gd name="connsiteX251" fmla="*/ 202882 w 1259204"/>
                  <a:gd name="connsiteY251" fmla="*/ 1189671 h 2061208"/>
                  <a:gd name="connsiteX252" fmla="*/ 194310 w 1259204"/>
                  <a:gd name="connsiteY252" fmla="*/ 1173478 h 2061208"/>
                  <a:gd name="connsiteX253" fmla="*/ 185738 w 1259204"/>
                  <a:gd name="connsiteY253" fmla="*/ 1158238 h 2061208"/>
                  <a:gd name="connsiteX254" fmla="*/ 173355 w 1259204"/>
                  <a:gd name="connsiteY254" fmla="*/ 1145856 h 2061208"/>
                  <a:gd name="connsiteX255" fmla="*/ 158115 w 1259204"/>
                  <a:gd name="connsiteY255" fmla="*/ 1134426 h 2061208"/>
                  <a:gd name="connsiteX256" fmla="*/ 149542 w 1259204"/>
                  <a:gd name="connsiteY256" fmla="*/ 1118233 h 2061208"/>
                  <a:gd name="connsiteX257" fmla="*/ 146685 w 1259204"/>
                  <a:gd name="connsiteY257" fmla="*/ 1100136 h 2061208"/>
                  <a:gd name="connsiteX258" fmla="*/ 142875 w 1259204"/>
                  <a:gd name="connsiteY258" fmla="*/ 1082038 h 2061208"/>
                  <a:gd name="connsiteX259" fmla="*/ 138113 w 1259204"/>
                  <a:gd name="connsiteY259" fmla="*/ 1064893 h 2061208"/>
                  <a:gd name="connsiteX260" fmla="*/ 127635 w 1259204"/>
                  <a:gd name="connsiteY260" fmla="*/ 1049653 h 2061208"/>
                  <a:gd name="connsiteX261" fmla="*/ 122872 w 1259204"/>
                  <a:gd name="connsiteY261" fmla="*/ 1032508 h 2061208"/>
                  <a:gd name="connsiteX262" fmla="*/ 118110 w 1259204"/>
                  <a:gd name="connsiteY262" fmla="*/ 1015363 h 2061208"/>
                  <a:gd name="connsiteX263" fmla="*/ 120967 w 1259204"/>
                  <a:gd name="connsiteY263" fmla="*/ 997266 h 2061208"/>
                  <a:gd name="connsiteX264" fmla="*/ 115252 w 1259204"/>
                  <a:gd name="connsiteY264" fmla="*/ 980121 h 2061208"/>
                  <a:gd name="connsiteX265" fmla="*/ 111442 w 1259204"/>
                  <a:gd name="connsiteY265" fmla="*/ 960118 h 2061208"/>
                  <a:gd name="connsiteX266" fmla="*/ 105727 w 1259204"/>
                  <a:gd name="connsiteY266" fmla="*/ 940116 h 2061208"/>
                  <a:gd name="connsiteX267" fmla="*/ 111442 w 1259204"/>
                  <a:gd name="connsiteY267" fmla="*/ 920113 h 2061208"/>
                  <a:gd name="connsiteX268" fmla="*/ 110490 w 1259204"/>
                  <a:gd name="connsiteY268" fmla="*/ 900111 h 2061208"/>
                  <a:gd name="connsiteX269" fmla="*/ 115252 w 1259204"/>
                  <a:gd name="connsiteY269" fmla="*/ 879156 h 2061208"/>
                  <a:gd name="connsiteX270" fmla="*/ 116205 w 1259204"/>
                  <a:gd name="connsiteY270" fmla="*/ 882966 h 2061208"/>
                  <a:gd name="connsiteX271" fmla="*/ 111442 w 1259204"/>
                  <a:gd name="connsiteY271" fmla="*/ 864868 h 2061208"/>
                  <a:gd name="connsiteX272" fmla="*/ 94297 w 1259204"/>
                  <a:gd name="connsiteY272" fmla="*/ 862963 h 2061208"/>
                  <a:gd name="connsiteX273" fmla="*/ 75247 w 1259204"/>
                  <a:gd name="connsiteY273" fmla="*/ 861058 h 2061208"/>
                  <a:gd name="connsiteX274" fmla="*/ 59055 w 1259204"/>
                  <a:gd name="connsiteY274" fmla="*/ 851533 h 2061208"/>
                  <a:gd name="connsiteX275" fmla="*/ 49530 w 1259204"/>
                  <a:gd name="connsiteY275" fmla="*/ 834388 h 2061208"/>
                  <a:gd name="connsiteX276" fmla="*/ 34290 w 1259204"/>
                  <a:gd name="connsiteY276" fmla="*/ 823911 h 2061208"/>
                  <a:gd name="connsiteX277" fmla="*/ 19050 w 1259204"/>
                  <a:gd name="connsiteY277" fmla="*/ 811528 h 2061208"/>
                  <a:gd name="connsiteX278" fmla="*/ 20955 w 1259204"/>
                  <a:gd name="connsiteY278" fmla="*/ 790573 h 2061208"/>
                  <a:gd name="connsiteX279" fmla="*/ 9525 w 1259204"/>
                  <a:gd name="connsiteY279" fmla="*/ 775333 h 2061208"/>
                  <a:gd name="connsiteX280" fmla="*/ 952 w 1259204"/>
                  <a:gd name="connsiteY280" fmla="*/ 758188 h 2061208"/>
                  <a:gd name="connsiteX281" fmla="*/ 0 w 1259204"/>
                  <a:gd name="connsiteY281" fmla="*/ 739138 h 2061208"/>
                  <a:gd name="connsiteX282" fmla="*/ 5715 w 1259204"/>
                  <a:gd name="connsiteY282" fmla="*/ 720088 h 2061208"/>
                  <a:gd name="connsiteX283" fmla="*/ 3810 w 1259204"/>
                  <a:gd name="connsiteY283" fmla="*/ 701991 h 2061208"/>
                  <a:gd name="connsiteX284" fmla="*/ 1905 w 1259204"/>
                  <a:gd name="connsiteY284" fmla="*/ 682941 h 2061208"/>
                  <a:gd name="connsiteX285" fmla="*/ 4763 w 1259204"/>
                  <a:gd name="connsiteY285" fmla="*/ 664843 h 2061208"/>
                  <a:gd name="connsiteX286" fmla="*/ 16192 w 1259204"/>
                  <a:gd name="connsiteY286" fmla="*/ 649603 h 2061208"/>
                  <a:gd name="connsiteX287" fmla="*/ 20955 w 1259204"/>
                  <a:gd name="connsiteY287" fmla="*/ 631506 h 2061208"/>
                  <a:gd name="connsiteX288" fmla="*/ 29527 w 1259204"/>
                  <a:gd name="connsiteY288" fmla="*/ 615313 h 2061208"/>
                  <a:gd name="connsiteX289" fmla="*/ 45720 w 1259204"/>
                  <a:gd name="connsiteY289" fmla="*/ 605788 h 2061208"/>
                  <a:gd name="connsiteX290" fmla="*/ 61913 w 1259204"/>
                  <a:gd name="connsiteY290" fmla="*/ 600073 h 2061208"/>
                  <a:gd name="connsiteX291" fmla="*/ 79057 w 1259204"/>
                  <a:gd name="connsiteY291" fmla="*/ 589596 h 2061208"/>
                  <a:gd name="connsiteX292" fmla="*/ 96202 w 1259204"/>
                  <a:gd name="connsiteY292" fmla="*/ 596263 h 2061208"/>
                  <a:gd name="connsiteX293" fmla="*/ 92392 w 1259204"/>
                  <a:gd name="connsiteY293" fmla="*/ 580071 h 2061208"/>
                  <a:gd name="connsiteX294" fmla="*/ 92392 w 1259204"/>
                  <a:gd name="connsiteY294" fmla="*/ 562928 h 2061208"/>
                  <a:gd name="connsiteX295" fmla="*/ 96202 w 1259204"/>
                  <a:gd name="connsiteY295" fmla="*/ 545783 h 2061208"/>
                  <a:gd name="connsiteX296" fmla="*/ 98107 w 1259204"/>
                  <a:gd name="connsiteY296" fmla="*/ 528638 h 2061208"/>
                  <a:gd name="connsiteX297" fmla="*/ 97155 w 1259204"/>
                  <a:gd name="connsiteY297" fmla="*/ 511493 h 2061208"/>
                  <a:gd name="connsiteX298" fmla="*/ 91440 w 1259204"/>
                  <a:gd name="connsiteY298" fmla="*/ 494347 h 2061208"/>
                  <a:gd name="connsiteX299" fmla="*/ 92392 w 1259204"/>
                  <a:gd name="connsiteY299" fmla="*/ 477203 h 2061208"/>
                  <a:gd name="connsiteX300" fmla="*/ 91440 w 1259204"/>
                  <a:gd name="connsiteY300" fmla="*/ 459105 h 2061208"/>
                  <a:gd name="connsiteX301" fmla="*/ 90488 w 1259204"/>
                  <a:gd name="connsiteY301" fmla="*/ 441008 h 2061208"/>
                  <a:gd name="connsiteX302" fmla="*/ 86677 w 1259204"/>
                  <a:gd name="connsiteY302" fmla="*/ 422910 h 2061208"/>
                  <a:gd name="connsiteX303" fmla="*/ 88582 w 1259204"/>
                  <a:gd name="connsiteY303" fmla="*/ 404813 h 2061208"/>
                  <a:gd name="connsiteX304" fmla="*/ 91440 w 1259204"/>
                  <a:gd name="connsiteY304" fmla="*/ 386715 h 2061208"/>
                  <a:gd name="connsiteX305" fmla="*/ 97155 w 1259204"/>
                  <a:gd name="connsiteY305" fmla="*/ 369570 h 2061208"/>
                  <a:gd name="connsiteX306" fmla="*/ 103822 w 1259204"/>
                  <a:gd name="connsiteY306" fmla="*/ 352425 h 2061208"/>
                  <a:gd name="connsiteX307" fmla="*/ 110490 w 1259204"/>
                  <a:gd name="connsiteY307" fmla="*/ 335280 h 2061208"/>
                  <a:gd name="connsiteX308" fmla="*/ 126682 w 1259204"/>
                  <a:gd name="connsiteY308" fmla="*/ 323850 h 2061208"/>
                  <a:gd name="connsiteX309" fmla="*/ 134302 w 1259204"/>
                  <a:gd name="connsiteY309" fmla="*/ 306705 h 2061208"/>
                  <a:gd name="connsiteX310" fmla="*/ 147638 w 1259204"/>
                  <a:gd name="connsiteY310" fmla="*/ 293370 h 2061208"/>
                  <a:gd name="connsiteX311" fmla="*/ 167640 w 1259204"/>
                  <a:gd name="connsiteY311" fmla="*/ 293370 h 2061208"/>
                  <a:gd name="connsiteX312" fmla="*/ 180975 w 1259204"/>
                  <a:gd name="connsiteY312" fmla="*/ 280035 h 2061208"/>
                  <a:gd name="connsiteX313" fmla="*/ 198120 w 1259204"/>
                  <a:gd name="connsiteY313" fmla="*/ 275272 h 2061208"/>
                  <a:gd name="connsiteX314" fmla="*/ 216217 w 1259204"/>
                  <a:gd name="connsiteY314" fmla="*/ 271463 h 2061208"/>
                  <a:gd name="connsiteX315" fmla="*/ 229552 w 1259204"/>
                  <a:gd name="connsiteY315" fmla="*/ 258128 h 2061208"/>
                  <a:gd name="connsiteX316" fmla="*/ 247650 w 1259204"/>
                  <a:gd name="connsiteY316" fmla="*/ 255270 h 2061208"/>
                  <a:gd name="connsiteX317" fmla="*/ 263842 w 1259204"/>
                  <a:gd name="connsiteY317" fmla="*/ 247650 h 2061208"/>
                  <a:gd name="connsiteX318" fmla="*/ 280035 w 1259204"/>
                  <a:gd name="connsiteY318" fmla="*/ 240983 h 2061208"/>
                  <a:gd name="connsiteX319" fmla="*/ 291465 w 1259204"/>
                  <a:gd name="connsiteY319" fmla="*/ 224790 h 2061208"/>
                  <a:gd name="connsiteX320" fmla="*/ 306705 w 1259204"/>
                  <a:gd name="connsiteY320" fmla="*/ 216218 h 2061208"/>
                  <a:gd name="connsiteX321" fmla="*/ 324802 w 1259204"/>
                  <a:gd name="connsiteY321" fmla="*/ 213360 h 2061208"/>
                  <a:gd name="connsiteX322" fmla="*/ 341947 w 1259204"/>
                  <a:gd name="connsiteY322" fmla="*/ 207645 h 2061208"/>
                  <a:gd name="connsiteX323" fmla="*/ 358140 w 1259204"/>
                  <a:gd name="connsiteY323" fmla="*/ 200025 h 2061208"/>
                  <a:gd name="connsiteX324" fmla="*/ 369570 w 1259204"/>
                  <a:gd name="connsiteY324" fmla="*/ 184785 h 2061208"/>
                  <a:gd name="connsiteX325" fmla="*/ 388620 w 1259204"/>
                  <a:gd name="connsiteY325" fmla="*/ 182880 h 2061208"/>
                  <a:gd name="connsiteX326" fmla="*/ 403860 w 1259204"/>
                  <a:gd name="connsiteY326" fmla="*/ 174308 h 2061208"/>
                  <a:gd name="connsiteX327" fmla="*/ 419100 w 1259204"/>
                  <a:gd name="connsiteY327" fmla="*/ 164783 h 2061208"/>
                  <a:gd name="connsiteX328" fmla="*/ 431483 w 1259204"/>
                  <a:gd name="connsiteY328" fmla="*/ 150495 h 2061208"/>
                  <a:gd name="connsiteX329" fmla="*/ 446722 w 1259204"/>
                  <a:gd name="connsiteY329" fmla="*/ 140970 h 2061208"/>
                  <a:gd name="connsiteX330" fmla="*/ 458152 w 1259204"/>
                  <a:gd name="connsiteY330" fmla="*/ 126682 h 2061208"/>
                  <a:gd name="connsiteX331" fmla="*/ 473392 w 1259204"/>
                  <a:gd name="connsiteY331" fmla="*/ 117157 h 2061208"/>
                  <a:gd name="connsiteX332" fmla="*/ 492442 w 1259204"/>
                  <a:gd name="connsiteY332" fmla="*/ 112395 h 2061208"/>
                  <a:gd name="connsiteX333" fmla="*/ 501967 w 1259204"/>
                  <a:gd name="connsiteY333" fmla="*/ 96203 h 2061208"/>
                  <a:gd name="connsiteX334" fmla="*/ 510540 w 1259204"/>
                  <a:gd name="connsiteY334" fmla="*/ 80010 h 2061208"/>
                  <a:gd name="connsiteX335" fmla="*/ 521970 w 1259204"/>
                  <a:gd name="connsiteY335" fmla="*/ 66675 h 2061208"/>
                  <a:gd name="connsiteX336" fmla="*/ 526733 w 1259204"/>
                  <a:gd name="connsiteY336" fmla="*/ 47625 h 2061208"/>
                  <a:gd name="connsiteX337" fmla="*/ 541020 w 1259204"/>
                  <a:gd name="connsiteY337" fmla="*/ 34290 h 2061208"/>
                  <a:gd name="connsiteX338" fmla="*/ 559118 w 1259204"/>
                  <a:gd name="connsiteY338" fmla="*/ 27623 h 2061208"/>
                  <a:gd name="connsiteX339" fmla="*/ 578168 w 1259204"/>
                  <a:gd name="connsiteY339" fmla="*/ 28575 h 2061208"/>
                  <a:gd name="connsiteX340" fmla="*/ 596265 w 1259204"/>
                  <a:gd name="connsiteY340" fmla="*/ 23813 h 2061208"/>
                  <a:gd name="connsiteX341" fmla="*/ 615315 w 1259204"/>
                  <a:gd name="connsiteY341" fmla="*/ 21907 h 2061208"/>
                  <a:gd name="connsiteX342" fmla="*/ 631508 w 1259204"/>
                  <a:gd name="connsiteY342" fmla="*/ 31432 h 2061208"/>
                  <a:gd name="connsiteX343" fmla="*/ 648652 w 1259204"/>
                  <a:gd name="connsiteY343" fmla="*/ 37148 h 2061208"/>
                  <a:gd name="connsiteX344" fmla="*/ 659130 w 1259204"/>
                  <a:gd name="connsiteY344" fmla="*/ 36195 h 20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Lst>
                <a:rect l="l" t="t" r="r" b="b"/>
                <a:pathLst>
                  <a:path w="1259204" h="2061208">
                    <a:moveTo>
                      <a:pt x="659130" y="36195"/>
                    </a:moveTo>
                    <a:lnTo>
                      <a:pt x="676275" y="34290"/>
                    </a:lnTo>
                    <a:lnTo>
                      <a:pt x="690563" y="20955"/>
                    </a:lnTo>
                    <a:lnTo>
                      <a:pt x="707708" y="13335"/>
                    </a:lnTo>
                    <a:lnTo>
                      <a:pt x="725805" y="8573"/>
                    </a:lnTo>
                    <a:lnTo>
                      <a:pt x="743902" y="3810"/>
                    </a:lnTo>
                    <a:lnTo>
                      <a:pt x="762952" y="8573"/>
                    </a:lnTo>
                    <a:lnTo>
                      <a:pt x="782002" y="0"/>
                    </a:lnTo>
                    <a:lnTo>
                      <a:pt x="800100" y="10478"/>
                    </a:lnTo>
                    <a:lnTo>
                      <a:pt x="807720" y="28575"/>
                    </a:lnTo>
                    <a:lnTo>
                      <a:pt x="819150" y="42863"/>
                    </a:lnTo>
                    <a:lnTo>
                      <a:pt x="822960" y="60960"/>
                    </a:lnTo>
                    <a:lnTo>
                      <a:pt x="834390" y="75248"/>
                    </a:lnTo>
                    <a:lnTo>
                      <a:pt x="845820" y="89535"/>
                    </a:lnTo>
                    <a:lnTo>
                      <a:pt x="854393" y="105728"/>
                    </a:lnTo>
                    <a:lnTo>
                      <a:pt x="859155" y="123825"/>
                    </a:lnTo>
                    <a:lnTo>
                      <a:pt x="869633" y="138113"/>
                    </a:lnTo>
                    <a:lnTo>
                      <a:pt x="881063" y="152400"/>
                    </a:lnTo>
                    <a:lnTo>
                      <a:pt x="886777" y="170498"/>
                    </a:lnTo>
                    <a:lnTo>
                      <a:pt x="899160" y="183833"/>
                    </a:lnTo>
                    <a:lnTo>
                      <a:pt x="905827" y="200978"/>
                    </a:lnTo>
                    <a:lnTo>
                      <a:pt x="911543" y="219075"/>
                    </a:lnTo>
                    <a:lnTo>
                      <a:pt x="924877" y="232410"/>
                    </a:lnTo>
                    <a:lnTo>
                      <a:pt x="933450" y="248603"/>
                    </a:lnTo>
                    <a:lnTo>
                      <a:pt x="941070" y="265747"/>
                    </a:lnTo>
                    <a:lnTo>
                      <a:pt x="944880" y="283845"/>
                    </a:lnTo>
                    <a:lnTo>
                      <a:pt x="939165" y="301943"/>
                    </a:lnTo>
                    <a:lnTo>
                      <a:pt x="945833" y="320040"/>
                    </a:lnTo>
                    <a:lnTo>
                      <a:pt x="937260" y="338138"/>
                    </a:lnTo>
                    <a:lnTo>
                      <a:pt x="945833" y="356235"/>
                    </a:lnTo>
                    <a:lnTo>
                      <a:pt x="940118" y="374333"/>
                    </a:lnTo>
                    <a:lnTo>
                      <a:pt x="937260" y="392430"/>
                    </a:lnTo>
                    <a:lnTo>
                      <a:pt x="938213" y="410528"/>
                    </a:lnTo>
                    <a:lnTo>
                      <a:pt x="936308" y="428625"/>
                    </a:lnTo>
                    <a:lnTo>
                      <a:pt x="934402" y="446722"/>
                    </a:lnTo>
                    <a:lnTo>
                      <a:pt x="943927" y="464820"/>
                    </a:lnTo>
                    <a:lnTo>
                      <a:pt x="933450" y="482918"/>
                    </a:lnTo>
                    <a:lnTo>
                      <a:pt x="943927" y="501015"/>
                    </a:lnTo>
                    <a:lnTo>
                      <a:pt x="941070" y="519113"/>
                    </a:lnTo>
                    <a:lnTo>
                      <a:pt x="934402" y="537210"/>
                    </a:lnTo>
                    <a:lnTo>
                      <a:pt x="943927" y="555308"/>
                    </a:lnTo>
                    <a:lnTo>
                      <a:pt x="942022" y="568643"/>
                    </a:lnTo>
                    <a:lnTo>
                      <a:pt x="956310" y="579118"/>
                    </a:lnTo>
                    <a:lnTo>
                      <a:pt x="975360" y="573405"/>
                    </a:lnTo>
                    <a:lnTo>
                      <a:pt x="990600" y="585786"/>
                    </a:lnTo>
                    <a:lnTo>
                      <a:pt x="1009650" y="588643"/>
                    </a:lnTo>
                    <a:lnTo>
                      <a:pt x="1021080" y="602931"/>
                    </a:lnTo>
                    <a:lnTo>
                      <a:pt x="1028700" y="618171"/>
                    </a:lnTo>
                    <a:lnTo>
                      <a:pt x="1043940" y="631506"/>
                    </a:lnTo>
                    <a:lnTo>
                      <a:pt x="1045845" y="649603"/>
                    </a:lnTo>
                    <a:lnTo>
                      <a:pt x="1046797" y="667701"/>
                    </a:lnTo>
                    <a:lnTo>
                      <a:pt x="1053465" y="684846"/>
                    </a:lnTo>
                    <a:lnTo>
                      <a:pt x="1051560" y="702943"/>
                    </a:lnTo>
                    <a:lnTo>
                      <a:pt x="1049655" y="721041"/>
                    </a:lnTo>
                    <a:lnTo>
                      <a:pt x="1042988" y="738186"/>
                    </a:lnTo>
                    <a:lnTo>
                      <a:pt x="1041083" y="755331"/>
                    </a:lnTo>
                    <a:lnTo>
                      <a:pt x="1042035" y="774381"/>
                    </a:lnTo>
                    <a:lnTo>
                      <a:pt x="1029652" y="788668"/>
                    </a:lnTo>
                    <a:lnTo>
                      <a:pt x="1024890" y="807718"/>
                    </a:lnTo>
                    <a:lnTo>
                      <a:pt x="1010602" y="818196"/>
                    </a:lnTo>
                    <a:lnTo>
                      <a:pt x="998220" y="828673"/>
                    </a:lnTo>
                    <a:lnTo>
                      <a:pt x="986790" y="842961"/>
                    </a:lnTo>
                    <a:lnTo>
                      <a:pt x="967740" y="839151"/>
                    </a:lnTo>
                    <a:lnTo>
                      <a:pt x="950595" y="841056"/>
                    </a:lnTo>
                    <a:lnTo>
                      <a:pt x="948690" y="860106"/>
                    </a:lnTo>
                    <a:lnTo>
                      <a:pt x="954405" y="879156"/>
                    </a:lnTo>
                    <a:lnTo>
                      <a:pt x="954405" y="898206"/>
                    </a:lnTo>
                    <a:lnTo>
                      <a:pt x="952500" y="917256"/>
                    </a:lnTo>
                    <a:lnTo>
                      <a:pt x="954405" y="936306"/>
                    </a:lnTo>
                    <a:lnTo>
                      <a:pt x="952500" y="955356"/>
                    </a:lnTo>
                    <a:lnTo>
                      <a:pt x="945833" y="973453"/>
                    </a:lnTo>
                    <a:lnTo>
                      <a:pt x="944880" y="992503"/>
                    </a:lnTo>
                    <a:lnTo>
                      <a:pt x="945833" y="1011553"/>
                    </a:lnTo>
                    <a:lnTo>
                      <a:pt x="933450" y="1028698"/>
                    </a:lnTo>
                    <a:lnTo>
                      <a:pt x="930593" y="1046796"/>
                    </a:lnTo>
                    <a:lnTo>
                      <a:pt x="935355" y="1066798"/>
                    </a:lnTo>
                    <a:lnTo>
                      <a:pt x="922020" y="1082038"/>
                    </a:lnTo>
                    <a:lnTo>
                      <a:pt x="915352" y="1098231"/>
                    </a:lnTo>
                    <a:lnTo>
                      <a:pt x="916305" y="1117281"/>
                    </a:lnTo>
                    <a:lnTo>
                      <a:pt x="907733" y="1132521"/>
                    </a:lnTo>
                    <a:lnTo>
                      <a:pt x="893445" y="1143951"/>
                    </a:lnTo>
                    <a:lnTo>
                      <a:pt x="882015" y="1156333"/>
                    </a:lnTo>
                    <a:lnTo>
                      <a:pt x="872490" y="1170621"/>
                    </a:lnTo>
                    <a:lnTo>
                      <a:pt x="865822" y="1187766"/>
                    </a:lnTo>
                    <a:lnTo>
                      <a:pt x="848677" y="1194433"/>
                    </a:lnTo>
                    <a:lnTo>
                      <a:pt x="840105" y="1208721"/>
                    </a:lnTo>
                    <a:lnTo>
                      <a:pt x="834390" y="1226818"/>
                    </a:lnTo>
                    <a:lnTo>
                      <a:pt x="839152" y="1244916"/>
                    </a:lnTo>
                    <a:lnTo>
                      <a:pt x="842010" y="1263013"/>
                    </a:lnTo>
                    <a:lnTo>
                      <a:pt x="837247" y="1281111"/>
                    </a:lnTo>
                    <a:lnTo>
                      <a:pt x="846772" y="1298256"/>
                    </a:lnTo>
                    <a:lnTo>
                      <a:pt x="841058" y="1316353"/>
                    </a:lnTo>
                    <a:lnTo>
                      <a:pt x="843915" y="1334451"/>
                    </a:lnTo>
                    <a:lnTo>
                      <a:pt x="840105" y="1352548"/>
                    </a:lnTo>
                    <a:lnTo>
                      <a:pt x="842963" y="1370646"/>
                    </a:lnTo>
                    <a:lnTo>
                      <a:pt x="849630" y="1388743"/>
                    </a:lnTo>
                    <a:lnTo>
                      <a:pt x="849630" y="1406841"/>
                    </a:lnTo>
                    <a:lnTo>
                      <a:pt x="845820" y="1424938"/>
                    </a:lnTo>
                    <a:lnTo>
                      <a:pt x="843915" y="1445893"/>
                    </a:lnTo>
                    <a:lnTo>
                      <a:pt x="864870" y="1445893"/>
                    </a:lnTo>
                    <a:lnTo>
                      <a:pt x="879158" y="1458276"/>
                    </a:lnTo>
                    <a:lnTo>
                      <a:pt x="898208" y="1452561"/>
                    </a:lnTo>
                    <a:lnTo>
                      <a:pt x="913447" y="1460181"/>
                    </a:lnTo>
                    <a:lnTo>
                      <a:pt x="929640" y="1464943"/>
                    </a:lnTo>
                    <a:lnTo>
                      <a:pt x="943927" y="1477326"/>
                    </a:lnTo>
                    <a:lnTo>
                      <a:pt x="959168" y="1481136"/>
                    </a:lnTo>
                    <a:lnTo>
                      <a:pt x="971550" y="1491613"/>
                    </a:lnTo>
                    <a:lnTo>
                      <a:pt x="982027" y="1504948"/>
                    </a:lnTo>
                    <a:lnTo>
                      <a:pt x="990600" y="1520188"/>
                    </a:lnTo>
                    <a:lnTo>
                      <a:pt x="1003935" y="1531618"/>
                    </a:lnTo>
                    <a:lnTo>
                      <a:pt x="1016318" y="1544001"/>
                    </a:lnTo>
                    <a:lnTo>
                      <a:pt x="1028700" y="1556383"/>
                    </a:lnTo>
                    <a:lnTo>
                      <a:pt x="1041083" y="1568766"/>
                    </a:lnTo>
                    <a:lnTo>
                      <a:pt x="1054418" y="1580196"/>
                    </a:lnTo>
                    <a:lnTo>
                      <a:pt x="1059180" y="1599246"/>
                    </a:lnTo>
                    <a:lnTo>
                      <a:pt x="1073468" y="1609723"/>
                    </a:lnTo>
                    <a:lnTo>
                      <a:pt x="1088708" y="1619248"/>
                    </a:lnTo>
                    <a:lnTo>
                      <a:pt x="1097280" y="1635441"/>
                    </a:lnTo>
                    <a:lnTo>
                      <a:pt x="1107758" y="1648776"/>
                    </a:lnTo>
                    <a:lnTo>
                      <a:pt x="1119188" y="1661158"/>
                    </a:lnTo>
                    <a:lnTo>
                      <a:pt x="1133475" y="1675446"/>
                    </a:lnTo>
                    <a:lnTo>
                      <a:pt x="1152525" y="1679256"/>
                    </a:lnTo>
                    <a:lnTo>
                      <a:pt x="1171575" y="1683066"/>
                    </a:lnTo>
                    <a:lnTo>
                      <a:pt x="1186815" y="1695448"/>
                    </a:lnTo>
                    <a:lnTo>
                      <a:pt x="1205865" y="1699258"/>
                    </a:lnTo>
                    <a:lnTo>
                      <a:pt x="1223963" y="1704021"/>
                    </a:lnTo>
                    <a:lnTo>
                      <a:pt x="1242060" y="1710688"/>
                    </a:lnTo>
                    <a:lnTo>
                      <a:pt x="1259205" y="1721166"/>
                    </a:lnTo>
                    <a:lnTo>
                      <a:pt x="1244918" y="1733548"/>
                    </a:lnTo>
                    <a:lnTo>
                      <a:pt x="1233488" y="1746883"/>
                    </a:lnTo>
                    <a:lnTo>
                      <a:pt x="1225868" y="1763076"/>
                    </a:lnTo>
                    <a:lnTo>
                      <a:pt x="1207770" y="1770696"/>
                    </a:lnTo>
                    <a:lnTo>
                      <a:pt x="1195388" y="1783078"/>
                    </a:lnTo>
                    <a:lnTo>
                      <a:pt x="1189673" y="1802128"/>
                    </a:lnTo>
                    <a:lnTo>
                      <a:pt x="1171575" y="1809748"/>
                    </a:lnTo>
                    <a:lnTo>
                      <a:pt x="1168718" y="1830703"/>
                    </a:lnTo>
                    <a:lnTo>
                      <a:pt x="1150620" y="1838323"/>
                    </a:lnTo>
                    <a:lnTo>
                      <a:pt x="1143952" y="1856421"/>
                    </a:lnTo>
                    <a:lnTo>
                      <a:pt x="1131570" y="1869756"/>
                    </a:lnTo>
                    <a:lnTo>
                      <a:pt x="1121093" y="1884043"/>
                    </a:lnTo>
                    <a:lnTo>
                      <a:pt x="1109663" y="1897378"/>
                    </a:lnTo>
                    <a:lnTo>
                      <a:pt x="1098233" y="1910713"/>
                    </a:lnTo>
                    <a:lnTo>
                      <a:pt x="1083945" y="1922143"/>
                    </a:lnTo>
                    <a:lnTo>
                      <a:pt x="1067752" y="1931668"/>
                    </a:lnTo>
                    <a:lnTo>
                      <a:pt x="1059180" y="1947861"/>
                    </a:lnTo>
                    <a:lnTo>
                      <a:pt x="1043940" y="1958338"/>
                    </a:lnTo>
                    <a:lnTo>
                      <a:pt x="1038225" y="1977388"/>
                    </a:lnTo>
                    <a:lnTo>
                      <a:pt x="1021080" y="1985961"/>
                    </a:lnTo>
                    <a:lnTo>
                      <a:pt x="1013460" y="2005011"/>
                    </a:lnTo>
                    <a:lnTo>
                      <a:pt x="992505" y="2001201"/>
                    </a:lnTo>
                    <a:lnTo>
                      <a:pt x="974408" y="2003106"/>
                    </a:lnTo>
                    <a:lnTo>
                      <a:pt x="957263" y="2010726"/>
                    </a:lnTo>
                    <a:lnTo>
                      <a:pt x="939165" y="2008821"/>
                    </a:lnTo>
                    <a:lnTo>
                      <a:pt x="920115" y="2005011"/>
                    </a:lnTo>
                    <a:lnTo>
                      <a:pt x="902970" y="2011678"/>
                    </a:lnTo>
                    <a:lnTo>
                      <a:pt x="884872" y="2010726"/>
                    </a:lnTo>
                    <a:lnTo>
                      <a:pt x="866775" y="2015488"/>
                    </a:lnTo>
                    <a:lnTo>
                      <a:pt x="848677" y="2015488"/>
                    </a:lnTo>
                    <a:lnTo>
                      <a:pt x="832485" y="2028823"/>
                    </a:lnTo>
                    <a:lnTo>
                      <a:pt x="814388" y="2026918"/>
                    </a:lnTo>
                    <a:lnTo>
                      <a:pt x="797243" y="2033586"/>
                    </a:lnTo>
                    <a:lnTo>
                      <a:pt x="779145" y="2034538"/>
                    </a:lnTo>
                    <a:lnTo>
                      <a:pt x="760095" y="2031681"/>
                    </a:lnTo>
                    <a:lnTo>
                      <a:pt x="741997" y="2036443"/>
                    </a:lnTo>
                    <a:lnTo>
                      <a:pt x="723900" y="2039301"/>
                    </a:lnTo>
                    <a:lnTo>
                      <a:pt x="705802" y="2039301"/>
                    </a:lnTo>
                    <a:lnTo>
                      <a:pt x="687705" y="2041206"/>
                    </a:lnTo>
                    <a:lnTo>
                      <a:pt x="669608" y="2043111"/>
                    </a:lnTo>
                    <a:lnTo>
                      <a:pt x="651510" y="2043111"/>
                    </a:lnTo>
                    <a:lnTo>
                      <a:pt x="635318" y="2050731"/>
                    </a:lnTo>
                    <a:lnTo>
                      <a:pt x="617220" y="2052636"/>
                    </a:lnTo>
                    <a:lnTo>
                      <a:pt x="599122" y="2056446"/>
                    </a:lnTo>
                    <a:lnTo>
                      <a:pt x="580072" y="2054541"/>
                    </a:lnTo>
                    <a:lnTo>
                      <a:pt x="561975" y="2053588"/>
                    </a:lnTo>
                    <a:lnTo>
                      <a:pt x="544830" y="2061208"/>
                    </a:lnTo>
                    <a:lnTo>
                      <a:pt x="526733" y="2057398"/>
                    </a:lnTo>
                    <a:lnTo>
                      <a:pt x="509588" y="2052636"/>
                    </a:lnTo>
                    <a:lnTo>
                      <a:pt x="492442" y="2046921"/>
                    </a:lnTo>
                    <a:lnTo>
                      <a:pt x="473392" y="2053588"/>
                    </a:lnTo>
                    <a:lnTo>
                      <a:pt x="456247" y="2048826"/>
                    </a:lnTo>
                    <a:lnTo>
                      <a:pt x="439102" y="2039301"/>
                    </a:lnTo>
                    <a:lnTo>
                      <a:pt x="420052" y="2045016"/>
                    </a:lnTo>
                    <a:lnTo>
                      <a:pt x="403860" y="2033586"/>
                    </a:lnTo>
                    <a:lnTo>
                      <a:pt x="384810" y="2038348"/>
                    </a:lnTo>
                    <a:lnTo>
                      <a:pt x="366713" y="2041206"/>
                    </a:lnTo>
                    <a:lnTo>
                      <a:pt x="349567" y="2032633"/>
                    </a:lnTo>
                    <a:lnTo>
                      <a:pt x="332422" y="2025013"/>
                    </a:lnTo>
                    <a:lnTo>
                      <a:pt x="315277" y="2025013"/>
                    </a:lnTo>
                    <a:lnTo>
                      <a:pt x="301942" y="2014536"/>
                    </a:lnTo>
                    <a:lnTo>
                      <a:pt x="298133" y="1996438"/>
                    </a:lnTo>
                    <a:lnTo>
                      <a:pt x="285750" y="1983103"/>
                    </a:lnTo>
                    <a:lnTo>
                      <a:pt x="276225" y="1967863"/>
                    </a:lnTo>
                    <a:lnTo>
                      <a:pt x="268605" y="1951671"/>
                    </a:lnTo>
                    <a:lnTo>
                      <a:pt x="263842" y="1933573"/>
                    </a:lnTo>
                    <a:lnTo>
                      <a:pt x="248602" y="1922143"/>
                    </a:lnTo>
                    <a:lnTo>
                      <a:pt x="246697" y="1903093"/>
                    </a:lnTo>
                    <a:lnTo>
                      <a:pt x="229552" y="1892616"/>
                    </a:lnTo>
                    <a:lnTo>
                      <a:pt x="220027" y="1877376"/>
                    </a:lnTo>
                    <a:lnTo>
                      <a:pt x="216217" y="1858326"/>
                    </a:lnTo>
                    <a:lnTo>
                      <a:pt x="200977" y="1846896"/>
                    </a:lnTo>
                    <a:lnTo>
                      <a:pt x="194310" y="1829751"/>
                    </a:lnTo>
                    <a:lnTo>
                      <a:pt x="183832" y="1815463"/>
                    </a:lnTo>
                    <a:lnTo>
                      <a:pt x="183832" y="1794508"/>
                    </a:lnTo>
                    <a:lnTo>
                      <a:pt x="170497" y="1782126"/>
                    </a:lnTo>
                    <a:lnTo>
                      <a:pt x="163830" y="1764981"/>
                    </a:lnTo>
                    <a:lnTo>
                      <a:pt x="154305" y="1749741"/>
                    </a:lnTo>
                    <a:lnTo>
                      <a:pt x="147638" y="1732596"/>
                    </a:lnTo>
                    <a:lnTo>
                      <a:pt x="135255" y="1719261"/>
                    </a:lnTo>
                    <a:lnTo>
                      <a:pt x="123825" y="1704021"/>
                    </a:lnTo>
                    <a:lnTo>
                      <a:pt x="113347" y="1688781"/>
                    </a:lnTo>
                    <a:lnTo>
                      <a:pt x="94297" y="1680208"/>
                    </a:lnTo>
                    <a:lnTo>
                      <a:pt x="90488" y="1659253"/>
                    </a:lnTo>
                    <a:lnTo>
                      <a:pt x="74295" y="1647823"/>
                    </a:lnTo>
                    <a:lnTo>
                      <a:pt x="62865" y="1632583"/>
                    </a:lnTo>
                    <a:lnTo>
                      <a:pt x="47625" y="1620201"/>
                    </a:lnTo>
                    <a:lnTo>
                      <a:pt x="44767" y="1599246"/>
                    </a:lnTo>
                    <a:lnTo>
                      <a:pt x="26670" y="1589721"/>
                    </a:lnTo>
                    <a:lnTo>
                      <a:pt x="18097" y="1571623"/>
                    </a:lnTo>
                    <a:lnTo>
                      <a:pt x="36195" y="1565908"/>
                    </a:lnTo>
                    <a:lnTo>
                      <a:pt x="50482" y="1552573"/>
                    </a:lnTo>
                    <a:lnTo>
                      <a:pt x="71438" y="1554478"/>
                    </a:lnTo>
                    <a:lnTo>
                      <a:pt x="84772" y="1540191"/>
                    </a:lnTo>
                    <a:lnTo>
                      <a:pt x="101917" y="1533523"/>
                    </a:lnTo>
                    <a:lnTo>
                      <a:pt x="118110" y="1524951"/>
                    </a:lnTo>
                    <a:lnTo>
                      <a:pt x="134302" y="1516378"/>
                    </a:lnTo>
                    <a:lnTo>
                      <a:pt x="150495" y="1508758"/>
                    </a:lnTo>
                    <a:lnTo>
                      <a:pt x="169545" y="1505901"/>
                    </a:lnTo>
                    <a:lnTo>
                      <a:pt x="188595" y="1503043"/>
                    </a:lnTo>
                    <a:lnTo>
                      <a:pt x="205740" y="1495423"/>
                    </a:lnTo>
                    <a:lnTo>
                      <a:pt x="219075" y="1481136"/>
                    </a:lnTo>
                    <a:lnTo>
                      <a:pt x="239077" y="1481136"/>
                    </a:lnTo>
                    <a:lnTo>
                      <a:pt x="252413" y="1464943"/>
                    </a:lnTo>
                    <a:lnTo>
                      <a:pt x="270510" y="1460181"/>
                    </a:lnTo>
                    <a:lnTo>
                      <a:pt x="285750" y="1449703"/>
                    </a:lnTo>
                    <a:lnTo>
                      <a:pt x="300038" y="1443036"/>
                    </a:lnTo>
                    <a:lnTo>
                      <a:pt x="300038" y="1427796"/>
                    </a:lnTo>
                    <a:lnTo>
                      <a:pt x="303847" y="1409698"/>
                    </a:lnTo>
                    <a:lnTo>
                      <a:pt x="304800" y="1391601"/>
                    </a:lnTo>
                    <a:lnTo>
                      <a:pt x="300038" y="1374456"/>
                    </a:lnTo>
                    <a:lnTo>
                      <a:pt x="297180" y="1357311"/>
                    </a:lnTo>
                    <a:lnTo>
                      <a:pt x="291465" y="1340166"/>
                    </a:lnTo>
                    <a:lnTo>
                      <a:pt x="299085" y="1322068"/>
                    </a:lnTo>
                    <a:lnTo>
                      <a:pt x="287655" y="1304923"/>
                    </a:lnTo>
                    <a:lnTo>
                      <a:pt x="295275" y="1286826"/>
                    </a:lnTo>
                    <a:lnTo>
                      <a:pt x="293370" y="1269681"/>
                    </a:lnTo>
                    <a:lnTo>
                      <a:pt x="290513" y="1251583"/>
                    </a:lnTo>
                    <a:lnTo>
                      <a:pt x="275272" y="1241106"/>
                    </a:lnTo>
                    <a:lnTo>
                      <a:pt x="258127" y="1234438"/>
                    </a:lnTo>
                    <a:lnTo>
                      <a:pt x="245745" y="1221103"/>
                    </a:lnTo>
                    <a:lnTo>
                      <a:pt x="231457" y="1210626"/>
                    </a:lnTo>
                    <a:lnTo>
                      <a:pt x="221932" y="1195386"/>
                    </a:lnTo>
                    <a:lnTo>
                      <a:pt x="202882" y="1189671"/>
                    </a:lnTo>
                    <a:lnTo>
                      <a:pt x="194310" y="1173478"/>
                    </a:lnTo>
                    <a:lnTo>
                      <a:pt x="185738" y="1158238"/>
                    </a:lnTo>
                    <a:lnTo>
                      <a:pt x="173355" y="1145856"/>
                    </a:lnTo>
                    <a:lnTo>
                      <a:pt x="158115" y="1134426"/>
                    </a:lnTo>
                    <a:lnTo>
                      <a:pt x="149542" y="1118233"/>
                    </a:lnTo>
                    <a:lnTo>
                      <a:pt x="146685" y="1100136"/>
                    </a:lnTo>
                    <a:lnTo>
                      <a:pt x="142875" y="1082038"/>
                    </a:lnTo>
                    <a:lnTo>
                      <a:pt x="138113" y="1064893"/>
                    </a:lnTo>
                    <a:lnTo>
                      <a:pt x="127635" y="1049653"/>
                    </a:lnTo>
                    <a:lnTo>
                      <a:pt x="122872" y="1032508"/>
                    </a:lnTo>
                    <a:lnTo>
                      <a:pt x="118110" y="1015363"/>
                    </a:lnTo>
                    <a:lnTo>
                      <a:pt x="120967" y="997266"/>
                    </a:lnTo>
                    <a:lnTo>
                      <a:pt x="115252" y="980121"/>
                    </a:lnTo>
                    <a:lnTo>
                      <a:pt x="111442" y="960118"/>
                    </a:lnTo>
                    <a:lnTo>
                      <a:pt x="105727" y="940116"/>
                    </a:lnTo>
                    <a:lnTo>
                      <a:pt x="111442" y="920113"/>
                    </a:lnTo>
                    <a:lnTo>
                      <a:pt x="110490" y="900111"/>
                    </a:lnTo>
                    <a:lnTo>
                      <a:pt x="115252" y="879156"/>
                    </a:lnTo>
                    <a:lnTo>
                      <a:pt x="116205" y="882966"/>
                    </a:lnTo>
                    <a:lnTo>
                      <a:pt x="111442" y="864868"/>
                    </a:lnTo>
                    <a:lnTo>
                      <a:pt x="94297" y="862963"/>
                    </a:lnTo>
                    <a:lnTo>
                      <a:pt x="75247" y="861058"/>
                    </a:lnTo>
                    <a:lnTo>
                      <a:pt x="59055" y="851533"/>
                    </a:lnTo>
                    <a:lnTo>
                      <a:pt x="49530" y="834388"/>
                    </a:lnTo>
                    <a:lnTo>
                      <a:pt x="34290" y="823911"/>
                    </a:lnTo>
                    <a:lnTo>
                      <a:pt x="19050" y="811528"/>
                    </a:lnTo>
                    <a:lnTo>
                      <a:pt x="20955" y="790573"/>
                    </a:lnTo>
                    <a:lnTo>
                      <a:pt x="9525" y="775333"/>
                    </a:lnTo>
                    <a:lnTo>
                      <a:pt x="952" y="758188"/>
                    </a:lnTo>
                    <a:lnTo>
                      <a:pt x="0" y="739138"/>
                    </a:lnTo>
                    <a:lnTo>
                      <a:pt x="5715" y="720088"/>
                    </a:lnTo>
                    <a:lnTo>
                      <a:pt x="3810" y="701991"/>
                    </a:lnTo>
                    <a:lnTo>
                      <a:pt x="1905" y="682941"/>
                    </a:lnTo>
                    <a:lnTo>
                      <a:pt x="4763" y="664843"/>
                    </a:lnTo>
                    <a:lnTo>
                      <a:pt x="16192" y="649603"/>
                    </a:lnTo>
                    <a:lnTo>
                      <a:pt x="20955" y="631506"/>
                    </a:lnTo>
                    <a:lnTo>
                      <a:pt x="29527" y="615313"/>
                    </a:lnTo>
                    <a:lnTo>
                      <a:pt x="45720" y="605788"/>
                    </a:lnTo>
                    <a:lnTo>
                      <a:pt x="61913" y="600073"/>
                    </a:lnTo>
                    <a:lnTo>
                      <a:pt x="79057" y="589596"/>
                    </a:lnTo>
                    <a:lnTo>
                      <a:pt x="96202" y="596263"/>
                    </a:lnTo>
                    <a:lnTo>
                      <a:pt x="92392" y="580071"/>
                    </a:lnTo>
                    <a:lnTo>
                      <a:pt x="92392" y="562928"/>
                    </a:lnTo>
                    <a:lnTo>
                      <a:pt x="96202" y="545783"/>
                    </a:lnTo>
                    <a:lnTo>
                      <a:pt x="98107" y="528638"/>
                    </a:lnTo>
                    <a:lnTo>
                      <a:pt x="97155" y="511493"/>
                    </a:lnTo>
                    <a:lnTo>
                      <a:pt x="91440" y="494347"/>
                    </a:lnTo>
                    <a:lnTo>
                      <a:pt x="92392" y="477203"/>
                    </a:lnTo>
                    <a:lnTo>
                      <a:pt x="91440" y="459105"/>
                    </a:lnTo>
                    <a:lnTo>
                      <a:pt x="90488" y="441008"/>
                    </a:lnTo>
                    <a:lnTo>
                      <a:pt x="86677" y="422910"/>
                    </a:lnTo>
                    <a:lnTo>
                      <a:pt x="88582" y="404813"/>
                    </a:lnTo>
                    <a:lnTo>
                      <a:pt x="91440" y="386715"/>
                    </a:lnTo>
                    <a:lnTo>
                      <a:pt x="97155" y="369570"/>
                    </a:lnTo>
                    <a:lnTo>
                      <a:pt x="103822" y="352425"/>
                    </a:lnTo>
                    <a:lnTo>
                      <a:pt x="110490" y="335280"/>
                    </a:lnTo>
                    <a:lnTo>
                      <a:pt x="126682" y="323850"/>
                    </a:lnTo>
                    <a:lnTo>
                      <a:pt x="134302" y="306705"/>
                    </a:lnTo>
                    <a:lnTo>
                      <a:pt x="147638" y="293370"/>
                    </a:lnTo>
                    <a:lnTo>
                      <a:pt x="167640" y="293370"/>
                    </a:lnTo>
                    <a:lnTo>
                      <a:pt x="180975" y="280035"/>
                    </a:lnTo>
                    <a:lnTo>
                      <a:pt x="198120" y="275272"/>
                    </a:lnTo>
                    <a:lnTo>
                      <a:pt x="216217" y="271463"/>
                    </a:lnTo>
                    <a:lnTo>
                      <a:pt x="229552" y="258128"/>
                    </a:lnTo>
                    <a:lnTo>
                      <a:pt x="247650" y="255270"/>
                    </a:lnTo>
                    <a:lnTo>
                      <a:pt x="263842" y="247650"/>
                    </a:lnTo>
                    <a:lnTo>
                      <a:pt x="280035" y="240983"/>
                    </a:lnTo>
                    <a:lnTo>
                      <a:pt x="291465" y="224790"/>
                    </a:lnTo>
                    <a:lnTo>
                      <a:pt x="306705" y="216218"/>
                    </a:lnTo>
                    <a:lnTo>
                      <a:pt x="324802" y="213360"/>
                    </a:lnTo>
                    <a:lnTo>
                      <a:pt x="341947" y="207645"/>
                    </a:lnTo>
                    <a:lnTo>
                      <a:pt x="358140" y="200025"/>
                    </a:lnTo>
                    <a:lnTo>
                      <a:pt x="369570" y="184785"/>
                    </a:lnTo>
                    <a:lnTo>
                      <a:pt x="388620" y="182880"/>
                    </a:lnTo>
                    <a:lnTo>
                      <a:pt x="403860" y="174308"/>
                    </a:lnTo>
                    <a:lnTo>
                      <a:pt x="419100" y="164783"/>
                    </a:lnTo>
                    <a:lnTo>
                      <a:pt x="431483" y="150495"/>
                    </a:lnTo>
                    <a:lnTo>
                      <a:pt x="446722" y="140970"/>
                    </a:lnTo>
                    <a:lnTo>
                      <a:pt x="458152" y="126682"/>
                    </a:lnTo>
                    <a:lnTo>
                      <a:pt x="473392" y="117157"/>
                    </a:lnTo>
                    <a:lnTo>
                      <a:pt x="492442" y="112395"/>
                    </a:lnTo>
                    <a:lnTo>
                      <a:pt x="501967" y="96203"/>
                    </a:lnTo>
                    <a:lnTo>
                      <a:pt x="510540" y="80010"/>
                    </a:lnTo>
                    <a:lnTo>
                      <a:pt x="521970" y="66675"/>
                    </a:lnTo>
                    <a:lnTo>
                      <a:pt x="526733" y="47625"/>
                    </a:lnTo>
                    <a:lnTo>
                      <a:pt x="541020" y="34290"/>
                    </a:lnTo>
                    <a:lnTo>
                      <a:pt x="559118" y="27623"/>
                    </a:lnTo>
                    <a:lnTo>
                      <a:pt x="578168" y="28575"/>
                    </a:lnTo>
                    <a:lnTo>
                      <a:pt x="596265" y="23813"/>
                    </a:lnTo>
                    <a:lnTo>
                      <a:pt x="615315" y="21907"/>
                    </a:lnTo>
                    <a:lnTo>
                      <a:pt x="631508" y="31432"/>
                    </a:lnTo>
                    <a:lnTo>
                      <a:pt x="648652" y="37148"/>
                    </a:lnTo>
                    <a:lnTo>
                      <a:pt x="659130" y="36195"/>
                    </a:lnTo>
                    <a:close/>
                  </a:path>
                </a:pathLst>
              </a:custGeom>
              <a:solidFill>
                <a:srgbClr val="F5C7B1"/>
              </a:solidFill>
              <a:ln w="952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80B2D16-9F62-5F4C-A46A-B090A30B1119}"/>
                  </a:ext>
                </a:extLst>
              </p:cNvPr>
              <p:cNvSpPr/>
              <p:nvPr/>
            </p:nvSpPr>
            <p:spPr>
              <a:xfrm>
                <a:off x="6055288" y="4360257"/>
                <a:ext cx="33835" cy="33835"/>
              </a:xfrm>
              <a:custGeom>
                <a:avLst/>
                <a:gdLst>
                  <a:gd name="connsiteX0" fmla="*/ 74295 w 74295"/>
                  <a:gd name="connsiteY0" fmla="*/ 34290 h 74295"/>
                  <a:gd name="connsiteX1" fmla="*/ 70485 w 74295"/>
                  <a:gd name="connsiteY1" fmla="*/ 53340 h 74295"/>
                  <a:gd name="connsiteX2" fmla="*/ 58103 w 74295"/>
                  <a:gd name="connsiteY2" fmla="*/ 67627 h 74295"/>
                  <a:gd name="connsiteX3" fmla="*/ 40005 w 74295"/>
                  <a:gd name="connsiteY3" fmla="*/ 74295 h 74295"/>
                  <a:gd name="connsiteX4" fmla="*/ 20955 w 74295"/>
                  <a:gd name="connsiteY4" fmla="*/ 70485 h 74295"/>
                  <a:gd name="connsiteX5" fmla="*/ 6667 w 74295"/>
                  <a:gd name="connsiteY5" fmla="*/ 58102 h 74295"/>
                  <a:gd name="connsiteX6" fmla="*/ 0 w 74295"/>
                  <a:gd name="connsiteY6" fmla="*/ 40005 h 74295"/>
                  <a:gd name="connsiteX7" fmla="*/ 2858 w 74295"/>
                  <a:gd name="connsiteY7" fmla="*/ 20955 h 74295"/>
                  <a:gd name="connsiteX8" fmla="*/ 15240 w 74295"/>
                  <a:gd name="connsiteY8" fmla="*/ 6667 h 74295"/>
                  <a:gd name="connsiteX9" fmla="*/ 33338 w 74295"/>
                  <a:gd name="connsiteY9" fmla="*/ 0 h 74295"/>
                  <a:gd name="connsiteX10" fmla="*/ 52388 w 74295"/>
                  <a:gd name="connsiteY10" fmla="*/ 3810 h 74295"/>
                  <a:gd name="connsiteX11" fmla="*/ 67628 w 74295"/>
                  <a:gd name="connsiteY11" fmla="*/ 16192 h 74295"/>
                  <a:gd name="connsiteX12" fmla="*/ 74295 w 74295"/>
                  <a:gd name="connsiteY12" fmla="*/ 34290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95" h="74295">
                    <a:moveTo>
                      <a:pt x="74295" y="34290"/>
                    </a:moveTo>
                    <a:lnTo>
                      <a:pt x="70485" y="53340"/>
                    </a:lnTo>
                    <a:lnTo>
                      <a:pt x="58103" y="67627"/>
                    </a:lnTo>
                    <a:lnTo>
                      <a:pt x="40005" y="74295"/>
                    </a:lnTo>
                    <a:lnTo>
                      <a:pt x="20955" y="70485"/>
                    </a:lnTo>
                    <a:lnTo>
                      <a:pt x="6667" y="58102"/>
                    </a:lnTo>
                    <a:lnTo>
                      <a:pt x="0" y="40005"/>
                    </a:lnTo>
                    <a:lnTo>
                      <a:pt x="2858" y="20955"/>
                    </a:lnTo>
                    <a:lnTo>
                      <a:pt x="15240" y="6667"/>
                    </a:lnTo>
                    <a:lnTo>
                      <a:pt x="33338" y="0"/>
                    </a:lnTo>
                    <a:lnTo>
                      <a:pt x="52388" y="3810"/>
                    </a:lnTo>
                    <a:lnTo>
                      <a:pt x="67628" y="16192"/>
                    </a:lnTo>
                    <a:lnTo>
                      <a:pt x="74295" y="34290"/>
                    </a:lnTo>
                    <a:close/>
                  </a:path>
                </a:pathLst>
              </a:custGeom>
              <a:solidFill>
                <a:srgbClr val="517F57"/>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42500ED1-1C47-7F4C-8B17-BEF9F3568B66}"/>
                  </a:ext>
                </a:extLst>
              </p:cNvPr>
              <p:cNvSpPr/>
              <p:nvPr/>
            </p:nvSpPr>
            <p:spPr>
              <a:xfrm>
                <a:off x="5648398" y="4359823"/>
                <a:ext cx="33401" cy="34269"/>
              </a:xfrm>
              <a:custGeom>
                <a:avLst/>
                <a:gdLst>
                  <a:gd name="connsiteX0" fmla="*/ 73343 w 73342"/>
                  <a:gd name="connsiteY0" fmla="*/ 35242 h 75247"/>
                  <a:gd name="connsiteX1" fmla="*/ 70485 w 73342"/>
                  <a:gd name="connsiteY1" fmla="*/ 54292 h 75247"/>
                  <a:gd name="connsiteX2" fmla="*/ 58103 w 73342"/>
                  <a:gd name="connsiteY2" fmla="*/ 68580 h 75247"/>
                  <a:gd name="connsiteX3" fmla="*/ 40005 w 73342"/>
                  <a:gd name="connsiteY3" fmla="*/ 75248 h 75247"/>
                  <a:gd name="connsiteX4" fmla="*/ 20955 w 73342"/>
                  <a:gd name="connsiteY4" fmla="*/ 71438 h 75247"/>
                  <a:gd name="connsiteX5" fmla="*/ 6668 w 73342"/>
                  <a:gd name="connsiteY5" fmla="*/ 59055 h 75247"/>
                  <a:gd name="connsiteX6" fmla="*/ 0 w 73342"/>
                  <a:gd name="connsiteY6" fmla="*/ 40958 h 75247"/>
                  <a:gd name="connsiteX7" fmla="*/ 3810 w 73342"/>
                  <a:gd name="connsiteY7" fmla="*/ 21908 h 75247"/>
                  <a:gd name="connsiteX8" fmla="*/ 16193 w 73342"/>
                  <a:gd name="connsiteY8" fmla="*/ 6668 h 75247"/>
                  <a:gd name="connsiteX9" fmla="*/ 34290 w 73342"/>
                  <a:gd name="connsiteY9" fmla="*/ 0 h 75247"/>
                  <a:gd name="connsiteX10" fmla="*/ 53340 w 73342"/>
                  <a:gd name="connsiteY10" fmla="*/ 2858 h 75247"/>
                  <a:gd name="connsiteX11" fmla="*/ 67628 w 73342"/>
                  <a:gd name="connsiteY11" fmla="*/ 15240 h 75247"/>
                  <a:gd name="connsiteX12" fmla="*/ 73343 w 73342"/>
                  <a:gd name="connsiteY12" fmla="*/ 35242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342" h="75247">
                    <a:moveTo>
                      <a:pt x="73343" y="35242"/>
                    </a:moveTo>
                    <a:lnTo>
                      <a:pt x="70485" y="54292"/>
                    </a:lnTo>
                    <a:lnTo>
                      <a:pt x="58103" y="68580"/>
                    </a:lnTo>
                    <a:lnTo>
                      <a:pt x="40005" y="75248"/>
                    </a:lnTo>
                    <a:lnTo>
                      <a:pt x="20955" y="71438"/>
                    </a:lnTo>
                    <a:lnTo>
                      <a:pt x="6668" y="59055"/>
                    </a:lnTo>
                    <a:lnTo>
                      <a:pt x="0" y="40958"/>
                    </a:lnTo>
                    <a:lnTo>
                      <a:pt x="3810" y="21908"/>
                    </a:lnTo>
                    <a:lnTo>
                      <a:pt x="16193" y="6668"/>
                    </a:lnTo>
                    <a:lnTo>
                      <a:pt x="34290" y="0"/>
                    </a:lnTo>
                    <a:lnTo>
                      <a:pt x="53340" y="2858"/>
                    </a:lnTo>
                    <a:lnTo>
                      <a:pt x="67628" y="15240"/>
                    </a:lnTo>
                    <a:lnTo>
                      <a:pt x="73343" y="35242"/>
                    </a:lnTo>
                    <a:close/>
                  </a:path>
                </a:pathLst>
              </a:custGeom>
              <a:solidFill>
                <a:srgbClr val="517F57"/>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8C5734E-1E5A-CB4E-8F49-2238C49275F5}"/>
                  </a:ext>
                </a:extLst>
              </p:cNvPr>
              <p:cNvSpPr/>
              <p:nvPr/>
            </p:nvSpPr>
            <p:spPr>
              <a:xfrm>
                <a:off x="5729082" y="3968550"/>
                <a:ext cx="353967" cy="166573"/>
              </a:xfrm>
              <a:custGeom>
                <a:avLst/>
                <a:gdLst>
                  <a:gd name="connsiteX0" fmla="*/ 6667 w 777239"/>
                  <a:gd name="connsiteY0" fmla="*/ 92393 h 365760"/>
                  <a:gd name="connsiteX1" fmla="*/ 20955 w 777239"/>
                  <a:gd name="connsiteY1" fmla="*/ 103823 h 365760"/>
                  <a:gd name="connsiteX2" fmla="*/ 30480 w 777239"/>
                  <a:gd name="connsiteY2" fmla="*/ 119063 h 365760"/>
                  <a:gd name="connsiteX3" fmla="*/ 44767 w 777239"/>
                  <a:gd name="connsiteY3" fmla="*/ 130493 h 365760"/>
                  <a:gd name="connsiteX4" fmla="*/ 58102 w 777239"/>
                  <a:gd name="connsiteY4" fmla="*/ 142875 h 365760"/>
                  <a:gd name="connsiteX5" fmla="*/ 67627 w 777239"/>
                  <a:gd name="connsiteY5" fmla="*/ 159068 h 365760"/>
                  <a:gd name="connsiteX6" fmla="*/ 82867 w 777239"/>
                  <a:gd name="connsiteY6" fmla="*/ 169545 h 365760"/>
                  <a:gd name="connsiteX7" fmla="*/ 95250 w 777239"/>
                  <a:gd name="connsiteY7" fmla="*/ 182880 h 365760"/>
                  <a:gd name="connsiteX8" fmla="*/ 106680 w 777239"/>
                  <a:gd name="connsiteY8" fmla="*/ 197168 h 365760"/>
                  <a:gd name="connsiteX9" fmla="*/ 120015 w 777239"/>
                  <a:gd name="connsiteY9" fmla="*/ 208598 h 365760"/>
                  <a:gd name="connsiteX10" fmla="*/ 131445 w 777239"/>
                  <a:gd name="connsiteY10" fmla="*/ 222885 h 365760"/>
                  <a:gd name="connsiteX11" fmla="*/ 145733 w 777239"/>
                  <a:gd name="connsiteY11" fmla="*/ 234315 h 365760"/>
                  <a:gd name="connsiteX12" fmla="*/ 159067 w 777239"/>
                  <a:gd name="connsiteY12" fmla="*/ 242888 h 365760"/>
                  <a:gd name="connsiteX13" fmla="*/ 171450 w 777239"/>
                  <a:gd name="connsiteY13" fmla="*/ 256223 h 365760"/>
                  <a:gd name="connsiteX14" fmla="*/ 184785 w 777239"/>
                  <a:gd name="connsiteY14" fmla="*/ 267653 h 365760"/>
                  <a:gd name="connsiteX15" fmla="*/ 200025 w 777239"/>
                  <a:gd name="connsiteY15" fmla="*/ 277178 h 365760"/>
                  <a:gd name="connsiteX16" fmla="*/ 213360 w 777239"/>
                  <a:gd name="connsiteY16" fmla="*/ 288608 h 365760"/>
                  <a:gd name="connsiteX17" fmla="*/ 228600 w 777239"/>
                  <a:gd name="connsiteY17" fmla="*/ 298133 h 365760"/>
                  <a:gd name="connsiteX18" fmla="*/ 242888 w 777239"/>
                  <a:gd name="connsiteY18" fmla="*/ 309563 h 365760"/>
                  <a:gd name="connsiteX19" fmla="*/ 259080 w 777239"/>
                  <a:gd name="connsiteY19" fmla="*/ 317183 h 365760"/>
                  <a:gd name="connsiteX20" fmla="*/ 274320 w 777239"/>
                  <a:gd name="connsiteY20" fmla="*/ 327660 h 365760"/>
                  <a:gd name="connsiteX21" fmla="*/ 292417 w 777239"/>
                  <a:gd name="connsiteY21" fmla="*/ 330517 h 365760"/>
                  <a:gd name="connsiteX22" fmla="*/ 309563 w 777239"/>
                  <a:gd name="connsiteY22" fmla="*/ 336233 h 365760"/>
                  <a:gd name="connsiteX23" fmla="*/ 326708 w 777239"/>
                  <a:gd name="connsiteY23" fmla="*/ 340995 h 365760"/>
                  <a:gd name="connsiteX24" fmla="*/ 343852 w 777239"/>
                  <a:gd name="connsiteY24" fmla="*/ 347663 h 365760"/>
                  <a:gd name="connsiteX25" fmla="*/ 361950 w 777239"/>
                  <a:gd name="connsiteY25" fmla="*/ 349567 h 365760"/>
                  <a:gd name="connsiteX26" fmla="*/ 380047 w 777239"/>
                  <a:gd name="connsiteY26" fmla="*/ 352425 h 365760"/>
                  <a:gd name="connsiteX27" fmla="*/ 398145 w 777239"/>
                  <a:gd name="connsiteY27" fmla="*/ 355283 h 365760"/>
                  <a:gd name="connsiteX28" fmla="*/ 416242 w 777239"/>
                  <a:gd name="connsiteY28" fmla="*/ 357188 h 365760"/>
                  <a:gd name="connsiteX29" fmla="*/ 434340 w 777239"/>
                  <a:gd name="connsiteY29" fmla="*/ 359092 h 365760"/>
                  <a:gd name="connsiteX30" fmla="*/ 452438 w 777239"/>
                  <a:gd name="connsiteY30" fmla="*/ 361950 h 365760"/>
                  <a:gd name="connsiteX31" fmla="*/ 470535 w 777239"/>
                  <a:gd name="connsiteY31" fmla="*/ 362903 h 365760"/>
                  <a:gd name="connsiteX32" fmla="*/ 488633 w 777239"/>
                  <a:gd name="connsiteY32" fmla="*/ 363855 h 365760"/>
                  <a:gd name="connsiteX33" fmla="*/ 506730 w 777239"/>
                  <a:gd name="connsiteY33" fmla="*/ 362903 h 365760"/>
                  <a:gd name="connsiteX34" fmla="*/ 524827 w 777239"/>
                  <a:gd name="connsiteY34" fmla="*/ 365760 h 365760"/>
                  <a:gd name="connsiteX35" fmla="*/ 542925 w 777239"/>
                  <a:gd name="connsiteY35" fmla="*/ 364808 h 365760"/>
                  <a:gd name="connsiteX36" fmla="*/ 561022 w 777239"/>
                  <a:gd name="connsiteY36" fmla="*/ 365760 h 365760"/>
                  <a:gd name="connsiteX37" fmla="*/ 579120 w 777239"/>
                  <a:gd name="connsiteY37" fmla="*/ 364808 h 365760"/>
                  <a:gd name="connsiteX38" fmla="*/ 597218 w 777239"/>
                  <a:gd name="connsiteY38" fmla="*/ 363855 h 365760"/>
                  <a:gd name="connsiteX39" fmla="*/ 615315 w 777239"/>
                  <a:gd name="connsiteY39" fmla="*/ 363855 h 365760"/>
                  <a:gd name="connsiteX40" fmla="*/ 633413 w 777239"/>
                  <a:gd name="connsiteY40" fmla="*/ 365760 h 365760"/>
                  <a:gd name="connsiteX41" fmla="*/ 651510 w 777239"/>
                  <a:gd name="connsiteY41" fmla="*/ 361950 h 365760"/>
                  <a:gd name="connsiteX42" fmla="*/ 668655 w 777239"/>
                  <a:gd name="connsiteY42" fmla="*/ 361950 h 365760"/>
                  <a:gd name="connsiteX43" fmla="*/ 685800 w 777239"/>
                  <a:gd name="connsiteY43" fmla="*/ 360045 h 365760"/>
                  <a:gd name="connsiteX44" fmla="*/ 702945 w 777239"/>
                  <a:gd name="connsiteY44" fmla="*/ 359092 h 365760"/>
                  <a:gd name="connsiteX45" fmla="*/ 720090 w 777239"/>
                  <a:gd name="connsiteY45" fmla="*/ 356235 h 365760"/>
                  <a:gd name="connsiteX46" fmla="*/ 737235 w 777239"/>
                  <a:gd name="connsiteY46" fmla="*/ 354330 h 365760"/>
                  <a:gd name="connsiteX47" fmla="*/ 754380 w 777239"/>
                  <a:gd name="connsiteY47" fmla="*/ 354330 h 365760"/>
                  <a:gd name="connsiteX48" fmla="*/ 771525 w 777239"/>
                  <a:gd name="connsiteY48" fmla="*/ 353378 h 365760"/>
                  <a:gd name="connsiteX49" fmla="*/ 774383 w 777239"/>
                  <a:gd name="connsiteY49" fmla="*/ 336233 h 365760"/>
                  <a:gd name="connsiteX50" fmla="*/ 776288 w 777239"/>
                  <a:gd name="connsiteY50" fmla="*/ 318135 h 365760"/>
                  <a:gd name="connsiteX51" fmla="*/ 777240 w 777239"/>
                  <a:gd name="connsiteY51" fmla="*/ 300038 h 365760"/>
                  <a:gd name="connsiteX52" fmla="*/ 776288 w 777239"/>
                  <a:gd name="connsiteY52" fmla="*/ 281940 h 365760"/>
                  <a:gd name="connsiteX53" fmla="*/ 771525 w 777239"/>
                  <a:gd name="connsiteY53" fmla="*/ 264795 h 365760"/>
                  <a:gd name="connsiteX54" fmla="*/ 768668 w 777239"/>
                  <a:gd name="connsiteY54" fmla="*/ 247650 h 365760"/>
                  <a:gd name="connsiteX55" fmla="*/ 764858 w 777239"/>
                  <a:gd name="connsiteY55" fmla="*/ 230505 h 365760"/>
                  <a:gd name="connsiteX56" fmla="*/ 758190 w 777239"/>
                  <a:gd name="connsiteY56" fmla="*/ 214313 h 365760"/>
                  <a:gd name="connsiteX57" fmla="*/ 751522 w 777239"/>
                  <a:gd name="connsiteY57" fmla="*/ 198120 h 365760"/>
                  <a:gd name="connsiteX58" fmla="*/ 744855 w 777239"/>
                  <a:gd name="connsiteY58" fmla="*/ 181927 h 365760"/>
                  <a:gd name="connsiteX59" fmla="*/ 736283 w 777239"/>
                  <a:gd name="connsiteY59" fmla="*/ 166688 h 365760"/>
                  <a:gd name="connsiteX60" fmla="*/ 725805 w 777239"/>
                  <a:gd name="connsiteY60" fmla="*/ 152400 h 365760"/>
                  <a:gd name="connsiteX61" fmla="*/ 716280 w 777239"/>
                  <a:gd name="connsiteY61" fmla="*/ 137160 h 365760"/>
                  <a:gd name="connsiteX62" fmla="*/ 705802 w 777239"/>
                  <a:gd name="connsiteY62" fmla="*/ 122873 h 365760"/>
                  <a:gd name="connsiteX63" fmla="*/ 691515 w 777239"/>
                  <a:gd name="connsiteY63" fmla="*/ 111443 h 365760"/>
                  <a:gd name="connsiteX64" fmla="*/ 680085 w 777239"/>
                  <a:gd name="connsiteY64" fmla="*/ 97155 h 365760"/>
                  <a:gd name="connsiteX65" fmla="*/ 665797 w 777239"/>
                  <a:gd name="connsiteY65" fmla="*/ 85725 h 365760"/>
                  <a:gd name="connsiteX66" fmla="*/ 651510 w 777239"/>
                  <a:gd name="connsiteY66" fmla="*/ 74295 h 365760"/>
                  <a:gd name="connsiteX67" fmla="*/ 638175 w 777239"/>
                  <a:gd name="connsiteY67" fmla="*/ 61913 h 365760"/>
                  <a:gd name="connsiteX68" fmla="*/ 621030 w 777239"/>
                  <a:gd name="connsiteY68" fmla="*/ 54293 h 365760"/>
                  <a:gd name="connsiteX69" fmla="*/ 605790 w 777239"/>
                  <a:gd name="connsiteY69" fmla="*/ 44768 h 365760"/>
                  <a:gd name="connsiteX70" fmla="*/ 590550 w 777239"/>
                  <a:gd name="connsiteY70" fmla="*/ 35243 h 365760"/>
                  <a:gd name="connsiteX71" fmla="*/ 574358 w 777239"/>
                  <a:gd name="connsiteY71" fmla="*/ 25718 h 365760"/>
                  <a:gd name="connsiteX72" fmla="*/ 558165 w 777239"/>
                  <a:gd name="connsiteY72" fmla="*/ 17145 h 365760"/>
                  <a:gd name="connsiteX73" fmla="*/ 541020 w 777239"/>
                  <a:gd name="connsiteY73" fmla="*/ 9525 h 365760"/>
                  <a:gd name="connsiteX74" fmla="*/ 523875 w 777239"/>
                  <a:gd name="connsiteY74" fmla="*/ 3810 h 365760"/>
                  <a:gd name="connsiteX75" fmla="*/ 505777 w 777239"/>
                  <a:gd name="connsiteY75" fmla="*/ 1905 h 365760"/>
                  <a:gd name="connsiteX76" fmla="*/ 487680 w 777239"/>
                  <a:gd name="connsiteY76" fmla="*/ 0 h 365760"/>
                  <a:gd name="connsiteX77" fmla="*/ 469583 w 777239"/>
                  <a:gd name="connsiteY77" fmla="*/ 952 h 365760"/>
                  <a:gd name="connsiteX78" fmla="*/ 451485 w 777239"/>
                  <a:gd name="connsiteY78" fmla="*/ 1905 h 365760"/>
                  <a:gd name="connsiteX79" fmla="*/ 433388 w 777239"/>
                  <a:gd name="connsiteY79" fmla="*/ 952 h 365760"/>
                  <a:gd name="connsiteX80" fmla="*/ 415290 w 777239"/>
                  <a:gd name="connsiteY80" fmla="*/ 1905 h 365760"/>
                  <a:gd name="connsiteX81" fmla="*/ 397192 w 777239"/>
                  <a:gd name="connsiteY81" fmla="*/ 1905 h 365760"/>
                  <a:gd name="connsiteX82" fmla="*/ 379095 w 777239"/>
                  <a:gd name="connsiteY82" fmla="*/ 1905 h 365760"/>
                  <a:gd name="connsiteX83" fmla="*/ 360997 w 777239"/>
                  <a:gd name="connsiteY83" fmla="*/ 952 h 365760"/>
                  <a:gd name="connsiteX84" fmla="*/ 342900 w 777239"/>
                  <a:gd name="connsiteY84" fmla="*/ 1905 h 365760"/>
                  <a:gd name="connsiteX85" fmla="*/ 324802 w 777239"/>
                  <a:gd name="connsiteY85" fmla="*/ 3810 h 365760"/>
                  <a:gd name="connsiteX86" fmla="*/ 306705 w 777239"/>
                  <a:gd name="connsiteY86" fmla="*/ 7620 h 365760"/>
                  <a:gd name="connsiteX87" fmla="*/ 288608 w 777239"/>
                  <a:gd name="connsiteY87" fmla="*/ 5715 h 365760"/>
                  <a:gd name="connsiteX88" fmla="*/ 270510 w 777239"/>
                  <a:gd name="connsiteY88" fmla="*/ 5715 h 365760"/>
                  <a:gd name="connsiteX89" fmla="*/ 252413 w 777239"/>
                  <a:gd name="connsiteY89" fmla="*/ 7620 h 365760"/>
                  <a:gd name="connsiteX90" fmla="*/ 234315 w 777239"/>
                  <a:gd name="connsiteY90" fmla="*/ 9525 h 365760"/>
                  <a:gd name="connsiteX91" fmla="*/ 216217 w 777239"/>
                  <a:gd name="connsiteY91" fmla="*/ 14288 h 365760"/>
                  <a:gd name="connsiteX92" fmla="*/ 198120 w 777239"/>
                  <a:gd name="connsiteY92" fmla="*/ 15240 h 365760"/>
                  <a:gd name="connsiteX93" fmla="*/ 180022 w 777239"/>
                  <a:gd name="connsiteY93" fmla="*/ 15240 h 365760"/>
                  <a:gd name="connsiteX94" fmla="*/ 161925 w 777239"/>
                  <a:gd name="connsiteY94" fmla="*/ 18098 h 365760"/>
                  <a:gd name="connsiteX95" fmla="*/ 143827 w 777239"/>
                  <a:gd name="connsiteY95" fmla="*/ 20002 h 365760"/>
                  <a:gd name="connsiteX96" fmla="*/ 125730 w 777239"/>
                  <a:gd name="connsiteY96" fmla="*/ 23813 h 365760"/>
                  <a:gd name="connsiteX97" fmla="*/ 107633 w 777239"/>
                  <a:gd name="connsiteY97" fmla="*/ 26670 h 365760"/>
                  <a:gd name="connsiteX98" fmla="*/ 92392 w 777239"/>
                  <a:gd name="connsiteY98" fmla="*/ 23813 h 365760"/>
                  <a:gd name="connsiteX99" fmla="*/ 74295 w 777239"/>
                  <a:gd name="connsiteY99" fmla="*/ 28575 h 365760"/>
                  <a:gd name="connsiteX100" fmla="*/ 56197 w 777239"/>
                  <a:gd name="connsiteY100" fmla="*/ 33338 h 365760"/>
                  <a:gd name="connsiteX101" fmla="*/ 38100 w 777239"/>
                  <a:gd name="connsiteY101" fmla="*/ 38100 h 365760"/>
                  <a:gd name="connsiteX102" fmla="*/ 20955 w 777239"/>
                  <a:gd name="connsiteY102" fmla="*/ 45720 h 365760"/>
                  <a:gd name="connsiteX103" fmla="*/ 6667 w 777239"/>
                  <a:gd name="connsiteY103" fmla="*/ 58102 h 365760"/>
                  <a:gd name="connsiteX104" fmla="*/ 0 w 777239"/>
                  <a:gd name="connsiteY104" fmla="*/ 75248 h 365760"/>
                  <a:gd name="connsiteX105" fmla="*/ 6667 w 777239"/>
                  <a:gd name="connsiteY105" fmla="*/ 92393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777239" h="365760">
                    <a:moveTo>
                      <a:pt x="6667" y="92393"/>
                    </a:moveTo>
                    <a:lnTo>
                      <a:pt x="20955" y="103823"/>
                    </a:lnTo>
                    <a:lnTo>
                      <a:pt x="30480" y="119063"/>
                    </a:lnTo>
                    <a:lnTo>
                      <a:pt x="44767" y="130493"/>
                    </a:lnTo>
                    <a:lnTo>
                      <a:pt x="58102" y="142875"/>
                    </a:lnTo>
                    <a:lnTo>
                      <a:pt x="67627" y="159068"/>
                    </a:lnTo>
                    <a:lnTo>
                      <a:pt x="82867" y="169545"/>
                    </a:lnTo>
                    <a:lnTo>
                      <a:pt x="95250" y="182880"/>
                    </a:lnTo>
                    <a:lnTo>
                      <a:pt x="106680" y="197168"/>
                    </a:lnTo>
                    <a:lnTo>
                      <a:pt x="120015" y="208598"/>
                    </a:lnTo>
                    <a:lnTo>
                      <a:pt x="131445" y="222885"/>
                    </a:lnTo>
                    <a:lnTo>
                      <a:pt x="145733" y="234315"/>
                    </a:lnTo>
                    <a:lnTo>
                      <a:pt x="159067" y="242888"/>
                    </a:lnTo>
                    <a:lnTo>
                      <a:pt x="171450" y="256223"/>
                    </a:lnTo>
                    <a:lnTo>
                      <a:pt x="184785" y="267653"/>
                    </a:lnTo>
                    <a:lnTo>
                      <a:pt x="200025" y="277178"/>
                    </a:lnTo>
                    <a:lnTo>
                      <a:pt x="213360" y="288608"/>
                    </a:lnTo>
                    <a:lnTo>
                      <a:pt x="228600" y="298133"/>
                    </a:lnTo>
                    <a:lnTo>
                      <a:pt x="242888" y="309563"/>
                    </a:lnTo>
                    <a:lnTo>
                      <a:pt x="259080" y="317183"/>
                    </a:lnTo>
                    <a:lnTo>
                      <a:pt x="274320" y="327660"/>
                    </a:lnTo>
                    <a:lnTo>
                      <a:pt x="292417" y="330517"/>
                    </a:lnTo>
                    <a:lnTo>
                      <a:pt x="309563" y="336233"/>
                    </a:lnTo>
                    <a:lnTo>
                      <a:pt x="326708" y="340995"/>
                    </a:lnTo>
                    <a:lnTo>
                      <a:pt x="343852" y="347663"/>
                    </a:lnTo>
                    <a:lnTo>
                      <a:pt x="361950" y="349567"/>
                    </a:lnTo>
                    <a:lnTo>
                      <a:pt x="380047" y="352425"/>
                    </a:lnTo>
                    <a:lnTo>
                      <a:pt x="398145" y="355283"/>
                    </a:lnTo>
                    <a:lnTo>
                      <a:pt x="416242" y="357188"/>
                    </a:lnTo>
                    <a:lnTo>
                      <a:pt x="434340" y="359092"/>
                    </a:lnTo>
                    <a:lnTo>
                      <a:pt x="452438" y="361950"/>
                    </a:lnTo>
                    <a:lnTo>
                      <a:pt x="470535" y="362903"/>
                    </a:lnTo>
                    <a:lnTo>
                      <a:pt x="488633" y="363855"/>
                    </a:lnTo>
                    <a:lnTo>
                      <a:pt x="506730" y="362903"/>
                    </a:lnTo>
                    <a:lnTo>
                      <a:pt x="524827" y="365760"/>
                    </a:lnTo>
                    <a:lnTo>
                      <a:pt x="542925" y="364808"/>
                    </a:lnTo>
                    <a:lnTo>
                      <a:pt x="561022" y="365760"/>
                    </a:lnTo>
                    <a:lnTo>
                      <a:pt x="579120" y="364808"/>
                    </a:lnTo>
                    <a:lnTo>
                      <a:pt x="597218" y="363855"/>
                    </a:lnTo>
                    <a:lnTo>
                      <a:pt x="615315" y="363855"/>
                    </a:lnTo>
                    <a:lnTo>
                      <a:pt x="633413" y="365760"/>
                    </a:lnTo>
                    <a:lnTo>
                      <a:pt x="651510" y="361950"/>
                    </a:lnTo>
                    <a:lnTo>
                      <a:pt x="668655" y="361950"/>
                    </a:lnTo>
                    <a:lnTo>
                      <a:pt x="685800" y="360045"/>
                    </a:lnTo>
                    <a:lnTo>
                      <a:pt x="702945" y="359092"/>
                    </a:lnTo>
                    <a:lnTo>
                      <a:pt x="720090" y="356235"/>
                    </a:lnTo>
                    <a:lnTo>
                      <a:pt x="737235" y="354330"/>
                    </a:lnTo>
                    <a:lnTo>
                      <a:pt x="754380" y="354330"/>
                    </a:lnTo>
                    <a:lnTo>
                      <a:pt x="771525" y="353378"/>
                    </a:lnTo>
                    <a:lnTo>
                      <a:pt x="774383" y="336233"/>
                    </a:lnTo>
                    <a:lnTo>
                      <a:pt x="776288" y="318135"/>
                    </a:lnTo>
                    <a:lnTo>
                      <a:pt x="777240" y="300038"/>
                    </a:lnTo>
                    <a:lnTo>
                      <a:pt x="776288" y="281940"/>
                    </a:lnTo>
                    <a:lnTo>
                      <a:pt x="771525" y="264795"/>
                    </a:lnTo>
                    <a:lnTo>
                      <a:pt x="768668" y="247650"/>
                    </a:lnTo>
                    <a:lnTo>
                      <a:pt x="764858" y="230505"/>
                    </a:lnTo>
                    <a:lnTo>
                      <a:pt x="758190" y="214313"/>
                    </a:lnTo>
                    <a:lnTo>
                      <a:pt x="751522" y="198120"/>
                    </a:lnTo>
                    <a:lnTo>
                      <a:pt x="744855" y="181927"/>
                    </a:lnTo>
                    <a:lnTo>
                      <a:pt x="736283" y="166688"/>
                    </a:lnTo>
                    <a:lnTo>
                      <a:pt x="725805" y="152400"/>
                    </a:lnTo>
                    <a:lnTo>
                      <a:pt x="716280" y="137160"/>
                    </a:lnTo>
                    <a:lnTo>
                      <a:pt x="705802" y="122873"/>
                    </a:lnTo>
                    <a:lnTo>
                      <a:pt x="691515" y="111443"/>
                    </a:lnTo>
                    <a:lnTo>
                      <a:pt x="680085" y="97155"/>
                    </a:lnTo>
                    <a:lnTo>
                      <a:pt x="665797" y="85725"/>
                    </a:lnTo>
                    <a:lnTo>
                      <a:pt x="651510" y="74295"/>
                    </a:lnTo>
                    <a:lnTo>
                      <a:pt x="638175" y="61913"/>
                    </a:lnTo>
                    <a:lnTo>
                      <a:pt x="621030" y="54293"/>
                    </a:lnTo>
                    <a:lnTo>
                      <a:pt x="605790" y="44768"/>
                    </a:lnTo>
                    <a:lnTo>
                      <a:pt x="590550" y="35243"/>
                    </a:lnTo>
                    <a:lnTo>
                      <a:pt x="574358" y="25718"/>
                    </a:lnTo>
                    <a:lnTo>
                      <a:pt x="558165" y="17145"/>
                    </a:lnTo>
                    <a:lnTo>
                      <a:pt x="541020" y="9525"/>
                    </a:lnTo>
                    <a:lnTo>
                      <a:pt x="523875" y="3810"/>
                    </a:lnTo>
                    <a:lnTo>
                      <a:pt x="505777" y="1905"/>
                    </a:lnTo>
                    <a:lnTo>
                      <a:pt x="487680" y="0"/>
                    </a:lnTo>
                    <a:lnTo>
                      <a:pt x="469583" y="952"/>
                    </a:lnTo>
                    <a:lnTo>
                      <a:pt x="451485" y="1905"/>
                    </a:lnTo>
                    <a:lnTo>
                      <a:pt x="433388" y="952"/>
                    </a:lnTo>
                    <a:lnTo>
                      <a:pt x="415290" y="1905"/>
                    </a:lnTo>
                    <a:lnTo>
                      <a:pt x="397192" y="1905"/>
                    </a:lnTo>
                    <a:lnTo>
                      <a:pt x="379095" y="1905"/>
                    </a:lnTo>
                    <a:lnTo>
                      <a:pt x="360997" y="952"/>
                    </a:lnTo>
                    <a:lnTo>
                      <a:pt x="342900" y="1905"/>
                    </a:lnTo>
                    <a:lnTo>
                      <a:pt x="324802" y="3810"/>
                    </a:lnTo>
                    <a:lnTo>
                      <a:pt x="306705" y="7620"/>
                    </a:lnTo>
                    <a:lnTo>
                      <a:pt x="288608" y="5715"/>
                    </a:lnTo>
                    <a:lnTo>
                      <a:pt x="270510" y="5715"/>
                    </a:lnTo>
                    <a:lnTo>
                      <a:pt x="252413" y="7620"/>
                    </a:lnTo>
                    <a:lnTo>
                      <a:pt x="234315" y="9525"/>
                    </a:lnTo>
                    <a:lnTo>
                      <a:pt x="216217" y="14288"/>
                    </a:lnTo>
                    <a:lnTo>
                      <a:pt x="198120" y="15240"/>
                    </a:lnTo>
                    <a:lnTo>
                      <a:pt x="180022" y="15240"/>
                    </a:lnTo>
                    <a:lnTo>
                      <a:pt x="161925" y="18098"/>
                    </a:lnTo>
                    <a:lnTo>
                      <a:pt x="143827" y="20002"/>
                    </a:lnTo>
                    <a:lnTo>
                      <a:pt x="125730" y="23813"/>
                    </a:lnTo>
                    <a:lnTo>
                      <a:pt x="107633" y="26670"/>
                    </a:lnTo>
                    <a:lnTo>
                      <a:pt x="92392" y="23813"/>
                    </a:lnTo>
                    <a:lnTo>
                      <a:pt x="74295" y="28575"/>
                    </a:lnTo>
                    <a:lnTo>
                      <a:pt x="56197" y="33338"/>
                    </a:lnTo>
                    <a:lnTo>
                      <a:pt x="38100" y="38100"/>
                    </a:lnTo>
                    <a:lnTo>
                      <a:pt x="20955" y="45720"/>
                    </a:lnTo>
                    <a:lnTo>
                      <a:pt x="6667" y="58102"/>
                    </a:lnTo>
                    <a:lnTo>
                      <a:pt x="0" y="75248"/>
                    </a:lnTo>
                    <a:lnTo>
                      <a:pt x="6667" y="92393"/>
                    </a:lnTo>
                    <a:close/>
                  </a:path>
                </a:pathLst>
              </a:custGeom>
              <a:solidFill>
                <a:srgbClr val="E44027"/>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10F71A66-F48F-C944-A8DE-3998CA8719EC}"/>
                  </a:ext>
                </a:extLst>
              </p:cNvPr>
              <p:cNvSpPr/>
              <p:nvPr/>
            </p:nvSpPr>
            <p:spPr>
              <a:xfrm>
                <a:off x="5749904" y="4645508"/>
                <a:ext cx="289080" cy="136822"/>
              </a:xfrm>
              <a:custGeom>
                <a:avLst/>
                <a:gdLst>
                  <a:gd name="connsiteX0" fmla="*/ 302895 w 634759"/>
                  <a:gd name="connsiteY0" fmla="*/ 299480 h 300432"/>
                  <a:gd name="connsiteX1" fmla="*/ 298132 w 634759"/>
                  <a:gd name="connsiteY1" fmla="*/ 298527 h 300432"/>
                  <a:gd name="connsiteX2" fmla="*/ 281940 w 634759"/>
                  <a:gd name="connsiteY2" fmla="*/ 288050 h 300432"/>
                  <a:gd name="connsiteX3" fmla="*/ 264795 w 634759"/>
                  <a:gd name="connsiteY3" fmla="*/ 285192 h 300432"/>
                  <a:gd name="connsiteX4" fmla="*/ 246697 w 634759"/>
                  <a:gd name="connsiteY4" fmla="*/ 281382 h 300432"/>
                  <a:gd name="connsiteX5" fmla="*/ 227647 w 634759"/>
                  <a:gd name="connsiteY5" fmla="*/ 283287 h 300432"/>
                  <a:gd name="connsiteX6" fmla="*/ 222885 w 634759"/>
                  <a:gd name="connsiteY6" fmla="*/ 282334 h 300432"/>
                  <a:gd name="connsiteX7" fmla="*/ 206692 w 634759"/>
                  <a:gd name="connsiteY7" fmla="*/ 274714 h 300432"/>
                  <a:gd name="connsiteX8" fmla="*/ 188595 w 634759"/>
                  <a:gd name="connsiteY8" fmla="*/ 271857 h 300432"/>
                  <a:gd name="connsiteX9" fmla="*/ 168592 w 634759"/>
                  <a:gd name="connsiteY9" fmla="*/ 267095 h 300432"/>
                  <a:gd name="connsiteX10" fmla="*/ 163830 w 634759"/>
                  <a:gd name="connsiteY10" fmla="*/ 264237 h 300432"/>
                  <a:gd name="connsiteX11" fmla="*/ 150495 w 634759"/>
                  <a:gd name="connsiteY11" fmla="*/ 250902 h 300432"/>
                  <a:gd name="connsiteX12" fmla="*/ 134302 w 634759"/>
                  <a:gd name="connsiteY12" fmla="*/ 245187 h 300432"/>
                  <a:gd name="connsiteX13" fmla="*/ 132397 w 634759"/>
                  <a:gd name="connsiteY13" fmla="*/ 244234 h 300432"/>
                  <a:gd name="connsiteX14" fmla="*/ 116205 w 634759"/>
                  <a:gd name="connsiteY14" fmla="*/ 233757 h 300432"/>
                  <a:gd name="connsiteX15" fmla="*/ 113347 w 634759"/>
                  <a:gd name="connsiteY15" fmla="*/ 230900 h 300432"/>
                  <a:gd name="connsiteX16" fmla="*/ 103822 w 634759"/>
                  <a:gd name="connsiteY16" fmla="*/ 214707 h 300432"/>
                  <a:gd name="connsiteX17" fmla="*/ 80963 w 634759"/>
                  <a:gd name="connsiteY17" fmla="*/ 186132 h 300432"/>
                  <a:gd name="connsiteX18" fmla="*/ 80010 w 634759"/>
                  <a:gd name="connsiteY18" fmla="*/ 183275 h 300432"/>
                  <a:gd name="connsiteX19" fmla="*/ 74295 w 634759"/>
                  <a:gd name="connsiteY19" fmla="*/ 168987 h 300432"/>
                  <a:gd name="connsiteX20" fmla="*/ 58102 w 634759"/>
                  <a:gd name="connsiteY20" fmla="*/ 160414 h 300432"/>
                  <a:gd name="connsiteX21" fmla="*/ 53340 w 634759"/>
                  <a:gd name="connsiteY21" fmla="*/ 155652 h 300432"/>
                  <a:gd name="connsiteX22" fmla="*/ 46672 w 634759"/>
                  <a:gd name="connsiteY22" fmla="*/ 137555 h 300432"/>
                  <a:gd name="connsiteX23" fmla="*/ 41910 w 634759"/>
                  <a:gd name="connsiteY23" fmla="*/ 120409 h 300432"/>
                  <a:gd name="connsiteX24" fmla="*/ 20002 w 634759"/>
                  <a:gd name="connsiteY24" fmla="*/ 91834 h 300432"/>
                  <a:gd name="connsiteX25" fmla="*/ 19050 w 634759"/>
                  <a:gd name="connsiteY25" fmla="*/ 89930 h 300432"/>
                  <a:gd name="connsiteX26" fmla="*/ 12382 w 634759"/>
                  <a:gd name="connsiteY26" fmla="*/ 72784 h 300432"/>
                  <a:gd name="connsiteX27" fmla="*/ 11430 w 634759"/>
                  <a:gd name="connsiteY27" fmla="*/ 68975 h 300432"/>
                  <a:gd name="connsiteX28" fmla="*/ 12382 w 634759"/>
                  <a:gd name="connsiteY28" fmla="*/ 49925 h 300432"/>
                  <a:gd name="connsiteX29" fmla="*/ 8572 w 634759"/>
                  <a:gd name="connsiteY29" fmla="*/ 34684 h 300432"/>
                  <a:gd name="connsiteX30" fmla="*/ 952 w 634759"/>
                  <a:gd name="connsiteY30" fmla="*/ 19445 h 300432"/>
                  <a:gd name="connsiteX31" fmla="*/ 0 w 634759"/>
                  <a:gd name="connsiteY31" fmla="*/ 15634 h 300432"/>
                  <a:gd name="connsiteX32" fmla="*/ 0 w 634759"/>
                  <a:gd name="connsiteY32" fmla="*/ 11825 h 300432"/>
                  <a:gd name="connsiteX33" fmla="*/ 1905 w 634759"/>
                  <a:gd name="connsiteY33" fmla="*/ 8014 h 300432"/>
                  <a:gd name="connsiteX34" fmla="*/ 4763 w 634759"/>
                  <a:gd name="connsiteY34" fmla="*/ 5157 h 300432"/>
                  <a:gd name="connsiteX35" fmla="*/ 8572 w 634759"/>
                  <a:gd name="connsiteY35" fmla="*/ 4205 h 300432"/>
                  <a:gd name="connsiteX36" fmla="*/ 12382 w 634759"/>
                  <a:gd name="connsiteY36" fmla="*/ 5157 h 300432"/>
                  <a:gd name="connsiteX37" fmla="*/ 15240 w 634759"/>
                  <a:gd name="connsiteY37" fmla="*/ 7062 h 300432"/>
                  <a:gd name="connsiteX38" fmla="*/ 17145 w 634759"/>
                  <a:gd name="connsiteY38" fmla="*/ 9920 h 300432"/>
                  <a:gd name="connsiteX39" fmla="*/ 25717 w 634759"/>
                  <a:gd name="connsiteY39" fmla="*/ 27064 h 300432"/>
                  <a:gd name="connsiteX40" fmla="*/ 26670 w 634759"/>
                  <a:gd name="connsiteY40" fmla="*/ 28970 h 300432"/>
                  <a:gd name="connsiteX41" fmla="*/ 30480 w 634759"/>
                  <a:gd name="connsiteY41" fmla="*/ 47067 h 300432"/>
                  <a:gd name="connsiteX42" fmla="*/ 30480 w 634759"/>
                  <a:gd name="connsiteY42" fmla="*/ 49925 h 300432"/>
                  <a:gd name="connsiteX43" fmla="*/ 29527 w 634759"/>
                  <a:gd name="connsiteY43" fmla="*/ 68022 h 300432"/>
                  <a:gd name="connsiteX44" fmla="*/ 35242 w 634759"/>
                  <a:gd name="connsiteY44" fmla="*/ 82309 h 300432"/>
                  <a:gd name="connsiteX45" fmla="*/ 58102 w 634759"/>
                  <a:gd name="connsiteY45" fmla="*/ 110884 h 300432"/>
                  <a:gd name="connsiteX46" fmla="*/ 60007 w 634759"/>
                  <a:gd name="connsiteY46" fmla="*/ 114695 h 300432"/>
                  <a:gd name="connsiteX47" fmla="*/ 64770 w 634759"/>
                  <a:gd name="connsiteY47" fmla="*/ 132792 h 300432"/>
                  <a:gd name="connsiteX48" fmla="*/ 69532 w 634759"/>
                  <a:gd name="connsiteY48" fmla="*/ 146127 h 300432"/>
                  <a:gd name="connsiteX49" fmla="*/ 84772 w 634759"/>
                  <a:gd name="connsiteY49" fmla="*/ 154700 h 300432"/>
                  <a:gd name="connsiteX50" fmla="*/ 89535 w 634759"/>
                  <a:gd name="connsiteY50" fmla="*/ 159462 h 300432"/>
                  <a:gd name="connsiteX51" fmla="*/ 95250 w 634759"/>
                  <a:gd name="connsiteY51" fmla="*/ 175655 h 300432"/>
                  <a:gd name="connsiteX52" fmla="*/ 117157 w 634759"/>
                  <a:gd name="connsiteY52" fmla="*/ 203277 h 300432"/>
                  <a:gd name="connsiteX53" fmla="*/ 118110 w 634759"/>
                  <a:gd name="connsiteY53" fmla="*/ 204230 h 300432"/>
                  <a:gd name="connsiteX54" fmla="*/ 126682 w 634759"/>
                  <a:gd name="connsiteY54" fmla="*/ 218517 h 300432"/>
                  <a:gd name="connsiteX55" fmla="*/ 140017 w 634759"/>
                  <a:gd name="connsiteY55" fmla="*/ 227089 h 300432"/>
                  <a:gd name="connsiteX56" fmla="*/ 157163 w 634759"/>
                  <a:gd name="connsiteY56" fmla="*/ 233757 h 300432"/>
                  <a:gd name="connsiteX57" fmla="*/ 160972 w 634759"/>
                  <a:gd name="connsiteY57" fmla="*/ 235662 h 300432"/>
                  <a:gd name="connsiteX58" fmla="*/ 173355 w 634759"/>
                  <a:gd name="connsiteY58" fmla="*/ 248997 h 300432"/>
                  <a:gd name="connsiteX59" fmla="*/ 189547 w 634759"/>
                  <a:gd name="connsiteY59" fmla="*/ 252807 h 300432"/>
                  <a:gd name="connsiteX60" fmla="*/ 208597 w 634759"/>
                  <a:gd name="connsiteY60" fmla="*/ 255664 h 300432"/>
                  <a:gd name="connsiteX61" fmla="*/ 211455 w 634759"/>
                  <a:gd name="connsiteY61" fmla="*/ 256617 h 300432"/>
                  <a:gd name="connsiteX62" fmla="*/ 226695 w 634759"/>
                  <a:gd name="connsiteY62" fmla="*/ 264237 h 300432"/>
                  <a:gd name="connsiteX63" fmla="*/ 243840 w 634759"/>
                  <a:gd name="connsiteY63" fmla="*/ 262332 h 300432"/>
                  <a:gd name="connsiteX64" fmla="*/ 246697 w 634759"/>
                  <a:gd name="connsiteY64" fmla="*/ 262332 h 300432"/>
                  <a:gd name="connsiteX65" fmla="*/ 265747 w 634759"/>
                  <a:gd name="connsiteY65" fmla="*/ 266142 h 300432"/>
                  <a:gd name="connsiteX66" fmla="*/ 283845 w 634759"/>
                  <a:gd name="connsiteY66" fmla="*/ 269000 h 300432"/>
                  <a:gd name="connsiteX67" fmla="*/ 287655 w 634759"/>
                  <a:gd name="connsiteY67" fmla="*/ 269952 h 300432"/>
                  <a:gd name="connsiteX68" fmla="*/ 301942 w 634759"/>
                  <a:gd name="connsiteY68" fmla="*/ 278525 h 300432"/>
                  <a:gd name="connsiteX69" fmla="*/ 317182 w 634759"/>
                  <a:gd name="connsiteY69" fmla="*/ 272809 h 300432"/>
                  <a:gd name="connsiteX70" fmla="*/ 322897 w 634759"/>
                  <a:gd name="connsiteY70" fmla="*/ 272809 h 300432"/>
                  <a:gd name="connsiteX71" fmla="*/ 342900 w 634759"/>
                  <a:gd name="connsiteY71" fmla="*/ 276620 h 300432"/>
                  <a:gd name="connsiteX72" fmla="*/ 360997 w 634759"/>
                  <a:gd name="connsiteY72" fmla="*/ 278525 h 300432"/>
                  <a:gd name="connsiteX73" fmla="*/ 377190 w 634759"/>
                  <a:gd name="connsiteY73" fmla="*/ 274714 h 300432"/>
                  <a:gd name="connsiteX74" fmla="*/ 393382 w 634759"/>
                  <a:gd name="connsiteY74" fmla="*/ 264237 h 300432"/>
                  <a:gd name="connsiteX75" fmla="*/ 395288 w 634759"/>
                  <a:gd name="connsiteY75" fmla="*/ 263284 h 300432"/>
                  <a:gd name="connsiteX76" fmla="*/ 413385 w 634759"/>
                  <a:gd name="connsiteY76" fmla="*/ 257570 h 300432"/>
                  <a:gd name="connsiteX77" fmla="*/ 415290 w 634759"/>
                  <a:gd name="connsiteY77" fmla="*/ 257570 h 300432"/>
                  <a:gd name="connsiteX78" fmla="*/ 433388 w 634759"/>
                  <a:gd name="connsiteY78" fmla="*/ 256617 h 300432"/>
                  <a:gd name="connsiteX79" fmla="*/ 447675 w 634759"/>
                  <a:gd name="connsiteY79" fmla="*/ 249950 h 300432"/>
                  <a:gd name="connsiteX80" fmla="*/ 460057 w 634759"/>
                  <a:gd name="connsiteY80" fmla="*/ 235662 h 300432"/>
                  <a:gd name="connsiteX81" fmla="*/ 464820 w 634759"/>
                  <a:gd name="connsiteY81" fmla="*/ 232805 h 300432"/>
                  <a:gd name="connsiteX82" fmla="*/ 482917 w 634759"/>
                  <a:gd name="connsiteY82" fmla="*/ 228042 h 300432"/>
                  <a:gd name="connsiteX83" fmla="*/ 497205 w 634759"/>
                  <a:gd name="connsiteY83" fmla="*/ 218517 h 300432"/>
                  <a:gd name="connsiteX84" fmla="*/ 510540 w 634759"/>
                  <a:gd name="connsiteY84" fmla="*/ 207087 h 300432"/>
                  <a:gd name="connsiteX85" fmla="*/ 521017 w 634759"/>
                  <a:gd name="connsiteY85" fmla="*/ 191847 h 300432"/>
                  <a:gd name="connsiteX86" fmla="*/ 522922 w 634759"/>
                  <a:gd name="connsiteY86" fmla="*/ 189942 h 300432"/>
                  <a:gd name="connsiteX87" fmla="*/ 537210 w 634759"/>
                  <a:gd name="connsiteY87" fmla="*/ 177559 h 300432"/>
                  <a:gd name="connsiteX88" fmla="*/ 547688 w 634759"/>
                  <a:gd name="connsiteY88" fmla="*/ 165177 h 300432"/>
                  <a:gd name="connsiteX89" fmla="*/ 550545 w 634759"/>
                  <a:gd name="connsiteY89" fmla="*/ 147080 h 300432"/>
                  <a:gd name="connsiteX90" fmla="*/ 552450 w 634759"/>
                  <a:gd name="connsiteY90" fmla="*/ 143270 h 300432"/>
                  <a:gd name="connsiteX91" fmla="*/ 555307 w 634759"/>
                  <a:gd name="connsiteY91" fmla="*/ 140412 h 300432"/>
                  <a:gd name="connsiteX92" fmla="*/ 571500 w 634759"/>
                  <a:gd name="connsiteY92" fmla="*/ 131839 h 300432"/>
                  <a:gd name="connsiteX93" fmla="*/ 576263 w 634759"/>
                  <a:gd name="connsiteY93" fmla="*/ 116600 h 300432"/>
                  <a:gd name="connsiteX94" fmla="*/ 577215 w 634759"/>
                  <a:gd name="connsiteY94" fmla="*/ 114695 h 300432"/>
                  <a:gd name="connsiteX95" fmla="*/ 586740 w 634759"/>
                  <a:gd name="connsiteY95" fmla="*/ 98502 h 300432"/>
                  <a:gd name="connsiteX96" fmla="*/ 594360 w 634759"/>
                  <a:gd name="connsiteY96" fmla="*/ 81357 h 300432"/>
                  <a:gd name="connsiteX97" fmla="*/ 594360 w 634759"/>
                  <a:gd name="connsiteY97" fmla="*/ 80405 h 300432"/>
                  <a:gd name="connsiteX98" fmla="*/ 603885 w 634759"/>
                  <a:gd name="connsiteY98" fmla="*/ 63259 h 300432"/>
                  <a:gd name="connsiteX99" fmla="*/ 611505 w 634759"/>
                  <a:gd name="connsiteY99" fmla="*/ 48020 h 300432"/>
                  <a:gd name="connsiteX100" fmla="*/ 610552 w 634759"/>
                  <a:gd name="connsiteY100" fmla="*/ 28970 h 300432"/>
                  <a:gd name="connsiteX101" fmla="*/ 610552 w 634759"/>
                  <a:gd name="connsiteY101" fmla="*/ 26112 h 300432"/>
                  <a:gd name="connsiteX102" fmla="*/ 615315 w 634759"/>
                  <a:gd name="connsiteY102" fmla="*/ 7062 h 300432"/>
                  <a:gd name="connsiteX103" fmla="*/ 620077 w 634759"/>
                  <a:gd name="connsiteY103" fmla="*/ 1347 h 300432"/>
                  <a:gd name="connsiteX104" fmla="*/ 627697 w 634759"/>
                  <a:gd name="connsiteY104" fmla="*/ 395 h 300432"/>
                  <a:gd name="connsiteX105" fmla="*/ 633413 w 634759"/>
                  <a:gd name="connsiteY105" fmla="*/ 5157 h 300432"/>
                  <a:gd name="connsiteX106" fmla="*/ 634365 w 634759"/>
                  <a:gd name="connsiteY106" fmla="*/ 12777 h 300432"/>
                  <a:gd name="connsiteX107" fmla="*/ 629602 w 634759"/>
                  <a:gd name="connsiteY107" fmla="*/ 29922 h 300432"/>
                  <a:gd name="connsiteX108" fmla="*/ 629602 w 634759"/>
                  <a:gd name="connsiteY108" fmla="*/ 49925 h 300432"/>
                  <a:gd name="connsiteX109" fmla="*/ 628650 w 634759"/>
                  <a:gd name="connsiteY109" fmla="*/ 54687 h 300432"/>
                  <a:gd name="connsiteX110" fmla="*/ 620077 w 634759"/>
                  <a:gd name="connsiteY110" fmla="*/ 71832 h 300432"/>
                  <a:gd name="connsiteX111" fmla="*/ 610552 w 634759"/>
                  <a:gd name="connsiteY111" fmla="*/ 88977 h 300432"/>
                  <a:gd name="connsiteX112" fmla="*/ 602932 w 634759"/>
                  <a:gd name="connsiteY112" fmla="*/ 106122 h 300432"/>
                  <a:gd name="connsiteX113" fmla="*/ 601980 w 634759"/>
                  <a:gd name="connsiteY113" fmla="*/ 107075 h 300432"/>
                  <a:gd name="connsiteX114" fmla="*/ 592455 w 634759"/>
                  <a:gd name="connsiteY114" fmla="*/ 123267 h 300432"/>
                  <a:gd name="connsiteX115" fmla="*/ 586740 w 634759"/>
                  <a:gd name="connsiteY115" fmla="*/ 141364 h 300432"/>
                  <a:gd name="connsiteX116" fmla="*/ 581977 w 634759"/>
                  <a:gd name="connsiteY116" fmla="*/ 147080 h 300432"/>
                  <a:gd name="connsiteX117" fmla="*/ 566738 w 634759"/>
                  <a:gd name="connsiteY117" fmla="*/ 155652 h 300432"/>
                  <a:gd name="connsiteX118" fmla="*/ 563880 w 634759"/>
                  <a:gd name="connsiteY118" fmla="*/ 171845 h 300432"/>
                  <a:gd name="connsiteX119" fmla="*/ 561975 w 634759"/>
                  <a:gd name="connsiteY119" fmla="*/ 176607 h 300432"/>
                  <a:gd name="connsiteX120" fmla="*/ 549593 w 634759"/>
                  <a:gd name="connsiteY120" fmla="*/ 191847 h 300432"/>
                  <a:gd name="connsiteX121" fmla="*/ 548640 w 634759"/>
                  <a:gd name="connsiteY121" fmla="*/ 192800 h 300432"/>
                  <a:gd name="connsiteX122" fmla="*/ 534352 w 634759"/>
                  <a:gd name="connsiteY122" fmla="*/ 205182 h 300432"/>
                  <a:gd name="connsiteX123" fmla="*/ 523875 w 634759"/>
                  <a:gd name="connsiteY123" fmla="*/ 220422 h 300432"/>
                  <a:gd name="connsiteX124" fmla="*/ 522922 w 634759"/>
                  <a:gd name="connsiteY124" fmla="*/ 222327 h 300432"/>
                  <a:gd name="connsiteX125" fmla="*/ 508635 w 634759"/>
                  <a:gd name="connsiteY125" fmla="*/ 235662 h 300432"/>
                  <a:gd name="connsiteX126" fmla="*/ 507682 w 634759"/>
                  <a:gd name="connsiteY126" fmla="*/ 236614 h 300432"/>
                  <a:gd name="connsiteX127" fmla="*/ 491490 w 634759"/>
                  <a:gd name="connsiteY127" fmla="*/ 247092 h 300432"/>
                  <a:gd name="connsiteX128" fmla="*/ 488632 w 634759"/>
                  <a:gd name="connsiteY128" fmla="*/ 248045 h 300432"/>
                  <a:gd name="connsiteX129" fmla="*/ 471488 w 634759"/>
                  <a:gd name="connsiteY129" fmla="*/ 252807 h 300432"/>
                  <a:gd name="connsiteX130" fmla="*/ 459105 w 634759"/>
                  <a:gd name="connsiteY130" fmla="*/ 266142 h 300432"/>
                  <a:gd name="connsiteX131" fmla="*/ 456247 w 634759"/>
                  <a:gd name="connsiteY131" fmla="*/ 268047 h 300432"/>
                  <a:gd name="connsiteX132" fmla="*/ 438150 w 634759"/>
                  <a:gd name="connsiteY132" fmla="*/ 276620 h 300432"/>
                  <a:gd name="connsiteX133" fmla="*/ 434340 w 634759"/>
                  <a:gd name="connsiteY133" fmla="*/ 277572 h 300432"/>
                  <a:gd name="connsiteX134" fmla="*/ 415290 w 634759"/>
                  <a:gd name="connsiteY134" fmla="*/ 278525 h 300432"/>
                  <a:gd name="connsiteX135" fmla="*/ 399097 w 634759"/>
                  <a:gd name="connsiteY135" fmla="*/ 283287 h 300432"/>
                  <a:gd name="connsiteX136" fmla="*/ 382905 w 634759"/>
                  <a:gd name="connsiteY136" fmla="*/ 293764 h 300432"/>
                  <a:gd name="connsiteX137" fmla="*/ 380047 w 634759"/>
                  <a:gd name="connsiteY137" fmla="*/ 294717 h 300432"/>
                  <a:gd name="connsiteX138" fmla="*/ 360997 w 634759"/>
                  <a:gd name="connsiteY138" fmla="*/ 299480 h 300432"/>
                  <a:gd name="connsiteX139" fmla="*/ 358140 w 634759"/>
                  <a:gd name="connsiteY139" fmla="*/ 299480 h 300432"/>
                  <a:gd name="connsiteX140" fmla="*/ 338138 w 634759"/>
                  <a:gd name="connsiteY140" fmla="*/ 297575 h 300432"/>
                  <a:gd name="connsiteX141" fmla="*/ 320040 w 634759"/>
                  <a:gd name="connsiteY141" fmla="*/ 293764 h 300432"/>
                  <a:gd name="connsiteX142" fmla="*/ 301942 w 634759"/>
                  <a:gd name="connsiteY142" fmla="*/ 300432 h 300432"/>
                  <a:gd name="connsiteX143" fmla="*/ 302895 w 634759"/>
                  <a:gd name="connsiteY143" fmla="*/ 299480 h 3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34759" h="300432">
                    <a:moveTo>
                      <a:pt x="302895" y="299480"/>
                    </a:moveTo>
                    <a:cubicBezTo>
                      <a:pt x="300990" y="299480"/>
                      <a:pt x="299085" y="298527"/>
                      <a:pt x="298132" y="298527"/>
                    </a:cubicBezTo>
                    <a:lnTo>
                      <a:pt x="281940" y="288050"/>
                    </a:lnTo>
                    <a:lnTo>
                      <a:pt x="264795" y="285192"/>
                    </a:lnTo>
                    <a:lnTo>
                      <a:pt x="246697" y="281382"/>
                    </a:lnTo>
                    <a:lnTo>
                      <a:pt x="227647" y="283287"/>
                    </a:lnTo>
                    <a:cubicBezTo>
                      <a:pt x="225742" y="283287"/>
                      <a:pt x="223838" y="283287"/>
                      <a:pt x="222885" y="282334"/>
                    </a:cubicBezTo>
                    <a:lnTo>
                      <a:pt x="206692" y="274714"/>
                    </a:lnTo>
                    <a:lnTo>
                      <a:pt x="188595" y="271857"/>
                    </a:lnTo>
                    <a:lnTo>
                      <a:pt x="168592" y="267095"/>
                    </a:lnTo>
                    <a:cubicBezTo>
                      <a:pt x="166688" y="267095"/>
                      <a:pt x="164782" y="266142"/>
                      <a:pt x="163830" y="264237"/>
                    </a:cubicBezTo>
                    <a:lnTo>
                      <a:pt x="150495" y="250902"/>
                    </a:lnTo>
                    <a:lnTo>
                      <a:pt x="134302" y="245187"/>
                    </a:lnTo>
                    <a:cubicBezTo>
                      <a:pt x="133350" y="245187"/>
                      <a:pt x="133350" y="244234"/>
                      <a:pt x="132397" y="244234"/>
                    </a:cubicBezTo>
                    <a:lnTo>
                      <a:pt x="116205" y="233757"/>
                    </a:lnTo>
                    <a:cubicBezTo>
                      <a:pt x="115252" y="232805"/>
                      <a:pt x="114300" y="231852"/>
                      <a:pt x="113347" y="230900"/>
                    </a:cubicBezTo>
                    <a:lnTo>
                      <a:pt x="103822" y="214707"/>
                    </a:lnTo>
                    <a:lnTo>
                      <a:pt x="80963" y="186132"/>
                    </a:lnTo>
                    <a:cubicBezTo>
                      <a:pt x="80010" y="185180"/>
                      <a:pt x="80010" y="184227"/>
                      <a:pt x="80010" y="183275"/>
                    </a:cubicBezTo>
                    <a:lnTo>
                      <a:pt x="74295" y="168987"/>
                    </a:lnTo>
                    <a:lnTo>
                      <a:pt x="58102" y="160414"/>
                    </a:lnTo>
                    <a:cubicBezTo>
                      <a:pt x="56197" y="159462"/>
                      <a:pt x="54292" y="157557"/>
                      <a:pt x="53340" y="155652"/>
                    </a:cubicBezTo>
                    <a:lnTo>
                      <a:pt x="46672" y="137555"/>
                    </a:lnTo>
                    <a:lnTo>
                      <a:pt x="41910" y="120409"/>
                    </a:lnTo>
                    <a:lnTo>
                      <a:pt x="20002" y="91834"/>
                    </a:lnTo>
                    <a:cubicBezTo>
                      <a:pt x="20002" y="90882"/>
                      <a:pt x="19050" y="90882"/>
                      <a:pt x="19050" y="89930"/>
                    </a:cubicBezTo>
                    <a:lnTo>
                      <a:pt x="12382" y="72784"/>
                    </a:lnTo>
                    <a:cubicBezTo>
                      <a:pt x="11430" y="71832"/>
                      <a:pt x="11430" y="69927"/>
                      <a:pt x="11430" y="68975"/>
                    </a:cubicBezTo>
                    <a:lnTo>
                      <a:pt x="12382" y="49925"/>
                    </a:lnTo>
                    <a:lnTo>
                      <a:pt x="8572" y="34684"/>
                    </a:lnTo>
                    <a:lnTo>
                      <a:pt x="952" y="19445"/>
                    </a:lnTo>
                    <a:cubicBezTo>
                      <a:pt x="0" y="18492"/>
                      <a:pt x="0" y="17539"/>
                      <a:pt x="0" y="15634"/>
                    </a:cubicBezTo>
                    <a:cubicBezTo>
                      <a:pt x="0" y="14682"/>
                      <a:pt x="0" y="12777"/>
                      <a:pt x="0" y="11825"/>
                    </a:cubicBezTo>
                    <a:cubicBezTo>
                      <a:pt x="0" y="10872"/>
                      <a:pt x="952" y="8967"/>
                      <a:pt x="1905" y="8014"/>
                    </a:cubicBezTo>
                    <a:cubicBezTo>
                      <a:pt x="2857" y="7062"/>
                      <a:pt x="3810" y="6109"/>
                      <a:pt x="4763" y="5157"/>
                    </a:cubicBezTo>
                    <a:cubicBezTo>
                      <a:pt x="5715" y="4205"/>
                      <a:pt x="7620" y="4205"/>
                      <a:pt x="8572" y="4205"/>
                    </a:cubicBezTo>
                    <a:cubicBezTo>
                      <a:pt x="9525" y="4205"/>
                      <a:pt x="11430" y="4205"/>
                      <a:pt x="12382" y="5157"/>
                    </a:cubicBezTo>
                    <a:cubicBezTo>
                      <a:pt x="13335" y="5157"/>
                      <a:pt x="14288" y="6109"/>
                      <a:pt x="15240" y="7062"/>
                    </a:cubicBezTo>
                    <a:cubicBezTo>
                      <a:pt x="16192" y="8014"/>
                      <a:pt x="17145" y="8967"/>
                      <a:pt x="17145" y="9920"/>
                    </a:cubicBezTo>
                    <a:lnTo>
                      <a:pt x="25717" y="27064"/>
                    </a:lnTo>
                    <a:cubicBezTo>
                      <a:pt x="25717" y="28017"/>
                      <a:pt x="26670" y="28970"/>
                      <a:pt x="26670" y="28970"/>
                    </a:cubicBezTo>
                    <a:lnTo>
                      <a:pt x="30480" y="47067"/>
                    </a:lnTo>
                    <a:cubicBezTo>
                      <a:pt x="30480" y="48020"/>
                      <a:pt x="30480" y="48972"/>
                      <a:pt x="30480" y="49925"/>
                    </a:cubicBezTo>
                    <a:lnTo>
                      <a:pt x="29527" y="68022"/>
                    </a:lnTo>
                    <a:lnTo>
                      <a:pt x="35242" y="82309"/>
                    </a:lnTo>
                    <a:lnTo>
                      <a:pt x="58102" y="110884"/>
                    </a:lnTo>
                    <a:cubicBezTo>
                      <a:pt x="59055" y="111837"/>
                      <a:pt x="59055" y="112789"/>
                      <a:pt x="60007" y="114695"/>
                    </a:cubicBezTo>
                    <a:lnTo>
                      <a:pt x="64770" y="132792"/>
                    </a:lnTo>
                    <a:lnTo>
                      <a:pt x="69532" y="146127"/>
                    </a:lnTo>
                    <a:lnTo>
                      <a:pt x="84772" y="154700"/>
                    </a:lnTo>
                    <a:cubicBezTo>
                      <a:pt x="86677" y="155652"/>
                      <a:pt x="88582" y="157557"/>
                      <a:pt x="89535" y="159462"/>
                    </a:cubicBezTo>
                    <a:lnTo>
                      <a:pt x="95250" y="175655"/>
                    </a:lnTo>
                    <a:lnTo>
                      <a:pt x="117157" y="203277"/>
                    </a:lnTo>
                    <a:lnTo>
                      <a:pt x="118110" y="204230"/>
                    </a:lnTo>
                    <a:lnTo>
                      <a:pt x="126682" y="218517"/>
                    </a:lnTo>
                    <a:lnTo>
                      <a:pt x="140017" y="227089"/>
                    </a:lnTo>
                    <a:lnTo>
                      <a:pt x="157163" y="233757"/>
                    </a:lnTo>
                    <a:cubicBezTo>
                      <a:pt x="158115" y="234709"/>
                      <a:pt x="160020" y="234709"/>
                      <a:pt x="160972" y="235662"/>
                    </a:cubicBezTo>
                    <a:lnTo>
                      <a:pt x="173355" y="248997"/>
                    </a:lnTo>
                    <a:lnTo>
                      <a:pt x="189547" y="252807"/>
                    </a:lnTo>
                    <a:lnTo>
                      <a:pt x="208597" y="255664"/>
                    </a:lnTo>
                    <a:cubicBezTo>
                      <a:pt x="209550" y="255664"/>
                      <a:pt x="210502" y="255664"/>
                      <a:pt x="211455" y="256617"/>
                    </a:cubicBezTo>
                    <a:lnTo>
                      <a:pt x="226695" y="264237"/>
                    </a:lnTo>
                    <a:lnTo>
                      <a:pt x="243840" y="262332"/>
                    </a:lnTo>
                    <a:cubicBezTo>
                      <a:pt x="244792" y="262332"/>
                      <a:pt x="245745" y="262332"/>
                      <a:pt x="246697" y="262332"/>
                    </a:cubicBezTo>
                    <a:lnTo>
                      <a:pt x="265747" y="266142"/>
                    </a:lnTo>
                    <a:lnTo>
                      <a:pt x="283845" y="269000"/>
                    </a:lnTo>
                    <a:cubicBezTo>
                      <a:pt x="284797" y="269000"/>
                      <a:pt x="286702" y="269952"/>
                      <a:pt x="287655" y="269952"/>
                    </a:cubicBezTo>
                    <a:lnTo>
                      <a:pt x="301942" y="278525"/>
                    </a:lnTo>
                    <a:lnTo>
                      <a:pt x="317182" y="272809"/>
                    </a:lnTo>
                    <a:cubicBezTo>
                      <a:pt x="319088" y="272809"/>
                      <a:pt x="320992" y="272809"/>
                      <a:pt x="322897" y="272809"/>
                    </a:cubicBezTo>
                    <a:lnTo>
                      <a:pt x="342900" y="276620"/>
                    </a:lnTo>
                    <a:lnTo>
                      <a:pt x="360997" y="278525"/>
                    </a:lnTo>
                    <a:lnTo>
                      <a:pt x="377190" y="274714"/>
                    </a:lnTo>
                    <a:lnTo>
                      <a:pt x="393382" y="264237"/>
                    </a:lnTo>
                    <a:cubicBezTo>
                      <a:pt x="394335" y="264237"/>
                      <a:pt x="395288" y="263284"/>
                      <a:pt x="395288" y="263284"/>
                    </a:cubicBezTo>
                    <a:lnTo>
                      <a:pt x="413385" y="257570"/>
                    </a:lnTo>
                    <a:cubicBezTo>
                      <a:pt x="414338" y="257570"/>
                      <a:pt x="415290" y="257570"/>
                      <a:pt x="415290" y="257570"/>
                    </a:cubicBezTo>
                    <a:lnTo>
                      <a:pt x="433388" y="256617"/>
                    </a:lnTo>
                    <a:lnTo>
                      <a:pt x="447675" y="249950"/>
                    </a:lnTo>
                    <a:lnTo>
                      <a:pt x="460057" y="235662"/>
                    </a:lnTo>
                    <a:cubicBezTo>
                      <a:pt x="461010" y="234709"/>
                      <a:pt x="462915" y="233757"/>
                      <a:pt x="464820" y="232805"/>
                    </a:cubicBezTo>
                    <a:lnTo>
                      <a:pt x="482917" y="228042"/>
                    </a:lnTo>
                    <a:lnTo>
                      <a:pt x="497205" y="218517"/>
                    </a:lnTo>
                    <a:lnTo>
                      <a:pt x="510540" y="207087"/>
                    </a:lnTo>
                    <a:lnTo>
                      <a:pt x="521017" y="191847"/>
                    </a:lnTo>
                    <a:cubicBezTo>
                      <a:pt x="521970" y="190895"/>
                      <a:pt x="521970" y="189942"/>
                      <a:pt x="522922" y="189942"/>
                    </a:cubicBezTo>
                    <a:lnTo>
                      <a:pt x="537210" y="177559"/>
                    </a:lnTo>
                    <a:lnTo>
                      <a:pt x="547688" y="165177"/>
                    </a:lnTo>
                    <a:lnTo>
                      <a:pt x="550545" y="147080"/>
                    </a:lnTo>
                    <a:cubicBezTo>
                      <a:pt x="550545" y="146127"/>
                      <a:pt x="551497" y="144222"/>
                      <a:pt x="552450" y="143270"/>
                    </a:cubicBezTo>
                    <a:cubicBezTo>
                      <a:pt x="553402" y="142317"/>
                      <a:pt x="554355" y="141364"/>
                      <a:pt x="555307" y="140412"/>
                    </a:cubicBezTo>
                    <a:lnTo>
                      <a:pt x="571500" y="131839"/>
                    </a:lnTo>
                    <a:lnTo>
                      <a:pt x="576263" y="116600"/>
                    </a:lnTo>
                    <a:cubicBezTo>
                      <a:pt x="576263" y="115647"/>
                      <a:pt x="577215" y="114695"/>
                      <a:pt x="577215" y="114695"/>
                    </a:cubicBezTo>
                    <a:lnTo>
                      <a:pt x="586740" y="98502"/>
                    </a:lnTo>
                    <a:lnTo>
                      <a:pt x="594360" y="81357"/>
                    </a:lnTo>
                    <a:lnTo>
                      <a:pt x="594360" y="80405"/>
                    </a:lnTo>
                    <a:lnTo>
                      <a:pt x="603885" y="63259"/>
                    </a:lnTo>
                    <a:lnTo>
                      <a:pt x="611505" y="48020"/>
                    </a:lnTo>
                    <a:lnTo>
                      <a:pt x="610552" y="28970"/>
                    </a:lnTo>
                    <a:cubicBezTo>
                      <a:pt x="610552" y="28017"/>
                      <a:pt x="610552" y="27064"/>
                      <a:pt x="610552" y="26112"/>
                    </a:cubicBezTo>
                    <a:lnTo>
                      <a:pt x="615315" y="7062"/>
                    </a:lnTo>
                    <a:cubicBezTo>
                      <a:pt x="616268" y="4205"/>
                      <a:pt x="617220" y="2300"/>
                      <a:pt x="620077" y="1347"/>
                    </a:cubicBezTo>
                    <a:cubicBezTo>
                      <a:pt x="621982" y="395"/>
                      <a:pt x="624840" y="-558"/>
                      <a:pt x="627697" y="395"/>
                    </a:cubicBezTo>
                    <a:cubicBezTo>
                      <a:pt x="630555" y="1347"/>
                      <a:pt x="632460" y="2300"/>
                      <a:pt x="633413" y="5157"/>
                    </a:cubicBezTo>
                    <a:cubicBezTo>
                      <a:pt x="634365" y="7062"/>
                      <a:pt x="635318" y="9920"/>
                      <a:pt x="634365" y="12777"/>
                    </a:cubicBezTo>
                    <a:lnTo>
                      <a:pt x="629602" y="29922"/>
                    </a:lnTo>
                    <a:lnTo>
                      <a:pt x="629602" y="49925"/>
                    </a:lnTo>
                    <a:cubicBezTo>
                      <a:pt x="629602" y="51830"/>
                      <a:pt x="629602" y="52782"/>
                      <a:pt x="628650" y="54687"/>
                    </a:cubicBezTo>
                    <a:lnTo>
                      <a:pt x="620077" y="71832"/>
                    </a:lnTo>
                    <a:lnTo>
                      <a:pt x="610552" y="88977"/>
                    </a:lnTo>
                    <a:lnTo>
                      <a:pt x="602932" y="106122"/>
                    </a:lnTo>
                    <a:cubicBezTo>
                      <a:pt x="602932" y="106122"/>
                      <a:pt x="602932" y="107075"/>
                      <a:pt x="601980" y="107075"/>
                    </a:cubicBezTo>
                    <a:lnTo>
                      <a:pt x="592455" y="123267"/>
                    </a:lnTo>
                    <a:lnTo>
                      <a:pt x="586740" y="141364"/>
                    </a:lnTo>
                    <a:cubicBezTo>
                      <a:pt x="585788" y="144222"/>
                      <a:pt x="584835" y="146127"/>
                      <a:pt x="581977" y="147080"/>
                    </a:cubicBezTo>
                    <a:lnTo>
                      <a:pt x="566738" y="155652"/>
                    </a:lnTo>
                    <a:lnTo>
                      <a:pt x="563880" y="171845"/>
                    </a:lnTo>
                    <a:cubicBezTo>
                      <a:pt x="563880" y="173750"/>
                      <a:pt x="562927" y="175655"/>
                      <a:pt x="561975" y="176607"/>
                    </a:cubicBezTo>
                    <a:lnTo>
                      <a:pt x="549593" y="191847"/>
                    </a:lnTo>
                    <a:lnTo>
                      <a:pt x="548640" y="192800"/>
                    </a:lnTo>
                    <a:lnTo>
                      <a:pt x="534352" y="205182"/>
                    </a:lnTo>
                    <a:lnTo>
                      <a:pt x="523875" y="220422"/>
                    </a:lnTo>
                    <a:cubicBezTo>
                      <a:pt x="523875" y="221375"/>
                      <a:pt x="522922" y="221375"/>
                      <a:pt x="522922" y="222327"/>
                    </a:cubicBezTo>
                    <a:lnTo>
                      <a:pt x="508635" y="235662"/>
                    </a:lnTo>
                    <a:lnTo>
                      <a:pt x="507682" y="236614"/>
                    </a:lnTo>
                    <a:lnTo>
                      <a:pt x="491490" y="247092"/>
                    </a:lnTo>
                    <a:cubicBezTo>
                      <a:pt x="490538" y="248045"/>
                      <a:pt x="489585" y="248045"/>
                      <a:pt x="488632" y="248045"/>
                    </a:cubicBezTo>
                    <a:lnTo>
                      <a:pt x="471488" y="252807"/>
                    </a:lnTo>
                    <a:lnTo>
                      <a:pt x="459105" y="266142"/>
                    </a:lnTo>
                    <a:cubicBezTo>
                      <a:pt x="458152" y="267095"/>
                      <a:pt x="457200" y="268047"/>
                      <a:pt x="456247" y="268047"/>
                    </a:cubicBezTo>
                    <a:lnTo>
                      <a:pt x="438150" y="276620"/>
                    </a:lnTo>
                    <a:cubicBezTo>
                      <a:pt x="437197" y="277572"/>
                      <a:pt x="436245" y="277572"/>
                      <a:pt x="434340" y="277572"/>
                    </a:cubicBezTo>
                    <a:lnTo>
                      <a:pt x="415290" y="278525"/>
                    </a:lnTo>
                    <a:lnTo>
                      <a:pt x="399097" y="283287"/>
                    </a:lnTo>
                    <a:lnTo>
                      <a:pt x="382905" y="293764"/>
                    </a:lnTo>
                    <a:cubicBezTo>
                      <a:pt x="381952" y="294717"/>
                      <a:pt x="381000" y="294717"/>
                      <a:pt x="380047" y="294717"/>
                    </a:cubicBezTo>
                    <a:lnTo>
                      <a:pt x="360997" y="299480"/>
                    </a:lnTo>
                    <a:cubicBezTo>
                      <a:pt x="360045" y="299480"/>
                      <a:pt x="359092" y="299480"/>
                      <a:pt x="358140" y="299480"/>
                    </a:cubicBezTo>
                    <a:lnTo>
                      <a:pt x="338138" y="297575"/>
                    </a:lnTo>
                    <a:lnTo>
                      <a:pt x="320040" y="293764"/>
                    </a:lnTo>
                    <a:lnTo>
                      <a:pt x="301942" y="300432"/>
                    </a:lnTo>
                    <a:cubicBezTo>
                      <a:pt x="304800" y="298527"/>
                      <a:pt x="303847" y="299480"/>
                      <a:pt x="302895" y="299480"/>
                    </a:cubicBezTo>
                    <a:close/>
                  </a:path>
                </a:pathLst>
              </a:custGeom>
              <a:solidFill>
                <a:srgbClr val="517F57"/>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1F7F0BD9-EDBA-9642-A948-4CF47F8B4DA1}"/>
                  </a:ext>
                </a:extLst>
              </p:cNvPr>
              <p:cNvSpPr/>
              <p:nvPr/>
            </p:nvSpPr>
            <p:spPr>
              <a:xfrm>
                <a:off x="5759860" y="4264391"/>
                <a:ext cx="27783" cy="27762"/>
              </a:xfrm>
              <a:custGeom>
                <a:avLst/>
                <a:gdLst>
                  <a:gd name="connsiteX0" fmla="*/ 30525 w 61005"/>
                  <a:gd name="connsiteY0" fmla="*/ 60960 h 60960"/>
                  <a:gd name="connsiteX1" fmla="*/ 61005 w 61005"/>
                  <a:gd name="connsiteY1" fmla="*/ 30480 h 60960"/>
                  <a:gd name="connsiteX2" fmla="*/ 30525 w 61005"/>
                  <a:gd name="connsiteY2" fmla="*/ 0 h 60960"/>
                  <a:gd name="connsiteX3" fmla="*/ 45 w 61005"/>
                  <a:gd name="connsiteY3" fmla="*/ 30480 h 60960"/>
                  <a:gd name="connsiteX4" fmla="*/ 30525 w 61005"/>
                  <a:gd name="connsiteY4" fmla="*/ 6096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05" h="60960">
                    <a:moveTo>
                      <a:pt x="30525" y="60960"/>
                    </a:moveTo>
                    <a:cubicBezTo>
                      <a:pt x="47670" y="60960"/>
                      <a:pt x="61005" y="46673"/>
                      <a:pt x="61005" y="30480"/>
                    </a:cubicBezTo>
                    <a:cubicBezTo>
                      <a:pt x="61005" y="13335"/>
                      <a:pt x="46718" y="0"/>
                      <a:pt x="30525" y="0"/>
                    </a:cubicBezTo>
                    <a:cubicBezTo>
                      <a:pt x="14333" y="0"/>
                      <a:pt x="45" y="14288"/>
                      <a:pt x="45" y="30480"/>
                    </a:cubicBezTo>
                    <a:cubicBezTo>
                      <a:pt x="-907" y="47625"/>
                      <a:pt x="13380" y="60960"/>
                      <a:pt x="30525" y="60960"/>
                    </a:cubicBezTo>
                    <a:close/>
                  </a:path>
                </a:pathLst>
              </a:custGeom>
              <a:solidFill>
                <a:srgbClr val="517F57"/>
              </a:solidFill>
              <a:ln w="952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3E58DEE-AECD-3346-ADFC-0C732E142114}"/>
                  </a:ext>
                </a:extLst>
              </p:cNvPr>
              <p:cNvSpPr/>
              <p:nvPr/>
            </p:nvSpPr>
            <p:spPr>
              <a:xfrm>
                <a:off x="5953349" y="4264391"/>
                <a:ext cx="27762" cy="27762"/>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 h="60960">
                    <a:moveTo>
                      <a:pt x="30480" y="60960"/>
                    </a:moveTo>
                    <a:cubicBezTo>
                      <a:pt x="47625" y="60960"/>
                      <a:pt x="60960" y="46673"/>
                      <a:pt x="60960" y="30480"/>
                    </a:cubicBezTo>
                    <a:cubicBezTo>
                      <a:pt x="60960" y="13335"/>
                      <a:pt x="46672" y="0"/>
                      <a:pt x="30480" y="0"/>
                    </a:cubicBezTo>
                    <a:cubicBezTo>
                      <a:pt x="14288" y="0"/>
                      <a:pt x="0" y="14288"/>
                      <a:pt x="0" y="30480"/>
                    </a:cubicBezTo>
                    <a:cubicBezTo>
                      <a:pt x="0" y="47625"/>
                      <a:pt x="13335" y="60960"/>
                      <a:pt x="30480" y="60960"/>
                    </a:cubicBezTo>
                    <a:close/>
                  </a:path>
                </a:pathLst>
              </a:custGeom>
              <a:solidFill>
                <a:srgbClr val="517F57"/>
              </a:solidFill>
              <a:ln w="952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2CB03E6-D2C2-2942-82B7-AF5B5928278B}"/>
                  </a:ext>
                </a:extLst>
              </p:cNvPr>
              <p:cNvSpPr/>
              <p:nvPr/>
            </p:nvSpPr>
            <p:spPr>
              <a:xfrm>
                <a:off x="5870062" y="4334230"/>
                <a:ext cx="111482" cy="58127"/>
              </a:xfrm>
              <a:custGeom>
                <a:avLst/>
                <a:gdLst>
                  <a:gd name="connsiteX0" fmla="*/ 0 w 244792"/>
                  <a:gd name="connsiteY0" fmla="*/ 127635 h 127634"/>
                  <a:gd name="connsiteX1" fmla="*/ 0 w 244792"/>
                  <a:gd name="connsiteY1" fmla="*/ 99060 h 127634"/>
                  <a:gd name="connsiteX2" fmla="*/ 221933 w 244792"/>
                  <a:gd name="connsiteY2" fmla="*/ 0 h 127634"/>
                  <a:gd name="connsiteX3" fmla="*/ 244792 w 244792"/>
                  <a:gd name="connsiteY3" fmla="*/ 17145 h 127634"/>
                  <a:gd name="connsiteX4" fmla="*/ 0 w 244792"/>
                  <a:gd name="connsiteY4" fmla="*/ 127635 h 127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2" h="127634">
                    <a:moveTo>
                      <a:pt x="0" y="127635"/>
                    </a:moveTo>
                    <a:lnTo>
                      <a:pt x="0" y="99060"/>
                    </a:lnTo>
                    <a:cubicBezTo>
                      <a:pt x="93345" y="98108"/>
                      <a:pt x="176213" y="60960"/>
                      <a:pt x="221933" y="0"/>
                    </a:cubicBezTo>
                    <a:lnTo>
                      <a:pt x="244792" y="17145"/>
                    </a:lnTo>
                    <a:cubicBezTo>
                      <a:pt x="194310" y="85725"/>
                      <a:pt x="102870" y="126683"/>
                      <a:pt x="0" y="127635"/>
                    </a:cubicBezTo>
                    <a:close/>
                  </a:path>
                </a:pathLst>
              </a:custGeom>
              <a:solidFill>
                <a:srgbClr val="DF754B"/>
              </a:solidFill>
              <a:ln w="952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68881F00-993B-B144-8FE1-F162AFD57124}"/>
                  </a:ext>
                </a:extLst>
              </p:cNvPr>
              <p:cNvSpPr/>
              <p:nvPr/>
            </p:nvSpPr>
            <p:spPr>
              <a:xfrm>
                <a:off x="5870062" y="4261788"/>
                <a:ext cx="13013" cy="73743"/>
              </a:xfrm>
              <a:custGeom>
                <a:avLst/>
                <a:gdLst>
                  <a:gd name="connsiteX0" fmla="*/ 28575 w 28575"/>
                  <a:gd name="connsiteY0" fmla="*/ 0 h 161925"/>
                  <a:gd name="connsiteX1" fmla="*/ 0 w 28575"/>
                  <a:gd name="connsiteY1" fmla="*/ 0 h 161925"/>
                  <a:gd name="connsiteX2" fmla="*/ 0 w 28575"/>
                  <a:gd name="connsiteY2" fmla="*/ 161925 h 161925"/>
                  <a:gd name="connsiteX3" fmla="*/ 28575 w 28575"/>
                  <a:gd name="connsiteY3" fmla="*/ 161925 h 161925"/>
                  <a:gd name="connsiteX4" fmla="*/ 28575 w 28575"/>
                  <a:gd name="connsiteY4" fmla="*/ 0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61925">
                    <a:moveTo>
                      <a:pt x="28575" y="0"/>
                    </a:moveTo>
                    <a:lnTo>
                      <a:pt x="0" y="0"/>
                    </a:lnTo>
                    <a:lnTo>
                      <a:pt x="0" y="161925"/>
                    </a:lnTo>
                    <a:lnTo>
                      <a:pt x="28575" y="161925"/>
                    </a:lnTo>
                    <a:lnTo>
                      <a:pt x="28575" y="0"/>
                    </a:lnTo>
                    <a:close/>
                  </a:path>
                </a:pathLst>
              </a:custGeom>
              <a:solidFill>
                <a:srgbClr val="E44027"/>
              </a:solidFill>
              <a:ln w="952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5CFAB83-C01D-6547-946B-84A5D84D48F5}"/>
                  </a:ext>
                </a:extLst>
              </p:cNvPr>
              <p:cNvSpPr/>
              <p:nvPr/>
            </p:nvSpPr>
            <p:spPr>
              <a:xfrm>
                <a:off x="5277309" y="4656965"/>
                <a:ext cx="1199795" cy="641295"/>
              </a:xfrm>
              <a:custGeom>
                <a:avLst/>
                <a:gdLst>
                  <a:gd name="connsiteX0" fmla="*/ 2216470 w 2216469"/>
                  <a:gd name="connsiteY0" fmla="*/ 312420 h 1012507"/>
                  <a:gd name="connsiteX1" fmla="*/ 1125857 w 2216469"/>
                  <a:gd name="connsiteY1" fmla="*/ 1012508 h 1012507"/>
                  <a:gd name="connsiteX2" fmla="*/ 0 w 2216469"/>
                  <a:gd name="connsiteY2" fmla="*/ 424815 h 1012507"/>
                  <a:gd name="connsiteX3" fmla="*/ 10477 w 2216469"/>
                  <a:gd name="connsiteY3" fmla="*/ 420053 h 1012507"/>
                  <a:gd name="connsiteX4" fmla="*/ 229553 w 2216469"/>
                  <a:gd name="connsiteY4" fmla="*/ 201930 h 1012507"/>
                  <a:gd name="connsiteX5" fmla="*/ 299085 w 2216469"/>
                  <a:gd name="connsiteY5" fmla="*/ 161925 h 1012507"/>
                  <a:gd name="connsiteX6" fmla="*/ 360045 w 2216469"/>
                  <a:gd name="connsiteY6" fmla="*/ 149542 h 1012507"/>
                  <a:gd name="connsiteX7" fmla="*/ 701042 w 2216469"/>
                  <a:gd name="connsiteY7" fmla="*/ 27623 h 1012507"/>
                  <a:gd name="connsiteX8" fmla="*/ 717234 w 2216469"/>
                  <a:gd name="connsiteY8" fmla="*/ 14288 h 1012507"/>
                  <a:gd name="connsiteX9" fmla="*/ 1077279 w 2216469"/>
                  <a:gd name="connsiteY9" fmla="*/ 401003 h 1012507"/>
                  <a:gd name="connsiteX10" fmla="*/ 1494474 w 2216469"/>
                  <a:gd name="connsiteY10" fmla="*/ 0 h 1012507"/>
                  <a:gd name="connsiteX11" fmla="*/ 1510667 w 2216469"/>
                  <a:gd name="connsiteY11" fmla="*/ 0 h 1012507"/>
                  <a:gd name="connsiteX12" fmla="*/ 1593535 w 2216469"/>
                  <a:gd name="connsiteY12" fmla="*/ 21908 h 1012507"/>
                  <a:gd name="connsiteX13" fmla="*/ 1821182 w 2216469"/>
                  <a:gd name="connsiteY13" fmla="*/ 83820 h 1012507"/>
                  <a:gd name="connsiteX14" fmla="*/ 2017397 w 2216469"/>
                  <a:gd name="connsiteY14" fmla="*/ 162878 h 1012507"/>
                  <a:gd name="connsiteX15" fmla="*/ 2216470 w 2216469"/>
                  <a:gd name="connsiteY15" fmla="*/ 312420 h 1012507"/>
                  <a:gd name="connsiteX0" fmla="*/ 2243342 w 2243342"/>
                  <a:gd name="connsiteY0" fmla="*/ 312420 h 1352493"/>
                  <a:gd name="connsiteX1" fmla="*/ 1152729 w 2243342"/>
                  <a:gd name="connsiteY1" fmla="*/ 1012508 h 1352493"/>
                  <a:gd name="connsiteX2" fmla="*/ 77338 w 2243342"/>
                  <a:gd name="connsiteY2" fmla="*/ 1330165 h 1352493"/>
                  <a:gd name="connsiteX3" fmla="*/ 26872 w 2243342"/>
                  <a:gd name="connsiteY3" fmla="*/ 424815 h 1352493"/>
                  <a:gd name="connsiteX4" fmla="*/ 37349 w 2243342"/>
                  <a:gd name="connsiteY4" fmla="*/ 420053 h 1352493"/>
                  <a:gd name="connsiteX5" fmla="*/ 256425 w 2243342"/>
                  <a:gd name="connsiteY5" fmla="*/ 201930 h 1352493"/>
                  <a:gd name="connsiteX6" fmla="*/ 325957 w 2243342"/>
                  <a:gd name="connsiteY6" fmla="*/ 161925 h 1352493"/>
                  <a:gd name="connsiteX7" fmla="*/ 386917 w 2243342"/>
                  <a:gd name="connsiteY7" fmla="*/ 149542 h 1352493"/>
                  <a:gd name="connsiteX8" fmla="*/ 727914 w 2243342"/>
                  <a:gd name="connsiteY8" fmla="*/ 27623 h 1352493"/>
                  <a:gd name="connsiteX9" fmla="*/ 744106 w 2243342"/>
                  <a:gd name="connsiteY9" fmla="*/ 14288 h 1352493"/>
                  <a:gd name="connsiteX10" fmla="*/ 1104151 w 2243342"/>
                  <a:gd name="connsiteY10" fmla="*/ 401003 h 1352493"/>
                  <a:gd name="connsiteX11" fmla="*/ 1521346 w 2243342"/>
                  <a:gd name="connsiteY11" fmla="*/ 0 h 1352493"/>
                  <a:gd name="connsiteX12" fmla="*/ 1537539 w 2243342"/>
                  <a:gd name="connsiteY12" fmla="*/ 0 h 1352493"/>
                  <a:gd name="connsiteX13" fmla="*/ 1620407 w 2243342"/>
                  <a:gd name="connsiteY13" fmla="*/ 21908 h 1352493"/>
                  <a:gd name="connsiteX14" fmla="*/ 1848054 w 2243342"/>
                  <a:gd name="connsiteY14" fmla="*/ 83820 h 1352493"/>
                  <a:gd name="connsiteX15" fmla="*/ 2044269 w 2243342"/>
                  <a:gd name="connsiteY15" fmla="*/ 162878 h 1352493"/>
                  <a:gd name="connsiteX16" fmla="*/ 2243342 w 2243342"/>
                  <a:gd name="connsiteY16" fmla="*/ 312420 h 1352493"/>
                  <a:gd name="connsiteX0" fmla="*/ 2243342 w 2243497"/>
                  <a:gd name="connsiteY0" fmla="*/ 312420 h 1572362"/>
                  <a:gd name="connsiteX1" fmla="*/ 1900644 w 2243497"/>
                  <a:gd name="connsiteY1" fmla="*/ 1515912 h 1572362"/>
                  <a:gd name="connsiteX2" fmla="*/ 77338 w 2243497"/>
                  <a:gd name="connsiteY2" fmla="*/ 1330165 h 1572362"/>
                  <a:gd name="connsiteX3" fmla="*/ 26872 w 2243497"/>
                  <a:gd name="connsiteY3" fmla="*/ 424815 h 1572362"/>
                  <a:gd name="connsiteX4" fmla="*/ 37349 w 2243497"/>
                  <a:gd name="connsiteY4" fmla="*/ 420053 h 1572362"/>
                  <a:gd name="connsiteX5" fmla="*/ 256425 w 2243497"/>
                  <a:gd name="connsiteY5" fmla="*/ 201930 h 1572362"/>
                  <a:gd name="connsiteX6" fmla="*/ 325957 w 2243497"/>
                  <a:gd name="connsiteY6" fmla="*/ 161925 h 1572362"/>
                  <a:gd name="connsiteX7" fmla="*/ 386917 w 2243497"/>
                  <a:gd name="connsiteY7" fmla="*/ 149542 h 1572362"/>
                  <a:gd name="connsiteX8" fmla="*/ 727914 w 2243497"/>
                  <a:gd name="connsiteY8" fmla="*/ 27623 h 1572362"/>
                  <a:gd name="connsiteX9" fmla="*/ 744106 w 2243497"/>
                  <a:gd name="connsiteY9" fmla="*/ 14288 h 1572362"/>
                  <a:gd name="connsiteX10" fmla="*/ 1104151 w 2243497"/>
                  <a:gd name="connsiteY10" fmla="*/ 401003 h 1572362"/>
                  <a:gd name="connsiteX11" fmla="*/ 1521346 w 2243497"/>
                  <a:gd name="connsiteY11" fmla="*/ 0 h 1572362"/>
                  <a:gd name="connsiteX12" fmla="*/ 1537539 w 2243497"/>
                  <a:gd name="connsiteY12" fmla="*/ 0 h 1572362"/>
                  <a:gd name="connsiteX13" fmla="*/ 1620407 w 2243497"/>
                  <a:gd name="connsiteY13" fmla="*/ 21908 h 1572362"/>
                  <a:gd name="connsiteX14" fmla="*/ 1848054 w 2243497"/>
                  <a:gd name="connsiteY14" fmla="*/ 83820 h 1572362"/>
                  <a:gd name="connsiteX15" fmla="*/ 2044269 w 2243497"/>
                  <a:gd name="connsiteY15" fmla="*/ 162878 h 1572362"/>
                  <a:gd name="connsiteX16" fmla="*/ 2243342 w 2243497"/>
                  <a:gd name="connsiteY16" fmla="*/ 312420 h 1572362"/>
                  <a:gd name="connsiteX0" fmla="*/ 2839793 w 2855239"/>
                  <a:gd name="connsiteY0" fmla="*/ 312420 h 1645420"/>
                  <a:gd name="connsiteX1" fmla="*/ 2497095 w 2855239"/>
                  <a:gd name="connsiteY1" fmla="*/ 1515912 h 1645420"/>
                  <a:gd name="connsiteX2" fmla="*/ 26553 w 2855239"/>
                  <a:gd name="connsiteY2" fmla="*/ 1545909 h 1645420"/>
                  <a:gd name="connsiteX3" fmla="*/ 623323 w 2855239"/>
                  <a:gd name="connsiteY3" fmla="*/ 424815 h 1645420"/>
                  <a:gd name="connsiteX4" fmla="*/ 633800 w 2855239"/>
                  <a:gd name="connsiteY4" fmla="*/ 420053 h 1645420"/>
                  <a:gd name="connsiteX5" fmla="*/ 852876 w 2855239"/>
                  <a:gd name="connsiteY5" fmla="*/ 201930 h 1645420"/>
                  <a:gd name="connsiteX6" fmla="*/ 922408 w 2855239"/>
                  <a:gd name="connsiteY6" fmla="*/ 161925 h 1645420"/>
                  <a:gd name="connsiteX7" fmla="*/ 983368 w 2855239"/>
                  <a:gd name="connsiteY7" fmla="*/ 149542 h 1645420"/>
                  <a:gd name="connsiteX8" fmla="*/ 1324365 w 2855239"/>
                  <a:gd name="connsiteY8" fmla="*/ 27623 h 1645420"/>
                  <a:gd name="connsiteX9" fmla="*/ 1340557 w 2855239"/>
                  <a:gd name="connsiteY9" fmla="*/ 14288 h 1645420"/>
                  <a:gd name="connsiteX10" fmla="*/ 1700602 w 2855239"/>
                  <a:gd name="connsiteY10" fmla="*/ 401003 h 1645420"/>
                  <a:gd name="connsiteX11" fmla="*/ 2117797 w 2855239"/>
                  <a:gd name="connsiteY11" fmla="*/ 0 h 1645420"/>
                  <a:gd name="connsiteX12" fmla="*/ 2133990 w 2855239"/>
                  <a:gd name="connsiteY12" fmla="*/ 0 h 1645420"/>
                  <a:gd name="connsiteX13" fmla="*/ 2216858 w 2855239"/>
                  <a:gd name="connsiteY13" fmla="*/ 21908 h 1645420"/>
                  <a:gd name="connsiteX14" fmla="*/ 2444505 w 2855239"/>
                  <a:gd name="connsiteY14" fmla="*/ 83820 h 1645420"/>
                  <a:gd name="connsiteX15" fmla="*/ 2640720 w 2855239"/>
                  <a:gd name="connsiteY15" fmla="*/ 162878 h 1645420"/>
                  <a:gd name="connsiteX16" fmla="*/ 2839793 w 2855239"/>
                  <a:gd name="connsiteY16" fmla="*/ 312420 h 1645420"/>
                  <a:gd name="connsiteX0" fmla="*/ 2839793 w 2855239"/>
                  <a:gd name="connsiteY0" fmla="*/ 312420 h 1645420"/>
                  <a:gd name="connsiteX1" fmla="*/ 2497095 w 2855239"/>
                  <a:gd name="connsiteY1" fmla="*/ 1515912 h 1645420"/>
                  <a:gd name="connsiteX2" fmla="*/ 26553 w 2855239"/>
                  <a:gd name="connsiteY2" fmla="*/ 1545909 h 1645420"/>
                  <a:gd name="connsiteX3" fmla="*/ 623323 w 2855239"/>
                  <a:gd name="connsiteY3" fmla="*/ 424815 h 1645420"/>
                  <a:gd name="connsiteX4" fmla="*/ 648183 w 2855239"/>
                  <a:gd name="connsiteY4" fmla="*/ 369711 h 1645420"/>
                  <a:gd name="connsiteX5" fmla="*/ 852876 w 2855239"/>
                  <a:gd name="connsiteY5" fmla="*/ 201930 h 1645420"/>
                  <a:gd name="connsiteX6" fmla="*/ 922408 w 2855239"/>
                  <a:gd name="connsiteY6" fmla="*/ 161925 h 1645420"/>
                  <a:gd name="connsiteX7" fmla="*/ 983368 w 2855239"/>
                  <a:gd name="connsiteY7" fmla="*/ 149542 h 1645420"/>
                  <a:gd name="connsiteX8" fmla="*/ 1324365 w 2855239"/>
                  <a:gd name="connsiteY8" fmla="*/ 27623 h 1645420"/>
                  <a:gd name="connsiteX9" fmla="*/ 1340557 w 2855239"/>
                  <a:gd name="connsiteY9" fmla="*/ 14288 h 1645420"/>
                  <a:gd name="connsiteX10" fmla="*/ 1700602 w 2855239"/>
                  <a:gd name="connsiteY10" fmla="*/ 401003 h 1645420"/>
                  <a:gd name="connsiteX11" fmla="*/ 2117797 w 2855239"/>
                  <a:gd name="connsiteY11" fmla="*/ 0 h 1645420"/>
                  <a:gd name="connsiteX12" fmla="*/ 2133990 w 2855239"/>
                  <a:gd name="connsiteY12" fmla="*/ 0 h 1645420"/>
                  <a:gd name="connsiteX13" fmla="*/ 2216858 w 2855239"/>
                  <a:gd name="connsiteY13" fmla="*/ 21908 h 1645420"/>
                  <a:gd name="connsiteX14" fmla="*/ 2444505 w 2855239"/>
                  <a:gd name="connsiteY14" fmla="*/ 83820 h 1645420"/>
                  <a:gd name="connsiteX15" fmla="*/ 2640720 w 2855239"/>
                  <a:gd name="connsiteY15" fmla="*/ 162878 h 1645420"/>
                  <a:gd name="connsiteX16" fmla="*/ 2839793 w 2855239"/>
                  <a:gd name="connsiteY16" fmla="*/ 312420 h 1645420"/>
                  <a:gd name="connsiteX0" fmla="*/ 2840586 w 2856032"/>
                  <a:gd name="connsiteY0" fmla="*/ 312420 h 1645420"/>
                  <a:gd name="connsiteX1" fmla="*/ 2497888 w 2856032"/>
                  <a:gd name="connsiteY1" fmla="*/ 1515912 h 1645420"/>
                  <a:gd name="connsiteX2" fmla="*/ 27346 w 2856032"/>
                  <a:gd name="connsiteY2" fmla="*/ 1545909 h 1645420"/>
                  <a:gd name="connsiteX3" fmla="*/ 595350 w 2856032"/>
                  <a:gd name="connsiteY3" fmla="*/ 532687 h 1645420"/>
                  <a:gd name="connsiteX4" fmla="*/ 648976 w 2856032"/>
                  <a:gd name="connsiteY4" fmla="*/ 369711 h 1645420"/>
                  <a:gd name="connsiteX5" fmla="*/ 853669 w 2856032"/>
                  <a:gd name="connsiteY5" fmla="*/ 201930 h 1645420"/>
                  <a:gd name="connsiteX6" fmla="*/ 923201 w 2856032"/>
                  <a:gd name="connsiteY6" fmla="*/ 161925 h 1645420"/>
                  <a:gd name="connsiteX7" fmla="*/ 984161 w 2856032"/>
                  <a:gd name="connsiteY7" fmla="*/ 149542 h 1645420"/>
                  <a:gd name="connsiteX8" fmla="*/ 1325158 w 2856032"/>
                  <a:gd name="connsiteY8" fmla="*/ 27623 h 1645420"/>
                  <a:gd name="connsiteX9" fmla="*/ 1341350 w 2856032"/>
                  <a:gd name="connsiteY9" fmla="*/ 14288 h 1645420"/>
                  <a:gd name="connsiteX10" fmla="*/ 1701395 w 2856032"/>
                  <a:gd name="connsiteY10" fmla="*/ 401003 h 1645420"/>
                  <a:gd name="connsiteX11" fmla="*/ 2118590 w 2856032"/>
                  <a:gd name="connsiteY11" fmla="*/ 0 h 1645420"/>
                  <a:gd name="connsiteX12" fmla="*/ 2134783 w 2856032"/>
                  <a:gd name="connsiteY12" fmla="*/ 0 h 1645420"/>
                  <a:gd name="connsiteX13" fmla="*/ 2217651 w 2856032"/>
                  <a:gd name="connsiteY13" fmla="*/ 21908 h 1645420"/>
                  <a:gd name="connsiteX14" fmla="*/ 2445298 w 2856032"/>
                  <a:gd name="connsiteY14" fmla="*/ 83820 h 1645420"/>
                  <a:gd name="connsiteX15" fmla="*/ 2641513 w 2856032"/>
                  <a:gd name="connsiteY15" fmla="*/ 162878 h 1645420"/>
                  <a:gd name="connsiteX16" fmla="*/ 2840586 w 2856032"/>
                  <a:gd name="connsiteY16" fmla="*/ 312420 h 1645420"/>
                  <a:gd name="connsiteX0" fmla="*/ 2844124 w 2859570"/>
                  <a:gd name="connsiteY0" fmla="*/ 312420 h 1645420"/>
                  <a:gd name="connsiteX1" fmla="*/ 2501426 w 2859570"/>
                  <a:gd name="connsiteY1" fmla="*/ 1515912 h 1645420"/>
                  <a:gd name="connsiteX2" fmla="*/ 30884 w 2859570"/>
                  <a:gd name="connsiteY2" fmla="*/ 1545909 h 1645420"/>
                  <a:gd name="connsiteX3" fmla="*/ 598888 w 2859570"/>
                  <a:gd name="connsiteY3" fmla="*/ 532687 h 1645420"/>
                  <a:gd name="connsiteX4" fmla="*/ 652514 w 2859570"/>
                  <a:gd name="connsiteY4" fmla="*/ 369711 h 1645420"/>
                  <a:gd name="connsiteX5" fmla="*/ 857207 w 2859570"/>
                  <a:gd name="connsiteY5" fmla="*/ 201930 h 1645420"/>
                  <a:gd name="connsiteX6" fmla="*/ 926739 w 2859570"/>
                  <a:gd name="connsiteY6" fmla="*/ 161925 h 1645420"/>
                  <a:gd name="connsiteX7" fmla="*/ 987699 w 2859570"/>
                  <a:gd name="connsiteY7" fmla="*/ 149542 h 1645420"/>
                  <a:gd name="connsiteX8" fmla="*/ 1328696 w 2859570"/>
                  <a:gd name="connsiteY8" fmla="*/ 27623 h 1645420"/>
                  <a:gd name="connsiteX9" fmla="*/ 1344888 w 2859570"/>
                  <a:gd name="connsiteY9" fmla="*/ 14288 h 1645420"/>
                  <a:gd name="connsiteX10" fmla="*/ 1704933 w 2859570"/>
                  <a:gd name="connsiteY10" fmla="*/ 401003 h 1645420"/>
                  <a:gd name="connsiteX11" fmla="*/ 2122128 w 2859570"/>
                  <a:gd name="connsiteY11" fmla="*/ 0 h 1645420"/>
                  <a:gd name="connsiteX12" fmla="*/ 2138321 w 2859570"/>
                  <a:gd name="connsiteY12" fmla="*/ 0 h 1645420"/>
                  <a:gd name="connsiteX13" fmla="*/ 2221189 w 2859570"/>
                  <a:gd name="connsiteY13" fmla="*/ 21908 h 1645420"/>
                  <a:gd name="connsiteX14" fmla="*/ 2448836 w 2859570"/>
                  <a:gd name="connsiteY14" fmla="*/ 83820 h 1645420"/>
                  <a:gd name="connsiteX15" fmla="*/ 2645051 w 2859570"/>
                  <a:gd name="connsiteY15" fmla="*/ 162878 h 1645420"/>
                  <a:gd name="connsiteX16" fmla="*/ 2844124 w 2859570"/>
                  <a:gd name="connsiteY16" fmla="*/ 312420 h 1645420"/>
                  <a:gd name="connsiteX0" fmla="*/ 2276539 w 2276623"/>
                  <a:gd name="connsiteY0" fmla="*/ 312420 h 1665062"/>
                  <a:gd name="connsiteX1" fmla="*/ 1933841 w 2276623"/>
                  <a:gd name="connsiteY1" fmla="*/ 1515912 h 1665062"/>
                  <a:gd name="connsiteX2" fmla="*/ 132109 w 2276623"/>
                  <a:gd name="connsiteY2" fmla="*/ 1581866 h 1665062"/>
                  <a:gd name="connsiteX3" fmla="*/ 31303 w 2276623"/>
                  <a:gd name="connsiteY3" fmla="*/ 532687 h 1665062"/>
                  <a:gd name="connsiteX4" fmla="*/ 84929 w 2276623"/>
                  <a:gd name="connsiteY4" fmla="*/ 369711 h 1665062"/>
                  <a:gd name="connsiteX5" fmla="*/ 289622 w 2276623"/>
                  <a:gd name="connsiteY5" fmla="*/ 201930 h 1665062"/>
                  <a:gd name="connsiteX6" fmla="*/ 359154 w 2276623"/>
                  <a:gd name="connsiteY6" fmla="*/ 161925 h 1665062"/>
                  <a:gd name="connsiteX7" fmla="*/ 420114 w 2276623"/>
                  <a:gd name="connsiteY7" fmla="*/ 149542 h 1665062"/>
                  <a:gd name="connsiteX8" fmla="*/ 761111 w 2276623"/>
                  <a:gd name="connsiteY8" fmla="*/ 27623 h 1665062"/>
                  <a:gd name="connsiteX9" fmla="*/ 777303 w 2276623"/>
                  <a:gd name="connsiteY9" fmla="*/ 14288 h 1665062"/>
                  <a:gd name="connsiteX10" fmla="*/ 1137348 w 2276623"/>
                  <a:gd name="connsiteY10" fmla="*/ 401003 h 1665062"/>
                  <a:gd name="connsiteX11" fmla="*/ 1554543 w 2276623"/>
                  <a:gd name="connsiteY11" fmla="*/ 0 h 1665062"/>
                  <a:gd name="connsiteX12" fmla="*/ 1570736 w 2276623"/>
                  <a:gd name="connsiteY12" fmla="*/ 0 h 1665062"/>
                  <a:gd name="connsiteX13" fmla="*/ 1653604 w 2276623"/>
                  <a:gd name="connsiteY13" fmla="*/ 21908 h 1665062"/>
                  <a:gd name="connsiteX14" fmla="*/ 1881251 w 2276623"/>
                  <a:gd name="connsiteY14" fmla="*/ 83820 h 1665062"/>
                  <a:gd name="connsiteX15" fmla="*/ 2077466 w 2276623"/>
                  <a:gd name="connsiteY15" fmla="*/ 162878 h 1665062"/>
                  <a:gd name="connsiteX16" fmla="*/ 2276539 w 2276623"/>
                  <a:gd name="connsiteY16" fmla="*/ 312420 h 1665062"/>
                  <a:gd name="connsiteX0" fmla="*/ 2276539 w 2337206"/>
                  <a:gd name="connsiteY0" fmla="*/ 312420 h 1705375"/>
                  <a:gd name="connsiteX1" fmla="*/ 2128012 w 2337206"/>
                  <a:gd name="connsiteY1" fmla="*/ 1587827 h 1705375"/>
                  <a:gd name="connsiteX2" fmla="*/ 132109 w 2337206"/>
                  <a:gd name="connsiteY2" fmla="*/ 1581866 h 1705375"/>
                  <a:gd name="connsiteX3" fmla="*/ 31303 w 2337206"/>
                  <a:gd name="connsiteY3" fmla="*/ 532687 h 1705375"/>
                  <a:gd name="connsiteX4" fmla="*/ 84929 w 2337206"/>
                  <a:gd name="connsiteY4" fmla="*/ 369711 h 1705375"/>
                  <a:gd name="connsiteX5" fmla="*/ 289622 w 2337206"/>
                  <a:gd name="connsiteY5" fmla="*/ 201930 h 1705375"/>
                  <a:gd name="connsiteX6" fmla="*/ 359154 w 2337206"/>
                  <a:gd name="connsiteY6" fmla="*/ 161925 h 1705375"/>
                  <a:gd name="connsiteX7" fmla="*/ 420114 w 2337206"/>
                  <a:gd name="connsiteY7" fmla="*/ 149542 h 1705375"/>
                  <a:gd name="connsiteX8" fmla="*/ 761111 w 2337206"/>
                  <a:gd name="connsiteY8" fmla="*/ 27623 h 1705375"/>
                  <a:gd name="connsiteX9" fmla="*/ 777303 w 2337206"/>
                  <a:gd name="connsiteY9" fmla="*/ 14288 h 1705375"/>
                  <a:gd name="connsiteX10" fmla="*/ 1137348 w 2337206"/>
                  <a:gd name="connsiteY10" fmla="*/ 401003 h 1705375"/>
                  <a:gd name="connsiteX11" fmla="*/ 1554543 w 2337206"/>
                  <a:gd name="connsiteY11" fmla="*/ 0 h 1705375"/>
                  <a:gd name="connsiteX12" fmla="*/ 1570736 w 2337206"/>
                  <a:gd name="connsiteY12" fmla="*/ 0 h 1705375"/>
                  <a:gd name="connsiteX13" fmla="*/ 1653604 w 2337206"/>
                  <a:gd name="connsiteY13" fmla="*/ 21908 h 1705375"/>
                  <a:gd name="connsiteX14" fmla="*/ 1881251 w 2337206"/>
                  <a:gd name="connsiteY14" fmla="*/ 83820 h 1705375"/>
                  <a:gd name="connsiteX15" fmla="*/ 2077466 w 2337206"/>
                  <a:gd name="connsiteY15" fmla="*/ 162878 h 1705375"/>
                  <a:gd name="connsiteX16" fmla="*/ 2276539 w 2337206"/>
                  <a:gd name="connsiteY16" fmla="*/ 312420 h 1705375"/>
                  <a:gd name="connsiteX0" fmla="*/ 2418837 w 2479504"/>
                  <a:gd name="connsiteY0" fmla="*/ 312420 h 1718118"/>
                  <a:gd name="connsiteX1" fmla="*/ 2270310 w 2479504"/>
                  <a:gd name="connsiteY1" fmla="*/ 1587827 h 1718118"/>
                  <a:gd name="connsiteX2" fmla="*/ 274407 w 2479504"/>
                  <a:gd name="connsiteY2" fmla="*/ 1581866 h 1718118"/>
                  <a:gd name="connsiteX3" fmla="*/ 1131 w 2479504"/>
                  <a:gd name="connsiteY3" fmla="*/ 956206 h 1718118"/>
                  <a:gd name="connsiteX4" fmla="*/ 173601 w 2479504"/>
                  <a:gd name="connsiteY4" fmla="*/ 532687 h 1718118"/>
                  <a:gd name="connsiteX5" fmla="*/ 227227 w 2479504"/>
                  <a:gd name="connsiteY5" fmla="*/ 369711 h 1718118"/>
                  <a:gd name="connsiteX6" fmla="*/ 431920 w 2479504"/>
                  <a:gd name="connsiteY6" fmla="*/ 201930 h 1718118"/>
                  <a:gd name="connsiteX7" fmla="*/ 501452 w 2479504"/>
                  <a:gd name="connsiteY7" fmla="*/ 161925 h 1718118"/>
                  <a:gd name="connsiteX8" fmla="*/ 562412 w 2479504"/>
                  <a:gd name="connsiteY8" fmla="*/ 149542 h 1718118"/>
                  <a:gd name="connsiteX9" fmla="*/ 903409 w 2479504"/>
                  <a:gd name="connsiteY9" fmla="*/ 27623 h 1718118"/>
                  <a:gd name="connsiteX10" fmla="*/ 919601 w 2479504"/>
                  <a:gd name="connsiteY10" fmla="*/ 14288 h 1718118"/>
                  <a:gd name="connsiteX11" fmla="*/ 1279646 w 2479504"/>
                  <a:gd name="connsiteY11" fmla="*/ 401003 h 1718118"/>
                  <a:gd name="connsiteX12" fmla="*/ 1696841 w 2479504"/>
                  <a:gd name="connsiteY12" fmla="*/ 0 h 1718118"/>
                  <a:gd name="connsiteX13" fmla="*/ 1713034 w 2479504"/>
                  <a:gd name="connsiteY13" fmla="*/ 0 h 1718118"/>
                  <a:gd name="connsiteX14" fmla="*/ 1795902 w 2479504"/>
                  <a:gd name="connsiteY14" fmla="*/ 21908 h 1718118"/>
                  <a:gd name="connsiteX15" fmla="*/ 2023549 w 2479504"/>
                  <a:gd name="connsiteY15" fmla="*/ 83820 h 1718118"/>
                  <a:gd name="connsiteX16" fmla="*/ 2219764 w 2479504"/>
                  <a:gd name="connsiteY16" fmla="*/ 162878 h 1718118"/>
                  <a:gd name="connsiteX17" fmla="*/ 2418837 w 2479504"/>
                  <a:gd name="connsiteY17" fmla="*/ 312420 h 1718118"/>
                  <a:gd name="connsiteX0" fmla="*/ 2418837 w 2472334"/>
                  <a:gd name="connsiteY0" fmla="*/ 312420 h 1636008"/>
                  <a:gd name="connsiteX1" fmla="*/ 2270310 w 2472334"/>
                  <a:gd name="connsiteY1" fmla="*/ 1587827 h 1636008"/>
                  <a:gd name="connsiteX2" fmla="*/ 382281 w 2472334"/>
                  <a:gd name="connsiteY2" fmla="*/ 1387695 h 1636008"/>
                  <a:gd name="connsiteX3" fmla="*/ 274407 w 2472334"/>
                  <a:gd name="connsiteY3" fmla="*/ 1581866 h 1636008"/>
                  <a:gd name="connsiteX4" fmla="*/ 1131 w 2472334"/>
                  <a:gd name="connsiteY4" fmla="*/ 956206 h 1636008"/>
                  <a:gd name="connsiteX5" fmla="*/ 173601 w 2472334"/>
                  <a:gd name="connsiteY5" fmla="*/ 532687 h 1636008"/>
                  <a:gd name="connsiteX6" fmla="*/ 227227 w 2472334"/>
                  <a:gd name="connsiteY6" fmla="*/ 369711 h 1636008"/>
                  <a:gd name="connsiteX7" fmla="*/ 431920 w 2472334"/>
                  <a:gd name="connsiteY7" fmla="*/ 201930 h 1636008"/>
                  <a:gd name="connsiteX8" fmla="*/ 501452 w 2472334"/>
                  <a:gd name="connsiteY8" fmla="*/ 161925 h 1636008"/>
                  <a:gd name="connsiteX9" fmla="*/ 562412 w 2472334"/>
                  <a:gd name="connsiteY9" fmla="*/ 149542 h 1636008"/>
                  <a:gd name="connsiteX10" fmla="*/ 903409 w 2472334"/>
                  <a:gd name="connsiteY10" fmla="*/ 27623 h 1636008"/>
                  <a:gd name="connsiteX11" fmla="*/ 919601 w 2472334"/>
                  <a:gd name="connsiteY11" fmla="*/ 14288 h 1636008"/>
                  <a:gd name="connsiteX12" fmla="*/ 1279646 w 2472334"/>
                  <a:gd name="connsiteY12" fmla="*/ 401003 h 1636008"/>
                  <a:gd name="connsiteX13" fmla="*/ 1696841 w 2472334"/>
                  <a:gd name="connsiteY13" fmla="*/ 0 h 1636008"/>
                  <a:gd name="connsiteX14" fmla="*/ 1713034 w 2472334"/>
                  <a:gd name="connsiteY14" fmla="*/ 0 h 1636008"/>
                  <a:gd name="connsiteX15" fmla="*/ 1795902 w 2472334"/>
                  <a:gd name="connsiteY15" fmla="*/ 21908 h 1636008"/>
                  <a:gd name="connsiteX16" fmla="*/ 2023549 w 2472334"/>
                  <a:gd name="connsiteY16" fmla="*/ 83820 h 1636008"/>
                  <a:gd name="connsiteX17" fmla="*/ 2219764 w 2472334"/>
                  <a:gd name="connsiteY17" fmla="*/ 162878 h 1636008"/>
                  <a:gd name="connsiteX18" fmla="*/ 2418837 w 2472334"/>
                  <a:gd name="connsiteY18" fmla="*/ 312420 h 1636008"/>
                  <a:gd name="connsiteX0" fmla="*/ 2418837 w 2458841"/>
                  <a:gd name="connsiteY0" fmla="*/ 312420 h 1621797"/>
                  <a:gd name="connsiteX1" fmla="*/ 2270310 w 2458841"/>
                  <a:gd name="connsiteY1" fmla="*/ 1587827 h 1621797"/>
                  <a:gd name="connsiteX2" fmla="*/ 590834 w 2458841"/>
                  <a:gd name="connsiteY2" fmla="*/ 1265440 h 1621797"/>
                  <a:gd name="connsiteX3" fmla="*/ 382281 w 2458841"/>
                  <a:gd name="connsiteY3" fmla="*/ 1387695 h 1621797"/>
                  <a:gd name="connsiteX4" fmla="*/ 274407 w 2458841"/>
                  <a:gd name="connsiteY4" fmla="*/ 158186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8841"/>
                  <a:gd name="connsiteY0" fmla="*/ 312420 h 1621797"/>
                  <a:gd name="connsiteX1" fmla="*/ 2270310 w 2458841"/>
                  <a:gd name="connsiteY1" fmla="*/ 1587827 h 1621797"/>
                  <a:gd name="connsiteX2" fmla="*/ 590834 w 2458841"/>
                  <a:gd name="connsiteY2" fmla="*/ 1265440 h 1621797"/>
                  <a:gd name="connsiteX3" fmla="*/ 382281 w 2458841"/>
                  <a:gd name="connsiteY3" fmla="*/ 1387695 h 1621797"/>
                  <a:gd name="connsiteX4" fmla="*/ 188109 w 2458841"/>
                  <a:gd name="connsiteY4" fmla="*/ 138769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8841"/>
                  <a:gd name="connsiteY0" fmla="*/ 312420 h 1621797"/>
                  <a:gd name="connsiteX1" fmla="*/ 2270310 w 2458841"/>
                  <a:gd name="connsiteY1" fmla="*/ 1587827 h 1621797"/>
                  <a:gd name="connsiteX2" fmla="*/ 590834 w 2458841"/>
                  <a:gd name="connsiteY2" fmla="*/ 1265440 h 1621797"/>
                  <a:gd name="connsiteX3" fmla="*/ 346324 w 2458841"/>
                  <a:gd name="connsiteY3" fmla="*/ 1380504 h 1621797"/>
                  <a:gd name="connsiteX4" fmla="*/ 188109 w 2458841"/>
                  <a:gd name="connsiteY4" fmla="*/ 138769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46466 w 2478427"/>
                  <a:gd name="connsiteY0" fmla="*/ 312420 h 1636168"/>
                  <a:gd name="connsiteX1" fmla="*/ 2297939 w 2478427"/>
                  <a:gd name="connsiteY1" fmla="*/ 1587827 h 1636168"/>
                  <a:gd name="connsiteX2" fmla="*/ 747911 w 2478427"/>
                  <a:gd name="connsiteY2" fmla="*/ 1358929 h 1636168"/>
                  <a:gd name="connsiteX3" fmla="*/ 618463 w 2478427"/>
                  <a:gd name="connsiteY3" fmla="*/ 1265440 h 1636168"/>
                  <a:gd name="connsiteX4" fmla="*/ 373953 w 2478427"/>
                  <a:gd name="connsiteY4" fmla="*/ 1380504 h 1636168"/>
                  <a:gd name="connsiteX5" fmla="*/ 215738 w 2478427"/>
                  <a:gd name="connsiteY5" fmla="*/ 1387696 h 1636168"/>
                  <a:gd name="connsiteX6" fmla="*/ 14378 w 2478427"/>
                  <a:gd name="connsiteY6" fmla="*/ 1186333 h 1636168"/>
                  <a:gd name="connsiteX7" fmla="*/ 28760 w 2478427"/>
                  <a:gd name="connsiteY7" fmla="*/ 956206 h 1636168"/>
                  <a:gd name="connsiteX8" fmla="*/ 201230 w 2478427"/>
                  <a:gd name="connsiteY8" fmla="*/ 532687 h 1636168"/>
                  <a:gd name="connsiteX9" fmla="*/ 254856 w 2478427"/>
                  <a:gd name="connsiteY9" fmla="*/ 369711 h 1636168"/>
                  <a:gd name="connsiteX10" fmla="*/ 459549 w 2478427"/>
                  <a:gd name="connsiteY10" fmla="*/ 201930 h 1636168"/>
                  <a:gd name="connsiteX11" fmla="*/ 529081 w 2478427"/>
                  <a:gd name="connsiteY11" fmla="*/ 161925 h 1636168"/>
                  <a:gd name="connsiteX12" fmla="*/ 590041 w 2478427"/>
                  <a:gd name="connsiteY12" fmla="*/ 149542 h 1636168"/>
                  <a:gd name="connsiteX13" fmla="*/ 931038 w 2478427"/>
                  <a:gd name="connsiteY13" fmla="*/ 27623 h 1636168"/>
                  <a:gd name="connsiteX14" fmla="*/ 947230 w 2478427"/>
                  <a:gd name="connsiteY14" fmla="*/ 14288 h 1636168"/>
                  <a:gd name="connsiteX15" fmla="*/ 1307275 w 2478427"/>
                  <a:gd name="connsiteY15" fmla="*/ 401003 h 1636168"/>
                  <a:gd name="connsiteX16" fmla="*/ 1724470 w 2478427"/>
                  <a:gd name="connsiteY16" fmla="*/ 0 h 1636168"/>
                  <a:gd name="connsiteX17" fmla="*/ 1740663 w 2478427"/>
                  <a:gd name="connsiteY17" fmla="*/ 0 h 1636168"/>
                  <a:gd name="connsiteX18" fmla="*/ 1823531 w 2478427"/>
                  <a:gd name="connsiteY18" fmla="*/ 21908 h 1636168"/>
                  <a:gd name="connsiteX19" fmla="*/ 2051178 w 2478427"/>
                  <a:gd name="connsiteY19" fmla="*/ 83820 h 1636168"/>
                  <a:gd name="connsiteX20" fmla="*/ 2247393 w 2478427"/>
                  <a:gd name="connsiteY20" fmla="*/ 162878 h 1636168"/>
                  <a:gd name="connsiteX21" fmla="*/ 2446466 w 2478427"/>
                  <a:gd name="connsiteY21" fmla="*/ 312420 h 1636168"/>
                  <a:gd name="connsiteX0" fmla="*/ 2446466 w 2634501"/>
                  <a:gd name="connsiteY0" fmla="*/ 312420 h 1598494"/>
                  <a:gd name="connsiteX1" fmla="*/ 2632084 w 2634501"/>
                  <a:gd name="connsiteY1" fmla="*/ 977780 h 1598494"/>
                  <a:gd name="connsiteX2" fmla="*/ 2297939 w 2634501"/>
                  <a:gd name="connsiteY2" fmla="*/ 1587827 h 1598494"/>
                  <a:gd name="connsiteX3" fmla="*/ 747911 w 2634501"/>
                  <a:gd name="connsiteY3" fmla="*/ 1358929 h 1598494"/>
                  <a:gd name="connsiteX4" fmla="*/ 618463 w 2634501"/>
                  <a:gd name="connsiteY4" fmla="*/ 1265440 h 1598494"/>
                  <a:gd name="connsiteX5" fmla="*/ 373953 w 2634501"/>
                  <a:gd name="connsiteY5" fmla="*/ 1380504 h 1598494"/>
                  <a:gd name="connsiteX6" fmla="*/ 215738 w 2634501"/>
                  <a:gd name="connsiteY6" fmla="*/ 1387696 h 1598494"/>
                  <a:gd name="connsiteX7" fmla="*/ 14378 w 2634501"/>
                  <a:gd name="connsiteY7" fmla="*/ 1186333 h 1598494"/>
                  <a:gd name="connsiteX8" fmla="*/ 28760 w 2634501"/>
                  <a:gd name="connsiteY8" fmla="*/ 956206 h 1598494"/>
                  <a:gd name="connsiteX9" fmla="*/ 201230 w 2634501"/>
                  <a:gd name="connsiteY9" fmla="*/ 532687 h 1598494"/>
                  <a:gd name="connsiteX10" fmla="*/ 254856 w 2634501"/>
                  <a:gd name="connsiteY10" fmla="*/ 369711 h 1598494"/>
                  <a:gd name="connsiteX11" fmla="*/ 459549 w 2634501"/>
                  <a:gd name="connsiteY11" fmla="*/ 201930 h 1598494"/>
                  <a:gd name="connsiteX12" fmla="*/ 529081 w 2634501"/>
                  <a:gd name="connsiteY12" fmla="*/ 161925 h 1598494"/>
                  <a:gd name="connsiteX13" fmla="*/ 590041 w 2634501"/>
                  <a:gd name="connsiteY13" fmla="*/ 149542 h 1598494"/>
                  <a:gd name="connsiteX14" fmla="*/ 931038 w 2634501"/>
                  <a:gd name="connsiteY14" fmla="*/ 27623 h 1598494"/>
                  <a:gd name="connsiteX15" fmla="*/ 947230 w 2634501"/>
                  <a:gd name="connsiteY15" fmla="*/ 14288 h 1598494"/>
                  <a:gd name="connsiteX16" fmla="*/ 1307275 w 2634501"/>
                  <a:gd name="connsiteY16" fmla="*/ 401003 h 1598494"/>
                  <a:gd name="connsiteX17" fmla="*/ 1724470 w 2634501"/>
                  <a:gd name="connsiteY17" fmla="*/ 0 h 1598494"/>
                  <a:gd name="connsiteX18" fmla="*/ 1740663 w 2634501"/>
                  <a:gd name="connsiteY18" fmla="*/ 0 h 1598494"/>
                  <a:gd name="connsiteX19" fmla="*/ 1823531 w 2634501"/>
                  <a:gd name="connsiteY19" fmla="*/ 21908 h 1598494"/>
                  <a:gd name="connsiteX20" fmla="*/ 2051178 w 2634501"/>
                  <a:gd name="connsiteY20" fmla="*/ 83820 h 1598494"/>
                  <a:gd name="connsiteX21" fmla="*/ 2247393 w 2634501"/>
                  <a:gd name="connsiteY21" fmla="*/ 162878 h 1598494"/>
                  <a:gd name="connsiteX22" fmla="*/ 2446466 w 2634501"/>
                  <a:gd name="connsiteY22" fmla="*/ 312420 h 1598494"/>
                  <a:gd name="connsiteX0" fmla="*/ 2446466 w 2634501"/>
                  <a:gd name="connsiteY0" fmla="*/ 312420 h 1601823"/>
                  <a:gd name="connsiteX1" fmla="*/ 2632084 w 2634501"/>
                  <a:gd name="connsiteY1" fmla="*/ 977780 h 1601823"/>
                  <a:gd name="connsiteX2" fmla="*/ 2297939 w 2634501"/>
                  <a:gd name="connsiteY2" fmla="*/ 1587827 h 1601823"/>
                  <a:gd name="connsiteX3" fmla="*/ 2042381 w 2634501"/>
                  <a:gd name="connsiteY3" fmla="*/ 1402078 h 1601823"/>
                  <a:gd name="connsiteX4" fmla="*/ 747911 w 2634501"/>
                  <a:gd name="connsiteY4" fmla="*/ 1358929 h 1601823"/>
                  <a:gd name="connsiteX5" fmla="*/ 618463 w 2634501"/>
                  <a:gd name="connsiteY5" fmla="*/ 1265440 h 1601823"/>
                  <a:gd name="connsiteX6" fmla="*/ 373953 w 2634501"/>
                  <a:gd name="connsiteY6" fmla="*/ 1380504 h 1601823"/>
                  <a:gd name="connsiteX7" fmla="*/ 215738 w 2634501"/>
                  <a:gd name="connsiteY7" fmla="*/ 1387696 h 1601823"/>
                  <a:gd name="connsiteX8" fmla="*/ 14378 w 2634501"/>
                  <a:gd name="connsiteY8" fmla="*/ 1186333 h 1601823"/>
                  <a:gd name="connsiteX9" fmla="*/ 28760 w 2634501"/>
                  <a:gd name="connsiteY9" fmla="*/ 956206 h 1601823"/>
                  <a:gd name="connsiteX10" fmla="*/ 201230 w 2634501"/>
                  <a:gd name="connsiteY10" fmla="*/ 532687 h 1601823"/>
                  <a:gd name="connsiteX11" fmla="*/ 254856 w 2634501"/>
                  <a:gd name="connsiteY11" fmla="*/ 369711 h 1601823"/>
                  <a:gd name="connsiteX12" fmla="*/ 459549 w 2634501"/>
                  <a:gd name="connsiteY12" fmla="*/ 201930 h 1601823"/>
                  <a:gd name="connsiteX13" fmla="*/ 529081 w 2634501"/>
                  <a:gd name="connsiteY13" fmla="*/ 161925 h 1601823"/>
                  <a:gd name="connsiteX14" fmla="*/ 590041 w 2634501"/>
                  <a:gd name="connsiteY14" fmla="*/ 149542 h 1601823"/>
                  <a:gd name="connsiteX15" fmla="*/ 931038 w 2634501"/>
                  <a:gd name="connsiteY15" fmla="*/ 27623 h 1601823"/>
                  <a:gd name="connsiteX16" fmla="*/ 947230 w 2634501"/>
                  <a:gd name="connsiteY16" fmla="*/ 14288 h 1601823"/>
                  <a:gd name="connsiteX17" fmla="*/ 1307275 w 2634501"/>
                  <a:gd name="connsiteY17" fmla="*/ 401003 h 1601823"/>
                  <a:gd name="connsiteX18" fmla="*/ 1724470 w 2634501"/>
                  <a:gd name="connsiteY18" fmla="*/ 0 h 1601823"/>
                  <a:gd name="connsiteX19" fmla="*/ 1740663 w 2634501"/>
                  <a:gd name="connsiteY19" fmla="*/ 0 h 1601823"/>
                  <a:gd name="connsiteX20" fmla="*/ 1823531 w 2634501"/>
                  <a:gd name="connsiteY20" fmla="*/ 21908 h 1601823"/>
                  <a:gd name="connsiteX21" fmla="*/ 2051178 w 2634501"/>
                  <a:gd name="connsiteY21" fmla="*/ 83820 h 1601823"/>
                  <a:gd name="connsiteX22" fmla="*/ 2247393 w 2634501"/>
                  <a:gd name="connsiteY22" fmla="*/ 162878 h 1601823"/>
                  <a:gd name="connsiteX23" fmla="*/ 2446466 w 2634501"/>
                  <a:gd name="connsiteY23" fmla="*/ 312420 h 1601823"/>
                  <a:gd name="connsiteX0" fmla="*/ 2446466 w 2634501"/>
                  <a:gd name="connsiteY0" fmla="*/ 312420 h 1410168"/>
                  <a:gd name="connsiteX1" fmla="*/ 2632084 w 2634501"/>
                  <a:gd name="connsiteY1" fmla="*/ 977780 h 1410168"/>
                  <a:gd name="connsiteX2" fmla="*/ 2377046 w 2634501"/>
                  <a:gd name="connsiteY2" fmla="*/ 1264210 h 1410168"/>
                  <a:gd name="connsiteX3" fmla="*/ 2042381 w 2634501"/>
                  <a:gd name="connsiteY3" fmla="*/ 1402078 h 1410168"/>
                  <a:gd name="connsiteX4" fmla="*/ 747911 w 2634501"/>
                  <a:gd name="connsiteY4" fmla="*/ 1358929 h 1410168"/>
                  <a:gd name="connsiteX5" fmla="*/ 618463 w 2634501"/>
                  <a:gd name="connsiteY5" fmla="*/ 1265440 h 1410168"/>
                  <a:gd name="connsiteX6" fmla="*/ 373953 w 2634501"/>
                  <a:gd name="connsiteY6" fmla="*/ 1380504 h 1410168"/>
                  <a:gd name="connsiteX7" fmla="*/ 215738 w 2634501"/>
                  <a:gd name="connsiteY7" fmla="*/ 1387696 h 1410168"/>
                  <a:gd name="connsiteX8" fmla="*/ 14378 w 2634501"/>
                  <a:gd name="connsiteY8" fmla="*/ 1186333 h 1410168"/>
                  <a:gd name="connsiteX9" fmla="*/ 28760 w 2634501"/>
                  <a:gd name="connsiteY9" fmla="*/ 956206 h 1410168"/>
                  <a:gd name="connsiteX10" fmla="*/ 201230 w 2634501"/>
                  <a:gd name="connsiteY10" fmla="*/ 532687 h 1410168"/>
                  <a:gd name="connsiteX11" fmla="*/ 254856 w 2634501"/>
                  <a:gd name="connsiteY11" fmla="*/ 369711 h 1410168"/>
                  <a:gd name="connsiteX12" fmla="*/ 459549 w 2634501"/>
                  <a:gd name="connsiteY12" fmla="*/ 201930 h 1410168"/>
                  <a:gd name="connsiteX13" fmla="*/ 529081 w 2634501"/>
                  <a:gd name="connsiteY13" fmla="*/ 161925 h 1410168"/>
                  <a:gd name="connsiteX14" fmla="*/ 590041 w 2634501"/>
                  <a:gd name="connsiteY14" fmla="*/ 149542 h 1410168"/>
                  <a:gd name="connsiteX15" fmla="*/ 931038 w 2634501"/>
                  <a:gd name="connsiteY15" fmla="*/ 27623 h 1410168"/>
                  <a:gd name="connsiteX16" fmla="*/ 947230 w 2634501"/>
                  <a:gd name="connsiteY16" fmla="*/ 14288 h 1410168"/>
                  <a:gd name="connsiteX17" fmla="*/ 1307275 w 2634501"/>
                  <a:gd name="connsiteY17" fmla="*/ 401003 h 1410168"/>
                  <a:gd name="connsiteX18" fmla="*/ 1724470 w 2634501"/>
                  <a:gd name="connsiteY18" fmla="*/ 0 h 1410168"/>
                  <a:gd name="connsiteX19" fmla="*/ 1740663 w 2634501"/>
                  <a:gd name="connsiteY19" fmla="*/ 0 h 1410168"/>
                  <a:gd name="connsiteX20" fmla="*/ 1823531 w 2634501"/>
                  <a:gd name="connsiteY20" fmla="*/ 21908 h 1410168"/>
                  <a:gd name="connsiteX21" fmla="*/ 2051178 w 2634501"/>
                  <a:gd name="connsiteY21" fmla="*/ 83820 h 1410168"/>
                  <a:gd name="connsiteX22" fmla="*/ 2247393 w 2634501"/>
                  <a:gd name="connsiteY22" fmla="*/ 162878 h 1410168"/>
                  <a:gd name="connsiteX23" fmla="*/ 2446466 w 2634501"/>
                  <a:gd name="connsiteY23" fmla="*/ 312420 h 1410168"/>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34501" h="1408150">
                    <a:moveTo>
                      <a:pt x="2446466" y="312420"/>
                    </a:moveTo>
                    <a:cubicBezTo>
                      <a:pt x="2484212" y="415875"/>
                      <a:pt x="2656839" y="765212"/>
                      <a:pt x="2632084" y="977780"/>
                    </a:cubicBezTo>
                    <a:cubicBezTo>
                      <a:pt x="2607330" y="1190348"/>
                      <a:pt x="2458916" y="1282402"/>
                      <a:pt x="2377046" y="1264210"/>
                    </a:cubicBezTo>
                    <a:cubicBezTo>
                      <a:pt x="2312323" y="1249828"/>
                      <a:pt x="2256372" y="1213696"/>
                      <a:pt x="2200594" y="1236674"/>
                    </a:cubicBezTo>
                    <a:cubicBezTo>
                      <a:pt x="2101668" y="1266844"/>
                      <a:pt x="2168232" y="1372114"/>
                      <a:pt x="2042381" y="1402078"/>
                    </a:cubicBezTo>
                    <a:cubicBezTo>
                      <a:pt x="1801466" y="1396085"/>
                      <a:pt x="973245" y="1411666"/>
                      <a:pt x="747911" y="1358929"/>
                    </a:cubicBezTo>
                    <a:cubicBezTo>
                      <a:pt x="676551" y="1290815"/>
                      <a:pt x="695172" y="1315780"/>
                      <a:pt x="618463" y="1265440"/>
                    </a:cubicBezTo>
                    <a:cubicBezTo>
                      <a:pt x="520180" y="1265440"/>
                      <a:pt x="419499" y="1352937"/>
                      <a:pt x="373953" y="1380504"/>
                    </a:cubicBezTo>
                    <a:cubicBezTo>
                      <a:pt x="328407" y="1408071"/>
                      <a:pt x="263681" y="1422455"/>
                      <a:pt x="215738" y="1387696"/>
                    </a:cubicBezTo>
                    <a:cubicBezTo>
                      <a:pt x="167795" y="1352937"/>
                      <a:pt x="45541" y="1258248"/>
                      <a:pt x="14378" y="1186333"/>
                    </a:cubicBezTo>
                    <a:cubicBezTo>
                      <a:pt x="-16785" y="1114418"/>
                      <a:pt x="9604" y="1062750"/>
                      <a:pt x="28760" y="956206"/>
                    </a:cubicBezTo>
                    <a:cubicBezTo>
                      <a:pt x="47916" y="849662"/>
                      <a:pt x="187519" y="596876"/>
                      <a:pt x="201230" y="532687"/>
                    </a:cubicBezTo>
                    <a:lnTo>
                      <a:pt x="254856" y="369711"/>
                    </a:lnTo>
                    <a:cubicBezTo>
                      <a:pt x="311054" y="274461"/>
                      <a:pt x="365251" y="243840"/>
                      <a:pt x="459549" y="201930"/>
                    </a:cubicBezTo>
                    <a:cubicBezTo>
                      <a:pt x="481456" y="185738"/>
                      <a:pt x="504316" y="172403"/>
                      <a:pt x="529081" y="161925"/>
                    </a:cubicBezTo>
                    <a:cubicBezTo>
                      <a:pt x="549083" y="155258"/>
                      <a:pt x="569086" y="151448"/>
                      <a:pt x="590041" y="149542"/>
                    </a:cubicBezTo>
                    <a:cubicBezTo>
                      <a:pt x="745299" y="89535"/>
                      <a:pt x="876745" y="47625"/>
                      <a:pt x="931038" y="27623"/>
                    </a:cubicBezTo>
                    <a:lnTo>
                      <a:pt x="947230" y="14288"/>
                    </a:lnTo>
                    <a:cubicBezTo>
                      <a:pt x="947230" y="14288"/>
                      <a:pt x="1072960" y="401003"/>
                      <a:pt x="1307275" y="401003"/>
                    </a:cubicBezTo>
                    <a:cubicBezTo>
                      <a:pt x="1307275" y="401003"/>
                      <a:pt x="1696848" y="426720"/>
                      <a:pt x="1724470" y="0"/>
                    </a:cubicBezTo>
                    <a:lnTo>
                      <a:pt x="1740663" y="0"/>
                    </a:lnTo>
                    <a:cubicBezTo>
                      <a:pt x="1769238" y="2858"/>
                      <a:pt x="1797813" y="10478"/>
                      <a:pt x="1823531" y="21908"/>
                    </a:cubicBezTo>
                    <a:cubicBezTo>
                      <a:pt x="1899731" y="56198"/>
                      <a:pt x="1989265" y="70485"/>
                      <a:pt x="2051178" y="83820"/>
                    </a:cubicBezTo>
                    <a:cubicBezTo>
                      <a:pt x="2094040" y="93345"/>
                      <a:pt x="2180718" y="113348"/>
                      <a:pt x="2247393" y="162878"/>
                    </a:cubicBezTo>
                    <a:cubicBezTo>
                      <a:pt x="2348358" y="190500"/>
                      <a:pt x="2387410" y="213360"/>
                      <a:pt x="2446466" y="312420"/>
                    </a:cubicBezTo>
                    <a:close/>
                  </a:path>
                </a:pathLst>
              </a:custGeom>
              <a:solidFill>
                <a:srgbClr val="FFFFFF"/>
              </a:solidFill>
              <a:ln w="952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8375AE6-7811-0240-A2FC-5EE083FADBBD}"/>
                  </a:ext>
                </a:extLst>
              </p:cNvPr>
              <p:cNvSpPr/>
              <p:nvPr/>
            </p:nvSpPr>
            <p:spPr>
              <a:xfrm>
                <a:off x="5412855" y="4579752"/>
                <a:ext cx="292802" cy="423373"/>
              </a:xfrm>
              <a:custGeom>
                <a:avLst/>
                <a:gdLst>
                  <a:gd name="connsiteX0" fmla="*/ 0 w 642933"/>
                  <a:gd name="connsiteY0" fmla="*/ 681038 h 929640"/>
                  <a:gd name="connsiteX1" fmla="*/ 21908 w 642933"/>
                  <a:gd name="connsiteY1" fmla="*/ 660083 h 929640"/>
                  <a:gd name="connsiteX2" fmla="*/ 48578 w 642933"/>
                  <a:gd name="connsiteY2" fmla="*/ 638175 h 929640"/>
                  <a:gd name="connsiteX3" fmla="*/ 77153 w 642933"/>
                  <a:gd name="connsiteY3" fmla="*/ 619125 h 929640"/>
                  <a:gd name="connsiteX4" fmla="*/ 104775 w 642933"/>
                  <a:gd name="connsiteY4" fmla="*/ 599123 h 929640"/>
                  <a:gd name="connsiteX5" fmla="*/ 129540 w 642933"/>
                  <a:gd name="connsiteY5" fmla="*/ 575310 h 929640"/>
                  <a:gd name="connsiteX6" fmla="*/ 151448 w 642933"/>
                  <a:gd name="connsiteY6" fmla="*/ 549593 h 929640"/>
                  <a:gd name="connsiteX7" fmla="*/ 175260 w 642933"/>
                  <a:gd name="connsiteY7" fmla="*/ 524828 h 929640"/>
                  <a:gd name="connsiteX8" fmla="*/ 191452 w 642933"/>
                  <a:gd name="connsiteY8" fmla="*/ 494348 h 929640"/>
                  <a:gd name="connsiteX9" fmla="*/ 203835 w 642933"/>
                  <a:gd name="connsiteY9" fmla="*/ 461963 h 929640"/>
                  <a:gd name="connsiteX10" fmla="*/ 206693 w 642933"/>
                  <a:gd name="connsiteY10" fmla="*/ 427673 h 929640"/>
                  <a:gd name="connsiteX11" fmla="*/ 202883 w 642933"/>
                  <a:gd name="connsiteY11" fmla="*/ 396240 h 929640"/>
                  <a:gd name="connsiteX12" fmla="*/ 195263 w 642933"/>
                  <a:gd name="connsiteY12" fmla="*/ 363855 h 929640"/>
                  <a:gd name="connsiteX13" fmla="*/ 201930 w 642933"/>
                  <a:gd name="connsiteY13" fmla="*/ 332423 h 929640"/>
                  <a:gd name="connsiteX14" fmla="*/ 211455 w 642933"/>
                  <a:gd name="connsiteY14" fmla="*/ 301943 h 929640"/>
                  <a:gd name="connsiteX15" fmla="*/ 217170 w 642933"/>
                  <a:gd name="connsiteY15" fmla="*/ 270510 h 929640"/>
                  <a:gd name="connsiteX16" fmla="*/ 226695 w 642933"/>
                  <a:gd name="connsiteY16" fmla="*/ 238125 h 929640"/>
                  <a:gd name="connsiteX17" fmla="*/ 240030 w 642933"/>
                  <a:gd name="connsiteY17" fmla="*/ 205740 h 929640"/>
                  <a:gd name="connsiteX18" fmla="*/ 243840 w 642933"/>
                  <a:gd name="connsiteY18" fmla="*/ 171450 h 929640"/>
                  <a:gd name="connsiteX19" fmla="*/ 246698 w 642933"/>
                  <a:gd name="connsiteY19" fmla="*/ 137160 h 929640"/>
                  <a:gd name="connsiteX20" fmla="*/ 249555 w 642933"/>
                  <a:gd name="connsiteY20" fmla="*/ 101918 h 929640"/>
                  <a:gd name="connsiteX21" fmla="*/ 261938 w 642933"/>
                  <a:gd name="connsiteY21" fmla="*/ 68580 h 929640"/>
                  <a:gd name="connsiteX22" fmla="*/ 271463 w 642933"/>
                  <a:gd name="connsiteY22" fmla="*/ 34290 h 929640"/>
                  <a:gd name="connsiteX23" fmla="*/ 294323 w 642933"/>
                  <a:gd name="connsiteY23" fmla="*/ 6668 h 929640"/>
                  <a:gd name="connsiteX24" fmla="*/ 327660 w 642933"/>
                  <a:gd name="connsiteY24" fmla="*/ 0 h 929640"/>
                  <a:gd name="connsiteX25" fmla="*/ 360998 w 642933"/>
                  <a:gd name="connsiteY25" fmla="*/ 6668 h 929640"/>
                  <a:gd name="connsiteX26" fmla="*/ 389573 w 642933"/>
                  <a:gd name="connsiteY26" fmla="*/ 25718 h 929640"/>
                  <a:gd name="connsiteX27" fmla="*/ 401003 w 642933"/>
                  <a:gd name="connsiteY27" fmla="*/ 58103 h 929640"/>
                  <a:gd name="connsiteX28" fmla="*/ 401955 w 642933"/>
                  <a:gd name="connsiteY28" fmla="*/ 91440 h 929640"/>
                  <a:gd name="connsiteX29" fmla="*/ 408623 w 642933"/>
                  <a:gd name="connsiteY29" fmla="*/ 125730 h 929640"/>
                  <a:gd name="connsiteX30" fmla="*/ 411480 w 642933"/>
                  <a:gd name="connsiteY30" fmla="*/ 160020 h 929640"/>
                  <a:gd name="connsiteX31" fmla="*/ 415290 w 642933"/>
                  <a:gd name="connsiteY31" fmla="*/ 193358 h 929640"/>
                  <a:gd name="connsiteX32" fmla="*/ 434340 w 642933"/>
                  <a:gd name="connsiteY32" fmla="*/ 215265 h 929640"/>
                  <a:gd name="connsiteX33" fmla="*/ 465769 w 642933"/>
                  <a:gd name="connsiteY33" fmla="*/ 218123 h 929640"/>
                  <a:gd name="connsiteX34" fmla="*/ 498154 w 642933"/>
                  <a:gd name="connsiteY34" fmla="*/ 222885 h 929640"/>
                  <a:gd name="connsiteX35" fmla="*/ 529586 w 642933"/>
                  <a:gd name="connsiteY35" fmla="*/ 229553 h 929640"/>
                  <a:gd name="connsiteX36" fmla="*/ 561971 w 642933"/>
                  <a:gd name="connsiteY36" fmla="*/ 228600 h 929640"/>
                  <a:gd name="connsiteX37" fmla="*/ 591499 w 642933"/>
                  <a:gd name="connsiteY37" fmla="*/ 243840 h 929640"/>
                  <a:gd name="connsiteX38" fmla="*/ 621026 w 642933"/>
                  <a:gd name="connsiteY38" fmla="*/ 256223 h 929640"/>
                  <a:gd name="connsiteX39" fmla="*/ 627694 w 642933"/>
                  <a:gd name="connsiteY39" fmla="*/ 289560 h 929640"/>
                  <a:gd name="connsiteX40" fmla="*/ 639124 w 642933"/>
                  <a:gd name="connsiteY40" fmla="*/ 321945 h 929640"/>
                  <a:gd name="connsiteX41" fmla="*/ 642934 w 642933"/>
                  <a:gd name="connsiteY41" fmla="*/ 356235 h 929640"/>
                  <a:gd name="connsiteX42" fmla="*/ 640076 w 642933"/>
                  <a:gd name="connsiteY42" fmla="*/ 390525 h 929640"/>
                  <a:gd name="connsiteX43" fmla="*/ 639124 w 642933"/>
                  <a:gd name="connsiteY43" fmla="*/ 424815 h 929640"/>
                  <a:gd name="connsiteX44" fmla="*/ 637219 w 642933"/>
                  <a:gd name="connsiteY44" fmla="*/ 459105 h 929640"/>
                  <a:gd name="connsiteX45" fmla="*/ 639124 w 642933"/>
                  <a:gd name="connsiteY45" fmla="*/ 493395 h 929640"/>
                  <a:gd name="connsiteX46" fmla="*/ 634361 w 642933"/>
                  <a:gd name="connsiteY46" fmla="*/ 526733 h 929640"/>
                  <a:gd name="connsiteX47" fmla="*/ 632456 w 642933"/>
                  <a:gd name="connsiteY47" fmla="*/ 561023 h 929640"/>
                  <a:gd name="connsiteX48" fmla="*/ 621979 w 642933"/>
                  <a:gd name="connsiteY48" fmla="*/ 593408 h 929640"/>
                  <a:gd name="connsiteX49" fmla="*/ 599119 w 642933"/>
                  <a:gd name="connsiteY49" fmla="*/ 615315 h 929640"/>
                  <a:gd name="connsiteX50" fmla="*/ 567686 w 642933"/>
                  <a:gd name="connsiteY50" fmla="*/ 628650 h 929640"/>
                  <a:gd name="connsiteX51" fmla="*/ 535301 w 642933"/>
                  <a:gd name="connsiteY51" fmla="*/ 641985 h 929640"/>
                  <a:gd name="connsiteX52" fmla="*/ 500059 w 642933"/>
                  <a:gd name="connsiteY52" fmla="*/ 641985 h 929640"/>
                  <a:gd name="connsiteX53" fmla="*/ 466721 w 642933"/>
                  <a:gd name="connsiteY53" fmla="*/ 650558 h 929640"/>
                  <a:gd name="connsiteX54" fmla="*/ 432435 w 642933"/>
                  <a:gd name="connsiteY54" fmla="*/ 654368 h 929640"/>
                  <a:gd name="connsiteX55" fmla="*/ 418148 w 642933"/>
                  <a:gd name="connsiteY55" fmla="*/ 684848 h 929640"/>
                  <a:gd name="connsiteX56" fmla="*/ 393383 w 642933"/>
                  <a:gd name="connsiteY56" fmla="*/ 707708 h 929640"/>
                  <a:gd name="connsiteX57" fmla="*/ 377190 w 642933"/>
                  <a:gd name="connsiteY57" fmla="*/ 736283 h 929640"/>
                  <a:gd name="connsiteX58" fmla="*/ 363855 w 642933"/>
                  <a:gd name="connsiteY58" fmla="*/ 766763 h 929640"/>
                  <a:gd name="connsiteX59" fmla="*/ 343853 w 642933"/>
                  <a:gd name="connsiteY59" fmla="*/ 793433 h 929640"/>
                  <a:gd name="connsiteX60" fmla="*/ 328613 w 642933"/>
                  <a:gd name="connsiteY60" fmla="*/ 822960 h 929640"/>
                  <a:gd name="connsiteX61" fmla="*/ 309563 w 642933"/>
                  <a:gd name="connsiteY61" fmla="*/ 849630 h 929640"/>
                  <a:gd name="connsiteX62" fmla="*/ 286703 w 642933"/>
                  <a:gd name="connsiteY62" fmla="*/ 874395 h 929640"/>
                  <a:gd name="connsiteX63" fmla="*/ 275273 w 642933"/>
                  <a:gd name="connsiteY63" fmla="*/ 906780 h 929640"/>
                  <a:gd name="connsiteX64" fmla="*/ 253365 w 642933"/>
                  <a:gd name="connsiteY64" fmla="*/ 929640 h 929640"/>
                  <a:gd name="connsiteX65" fmla="*/ 227648 w 642933"/>
                  <a:gd name="connsiteY65" fmla="*/ 912495 h 929640"/>
                  <a:gd name="connsiteX66" fmla="*/ 208598 w 642933"/>
                  <a:gd name="connsiteY66" fmla="*/ 885825 h 929640"/>
                  <a:gd name="connsiteX67" fmla="*/ 181927 w 642933"/>
                  <a:gd name="connsiteY67" fmla="*/ 866775 h 929640"/>
                  <a:gd name="connsiteX68" fmla="*/ 157163 w 642933"/>
                  <a:gd name="connsiteY68" fmla="*/ 845820 h 929640"/>
                  <a:gd name="connsiteX69" fmla="*/ 133350 w 642933"/>
                  <a:gd name="connsiteY69" fmla="*/ 822960 h 929640"/>
                  <a:gd name="connsiteX70" fmla="*/ 114300 w 642933"/>
                  <a:gd name="connsiteY70" fmla="*/ 795338 h 929640"/>
                  <a:gd name="connsiteX71" fmla="*/ 85725 w 642933"/>
                  <a:gd name="connsiteY71" fmla="*/ 777240 h 929640"/>
                  <a:gd name="connsiteX72" fmla="*/ 60960 w 642933"/>
                  <a:gd name="connsiteY72" fmla="*/ 756285 h 929640"/>
                  <a:gd name="connsiteX73" fmla="*/ 40005 w 642933"/>
                  <a:gd name="connsiteY73" fmla="*/ 730568 h 929640"/>
                  <a:gd name="connsiteX74" fmla="*/ 19050 w 642933"/>
                  <a:gd name="connsiteY74" fmla="*/ 705803 h 929640"/>
                  <a:gd name="connsiteX75" fmla="*/ 0 w 642933"/>
                  <a:gd name="connsiteY75" fmla="*/ 681038 h 92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42933" h="929640">
                    <a:moveTo>
                      <a:pt x="0" y="681038"/>
                    </a:moveTo>
                    <a:lnTo>
                      <a:pt x="21908" y="660083"/>
                    </a:lnTo>
                    <a:lnTo>
                      <a:pt x="48578" y="638175"/>
                    </a:lnTo>
                    <a:lnTo>
                      <a:pt x="77153" y="619125"/>
                    </a:lnTo>
                    <a:lnTo>
                      <a:pt x="104775" y="599123"/>
                    </a:lnTo>
                    <a:lnTo>
                      <a:pt x="129540" y="575310"/>
                    </a:lnTo>
                    <a:lnTo>
                      <a:pt x="151448" y="549593"/>
                    </a:lnTo>
                    <a:lnTo>
                      <a:pt x="175260" y="524828"/>
                    </a:lnTo>
                    <a:lnTo>
                      <a:pt x="191452" y="494348"/>
                    </a:lnTo>
                    <a:lnTo>
                      <a:pt x="203835" y="461963"/>
                    </a:lnTo>
                    <a:lnTo>
                      <a:pt x="206693" y="427673"/>
                    </a:lnTo>
                    <a:lnTo>
                      <a:pt x="202883" y="396240"/>
                    </a:lnTo>
                    <a:lnTo>
                      <a:pt x="195263" y="363855"/>
                    </a:lnTo>
                    <a:lnTo>
                      <a:pt x="201930" y="332423"/>
                    </a:lnTo>
                    <a:lnTo>
                      <a:pt x="211455" y="301943"/>
                    </a:lnTo>
                    <a:lnTo>
                      <a:pt x="217170" y="270510"/>
                    </a:lnTo>
                    <a:lnTo>
                      <a:pt x="226695" y="238125"/>
                    </a:lnTo>
                    <a:lnTo>
                      <a:pt x="240030" y="205740"/>
                    </a:lnTo>
                    <a:lnTo>
                      <a:pt x="243840" y="171450"/>
                    </a:lnTo>
                    <a:lnTo>
                      <a:pt x="246698" y="137160"/>
                    </a:lnTo>
                    <a:lnTo>
                      <a:pt x="249555" y="101918"/>
                    </a:lnTo>
                    <a:lnTo>
                      <a:pt x="261938" y="68580"/>
                    </a:lnTo>
                    <a:lnTo>
                      <a:pt x="271463" y="34290"/>
                    </a:lnTo>
                    <a:lnTo>
                      <a:pt x="294323" y="6668"/>
                    </a:lnTo>
                    <a:lnTo>
                      <a:pt x="327660" y="0"/>
                    </a:lnTo>
                    <a:lnTo>
                      <a:pt x="360998" y="6668"/>
                    </a:lnTo>
                    <a:lnTo>
                      <a:pt x="389573" y="25718"/>
                    </a:lnTo>
                    <a:lnTo>
                      <a:pt x="401003" y="58103"/>
                    </a:lnTo>
                    <a:lnTo>
                      <a:pt x="401955" y="91440"/>
                    </a:lnTo>
                    <a:lnTo>
                      <a:pt x="408623" y="125730"/>
                    </a:lnTo>
                    <a:lnTo>
                      <a:pt x="411480" y="160020"/>
                    </a:lnTo>
                    <a:lnTo>
                      <a:pt x="415290" y="193358"/>
                    </a:lnTo>
                    <a:lnTo>
                      <a:pt x="434340" y="215265"/>
                    </a:lnTo>
                    <a:lnTo>
                      <a:pt x="465769" y="218123"/>
                    </a:lnTo>
                    <a:lnTo>
                      <a:pt x="498154" y="222885"/>
                    </a:lnTo>
                    <a:lnTo>
                      <a:pt x="529586" y="229553"/>
                    </a:lnTo>
                    <a:lnTo>
                      <a:pt x="561971" y="228600"/>
                    </a:lnTo>
                    <a:lnTo>
                      <a:pt x="591499" y="243840"/>
                    </a:lnTo>
                    <a:lnTo>
                      <a:pt x="621026" y="256223"/>
                    </a:lnTo>
                    <a:lnTo>
                      <a:pt x="627694" y="289560"/>
                    </a:lnTo>
                    <a:lnTo>
                      <a:pt x="639124" y="321945"/>
                    </a:lnTo>
                    <a:lnTo>
                      <a:pt x="642934" y="356235"/>
                    </a:lnTo>
                    <a:lnTo>
                      <a:pt x="640076" y="390525"/>
                    </a:lnTo>
                    <a:lnTo>
                      <a:pt x="639124" y="424815"/>
                    </a:lnTo>
                    <a:lnTo>
                      <a:pt x="637219" y="459105"/>
                    </a:lnTo>
                    <a:lnTo>
                      <a:pt x="639124" y="493395"/>
                    </a:lnTo>
                    <a:lnTo>
                      <a:pt x="634361" y="526733"/>
                    </a:lnTo>
                    <a:lnTo>
                      <a:pt x="632456" y="561023"/>
                    </a:lnTo>
                    <a:lnTo>
                      <a:pt x="621979" y="593408"/>
                    </a:lnTo>
                    <a:lnTo>
                      <a:pt x="599119" y="615315"/>
                    </a:lnTo>
                    <a:lnTo>
                      <a:pt x="567686" y="628650"/>
                    </a:lnTo>
                    <a:lnTo>
                      <a:pt x="535301" y="641985"/>
                    </a:lnTo>
                    <a:lnTo>
                      <a:pt x="500059" y="641985"/>
                    </a:lnTo>
                    <a:lnTo>
                      <a:pt x="466721" y="650558"/>
                    </a:lnTo>
                    <a:lnTo>
                      <a:pt x="432435" y="654368"/>
                    </a:lnTo>
                    <a:lnTo>
                      <a:pt x="418148" y="684848"/>
                    </a:lnTo>
                    <a:lnTo>
                      <a:pt x="393383" y="707708"/>
                    </a:lnTo>
                    <a:lnTo>
                      <a:pt x="377190" y="736283"/>
                    </a:lnTo>
                    <a:lnTo>
                      <a:pt x="363855" y="766763"/>
                    </a:lnTo>
                    <a:lnTo>
                      <a:pt x="343853" y="793433"/>
                    </a:lnTo>
                    <a:lnTo>
                      <a:pt x="328613" y="822960"/>
                    </a:lnTo>
                    <a:lnTo>
                      <a:pt x="309563" y="849630"/>
                    </a:lnTo>
                    <a:lnTo>
                      <a:pt x="286703" y="874395"/>
                    </a:lnTo>
                    <a:lnTo>
                      <a:pt x="275273" y="906780"/>
                    </a:lnTo>
                    <a:lnTo>
                      <a:pt x="253365" y="929640"/>
                    </a:lnTo>
                    <a:lnTo>
                      <a:pt x="227648" y="912495"/>
                    </a:lnTo>
                    <a:lnTo>
                      <a:pt x="208598" y="885825"/>
                    </a:lnTo>
                    <a:lnTo>
                      <a:pt x="181927" y="866775"/>
                    </a:lnTo>
                    <a:lnTo>
                      <a:pt x="157163" y="845820"/>
                    </a:lnTo>
                    <a:lnTo>
                      <a:pt x="133350" y="822960"/>
                    </a:lnTo>
                    <a:lnTo>
                      <a:pt x="114300" y="795338"/>
                    </a:lnTo>
                    <a:lnTo>
                      <a:pt x="85725" y="777240"/>
                    </a:lnTo>
                    <a:lnTo>
                      <a:pt x="60960" y="756285"/>
                    </a:lnTo>
                    <a:lnTo>
                      <a:pt x="40005" y="730568"/>
                    </a:lnTo>
                    <a:lnTo>
                      <a:pt x="19050" y="705803"/>
                    </a:lnTo>
                    <a:lnTo>
                      <a:pt x="0" y="681038"/>
                    </a:lnTo>
                    <a:close/>
                  </a:path>
                </a:pathLst>
              </a:custGeom>
              <a:solidFill>
                <a:srgbClr val="F5C7B1"/>
              </a:solidFill>
              <a:ln w="952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593550EB-7188-BA41-A1A0-0FBBF3A5B8E1}"/>
                  </a:ext>
                </a:extLst>
              </p:cNvPr>
              <p:cNvSpPr/>
              <p:nvPr/>
            </p:nvSpPr>
            <p:spPr>
              <a:xfrm>
                <a:off x="6086954" y="4577150"/>
                <a:ext cx="265909" cy="390405"/>
              </a:xfrm>
              <a:custGeom>
                <a:avLst/>
                <a:gdLst>
                  <a:gd name="connsiteX0" fmla="*/ 583883 w 583882"/>
                  <a:gd name="connsiteY0" fmla="*/ 630555 h 857249"/>
                  <a:gd name="connsiteX1" fmla="*/ 555308 w 583882"/>
                  <a:gd name="connsiteY1" fmla="*/ 613410 h 857249"/>
                  <a:gd name="connsiteX2" fmla="*/ 530543 w 583882"/>
                  <a:gd name="connsiteY2" fmla="*/ 592455 h 857249"/>
                  <a:gd name="connsiteX3" fmla="*/ 507683 w 583882"/>
                  <a:gd name="connsiteY3" fmla="*/ 569595 h 857249"/>
                  <a:gd name="connsiteX4" fmla="*/ 480060 w 583882"/>
                  <a:gd name="connsiteY4" fmla="*/ 550545 h 857249"/>
                  <a:gd name="connsiteX5" fmla="*/ 462915 w 583882"/>
                  <a:gd name="connsiteY5" fmla="*/ 522922 h 857249"/>
                  <a:gd name="connsiteX6" fmla="*/ 445770 w 583882"/>
                  <a:gd name="connsiteY6" fmla="*/ 495300 h 857249"/>
                  <a:gd name="connsiteX7" fmla="*/ 437197 w 583882"/>
                  <a:gd name="connsiteY7" fmla="*/ 463867 h 857249"/>
                  <a:gd name="connsiteX8" fmla="*/ 441008 w 583882"/>
                  <a:gd name="connsiteY8" fmla="*/ 432435 h 857249"/>
                  <a:gd name="connsiteX9" fmla="*/ 444817 w 583882"/>
                  <a:gd name="connsiteY9" fmla="*/ 400050 h 857249"/>
                  <a:gd name="connsiteX10" fmla="*/ 443865 w 583882"/>
                  <a:gd name="connsiteY10" fmla="*/ 367665 h 857249"/>
                  <a:gd name="connsiteX11" fmla="*/ 437197 w 583882"/>
                  <a:gd name="connsiteY11" fmla="*/ 336233 h 857249"/>
                  <a:gd name="connsiteX12" fmla="*/ 431483 w 583882"/>
                  <a:gd name="connsiteY12" fmla="*/ 304800 h 857249"/>
                  <a:gd name="connsiteX13" fmla="*/ 420052 w 583882"/>
                  <a:gd name="connsiteY13" fmla="*/ 275272 h 857249"/>
                  <a:gd name="connsiteX14" fmla="*/ 414338 w 583882"/>
                  <a:gd name="connsiteY14" fmla="*/ 240983 h 857249"/>
                  <a:gd name="connsiteX15" fmla="*/ 403860 w 583882"/>
                  <a:gd name="connsiteY15" fmla="*/ 207645 h 857249"/>
                  <a:gd name="connsiteX16" fmla="*/ 395288 w 583882"/>
                  <a:gd name="connsiteY16" fmla="*/ 173355 h 857249"/>
                  <a:gd name="connsiteX17" fmla="*/ 389572 w 583882"/>
                  <a:gd name="connsiteY17" fmla="*/ 139065 h 857249"/>
                  <a:gd name="connsiteX18" fmla="*/ 386715 w 583882"/>
                  <a:gd name="connsiteY18" fmla="*/ 103822 h 857249"/>
                  <a:gd name="connsiteX19" fmla="*/ 381952 w 583882"/>
                  <a:gd name="connsiteY19" fmla="*/ 69533 h 857249"/>
                  <a:gd name="connsiteX20" fmla="*/ 368617 w 583882"/>
                  <a:gd name="connsiteY20" fmla="*/ 36195 h 857249"/>
                  <a:gd name="connsiteX21" fmla="*/ 344805 w 583882"/>
                  <a:gd name="connsiteY21" fmla="*/ 10477 h 857249"/>
                  <a:gd name="connsiteX22" fmla="*/ 312420 w 583882"/>
                  <a:gd name="connsiteY22" fmla="*/ 0 h 857249"/>
                  <a:gd name="connsiteX23" fmla="*/ 280035 w 583882"/>
                  <a:gd name="connsiteY23" fmla="*/ 8572 h 857249"/>
                  <a:gd name="connsiteX24" fmla="*/ 256222 w 583882"/>
                  <a:gd name="connsiteY24" fmla="*/ 31433 h 857249"/>
                  <a:gd name="connsiteX25" fmla="*/ 240983 w 583882"/>
                  <a:gd name="connsiteY25" fmla="*/ 59055 h 857249"/>
                  <a:gd name="connsiteX26" fmla="*/ 234315 w 583882"/>
                  <a:gd name="connsiteY26" fmla="*/ 92392 h 857249"/>
                  <a:gd name="connsiteX27" fmla="*/ 238125 w 583882"/>
                  <a:gd name="connsiteY27" fmla="*/ 126683 h 857249"/>
                  <a:gd name="connsiteX28" fmla="*/ 233363 w 583882"/>
                  <a:gd name="connsiteY28" fmla="*/ 160972 h 857249"/>
                  <a:gd name="connsiteX29" fmla="*/ 223838 w 583882"/>
                  <a:gd name="connsiteY29" fmla="*/ 193358 h 857249"/>
                  <a:gd name="connsiteX30" fmla="*/ 207645 w 583882"/>
                  <a:gd name="connsiteY30" fmla="*/ 217170 h 857249"/>
                  <a:gd name="connsiteX31" fmla="*/ 176213 w 583882"/>
                  <a:gd name="connsiteY31" fmla="*/ 224790 h 857249"/>
                  <a:gd name="connsiteX32" fmla="*/ 143827 w 583882"/>
                  <a:gd name="connsiteY32" fmla="*/ 224790 h 857249"/>
                  <a:gd name="connsiteX33" fmla="*/ 111442 w 583882"/>
                  <a:gd name="connsiteY33" fmla="*/ 228600 h 857249"/>
                  <a:gd name="connsiteX34" fmla="*/ 79058 w 583882"/>
                  <a:gd name="connsiteY34" fmla="*/ 229552 h 857249"/>
                  <a:gd name="connsiteX35" fmla="*/ 47625 w 583882"/>
                  <a:gd name="connsiteY35" fmla="*/ 238125 h 857249"/>
                  <a:gd name="connsiteX36" fmla="*/ 20002 w 583882"/>
                  <a:gd name="connsiteY36" fmla="*/ 257175 h 857249"/>
                  <a:gd name="connsiteX37" fmla="*/ 8572 w 583882"/>
                  <a:gd name="connsiteY37" fmla="*/ 289560 h 857249"/>
                  <a:gd name="connsiteX38" fmla="*/ 7620 w 583882"/>
                  <a:gd name="connsiteY38" fmla="*/ 323850 h 857249"/>
                  <a:gd name="connsiteX39" fmla="*/ 1905 w 583882"/>
                  <a:gd name="connsiteY39" fmla="*/ 357188 h 857249"/>
                  <a:gd name="connsiteX40" fmla="*/ 952 w 583882"/>
                  <a:gd name="connsiteY40" fmla="*/ 391477 h 857249"/>
                  <a:gd name="connsiteX41" fmla="*/ 1905 w 583882"/>
                  <a:gd name="connsiteY41" fmla="*/ 425767 h 857249"/>
                  <a:gd name="connsiteX42" fmla="*/ 2858 w 583882"/>
                  <a:gd name="connsiteY42" fmla="*/ 460058 h 857249"/>
                  <a:gd name="connsiteX43" fmla="*/ 0 w 583882"/>
                  <a:gd name="connsiteY43" fmla="*/ 494347 h 857249"/>
                  <a:gd name="connsiteX44" fmla="*/ 3810 w 583882"/>
                  <a:gd name="connsiteY44" fmla="*/ 528638 h 857249"/>
                  <a:gd name="connsiteX45" fmla="*/ 8572 w 583882"/>
                  <a:gd name="connsiteY45" fmla="*/ 561975 h 857249"/>
                  <a:gd name="connsiteX46" fmla="*/ 19050 w 583882"/>
                  <a:gd name="connsiteY46" fmla="*/ 594360 h 857249"/>
                  <a:gd name="connsiteX47" fmla="*/ 40958 w 583882"/>
                  <a:gd name="connsiteY47" fmla="*/ 619125 h 857249"/>
                  <a:gd name="connsiteX48" fmla="*/ 72390 w 583882"/>
                  <a:gd name="connsiteY48" fmla="*/ 633413 h 857249"/>
                  <a:gd name="connsiteX49" fmla="*/ 106680 w 583882"/>
                  <a:gd name="connsiteY49" fmla="*/ 641033 h 857249"/>
                  <a:gd name="connsiteX50" fmla="*/ 141922 w 583882"/>
                  <a:gd name="connsiteY50" fmla="*/ 642938 h 857249"/>
                  <a:gd name="connsiteX51" fmla="*/ 175260 w 583882"/>
                  <a:gd name="connsiteY51" fmla="*/ 650558 h 857249"/>
                  <a:gd name="connsiteX52" fmla="*/ 210502 w 583882"/>
                  <a:gd name="connsiteY52" fmla="*/ 654368 h 857249"/>
                  <a:gd name="connsiteX53" fmla="*/ 233363 w 583882"/>
                  <a:gd name="connsiteY53" fmla="*/ 679133 h 857249"/>
                  <a:gd name="connsiteX54" fmla="*/ 256222 w 583882"/>
                  <a:gd name="connsiteY54" fmla="*/ 702945 h 857249"/>
                  <a:gd name="connsiteX55" fmla="*/ 277177 w 583882"/>
                  <a:gd name="connsiteY55" fmla="*/ 727710 h 857249"/>
                  <a:gd name="connsiteX56" fmla="*/ 296227 w 583882"/>
                  <a:gd name="connsiteY56" fmla="*/ 754380 h 857249"/>
                  <a:gd name="connsiteX57" fmla="*/ 318135 w 583882"/>
                  <a:gd name="connsiteY57" fmla="*/ 779145 h 857249"/>
                  <a:gd name="connsiteX58" fmla="*/ 340995 w 583882"/>
                  <a:gd name="connsiteY58" fmla="*/ 802958 h 857249"/>
                  <a:gd name="connsiteX59" fmla="*/ 362902 w 583882"/>
                  <a:gd name="connsiteY59" fmla="*/ 827723 h 857249"/>
                  <a:gd name="connsiteX60" fmla="*/ 373380 w 583882"/>
                  <a:gd name="connsiteY60" fmla="*/ 857250 h 857249"/>
                  <a:gd name="connsiteX61" fmla="*/ 397192 w 583882"/>
                  <a:gd name="connsiteY61" fmla="*/ 833437 h 857249"/>
                  <a:gd name="connsiteX62" fmla="*/ 419100 w 583882"/>
                  <a:gd name="connsiteY62" fmla="*/ 805815 h 857249"/>
                  <a:gd name="connsiteX63" fmla="*/ 443865 w 583882"/>
                  <a:gd name="connsiteY63" fmla="*/ 781050 h 857249"/>
                  <a:gd name="connsiteX64" fmla="*/ 464820 w 583882"/>
                  <a:gd name="connsiteY64" fmla="*/ 752475 h 857249"/>
                  <a:gd name="connsiteX65" fmla="*/ 492442 w 583882"/>
                  <a:gd name="connsiteY65" fmla="*/ 730568 h 857249"/>
                  <a:gd name="connsiteX66" fmla="*/ 518160 w 583882"/>
                  <a:gd name="connsiteY66" fmla="*/ 705802 h 857249"/>
                  <a:gd name="connsiteX67" fmla="*/ 538162 w 583882"/>
                  <a:gd name="connsiteY67" fmla="*/ 676275 h 857249"/>
                  <a:gd name="connsiteX68" fmla="*/ 561975 w 583882"/>
                  <a:gd name="connsiteY68" fmla="*/ 649605 h 857249"/>
                  <a:gd name="connsiteX69" fmla="*/ 583883 w 583882"/>
                  <a:gd name="connsiteY69" fmla="*/ 630555 h 85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83882" h="857249">
                    <a:moveTo>
                      <a:pt x="583883" y="630555"/>
                    </a:moveTo>
                    <a:lnTo>
                      <a:pt x="555308" y="613410"/>
                    </a:lnTo>
                    <a:lnTo>
                      <a:pt x="530543" y="592455"/>
                    </a:lnTo>
                    <a:lnTo>
                      <a:pt x="507683" y="569595"/>
                    </a:lnTo>
                    <a:lnTo>
                      <a:pt x="480060" y="550545"/>
                    </a:lnTo>
                    <a:lnTo>
                      <a:pt x="462915" y="522922"/>
                    </a:lnTo>
                    <a:lnTo>
                      <a:pt x="445770" y="495300"/>
                    </a:lnTo>
                    <a:lnTo>
                      <a:pt x="437197" y="463867"/>
                    </a:lnTo>
                    <a:lnTo>
                      <a:pt x="441008" y="432435"/>
                    </a:lnTo>
                    <a:lnTo>
                      <a:pt x="444817" y="400050"/>
                    </a:lnTo>
                    <a:lnTo>
                      <a:pt x="443865" y="367665"/>
                    </a:lnTo>
                    <a:lnTo>
                      <a:pt x="437197" y="336233"/>
                    </a:lnTo>
                    <a:lnTo>
                      <a:pt x="431483" y="304800"/>
                    </a:lnTo>
                    <a:lnTo>
                      <a:pt x="420052" y="275272"/>
                    </a:lnTo>
                    <a:lnTo>
                      <a:pt x="414338" y="240983"/>
                    </a:lnTo>
                    <a:lnTo>
                      <a:pt x="403860" y="207645"/>
                    </a:lnTo>
                    <a:lnTo>
                      <a:pt x="395288" y="173355"/>
                    </a:lnTo>
                    <a:lnTo>
                      <a:pt x="389572" y="139065"/>
                    </a:lnTo>
                    <a:lnTo>
                      <a:pt x="386715" y="103822"/>
                    </a:lnTo>
                    <a:lnTo>
                      <a:pt x="381952" y="69533"/>
                    </a:lnTo>
                    <a:lnTo>
                      <a:pt x="368617" y="36195"/>
                    </a:lnTo>
                    <a:lnTo>
                      <a:pt x="344805" y="10477"/>
                    </a:lnTo>
                    <a:lnTo>
                      <a:pt x="312420" y="0"/>
                    </a:lnTo>
                    <a:lnTo>
                      <a:pt x="280035" y="8572"/>
                    </a:lnTo>
                    <a:lnTo>
                      <a:pt x="256222" y="31433"/>
                    </a:lnTo>
                    <a:lnTo>
                      <a:pt x="240983" y="59055"/>
                    </a:lnTo>
                    <a:lnTo>
                      <a:pt x="234315" y="92392"/>
                    </a:lnTo>
                    <a:lnTo>
                      <a:pt x="238125" y="126683"/>
                    </a:lnTo>
                    <a:lnTo>
                      <a:pt x="233363" y="160972"/>
                    </a:lnTo>
                    <a:lnTo>
                      <a:pt x="223838" y="193358"/>
                    </a:lnTo>
                    <a:lnTo>
                      <a:pt x="207645" y="217170"/>
                    </a:lnTo>
                    <a:lnTo>
                      <a:pt x="176213" y="224790"/>
                    </a:lnTo>
                    <a:lnTo>
                      <a:pt x="143827" y="224790"/>
                    </a:lnTo>
                    <a:lnTo>
                      <a:pt x="111442" y="228600"/>
                    </a:lnTo>
                    <a:lnTo>
                      <a:pt x="79058" y="229552"/>
                    </a:lnTo>
                    <a:lnTo>
                      <a:pt x="47625" y="238125"/>
                    </a:lnTo>
                    <a:lnTo>
                      <a:pt x="20002" y="257175"/>
                    </a:lnTo>
                    <a:lnTo>
                      <a:pt x="8572" y="289560"/>
                    </a:lnTo>
                    <a:lnTo>
                      <a:pt x="7620" y="323850"/>
                    </a:lnTo>
                    <a:lnTo>
                      <a:pt x="1905" y="357188"/>
                    </a:lnTo>
                    <a:lnTo>
                      <a:pt x="952" y="391477"/>
                    </a:lnTo>
                    <a:lnTo>
                      <a:pt x="1905" y="425767"/>
                    </a:lnTo>
                    <a:lnTo>
                      <a:pt x="2858" y="460058"/>
                    </a:lnTo>
                    <a:lnTo>
                      <a:pt x="0" y="494347"/>
                    </a:lnTo>
                    <a:lnTo>
                      <a:pt x="3810" y="528638"/>
                    </a:lnTo>
                    <a:lnTo>
                      <a:pt x="8572" y="561975"/>
                    </a:lnTo>
                    <a:lnTo>
                      <a:pt x="19050" y="594360"/>
                    </a:lnTo>
                    <a:lnTo>
                      <a:pt x="40958" y="619125"/>
                    </a:lnTo>
                    <a:lnTo>
                      <a:pt x="72390" y="633413"/>
                    </a:lnTo>
                    <a:lnTo>
                      <a:pt x="106680" y="641033"/>
                    </a:lnTo>
                    <a:lnTo>
                      <a:pt x="141922" y="642938"/>
                    </a:lnTo>
                    <a:lnTo>
                      <a:pt x="175260" y="650558"/>
                    </a:lnTo>
                    <a:lnTo>
                      <a:pt x="210502" y="654368"/>
                    </a:lnTo>
                    <a:lnTo>
                      <a:pt x="233363" y="679133"/>
                    </a:lnTo>
                    <a:lnTo>
                      <a:pt x="256222" y="702945"/>
                    </a:lnTo>
                    <a:lnTo>
                      <a:pt x="277177" y="727710"/>
                    </a:lnTo>
                    <a:lnTo>
                      <a:pt x="296227" y="754380"/>
                    </a:lnTo>
                    <a:lnTo>
                      <a:pt x="318135" y="779145"/>
                    </a:lnTo>
                    <a:lnTo>
                      <a:pt x="340995" y="802958"/>
                    </a:lnTo>
                    <a:lnTo>
                      <a:pt x="362902" y="827723"/>
                    </a:lnTo>
                    <a:lnTo>
                      <a:pt x="373380" y="857250"/>
                    </a:lnTo>
                    <a:lnTo>
                      <a:pt x="397192" y="833437"/>
                    </a:lnTo>
                    <a:lnTo>
                      <a:pt x="419100" y="805815"/>
                    </a:lnTo>
                    <a:lnTo>
                      <a:pt x="443865" y="781050"/>
                    </a:lnTo>
                    <a:lnTo>
                      <a:pt x="464820" y="752475"/>
                    </a:lnTo>
                    <a:lnTo>
                      <a:pt x="492442" y="730568"/>
                    </a:lnTo>
                    <a:lnTo>
                      <a:pt x="518160" y="705802"/>
                    </a:lnTo>
                    <a:lnTo>
                      <a:pt x="538162" y="676275"/>
                    </a:lnTo>
                    <a:lnTo>
                      <a:pt x="561975" y="649605"/>
                    </a:lnTo>
                    <a:lnTo>
                      <a:pt x="583883" y="630555"/>
                    </a:lnTo>
                    <a:close/>
                  </a:path>
                </a:pathLst>
              </a:custGeom>
              <a:solidFill>
                <a:srgbClr val="F5C7B1"/>
              </a:solidFill>
              <a:ln w="9525" cap="flat">
                <a:noFill/>
                <a:prstDash val="solid"/>
                <a:miter/>
              </a:ln>
            </p:spPr>
            <p:txBody>
              <a:bodyPr rtlCol="0" anchor="ctr"/>
              <a:lstStyle/>
              <a:p>
                <a:endParaRPr lang="en-US"/>
              </a:p>
            </p:txBody>
          </p:sp>
          <p:grpSp>
            <p:nvGrpSpPr>
              <p:cNvPr id="117" name="Group 116">
                <a:extLst>
                  <a:ext uri="{FF2B5EF4-FFF2-40B4-BE49-F238E27FC236}">
                    <a16:creationId xmlns:a16="http://schemas.microsoft.com/office/drawing/2014/main" id="{94C9BF49-76DF-4343-A50F-840FB26420EA}"/>
                  </a:ext>
                </a:extLst>
              </p:cNvPr>
              <p:cNvGrpSpPr/>
              <p:nvPr/>
            </p:nvGrpSpPr>
            <p:grpSpPr>
              <a:xfrm>
                <a:off x="5538652" y="3948538"/>
                <a:ext cx="655444" cy="625574"/>
                <a:chOff x="3639773" y="2473986"/>
                <a:chExt cx="1619443" cy="1545641"/>
              </a:xfrm>
            </p:grpSpPr>
            <p:sp>
              <p:nvSpPr>
                <p:cNvPr id="118" name="Freeform 117">
                  <a:extLst>
                    <a:ext uri="{FF2B5EF4-FFF2-40B4-BE49-F238E27FC236}">
                      <a16:creationId xmlns:a16="http://schemas.microsoft.com/office/drawing/2014/main" id="{25083A50-5DC1-284F-866D-247AD3412AD0}"/>
                    </a:ext>
                  </a:extLst>
                </p:cNvPr>
                <p:cNvSpPr/>
                <p:nvPr/>
              </p:nvSpPr>
              <p:spPr>
                <a:xfrm>
                  <a:off x="3816616" y="2680984"/>
                  <a:ext cx="176838" cy="573397"/>
                </a:xfrm>
                <a:custGeom>
                  <a:avLst/>
                  <a:gdLst>
                    <a:gd name="connsiteX0" fmla="*/ 27619 w 157158"/>
                    <a:gd name="connsiteY0" fmla="*/ 509586 h 509585"/>
                    <a:gd name="connsiteX1" fmla="*/ 2858 w 157158"/>
                    <a:gd name="connsiteY1" fmla="*/ 480058 h 509585"/>
                    <a:gd name="connsiteX2" fmla="*/ 50479 w 157158"/>
                    <a:gd name="connsiteY2" fmla="*/ 480058 h 509585"/>
                    <a:gd name="connsiteX3" fmla="*/ 28571 w 157158"/>
                    <a:gd name="connsiteY3" fmla="*/ 461963 h 509585"/>
                    <a:gd name="connsiteX4" fmla="*/ 4763 w 157158"/>
                    <a:gd name="connsiteY4" fmla="*/ 480058 h 509585"/>
                    <a:gd name="connsiteX5" fmla="*/ 4763 w 157158"/>
                    <a:gd name="connsiteY5" fmla="*/ 468630 h 509585"/>
                    <a:gd name="connsiteX6" fmla="*/ 4763 w 157158"/>
                    <a:gd name="connsiteY6" fmla="*/ 463868 h 509585"/>
                    <a:gd name="connsiteX7" fmla="*/ 3810 w 157158"/>
                    <a:gd name="connsiteY7" fmla="*/ 451485 h 509585"/>
                    <a:gd name="connsiteX8" fmla="*/ 3810 w 157158"/>
                    <a:gd name="connsiteY8" fmla="*/ 436245 h 509585"/>
                    <a:gd name="connsiteX9" fmla="*/ 2858 w 157158"/>
                    <a:gd name="connsiteY9" fmla="*/ 433388 h 509585"/>
                    <a:gd name="connsiteX10" fmla="*/ 0 w 157158"/>
                    <a:gd name="connsiteY10" fmla="*/ 418147 h 509585"/>
                    <a:gd name="connsiteX11" fmla="*/ 952 w 157158"/>
                    <a:gd name="connsiteY11" fmla="*/ 407670 h 509585"/>
                    <a:gd name="connsiteX12" fmla="*/ 952 w 157158"/>
                    <a:gd name="connsiteY12" fmla="*/ 401955 h 509585"/>
                    <a:gd name="connsiteX13" fmla="*/ 952 w 157158"/>
                    <a:gd name="connsiteY13" fmla="*/ 385763 h 509585"/>
                    <a:gd name="connsiteX14" fmla="*/ 2858 w 157158"/>
                    <a:gd name="connsiteY14" fmla="*/ 372428 h 509585"/>
                    <a:gd name="connsiteX15" fmla="*/ 3810 w 157158"/>
                    <a:gd name="connsiteY15" fmla="*/ 368618 h 509585"/>
                    <a:gd name="connsiteX16" fmla="*/ 4763 w 157158"/>
                    <a:gd name="connsiteY16" fmla="*/ 359093 h 509585"/>
                    <a:gd name="connsiteX17" fmla="*/ 4763 w 157158"/>
                    <a:gd name="connsiteY17" fmla="*/ 352425 h 509585"/>
                    <a:gd name="connsiteX18" fmla="*/ 4763 w 157158"/>
                    <a:gd name="connsiteY18" fmla="*/ 320993 h 509585"/>
                    <a:gd name="connsiteX19" fmla="*/ 5715 w 157158"/>
                    <a:gd name="connsiteY19" fmla="*/ 307658 h 509585"/>
                    <a:gd name="connsiteX20" fmla="*/ 6668 w 157158"/>
                    <a:gd name="connsiteY20" fmla="*/ 302895 h 509585"/>
                    <a:gd name="connsiteX21" fmla="*/ 6668 w 157158"/>
                    <a:gd name="connsiteY21" fmla="*/ 299085 h 509585"/>
                    <a:gd name="connsiteX22" fmla="*/ 6668 w 157158"/>
                    <a:gd name="connsiteY22" fmla="*/ 286703 h 509585"/>
                    <a:gd name="connsiteX23" fmla="*/ 9525 w 157158"/>
                    <a:gd name="connsiteY23" fmla="*/ 274320 h 509585"/>
                    <a:gd name="connsiteX24" fmla="*/ 10477 w 157158"/>
                    <a:gd name="connsiteY24" fmla="*/ 270510 h 509585"/>
                    <a:gd name="connsiteX25" fmla="*/ 10477 w 157158"/>
                    <a:gd name="connsiteY25" fmla="*/ 264795 h 509585"/>
                    <a:gd name="connsiteX26" fmla="*/ 11430 w 157158"/>
                    <a:gd name="connsiteY26" fmla="*/ 254318 h 509585"/>
                    <a:gd name="connsiteX27" fmla="*/ 11430 w 157158"/>
                    <a:gd name="connsiteY27" fmla="*/ 252413 h 509585"/>
                    <a:gd name="connsiteX28" fmla="*/ 11430 w 157158"/>
                    <a:gd name="connsiteY28" fmla="*/ 237172 h 509585"/>
                    <a:gd name="connsiteX29" fmla="*/ 13335 w 157158"/>
                    <a:gd name="connsiteY29" fmla="*/ 226695 h 509585"/>
                    <a:gd name="connsiteX30" fmla="*/ 14288 w 157158"/>
                    <a:gd name="connsiteY30" fmla="*/ 220980 h 509585"/>
                    <a:gd name="connsiteX31" fmla="*/ 17145 w 157158"/>
                    <a:gd name="connsiteY31" fmla="*/ 211455 h 509585"/>
                    <a:gd name="connsiteX32" fmla="*/ 19050 w 157158"/>
                    <a:gd name="connsiteY32" fmla="*/ 205740 h 509585"/>
                    <a:gd name="connsiteX33" fmla="*/ 19999 w 157158"/>
                    <a:gd name="connsiteY33" fmla="*/ 201930 h 509585"/>
                    <a:gd name="connsiteX34" fmla="*/ 22856 w 157158"/>
                    <a:gd name="connsiteY34" fmla="*/ 189547 h 509585"/>
                    <a:gd name="connsiteX35" fmla="*/ 25714 w 157158"/>
                    <a:gd name="connsiteY35" fmla="*/ 179070 h 509585"/>
                    <a:gd name="connsiteX36" fmla="*/ 27619 w 157158"/>
                    <a:gd name="connsiteY36" fmla="*/ 174308 h 509585"/>
                    <a:gd name="connsiteX37" fmla="*/ 28571 w 157158"/>
                    <a:gd name="connsiteY37" fmla="*/ 170497 h 509585"/>
                    <a:gd name="connsiteX38" fmla="*/ 31429 w 157158"/>
                    <a:gd name="connsiteY38" fmla="*/ 157163 h 509585"/>
                    <a:gd name="connsiteX39" fmla="*/ 40001 w 157158"/>
                    <a:gd name="connsiteY39" fmla="*/ 142875 h 509585"/>
                    <a:gd name="connsiteX40" fmla="*/ 42859 w 157158"/>
                    <a:gd name="connsiteY40" fmla="*/ 126682 h 509585"/>
                    <a:gd name="connsiteX41" fmla="*/ 46669 w 157158"/>
                    <a:gd name="connsiteY41" fmla="*/ 118110 h 509585"/>
                    <a:gd name="connsiteX42" fmla="*/ 49526 w 157158"/>
                    <a:gd name="connsiteY42" fmla="*/ 112395 h 509585"/>
                    <a:gd name="connsiteX43" fmla="*/ 55241 w 157158"/>
                    <a:gd name="connsiteY43" fmla="*/ 101918 h 509585"/>
                    <a:gd name="connsiteX44" fmla="*/ 57146 w 157158"/>
                    <a:gd name="connsiteY44" fmla="*/ 98107 h 509585"/>
                    <a:gd name="connsiteX45" fmla="*/ 59051 w 157158"/>
                    <a:gd name="connsiteY45" fmla="*/ 93345 h 509585"/>
                    <a:gd name="connsiteX46" fmla="*/ 63814 w 157158"/>
                    <a:gd name="connsiteY46" fmla="*/ 81915 h 509585"/>
                    <a:gd name="connsiteX47" fmla="*/ 72386 w 157158"/>
                    <a:gd name="connsiteY47" fmla="*/ 67628 h 509585"/>
                    <a:gd name="connsiteX48" fmla="*/ 79054 w 157158"/>
                    <a:gd name="connsiteY48" fmla="*/ 58103 h 509585"/>
                    <a:gd name="connsiteX49" fmla="*/ 81911 w 157158"/>
                    <a:gd name="connsiteY49" fmla="*/ 53340 h 509585"/>
                    <a:gd name="connsiteX50" fmla="*/ 90484 w 157158"/>
                    <a:gd name="connsiteY50" fmla="*/ 42863 h 509585"/>
                    <a:gd name="connsiteX51" fmla="*/ 93341 w 157158"/>
                    <a:gd name="connsiteY51" fmla="*/ 40005 h 509585"/>
                    <a:gd name="connsiteX52" fmla="*/ 93341 w 157158"/>
                    <a:gd name="connsiteY52" fmla="*/ 39053 h 509585"/>
                    <a:gd name="connsiteX53" fmla="*/ 100961 w 157158"/>
                    <a:gd name="connsiteY53" fmla="*/ 24765 h 509585"/>
                    <a:gd name="connsiteX54" fmla="*/ 103819 w 157158"/>
                    <a:gd name="connsiteY54" fmla="*/ 20955 h 509585"/>
                    <a:gd name="connsiteX55" fmla="*/ 112391 w 157158"/>
                    <a:gd name="connsiteY55" fmla="*/ 11430 h 509585"/>
                    <a:gd name="connsiteX56" fmla="*/ 126679 w 157158"/>
                    <a:gd name="connsiteY56" fmla="*/ 0 h 509585"/>
                    <a:gd name="connsiteX57" fmla="*/ 157159 w 157158"/>
                    <a:gd name="connsiteY57" fmla="*/ 36195 h 509585"/>
                    <a:gd name="connsiteX58" fmla="*/ 148586 w 157158"/>
                    <a:gd name="connsiteY58" fmla="*/ 41910 h 509585"/>
                    <a:gd name="connsiteX59" fmla="*/ 147634 w 157158"/>
                    <a:gd name="connsiteY59" fmla="*/ 42863 h 509585"/>
                    <a:gd name="connsiteX60" fmla="*/ 141919 w 157158"/>
                    <a:gd name="connsiteY60" fmla="*/ 49530 h 509585"/>
                    <a:gd name="connsiteX61" fmla="*/ 138109 w 157158"/>
                    <a:gd name="connsiteY61" fmla="*/ 53340 h 509585"/>
                    <a:gd name="connsiteX62" fmla="*/ 138109 w 157158"/>
                    <a:gd name="connsiteY62" fmla="*/ 54293 h 509585"/>
                    <a:gd name="connsiteX63" fmla="*/ 131441 w 157158"/>
                    <a:gd name="connsiteY63" fmla="*/ 65723 h 509585"/>
                    <a:gd name="connsiteX64" fmla="*/ 123821 w 157158"/>
                    <a:gd name="connsiteY64" fmla="*/ 74295 h 509585"/>
                    <a:gd name="connsiteX65" fmla="*/ 121916 w 157158"/>
                    <a:gd name="connsiteY65" fmla="*/ 76200 h 509585"/>
                    <a:gd name="connsiteX66" fmla="*/ 118106 w 157158"/>
                    <a:gd name="connsiteY66" fmla="*/ 81915 h 509585"/>
                    <a:gd name="connsiteX67" fmla="*/ 114296 w 157158"/>
                    <a:gd name="connsiteY67" fmla="*/ 88582 h 509585"/>
                    <a:gd name="connsiteX68" fmla="*/ 106676 w 157158"/>
                    <a:gd name="connsiteY68" fmla="*/ 100965 h 509585"/>
                    <a:gd name="connsiteX69" fmla="*/ 104771 w 157158"/>
                    <a:gd name="connsiteY69" fmla="*/ 105728 h 509585"/>
                    <a:gd name="connsiteX70" fmla="*/ 100961 w 157158"/>
                    <a:gd name="connsiteY70" fmla="*/ 114300 h 509585"/>
                    <a:gd name="connsiteX71" fmla="*/ 96199 w 157158"/>
                    <a:gd name="connsiteY71" fmla="*/ 123825 h 509585"/>
                    <a:gd name="connsiteX72" fmla="*/ 94294 w 157158"/>
                    <a:gd name="connsiteY72" fmla="*/ 127635 h 509585"/>
                    <a:gd name="connsiteX73" fmla="*/ 90484 w 157158"/>
                    <a:gd name="connsiteY73" fmla="*/ 135255 h 509585"/>
                    <a:gd name="connsiteX74" fmla="*/ 87626 w 157158"/>
                    <a:gd name="connsiteY74" fmla="*/ 140970 h 509585"/>
                    <a:gd name="connsiteX75" fmla="*/ 87626 w 157158"/>
                    <a:gd name="connsiteY75" fmla="*/ 142875 h 509585"/>
                    <a:gd name="connsiteX76" fmla="*/ 84769 w 157158"/>
                    <a:gd name="connsiteY76" fmla="*/ 157163 h 509585"/>
                    <a:gd name="connsiteX77" fmla="*/ 76196 w 157158"/>
                    <a:gd name="connsiteY77" fmla="*/ 171450 h 509585"/>
                    <a:gd name="connsiteX78" fmla="*/ 76196 w 157158"/>
                    <a:gd name="connsiteY78" fmla="*/ 174308 h 509585"/>
                    <a:gd name="connsiteX79" fmla="*/ 74291 w 157158"/>
                    <a:gd name="connsiteY79" fmla="*/ 184785 h 509585"/>
                    <a:gd name="connsiteX80" fmla="*/ 72386 w 157158"/>
                    <a:gd name="connsiteY80" fmla="*/ 191453 h 509585"/>
                    <a:gd name="connsiteX81" fmla="*/ 70481 w 157158"/>
                    <a:gd name="connsiteY81" fmla="*/ 199072 h 509585"/>
                    <a:gd name="connsiteX82" fmla="*/ 67624 w 157158"/>
                    <a:gd name="connsiteY82" fmla="*/ 210503 h 509585"/>
                    <a:gd name="connsiteX83" fmla="*/ 66671 w 157158"/>
                    <a:gd name="connsiteY83" fmla="*/ 214313 h 509585"/>
                    <a:gd name="connsiteX84" fmla="*/ 63814 w 157158"/>
                    <a:gd name="connsiteY84" fmla="*/ 223838 h 509585"/>
                    <a:gd name="connsiteX85" fmla="*/ 62861 w 157158"/>
                    <a:gd name="connsiteY85" fmla="*/ 228600 h 509585"/>
                    <a:gd name="connsiteX86" fmla="*/ 60956 w 157158"/>
                    <a:gd name="connsiteY86" fmla="*/ 235268 h 509585"/>
                    <a:gd name="connsiteX87" fmla="*/ 59051 w 157158"/>
                    <a:gd name="connsiteY87" fmla="*/ 242888 h 509585"/>
                    <a:gd name="connsiteX88" fmla="*/ 59051 w 157158"/>
                    <a:gd name="connsiteY88" fmla="*/ 244793 h 509585"/>
                    <a:gd name="connsiteX89" fmla="*/ 59051 w 157158"/>
                    <a:gd name="connsiteY89" fmla="*/ 259080 h 509585"/>
                    <a:gd name="connsiteX90" fmla="*/ 58099 w 157158"/>
                    <a:gd name="connsiteY90" fmla="*/ 265747 h 509585"/>
                    <a:gd name="connsiteX91" fmla="*/ 57146 w 157158"/>
                    <a:gd name="connsiteY91" fmla="*/ 273368 h 509585"/>
                    <a:gd name="connsiteX92" fmla="*/ 55241 w 157158"/>
                    <a:gd name="connsiteY92" fmla="*/ 284797 h 509585"/>
                    <a:gd name="connsiteX93" fmla="*/ 54289 w 157158"/>
                    <a:gd name="connsiteY93" fmla="*/ 288608 h 509585"/>
                    <a:gd name="connsiteX94" fmla="*/ 54289 w 157158"/>
                    <a:gd name="connsiteY94" fmla="*/ 292418 h 509585"/>
                    <a:gd name="connsiteX95" fmla="*/ 54289 w 157158"/>
                    <a:gd name="connsiteY95" fmla="*/ 303847 h 509585"/>
                    <a:gd name="connsiteX96" fmla="*/ 53336 w 157158"/>
                    <a:gd name="connsiteY96" fmla="*/ 312420 h 509585"/>
                    <a:gd name="connsiteX97" fmla="*/ 52384 w 157158"/>
                    <a:gd name="connsiteY97" fmla="*/ 318135 h 509585"/>
                    <a:gd name="connsiteX98" fmla="*/ 52384 w 157158"/>
                    <a:gd name="connsiteY98" fmla="*/ 349568 h 509585"/>
                    <a:gd name="connsiteX99" fmla="*/ 51431 w 157158"/>
                    <a:gd name="connsiteY99" fmla="*/ 360045 h 509585"/>
                    <a:gd name="connsiteX100" fmla="*/ 51431 w 157158"/>
                    <a:gd name="connsiteY100" fmla="*/ 366713 h 509585"/>
                    <a:gd name="connsiteX101" fmla="*/ 49526 w 157158"/>
                    <a:gd name="connsiteY101" fmla="*/ 380047 h 509585"/>
                    <a:gd name="connsiteX102" fmla="*/ 48574 w 157158"/>
                    <a:gd name="connsiteY102" fmla="*/ 383858 h 509585"/>
                    <a:gd name="connsiteX103" fmla="*/ 48574 w 157158"/>
                    <a:gd name="connsiteY103" fmla="*/ 400050 h 509585"/>
                    <a:gd name="connsiteX104" fmla="*/ 47621 w 157158"/>
                    <a:gd name="connsiteY104" fmla="*/ 410528 h 509585"/>
                    <a:gd name="connsiteX105" fmla="*/ 47621 w 157158"/>
                    <a:gd name="connsiteY105" fmla="*/ 416243 h 509585"/>
                    <a:gd name="connsiteX106" fmla="*/ 48574 w 157158"/>
                    <a:gd name="connsiteY106" fmla="*/ 419100 h 509585"/>
                    <a:gd name="connsiteX107" fmla="*/ 51431 w 157158"/>
                    <a:gd name="connsiteY107" fmla="*/ 434340 h 509585"/>
                    <a:gd name="connsiteX108" fmla="*/ 51431 w 157158"/>
                    <a:gd name="connsiteY108" fmla="*/ 450533 h 509585"/>
                    <a:gd name="connsiteX109" fmla="*/ 51431 w 157158"/>
                    <a:gd name="connsiteY109" fmla="*/ 459105 h 509585"/>
                    <a:gd name="connsiteX110" fmla="*/ 51431 w 157158"/>
                    <a:gd name="connsiteY110" fmla="*/ 467678 h 509585"/>
                    <a:gd name="connsiteX111" fmla="*/ 50479 w 157158"/>
                    <a:gd name="connsiteY111" fmla="*/ 483868 h 509585"/>
                    <a:gd name="connsiteX112" fmla="*/ 27619 w 157158"/>
                    <a:gd name="connsiteY112" fmla="*/ 509586 h 5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57158" h="509585">
                      <a:moveTo>
                        <a:pt x="27619" y="509586"/>
                      </a:moveTo>
                      <a:cubicBezTo>
                        <a:pt x="24761" y="509586"/>
                        <a:pt x="2858" y="508633"/>
                        <a:pt x="2858" y="480058"/>
                      </a:cubicBezTo>
                      <a:lnTo>
                        <a:pt x="50479" y="480058"/>
                      </a:lnTo>
                      <a:cubicBezTo>
                        <a:pt x="49526" y="473393"/>
                        <a:pt x="41906" y="462915"/>
                        <a:pt x="28571" y="461963"/>
                      </a:cubicBezTo>
                      <a:cubicBezTo>
                        <a:pt x="15240" y="461010"/>
                        <a:pt x="6668" y="472440"/>
                        <a:pt x="4763" y="480058"/>
                      </a:cubicBezTo>
                      <a:cubicBezTo>
                        <a:pt x="4763" y="480058"/>
                        <a:pt x="4763" y="477201"/>
                        <a:pt x="4763" y="468630"/>
                      </a:cubicBezTo>
                      <a:cubicBezTo>
                        <a:pt x="4763" y="467678"/>
                        <a:pt x="4763" y="465772"/>
                        <a:pt x="4763" y="463868"/>
                      </a:cubicBezTo>
                      <a:cubicBezTo>
                        <a:pt x="4763" y="460058"/>
                        <a:pt x="3810" y="456247"/>
                        <a:pt x="3810" y="451485"/>
                      </a:cubicBezTo>
                      <a:lnTo>
                        <a:pt x="3810" y="436245"/>
                      </a:lnTo>
                      <a:cubicBezTo>
                        <a:pt x="3810" y="435293"/>
                        <a:pt x="3810" y="434340"/>
                        <a:pt x="2858" y="433388"/>
                      </a:cubicBezTo>
                      <a:cubicBezTo>
                        <a:pt x="1905" y="429578"/>
                        <a:pt x="0" y="423863"/>
                        <a:pt x="0" y="418147"/>
                      </a:cubicBezTo>
                      <a:cubicBezTo>
                        <a:pt x="0" y="415290"/>
                        <a:pt x="0" y="411480"/>
                        <a:pt x="952" y="407670"/>
                      </a:cubicBezTo>
                      <a:cubicBezTo>
                        <a:pt x="952" y="405765"/>
                        <a:pt x="952" y="403860"/>
                        <a:pt x="952" y="401955"/>
                      </a:cubicBezTo>
                      <a:lnTo>
                        <a:pt x="952" y="385763"/>
                      </a:lnTo>
                      <a:cubicBezTo>
                        <a:pt x="952" y="380047"/>
                        <a:pt x="1905" y="376238"/>
                        <a:pt x="2858" y="372428"/>
                      </a:cubicBezTo>
                      <a:cubicBezTo>
                        <a:pt x="2858" y="371475"/>
                        <a:pt x="3810" y="370522"/>
                        <a:pt x="3810" y="368618"/>
                      </a:cubicBezTo>
                      <a:cubicBezTo>
                        <a:pt x="3810" y="365760"/>
                        <a:pt x="3810" y="361950"/>
                        <a:pt x="4763" y="359093"/>
                      </a:cubicBezTo>
                      <a:cubicBezTo>
                        <a:pt x="4763" y="357188"/>
                        <a:pt x="4763" y="354330"/>
                        <a:pt x="4763" y="352425"/>
                      </a:cubicBezTo>
                      <a:lnTo>
                        <a:pt x="4763" y="320993"/>
                      </a:lnTo>
                      <a:cubicBezTo>
                        <a:pt x="4763" y="316230"/>
                        <a:pt x="5715" y="311468"/>
                        <a:pt x="5715" y="307658"/>
                      </a:cubicBezTo>
                      <a:cubicBezTo>
                        <a:pt x="5715" y="305753"/>
                        <a:pt x="6668" y="304800"/>
                        <a:pt x="6668" y="302895"/>
                      </a:cubicBezTo>
                      <a:cubicBezTo>
                        <a:pt x="6668" y="301943"/>
                        <a:pt x="6668" y="300038"/>
                        <a:pt x="6668" y="299085"/>
                      </a:cubicBezTo>
                      <a:cubicBezTo>
                        <a:pt x="6668" y="295275"/>
                        <a:pt x="5715" y="291465"/>
                        <a:pt x="6668" y="286703"/>
                      </a:cubicBezTo>
                      <a:cubicBezTo>
                        <a:pt x="6668" y="281940"/>
                        <a:pt x="8573" y="278130"/>
                        <a:pt x="9525" y="274320"/>
                      </a:cubicBezTo>
                      <a:cubicBezTo>
                        <a:pt x="9525" y="273368"/>
                        <a:pt x="10477" y="271463"/>
                        <a:pt x="10477" y="270510"/>
                      </a:cubicBezTo>
                      <a:cubicBezTo>
                        <a:pt x="10477" y="268605"/>
                        <a:pt x="10477" y="266700"/>
                        <a:pt x="10477" y="264795"/>
                      </a:cubicBezTo>
                      <a:cubicBezTo>
                        <a:pt x="10477" y="260985"/>
                        <a:pt x="10477" y="258128"/>
                        <a:pt x="11430" y="254318"/>
                      </a:cubicBezTo>
                      <a:cubicBezTo>
                        <a:pt x="11430" y="254318"/>
                        <a:pt x="11430" y="253365"/>
                        <a:pt x="11430" y="252413"/>
                      </a:cubicBezTo>
                      <a:cubicBezTo>
                        <a:pt x="10477" y="248603"/>
                        <a:pt x="10477" y="243840"/>
                        <a:pt x="11430" y="237172"/>
                      </a:cubicBezTo>
                      <a:cubicBezTo>
                        <a:pt x="12383" y="233363"/>
                        <a:pt x="12383" y="229553"/>
                        <a:pt x="13335" y="226695"/>
                      </a:cubicBezTo>
                      <a:cubicBezTo>
                        <a:pt x="13335" y="224790"/>
                        <a:pt x="14288" y="222885"/>
                        <a:pt x="14288" y="220980"/>
                      </a:cubicBezTo>
                      <a:cubicBezTo>
                        <a:pt x="15240" y="218122"/>
                        <a:pt x="16193" y="214313"/>
                        <a:pt x="17145" y="211455"/>
                      </a:cubicBezTo>
                      <a:cubicBezTo>
                        <a:pt x="18098" y="209550"/>
                        <a:pt x="18098" y="207645"/>
                        <a:pt x="19050" y="205740"/>
                      </a:cubicBezTo>
                      <a:lnTo>
                        <a:pt x="19999" y="201930"/>
                      </a:lnTo>
                      <a:cubicBezTo>
                        <a:pt x="20951" y="198120"/>
                        <a:pt x="21904" y="194310"/>
                        <a:pt x="22856" y="189547"/>
                      </a:cubicBezTo>
                      <a:cubicBezTo>
                        <a:pt x="23809" y="185738"/>
                        <a:pt x="24761" y="181928"/>
                        <a:pt x="25714" y="179070"/>
                      </a:cubicBezTo>
                      <a:cubicBezTo>
                        <a:pt x="26666" y="177165"/>
                        <a:pt x="26666" y="175260"/>
                        <a:pt x="27619" y="174308"/>
                      </a:cubicBezTo>
                      <a:cubicBezTo>
                        <a:pt x="27619" y="173355"/>
                        <a:pt x="27619" y="171450"/>
                        <a:pt x="28571" y="170497"/>
                      </a:cubicBezTo>
                      <a:cubicBezTo>
                        <a:pt x="28571" y="166688"/>
                        <a:pt x="29524" y="162878"/>
                        <a:pt x="31429" y="157163"/>
                      </a:cubicBezTo>
                      <a:cubicBezTo>
                        <a:pt x="33334" y="150495"/>
                        <a:pt x="38096" y="145733"/>
                        <a:pt x="40001" y="142875"/>
                      </a:cubicBezTo>
                      <a:cubicBezTo>
                        <a:pt x="40001" y="139065"/>
                        <a:pt x="40954" y="133350"/>
                        <a:pt x="42859" y="126682"/>
                      </a:cubicBezTo>
                      <a:cubicBezTo>
                        <a:pt x="43811" y="123825"/>
                        <a:pt x="45716" y="120968"/>
                        <a:pt x="46669" y="118110"/>
                      </a:cubicBezTo>
                      <a:cubicBezTo>
                        <a:pt x="47621" y="116205"/>
                        <a:pt x="48574" y="114300"/>
                        <a:pt x="49526" y="112395"/>
                      </a:cubicBezTo>
                      <a:cubicBezTo>
                        <a:pt x="51431" y="107632"/>
                        <a:pt x="53336" y="104775"/>
                        <a:pt x="55241" y="101918"/>
                      </a:cubicBezTo>
                      <a:cubicBezTo>
                        <a:pt x="56194" y="100965"/>
                        <a:pt x="57146" y="99060"/>
                        <a:pt x="57146" y="98107"/>
                      </a:cubicBezTo>
                      <a:cubicBezTo>
                        <a:pt x="58099" y="96203"/>
                        <a:pt x="58099" y="95250"/>
                        <a:pt x="59051" y="93345"/>
                      </a:cubicBezTo>
                      <a:cubicBezTo>
                        <a:pt x="60004" y="90488"/>
                        <a:pt x="61909" y="86678"/>
                        <a:pt x="63814" y="81915"/>
                      </a:cubicBezTo>
                      <a:cubicBezTo>
                        <a:pt x="66671" y="77153"/>
                        <a:pt x="69529" y="72390"/>
                        <a:pt x="72386" y="67628"/>
                      </a:cubicBezTo>
                      <a:cubicBezTo>
                        <a:pt x="74291" y="63818"/>
                        <a:pt x="76196" y="60960"/>
                        <a:pt x="79054" y="58103"/>
                      </a:cubicBezTo>
                      <a:cubicBezTo>
                        <a:pt x="80006" y="56198"/>
                        <a:pt x="80959" y="55245"/>
                        <a:pt x="81911" y="53340"/>
                      </a:cubicBezTo>
                      <a:cubicBezTo>
                        <a:pt x="84769" y="48578"/>
                        <a:pt x="88579" y="45720"/>
                        <a:pt x="90484" y="42863"/>
                      </a:cubicBezTo>
                      <a:cubicBezTo>
                        <a:pt x="91436" y="41910"/>
                        <a:pt x="92389" y="40957"/>
                        <a:pt x="93341" y="40005"/>
                      </a:cubicBezTo>
                      <a:lnTo>
                        <a:pt x="93341" y="39053"/>
                      </a:lnTo>
                      <a:cubicBezTo>
                        <a:pt x="94294" y="35243"/>
                        <a:pt x="97151" y="30480"/>
                        <a:pt x="100961" y="24765"/>
                      </a:cubicBezTo>
                      <a:lnTo>
                        <a:pt x="103819" y="20955"/>
                      </a:lnTo>
                      <a:cubicBezTo>
                        <a:pt x="106676" y="17145"/>
                        <a:pt x="109534" y="14288"/>
                        <a:pt x="112391" y="11430"/>
                      </a:cubicBezTo>
                      <a:cubicBezTo>
                        <a:pt x="118106" y="5715"/>
                        <a:pt x="121916" y="2857"/>
                        <a:pt x="126679" y="0"/>
                      </a:cubicBezTo>
                      <a:lnTo>
                        <a:pt x="157159" y="36195"/>
                      </a:lnTo>
                      <a:cubicBezTo>
                        <a:pt x="153349" y="39053"/>
                        <a:pt x="150491" y="40957"/>
                        <a:pt x="148586" y="41910"/>
                      </a:cubicBezTo>
                      <a:lnTo>
                        <a:pt x="147634" y="42863"/>
                      </a:lnTo>
                      <a:cubicBezTo>
                        <a:pt x="145729" y="44768"/>
                        <a:pt x="143824" y="47625"/>
                        <a:pt x="141919" y="49530"/>
                      </a:cubicBezTo>
                      <a:lnTo>
                        <a:pt x="138109" y="53340"/>
                      </a:lnTo>
                      <a:lnTo>
                        <a:pt x="138109" y="54293"/>
                      </a:lnTo>
                      <a:cubicBezTo>
                        <a:pt x="137156" y="57150"/>
                        <a:pt x="135251" y="61913"/>
                        <a:pt x="131441" y="65723"/>
                      </a:cubicBezTo>
                      <a:cubicBezTo>
                        <a:pt x="128584" y="69532"/>
                        <a:pt x="125726" y="72390"/>
                        <a:pt x="123821" y="74295"/>
                      </a:cubicBezTo>
                      <a:cubicBezTo>
                        <a:pt x="122869" y="75248"/>
                        <a:pt x="121916" y="75248"/>
                        <a:pt x="121916" y="76200"/>
                      </a:cubicBezTo>
                      <a:cubicBezTo>
                        <a:pt x="120964" y="78105"/>
                        <a:pt x="119059" y="80010"/>
                        <a:pt x="118106" y="81915"/>
                      </a:cubicBezTo>
                      <a:cubicBezTo>
                        <a:pt x="116201" y="83820"/>
                        <a:pt x="115249" y="85725"/>
                        <a:pt x="114296" y="88582"/>
                      </a:cubicBezTo>
                      <a:cubicBezTo>
                        <a:pt x="111439" y="93345"/>
                        <a:pt x="109534" y="97155"/>
                        <a:pt x="106676" y="100965"/>
                      </a:cubicBezTo>
                      <a:cubicBezTo>
                        <a:pt x="105724" y="102870"/>
                        <a:pt x="104771" y="104775"/>
                        <a:pt x="104771" y="105728"/>
                      </a:cubicBezTo>
                      <a:cubicBezTo>
                        <a:pt x="103819" y="108585"/>
                        <a:pt x="102866" y="111443"/>
                        <a:pt x="100961" y="114300"/>
                      </a:cubicBezTo>
                      <a:cubicBezTo>
                        <a:pt x="99056" y="118110"/>
                        <a:pt x="97151" y="120968"/>
                        <a:pt x="96199" y="123825"/>
                      </a:cubicBezTo>
                      <a:cubicBezTo>
                        <a:pt x="95246" y="125730"/>
                        <a:pt x="94294" y="126682"/>
                        <a:pt x="94294" y="127635"/>
                      </a:cubicBezTo>
                      <a:cubicBezTo>
                        <a:pt x="93341" y="130493"/>
                        <a:pt x="92389" y="132397"/>
                        <a:pt x="90484" y="135255"/>
                      </a:cubicBezTo>
                      <a:cubicBezTo>
                        <a:pt x="89531" y="137160"/>
                        <a:pt x="88579" y="139065"/>
                        <a:pt x="87626" y="140970"/>
                      </a:cubicBezTo>
                      <a:cubicBezTo>
                        <a:pt x="87626" y="140970"/>
                        <a:pt x="87626" y="141922"/>
                        <a:pt x="87626" y="142875"/>
                      </a:cubicBezTo>
                      <a:cubicBezTo>
                        <a:pt x="87626" y="146685"/>
                        <a:pt x="87626" y="151447"/>
                        <a:pt x="84769" y="157163"/>
                      </a:cubicBezTo>
                      <a:cubicBezTo>
                        <a:pt x="82864" y="163830"/>
                        <a:pt x="79054" y="168593"/>
                        <a:pt x="76196" y="171450"/>
                      </a:cubicBezTo>
                      <a:cubicBezTo>
                        <a:pt x="76196" y="172403"/>
                        <a:pt x="76196" y="173355"/>
                        <a:pt x="76196" y="174308"/>
                      </a:cubicBezTo>
                      <a:cubicBezTo>
                        <a:pt x="76196" y="177165"/>
                        <a:pt x="75244" y="180975"/>
                        <a:pt x="74291" y="184785"/>
                      </a:cubicBezTo>
                      <a:cubicBezTo>
                        <a:pt x="73339" y="187643"/>
                        <a:pt x="73339" y="189547"/>
                        <a:pt x="72386" y="191453"/>
                      </a:cubicBezTo>
                      <a:cubicBezTo>
                        <a:pt x="71434" y="193358"/>
                        <a:pt x="70481" y="196215"/>
                        <a:pt x="70481" y="199072"/>
                      </a:cubicBezTo>
                      <a:cubicBezTo>
                        <a:pt x="69529" y="202883"/>
                        <a:pt x="68576" y="206693"/>
                        <a:pt x="67624" y="210503"/>
                      </a:cubicBezTo>
                      <a:lnTo>
                        <a:pt x="66671" y="214313"/>
                      </a:lnTo>
                      <a:cubicBezTo>
                        <a:pt x="65719" y="217170"/>
                        <a:pt x="64766" y="220028"/>
                        <a:pt x="63814" y="223838"/>
                      </a:cubicBezTo>
                      <a:cubicBezTo>
                        <a:pt x="62861" y="225743"/>
                        <a:pt x="62861" y="227647"/>
                        <a:pt x="62861" y="228600"/>
                      </a:cubicBezTo>
                      <a:cubicBezTo>
                        <a:pt x="62861" y="230505"/>
                        <a:pt x="61909" y="233363"/>
                        <a:pt x="60956" y="235268"/>
                      </a:cubicBezTo>
                      <a:cubicBezTo>
                        <a:pt x="60004" y="237172"/>
                        <a:pt x="60004" y="240030"/>
                        <a:pt x="59051" y="242888"/>
                      </a:cubicBezTo>
                      <a:cubicBezTo>
                        <a:pt x="59051" y="243840"/>
                        <a:pt x="59051" y="243840"/>
                        <a:pt x="59051" y="244793"/>
                      </a:cubicBezTo>
                      <a:cubicBezTo>
                        <a:pt x="59051" y="248603"/>
                        <a:pt x="60004" y="253365"/>
                        <a:pt x="59051" y="259080"/>
                      </a:cubicBezTo>
                      <a:cubicBezTo>
                        <a:pt x="59051" y="261938"/>
                        <a:pt x="59051" y="263843"/>
                        <a:pt x="58099" y="265747"/>
                      </a:cubicBezTo>
                      <a:cubicBezTo>
                        <a:pt x="58099" y="268605"/>
                        <a:pt x="58099" y="270510"/>
                        <a:pt x="57146" y="273368"/>
                      </a:cubicBezTo>
                      <a:cubicBezTo>
                        <a:pt x="56194" y="278130"/>
                        <a:pt x="55241" y="281940"/>
                        <a:pt x="55241" y="284797"/>
                      </a:cubicBezTo>
                      <a:cubicBezTo>
                        <a:pt x="55241" y="285750"/>
                        <a:pt x="54289" y="287655"/>
                        <a:pt x="54289" y="288608"/>
                      </a:cubicBezTo>
                      <a:cubicBezTo>
                        <a:pt x="54289" y="289560"/>
                        <a:pt x="54289" y="291465"/>
                        <a:pt x="54289" y="292418"/>
                      </a:cubicBezTo>
                      <a:cubicBezTo>
                        <a:pt x="54289" y="295275"/>
                        <a:pt x="55241" y="299085"/>
                        <a:pt x="54289" y="303847"/>
                      </a:cubicBezTo>
                      <a:cubicBezTo>
                        <a:pt x="54289" y="306705"/>
                        <a:pt x="53336" y="309563"/>
                        <a:pt x="53336" y="312420"/>
                      </a:cubicBezTo>
                      <a:cubicBezTo>
                        <a:pt x="53336" y="314325"/>
                        <a:pt x="52384" y="317183"/>
                        <a:pt x="52384" y="318135"/>
                      </a:cubicBezTo>
                      <a:lnTo>
                        <a:pt x="52384" y="349568"/>
                      </a:lnTo>
                      <a:cubicBezTo>
                        <a:pt x="52384" y="352425"/>
                        <a:pt x="52384" y="356235"/>
                        <a:pt x="51431" y="360045"/>
                      </a:cubicBezTo>
                      <a:cubicBezTo>
                        <a:pt x="51431" y="361950"/>
                        <a:pt x="51431" y="364808"/>
                        <a:pt x="51431" y="366713"/>
                      </a:cubicBezTo>
                      <a:cubicBezTo>
                        <a:pt x="51431" y="372428"/>
                        <a:pt x="50479" y="376238"/>
                        <a:pt x="49526" y="380047"/>
                      </a:cubicBezTo>
                      <a:cubicBezTo>
                        <a:pt x="49526" y="381000"/>
                        <a:pt x="48574" y="381953"/>
                        <a:pt x="48574" y="383858"/>
                      </a:cubicBezTo>
                      <a:lnTo>
                        <a:pt x="48574" y="400050"/>
                      </a:lnTo>
                      <a:cubicBezTo>
                        <a:pt x="48574" y="402908"/>
                        <a:pt x="48574" y="406718"/>
                        <a:pt x="47621" y="410528"/>
                      </a:cubicBezTo>
                      <a:cubicBezTo>
                        <a:pt x="47621" y="412433"/>
                        <a:pt x="47621" y="414338"/>
                        <a:pt x="47621" y="416243"/>
                      </a:cubicBezTo>
                      <a:cubicBezTo>
                        <a:pt x="47621" y="417195"/>
                        <a:pt x="48574" y="418147"/>
                        <a:pt x="48574" y="419100"/>
                      </a:cubicBezTo>
                      <a:cubicBezTo>
                        <a:pt x="49526" y="422910"/>
                        <a:pt x="51431" y="427672"/>
                        <a:pt x="51431" y="434340"/>
                      </a:cubicBezTo>
                      <a:lnTo>
                        <a:pt x="51431" y="450533"/>
                      </a:lnTo>
                      <a:cubicBezTo>
                        <a:pt x="51431" y="453390"/>
                        <a:pt x="51431" y="456247"/>
                        <a:pt x="51431" y="459105"/>
                      </a:cubicBezTo>
                      <a:cubicBezTo>
                        <a:pt x="51431" y="461963"/>
                        <a:pt x="51431" y="464820"/>
                        <a:pt x="51431" y="467678"/>
                      </a:cubicBezTo>
                      <a:cubicBezTo>
                        <a:pt x="51431" y="474343"/>
                        <a:pt x="51431" y="479106"/>
                        <a:pt x="50479" y="483868"/>
                      </a:cubicBezTo>
                      <a:cubicBezTo>
                        <a:pt x="49526" y="509586"/>
                        <a:pt x="29524" y="509586"/>
                        <a:pt x="27619" y="509586"/>
                      </a:cubicBezTo>
                      <a:close/>
                    </a:path>
                  </a:pathLst>
                </a:custGeom>
                <a:solidFill>
                  <a:srgbClr val="393E3C"/>
                </a:solidFill>
                <a:ln w="952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8F5C0955-8C58-2244-B6C1-5EE9BB2380E8}"/>
                    </a:ext>
                  </a:extLst>
                </p:cNvPr>
                <p:cNvSpPr/>
                <p:nvPr/>
              </p:nvSpPr>
              <p:spPr>
                <a:xfrm>
                  <a:off x="4906608" y="2676693"/>
                  <a:ext cx="171484" cy="578759"/>
                </a:xfrm>
                <a:custGeom>
                  <a:avLst/>
                  <a:gdLst>
                    <a:gd name="connsiteX0" fmla="*/ 128588 w 152400"/>
                    <a:gd name="connsiteY0" fmla="*/ 514352 h 514351"/>
                    <a:gd name="connsiteX1" fmla="*/ 103822 w 152400"/>
                    <a:gd name="connsiteY1" fmla="*/ 484824 h 514351"/>
                    <a:gd name="connsiteX2" fmla="*/ 105727 w 152400"/>
                    <a:gd name="connsiteY2" fmla="*/ 484824 h 514351"/>
                    <a:gd name="connsiteX3" fmla="*/ 105727 w 152400"/>
                    <a:gd name="connsiteY3" fmla="*/ 473393 h 514351"/>
                    <a:gd name="connsiteX4" fmla="*/ 106680 w 152400"/>
                    <a:gd name="connsiteY4" fmla="*/ 463868 h 514351"/>
                    <a:gd name="connsiteX5" fmla="*/ 107632 w 152400"/>
                    <a:gd name="connsiteY5" fmla="*/ 458153 h 514351"/>
                    <a:gd name="connsiteX6" fmla="*/ 106680 w 152400"/>
                    <a:gd name="connsiteY6" fmla="*/ 456247 h 514351"/>
                    <a:gd name="connsiteX7" fmla="*/ 102870 w 152400"/>
                    <a:gd name="connsiteY7" fmla="*/ 440055 h 514351"/>
                    <a:gd name="connsiteX8" fmla="*/ 103822 w 152400"/>
                    <a:gd name="connsiteY8" fmla="*/ 428625 h 514351"/>
                    <a:gd name="connsiteX9" fmla="*/ 104775 w 152400"/>
                    <a:gd name="connsiteY9" fmla="*/ 422910 h 514351"/>
                    <a:gd name="connsiteX10" fmla="*/ 105727 w 152400"/>
                    <a:gd name="connsiteY10" fmla="*/ 411480 h 514351"/>
                    <a:gd name="connsiteX11" fmla="*/ 106680 w 152400"/>
                    <a:gd name="connsiteY11" fmla="*/ 406718 h 514351"/>
                    <a:gd name="connsiteX12" fmla="*/ 105727 w 152400"/>
                    <a:gd name="connsiteY12" fmla="*/ 401003 h 514351"/>
                    <a:gd name="connsiteX13" fmla="*/ 104775 w 152400"/>
                    <a:gd name="connsiteY13" fmla="*/ 389572 h 514351"/>
                    <a:gd name="connsiteX14" fmla="*/ 103822 w 152400"/>
                    <a:gd name="connsiteY14" fmla="*/ 384810 h 514351"/>
                    <a:gd name="connsiteX15" fmla="*/ 102870 w 152400"/>
                    <a:gd name="connsiteY15" fmla="*/ 373380 h 514351"/>
                    <a:gd name="connsiteX16" fmla="*/ 102870 w 152400"/>
                    <a:gd name="connsiteY16" fmla="*/ 356235 h 514351"/>
                    <a:gd name="connsiteX17" fmla="*/ 104775 w 152400"/>
                    <a:gd name="connsiteY17" fmla="*/ 341947 h 514351"/>
                    <a:gd name="connsiteX18" fmla="*/ 105727 w 152400"/>
                    <a:gd name="connsiteY18" fmla="*/ 339090 h 514351"/>
                    <a:gd name="connsiteX19" fmla="*/ 105727 w 152400"/>
                    <a:gd name="connsiteY19" fmla="*/ 334328 h 514351"/>
                    <a:gd name="connsiteX20" fmla="*/ 105727 w 152400"/>
                    <a:gd name="connsiteY20" fmla="*/ 325755 h 514351"/>
                    <a:gd name="connsiteX21" fmla="*/ 104775 w 152400"/>
                    <a:gd name="connsiteY21" fmla="*/ 320993 h 514351"/>
                    <a:gd name="connsiteX22" fmla="*/ 102870 w 152400"/>
                    <a:gd name="connsiteY22" fmla="*/ 310515 h 514351"/>
                    <a:gd name="connsiteX23" fmla="*/ 101917 w 152400"/>
                    <a:gd name="connsiteY23" fmla="*/ 303847 h 514351"/>
                    <a:gd name="connsiteX24" fmla="*/ 100965 w 152400"/>
                    <a:gd name="connsiteY24" fmla="*/ 295275 h 514351"/>
                    <a:gd name="connsiteX25" fmla="*/ 100013 w 152400"/>
                    <a:gd name="connsiteY25" fmla="*/ 288608 h 514351"/>
                    <a:gd name="connsiteX26" fmla="*/ 99060 w 152400"/>
                    <a:gd name="connsiteY26" fmla="*/ 280035 h 514351"/>
                    <a:gd name="connsiteX27" fmla="*/ 97155 w 152400"/>
                    <a:gd name="connsiteY27" fmla="*/ 265747 h 514351"/>
                    <a:gd name="connsiteX28" fmla="*/ 96202 w 152400"/>
                    <a:gd name="connsiteY28" fmla="*/ 258128 h 514351"/>
                    <a:gd name="connsiteX29" fmla="*/ 95250 w 152400"/>
                    <a:gd name="connsiteY29" fmla="*/ 249555 h 514351"/>
                    <a:gd name="connsiteX30" fmla="*/ 94297 w 152400"/>
                    <a:gd name="connsiteY30" fmla="*/ 238125 h 514351"/>
                    <a:gd name="connsiteX31" fmla="*/ 94297 w 152400"/>
                    <a:gd name="connsiteY31" fmla="*/ 234315 h 514351"/>
                    <a:gd name="connsiteX32" fmla="*/ 92392 w 152400"/>
                    <a:gd name="connsiteY32" fmla="*/ 224790 h 514351"/>
                    <a:gd name="connsiteX33" fmla="*/ 91440 w 152400"/>
                    <a:gd name="connsiteY33" fmla="*/ 220028 h 514351"/>
                    <a:gd name="connsiteX34" fmla="*/ 89535 w 152400"/>
                    <a:gd name="connsiteY34" fmla="*/ 211455 h 514351"/>
                    <a:gd name="connsiteX35" fmla="*/ 88582 w 152400"/>
                    <a:gd name="connsiteY35" fmla="*/ 204787 h 514351"/>
                    <a:gd name="connsiteX36" fmla="*/ 86677 w 152400"/>
                    <a:gd name="connsiteY36" fmla="*/ 200025 h 514351"/>
                    <a:gd name="connsiteX37" fmla="*/ 82867 w 152400"/>
                    <a:gd name="connsiteY37" fmla="*/ 190500 h 514351"/>
                    <a:gd name="connsiteX38" fmla="*/ 80963 w 152400"/>
                    <a:gd name="connsiteY38" fmla="*/ 181928 h 514351"/>
                    <a:gd name="connsiteX39" fmla="*/ 79057 w 152400"/>
                    <a:gd name="connsiteY39" fmla="*/ 175260 h 514351"/>
                    <a:gd name="connsiteX40" fmla="*/ 77152 w 152400"/>
                    <a:gd name="connsiteY40" fmla="*/ 166687 h 514351"/>
                    <a:gd name="connsiteX41" fmla="*/ 76200 w 152400"/>
                    <a:gd name="connsiteY41" fmla="*/ 161925 h 514351"/>
                    <a:gd name="connsiteX42" fmla="*/ 75247 w 152400"/>
                    <a:gd name="connsiteY42" fmla="*/ 160020 h 514351"/>
                    <a:gd name="connsiteX43" fmla="*/ 68580 w 152400"/>
                    <a:gd name="connsiteY43" fmla="*/ 148590 h 514351"/>
                    <a:gd name="connsiteX44" fmla="*/ 65722 w 152400"/>
                    <a:gd name="connsiteY44" fmla="*/ 142875 h 514351"/>
                    <a:gd name="connsiteX45" fmla="*/ 61913 w 152400"/>
                    <a:gd name="connsiteY45" fmla="*/ 134302 h 514351"/>
                    <a:gd name="connsiteX46" fmla="*/ 58102 w 152400"/>
                    <a:gd name="connsiteY46" fmla="*/ 118110 h 514351"/>
                    <a:gd name="connsiteX47" fmla="*/ 57150 w 152400"/>
                    <a:gd name="connsiteY47" fmla="*/ 117157 h 514351"/>
                    <a:gd name="connsiteX48" fmla="*/ 49530 w 152400"/>
                    <a:gd name="connsiteY48" fmla="*/ 106680 h 514351"/>
                    <a:gd name="connsiteX49" fmla="*/ 44767 w 152400"/>
                    <a:gd name="connsiteY49" fmla="*/ 93345 h 514351"/>
                    <a:gd name="connsiteX50" fmla="*/ 33338 w 152400"/>
                    <a:gd name="connsiteY50" fmla="*/ 81915 h 514351"/>
                    <a:gd name="connsiteX51" fmla="*/ 29527 w 152400"/>
                    <a:gd name="connsiteY51" fmla="*/ 74295 h 514351"/>
                    <a:gd name="connsiteX52" fmla="*/ 26670 w 152400"/>
                    <a:gd name="connsiteY52" fmla="*/ 69532 h 514351"/>
                    <a:gd name="connsiteX53" fmla="*/ 20002 w 152400"/>
                    <a:gd name="connsiteY53" fmla="*/ 57150 h 514351"/>
                    <a:gd name="connsiteX54" fmla="*/ 20002 w 152400"/>
                    <a:gd name="connsiteY54" fmla="*/ 56197 h 514351"/>
                    <a:gd name="connsiteX55" fmla="*/ 12382 w 152400"/>
                    <a:gd name="connsiteY55" fmla="*/ 49530 h 514351"/>
                    <a:gd name="connsiteX56" fmla="*/ 9525 w 152400"/>
                    <a:gd name="connsiteY56" fmla="*/ 47625 h 514351"/>
                    <a:gd name="connsiteX57" fmla="*/ 7620 w 152400"/>
                    <a:gd name="connsiteY57" fmla="*/ 44768 h 514351"/>
                    <a:gd name="connsiteX58" fmla="*/ 0 w 152400"/>
                    <a:gd name="connsiteY58" fmla="*/ 38100 h 514351"/>
                    <a:gd name="connsiteX59" fmla="*/ 28575 w 152400"/>
                    <a:gd name="connsiteY59" fmla="*/ 0 h 514351"/>
                    <a:gd name="connsiteX60" fmla="*/ 41910 w 152400"/>
                    <a:gd name="connsiteY60" fmla="*/ 12382 h 514351"/>
                    <a:gd name="connsiteX61" fmla="*/ 54292 w 152400"/>
                    <a:gd name="connsiteY61" fmla="*/ 22860 h 514351"/>
                    <a:gd name="connsiteX62" fmla="*/ 56197 w 152400"/>
                    <a:gd name="connsiteY62" fmla="*/ 24765 h 514351"/>
                    <a:gd name="connsiteX63" fmla="*/ 63817 w 152400"/>
                    <a:gd name="connsiteY63" fmla="*/ 37147 h 514351"/>
                    <a:gd name="connsiteX64" fmla="*/ 64770 w 152400"/>
                    <a:gd name="connsiteY64" fmla="*/ 40005 h 514351"/>
                    <a:gd name="connsiteX65" fmla="*/ 71438 w 152400"/>
                    <a:gd name="connsiteY65" fmla="*/ 50482 h 514351"/>
                    <a:gd name="connsiteX66" fmla="*/ 73342 w 152400"/>
                    <a:gd name="connsiteY66" fmla="*/ 53340 h 514351"/>
                    <a:gd name="connsiteX67" fmla="*/ 74295 w 152400"/>
                    <a:gd name="connsiteY67" fmla="*/ 53340 h 514351"/>
                    <a:gd name="connsiteX68" fmla="*/ 86677 w 152400"/>
                    <a:gd name="connsiteY68" fmla="*/ 65722 h 514351"/>
                    <a:gd name="connsiteX69" fmla="*/ 92392 w 152400"/>
                    <a:gd name="connsiteY69" fmla="*/ 80963 h 514351"/>
                    <a:gd name="connsiteX70" fmla="*/ 92392 w 152400"/>
                    <a:gd name="connsiteY70" fmla="*/ 82868 h 514351"/>
                    <a:gd name="connsiteX71" fmla="*/ 93345 w 152400"/>
                    <a:gd name="connsiteY71" fmla="*/ 83820 h 514351"/>
                    <a:gd name="connsiteX72" fmla="*/ 101917 w 152400"/>
                    <a:gd name="connsiteY72" fmla="*/ 96202 h 514351"/>
                    <a:gd name="connsiteX73" fmla="*/ 105727 w 152400"/>
                    <a:gd name="connsiteY73" fmla="*/ 112395 h 514351"/>
                    <a:gd name="connsiteX74" fmla="*/ 105727 w 152400"/>
                    <a:gd name="connsiteY74" fmla="*/ 113347 h 514351"/>
                    <a:gd name="connsiteX75" fmla="*/ 107632 w 152400"/>
                    <a:gd name="connsiteY75" fmla="*/ 118110 h 514351"/>
                    <a:gd name="connsiteX76" fmla="*/ 111442 w 152400"/>
                    <a:gd name="connsiteY76" fmla="*/ 125730 h 514351"/>
                    <a:gd name="connsiteX77" fmla="*/ 112395 w 152400"/>
                    <a:gd name="connsiteY77" fmla="*/ 127635 h 514351"/>
                    <a:gd name="connsiteX78" fmla="*/ 120967 w 152400"/>
                    <a:gd name="connsiteY78" fmla="*/ 141922 h 514351"/>
                    <a:gd name="connsiteX79" fmla="*/ 123825 w 152400"/>
                    <a:gd name="connsiteY79" fmla="*/ 153353 h 514351"/>
                    <a:gd name="connsiteX80" fmla="*/ 124777 w 152400"/>
                    <a:gd name="connsiteY80" fmla="*/ 158115 h 514351"/>
                    <a:gd name="connsiteX81" fmla="*/ 127635 w 152400"/>
                    <a:gd name="connsiteY81" fmla="*/ 168593 h 514351"/>
                    <a:gd name="connsiteX82" fmla="*/ 128588 w 152400"/>
                    <a:gd name="connsiteY82" fmla="*/ 174308 h 514351"/>
                    <a:gd name="connsiteX83" fmla="*/ 130492 w 152400"/>
                    <a:gd name="connsiteY83" fmla="*/ 178118 h 514351"/>
                    <a:gd name="connsiteX84" fmla="*/ 134302 w 152400"/>
                    <a:gd name="connsiteY84" fmla="*/ 189547 h 514351"/>
                    <a:gd name="connsiteX85" fmla="*/ 136207 w 152400"/>
                    <a:gd name="connsiteY85" fmla="*/ 200025 h 514351"/>
                    <a:gd name="connsiteX86" fmla="*/ 137160 w 152400"/>
                    <a:gd name="connsiteY86" fmla="*/ 205740 h 514351"/>
                    <a:gd name="connsiteX87" fmla="*/ 138113 w 152400"/>
                    <a:gd name="connsiteY87" fmla="*/ 210503 h 514351"/>
                    <a:gd name="connsiteX88" fmla="*/ 140017 w 152400"/>
                    <a:gd name="connsiteY88" fmla="*/ 220980 h 514351"/>
                    <a:gd name="connsiteX89" fmla="*/ 140970 w 152400"/>
                    <a:gd name="connsiteY89" fmla="*/ 234315 h 514351"/>
                    <a:gd name="connsiteX90" fmla="*/ 140970 w 152400"/>
                    <a:gd name="connsiteY90" fmla="*/ 238125 h 514351"/>
                    <a:gd name="connsiteX91" fmla="*/ 141922 w 152400"/>
                    <a:gd name="connsiteY91" fmla="*/ 245745 h 514351"/>
                    <a:gd name="connsiteX92" fmla="*/ 142875 w 152400"/>
                    <a:gd name="connsiteY92" fmla="*/ 254318 h 514351"/>
                    <a:gd name="connsiteX93" fmla="*/ 144780 w 152400"/>
                    <a:gd name="connsiteY93" fmla="*/ 270510 h 514351"/>
                    <a:gd name="connsiteX94" fmla="*/ 145732 w 152400"/>
                    <a:gd name="connsiteY94" fmla="*/ 276225 h 514351"/>
                    <a:gd name="connsiteX95" fmla="*/ 146685 w 152400"/>
                    <a:gd name="connsiteY95" fmla="*/ 285750 h 514351"/>
                    <a:gd name="connsiteX96" fmla="*/ 147638 w 152400"/>
                    <a:gd name="connsiteY96" fmla="*/ 291465 h 514351"/>
                    <a:gd name="connsiteX97" fmla="*/ 148590 w 152400"/>
                    <a:gd name="connsiteY97" fmla="*/ 301943 h 514351"/>
                    <a:gd name="connsiteX98" fmla="*/ 149542 w 152400"/>
                    <a:gd name="connsiteY98" fmla="*/ 306705 h 514351"/>
                    <a:gd name="connsiteX99" fmla="*/ 151447 w 152400"/>
                    <a:gd name="connsiteY99" fmla="*/ 318135 h 514351"/>
                    <a:gd name="connsiteX100" fmla="*/ 151447 w 152400"/>
                    <a:gd name="connsiteY100" fmla="*/ 330518 h 514351"/>
                    <a:gd name="connsiteX101" fmla="*/ 151447 w 152400"/>
                    <a:gd name="connsiteY101" fmla="*/ 335280 h 514351"/>
                    <a:gd name="connsiteX102" fmla="*/ 149542 w 152400"/>
                    <a:gd name="connsiteY102" fmla="*/ 349568 h 514351"/>
                    <a:gd name="connsiteX103" fmla="*/ 148590 w 152400"/>
                    <a:gd name="connsiteY103" fmla="*/ 352425 h 514351"/>
                    <a:gd name="connsiteX104" fmla="*/ 148590 w 152400"/>
                    <a:gd name="connsiteY104" fmla="*/ 368618 h 514351"/>
                    <a:gd name="connsiteX105" fmla="*/ 149542 w 152400"/>
                    <a:gd name="connsiteY105" fmla="*/ 373380 h 514351"/>
                    <a:gd name="connsiteX106" fmla="*/ 150495 w 152400"/>
                    <a:gd name="connsiteY106" fmla="*/ 384810 h 514351"/>
                    <a:gd name="connsiteX107" fmla="*/ 151447 w 152400"/>
                    <a:gd name="connsiteY107" fmla="*/ 390525 h 514351"/>
                    <a:gd name="connsiteX108" fmla="*/ 152400 w 152400"/>
                    <a:gd name="connsiteY108" fmla="*/ 401955 h 514351"/>
                    <a:gd name="connsiteX109" fmla="*/ 151447 w 152400"/>
                    <a:gd name="connsiteY109" fmla="*/ 413385 h 514351"/>
                    <a:gd name="connsiteX110" fmla="*/ 150495 w 152400"/>
                    <a:gd name="connsiteY110" fmla="*/ 418147 h 514351"/>
                    <a:gd name="connsiteX111" fmla="*/ 149542 w 152400"/>
                    <a:gd name="connsiteY111" fmla="*/ 429578 h 514351"/>
                    <a:gd name="connsiteX112" fmla="*/ 148590 w 152400"/>
                    <a:gd name="connsiteY112" fmla="*/ 434340 h 514351"/>
                    <a:gd name="connsiteX113" fmla="*/ 149542 w 152400"/>
                    <a:gd name="connsiteY113" fmla="*/ 436245 h 514351"/>
                    <a:gd name="connsiteX114" fmla="*/ 152400 w 152400"/>
                    <a:gd name="connsiteY114" fmla="*/ 451485 h 514351"/>
                    <a:gd name="connsiteX115" fmla="*/ 151447 w 152400"/>
                    <a:gd name="connsiteY115" fmla="*/ 464820 h 514351"/>
                    <a:gd name="connsiteX116" fmla="*/ 151447 w 152400"/>
                    <a:gd name="connsiteY116" fmla="*/ 467678 h 514351"/>
                    <a:gd name="connsiteX117" fmla="*/ 150495 w 152400"/>
                    <a:gd name="connsiteY117" fmla="*/ 482919 h 514351"/>
                    <a:gd name="connsiteX118" fmla="*/ 128588 w 152400"/>
                    <a:gd name="connsiteY118" fmla="*/ 514352 h 514351"/>
                    <a:gd name="connsiteX119" fmla="*/ 105727 w 152400"/>
                    <a:gd name="connsiteY119" fmla="*/ 484824 h 514351"/>
                    <a:gd name="connsiteX120" fmla="*/ 151447 w 152400"/>
                    <a:gd name="connsiteY120" fmla="*/ 484824 h 514351"/>
                    <a:gd name="connsiteX121" fmla="*/ 129540 w 152400"/>
                    <a:gd name="connsiteY121" fmla="*/ 466725 h 514351"/>
                    <a:gd name="connsiteX122" fmla="*/ 105727 w 152400"/>
                    <a:gd name="connsiteY122" fmla="*/ 484824 h 5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52400" h="514351">
                      <a:moveTo>
                        <a:pt x="128588" y="514352"/>
                      </a:moveTo>
                      <a:cubicBezTo>
                        <a:pt x="125730" y="514352"/>
                        <a:pt x="103822" y="513399"/>
                        <a:pt x="103822" y="484824"/>
                      </a:cubicBezTo>
                      <a:lnTo>
                        <a:pt x="105727" y="484824"/>
                      </a:lnTo>
                      <a:cubicBezTo>
                        <a:pt x="105727" y="483872"/>
                        <a:pt x="105727" y="481014"/>
                        <a:pt x="105727" y="473393"/>
                      </a:cubicBezTo>
                      <a:cubicBezTo>
                        <a:pt x="105727" y="469583"/>
                        <a:pt x="105727" y="466725"/>
                        <a:pt x="106680" y="463868"/>
                      </a:cubicBezTo>
                      <a:cubicBezTo>
                        <a:pt x="106680" y="461962"/>
                        <a:pt x="107632" y="460058"/>
                        <a:pt x="107632" y="458153"/>
                      </a:cubicBezTo>
                      <a:cubicBezTo>
                        <a:pt x="107632" y="457200"/>
                        <a:pt x="107632" y="457200"/>
                        <a:pt x="106680" y="456247"/>
                      </a:cubicBezTo>
                      <a:cubicBezTo>
                        <a:pt x="105727" y="452437"/>
                        <a:pt x="102870" y="446722"/>
                        <a:pt x="102870" y="440055"/>
                      </a:cubicBezTo>
                      <a:cubicBezTo>
                        <a:pt x="102870" y="436245"/>
                        <a:pt x="102870" y="432435"/>
                        <a:pt x="103822" y="428625"/>
                      </a:cubicBezTo>
                      <a:cubicBezTo>
                        <a:pt x="103822" y="426720"/>
                        <a:pt x="104775" y="424815"/>
                        <a:pt x="104775" y="422910"/>
                      </a:cubicBezTo>
                      <a:cubicBezTo>
                        <a:pt x="104775" y="419100"/>
                        <a:pt x="105727" y="415290"/>
                        <a:pt x="105727" y="411480"/>
                      </a:cubicBezTo>
                      <a:cubicBezTo>
                        <a:pt x="105727" y="409575"/>
                        <a:pt x="106680" y="407670"/>
                        <a:pt x="106680" y="406718"/>
                      </a:cubicBezTo>
                      <a:cubicBezTo>
                        <a:pt x="106680" y="404812"/>
                        <a:pt x="106680" y="402908"/>
                        <a:pt x="105727" y="401003"/>
                      </a:cubicBezTo>
                      <a:cubicBezTo>
                        <a:pt x="105727" y="397193"/>
                        <a:pt x="104775" y="393383"/>
                        <a:pt x="104775" y="389572"/>
                      </a:cubicBezTo>
                      <a:cubicBezTo>
                        <a:pt x="104775" y="387668"/>
                        <a:pt x="104775" y="386715"/>
                        <a:pt x="103822" y="384810"/>
                      </a:cubicBezTo>
                      <a:cubicBezTo>
                        <a:pt x="103822" y="381953"/>
                        <a:pt x="102870" y="377190"/>
                        <a:pt x="102870" y="373380"/>
                      </a:cubicBezTo>
                      <a:lnTo>
                        <a:pt x="102870" y="356235"/>
                      </a:lnTo>
                      <a:cubicBezTo>
                        <a:pt x="102870" y="350520"/>
                        <a:pt x="103822" y="345758"/>
                        <a:pt x="104775" y="341947"/>
                      </a:cubicBezTo>
                      <a:cubicBezTo>
                        <a:pt x="104775" y="340995"/>
                        <a:pt x="105727" y="340043"/>
                        <a:pt x="105727" y="339090"/>
                      </a:cubicBezTo>
                      <a:cubicBezTo>
                        <a:pt x="105727" y="338137"/>
                        <a:pt x="105727" y="336233"/>
                        <a:pt x="105727" y="334328"/>
                      </a:cubicBezTo>
                      <a:cubicBezTo>
                        <a:pt x="105727" y="331470"/>
                        <a:pt x="105727" y="328612"/>
                        <a:pt x="105727" y="325755"/>
                      </a:cubicBezTo>
                      <a:cubicBezTo>
                        <a:pt x="105727" y="323850"/>
                        <a:pt x="105727" y="322897"/>
                        <a:pt x="104775" y="320993"/>
                      </a:cubicBezTo>
                      <a:cubicBezTo>
                        <a:pt x="103822" y="317183"/>
                        <a:pt x="103822" y="314325"/>
                        <a:pt x="102870" y="310515"/>
                      </a:cubicBezTo>
                      <a:cubicBezTo>
                        <a:pt x="102870" y="308610"/>
                        <a:pt x="101917" y="306705"/>
                        <a:pt x="101917" y="303847"/>
                      </a:cubicBezTo>
                      <a:cubicBezTo>
                        <a:pt x="101917" y="300990"/>
                        <a:pt x="100965" y="298133"/>
                        <a:pt x="100965" y="295275"/>
                      </a:cubicBezTo>
                      <a:cubicBezTo>
                        <a:pt x="100965" y="293370"/>
                        <a:pt x="100013" y="290512"/>
                        <a:pt x="100013" y="288608"/>
                      </a:cubicBezTo>
                      <a:cubicBezTo>
                        <a:pt x="100013" y="285750"/>
                        <a:pt x="99060" y="282893"/>
                        <a:pt x="99060" y="280035"/>
                      </a:cubicBezTo>
                      <a:cubicBezTo>
                        <a:pt x="98107" y="275272"/>
                        <a:pt x="98107" y="270510"/>
                        <a:pt x="97155" y="265747"/>
                      </a:cubicBezTo>
                      <a:cubicBezTo>
                        <a:pt x="97155" y="262890"/>
                        <a:pt x="96202" y="260985"/>
                        <a:pt x="96202" y="258128"/>
                      </a:cubicBezTo>
                      <a:cubicBezTo>
                        <a:pt x="96202" y="255270"/>
                        <a:pt x="95250" y="252412"/>
                        <a:pt x="95250" y="249555"/>
                      </a:cubicBezTo>
                      <a:cubicBezTo>
                        <a:pt x="94297" y="244793"/>
                        <a:pt x="94297" y="241935"/>
                        <a:pt x="94297" y="238125"/>
                      </a:cubicBezTo>
                      <a:cubicBezTo>
                        <a:pt x="94297" y="237172"/>
                        <a:pt x="94297" y="235268"/>
                        <a:pt x="94297" y="234315"/>
                      </a:cubicBezTo>
                      <a:cubicBezTo>
                        <a:pt x="93345" y="231458"/>
                        <a:pt x="93345" y="227647"/>
                        <a:pt x="92392" y="224790"/>
                      </a:cubicBezTo>
                      <a:lnTo>
                        <a:pt x="91440" y="220028"/>
                      </a:lnTo>
                      <a:cubicBezTo>
                        <a:pt x="90488" y="217170"/>
                        <a:pt x="90488" y="214312"/>
                        <a:pt x="89535" y="211455"/>
                      </a:cubicBezTo>
                      <a:cubicBezTo>
                        <a:pt x="89535" y="209550"/>
                        <a:pt x="88582" y="207645"/>
                        <a:pt x="88582" y="204787"/>
                      </a:cubicBezTo>
                      <a:cubicBezTo>
                        <a:pt x="88582" y="203835"/>
                        <a:pt x="87630" y="201930"/>
                        <a:pt x="86677" y="200025"/>
                      </a:cubicBezTo>
                      <a:cubicBezTo>
                        <a:pt x="85725" y="197168"/>
                        <a:pt x="83820" y="194310"/>
                        <a:pt x="82867" y="190500"/>
                      </a:cubicBezTo>
                      <a:cubicBezTo>
                        <a:pt x="81915" y="187643"/>
                        <a:pt x="81915" y="184785"/>
                        <a:pt x="80963" y="181928"/>
                      </a:cubicBezTo>
                      <a:cubicBezTo>
                        <a:pt x="80963" y="180022"/>
                        <a:pt x="80010" y="178118"/>
                        <a:pt x="79057" y="175260"/>
                      </a:cubicBezTo>
                      <a:cubicBezTo>
                        <a:pt x="78105" y="172403"/>
                        <a:pt x="77152" y="169545"/>
                        <a:pt x="77152" y="166687"/>
                      </a:cubicBezTo>
                      <a:cubicBezTo>
                        <a:pt x="77152" y="164783"/>
                        <a:pt x="76200" y="163830"/>
                        <a:pt x="76200" y="161925"/>
                      </a:cubicBezTo>
                      <a:cubicBezTo>
                        <a:pt x="76200" y="160972"/>
                        <a:pt x="75247" y="160972"/>
                        <a:pt x="75247" y="160020"/>
                      </a:cubicBezTo>
                      <a:cubicBezTo>
                        <a:pt x="73342" y="157162"/>
                        <a:pt x="70485" y="153353"/>
                        <a:pt x="68580" y="148590"/>
                      </a:cubicBezTo>
                      <a:cubicBezTo>
                        <a:pt x="67627" y="146685"/>
                        <a:pt x="66675" y="144780"/>
                        <a:pt x="65722" y="142875"/>
                      </a:cubicBezTo>
                      <a:cubicBezTo>
                        <a:pt x="63817" y="140018"/>
                        <a:pt x="62865" y="137160"/>
                        <a:pt x="61913" y="134302"/>
                      </a:cubicBezTo>
                      <a:cubicBezTo>
                        <a:pt x="59055" y="127635"/>
                        <a:pt x="59055" y="121920"/>
                        <a:pt x="58102" y="118110"/>
                      </a:cubicBezTo>
                      <a:cubicBezTo>
                        <a:pt x="58102" y="118110"/>
                        <a:pt x="58102" y="118110"/>
                        <a:pt x="57150" y="117157"/>
                      </a:cubicBezTo>
                      <a:cubicBezTo>
                        <a:pt x="55245" y="114300"/>
                        <a:pt x="52388" y="111443"/>
                        <a:pt x="49530" y="106680"/>
                      </a:cubicBezTo>
                      <a:cubicBezTo>
                        <a:pt x="46672" y="101918"/>
                        <a:pt x="45720" y="97155"/>
                        <a:pt x="44767" y="93345"/>
                      </a:cubicBezTo>
                      <a:cubicBezTo>
                        <a:pt x="41910" y="91440"/>
                        <a:pt x="37147" y="87630"/>
                        <a:pt x="33338" y="81915"/>
                      </a:cubicBezTo>
                      <a:cubicBezTo>
                        <a:pt x="31432" y="79057"/>
                        <a:pt x="30480" y="77152"/>
                        <a:pt x="29527" y="74295"/>
                      </a:cubicBezTo>
                      <a:cubicBezTo>
                        <a:pt x="28575" y="72390"/>
                        <a:pt x="27622" y="70485"/>
                        <a:pt x="26670" y="69532"/>
                      </a:cubicBezTo>
                      <a:cubicBezTo>
                        <a:pt x="23813" y="64770"/>
                        <a:pt x="20955" y="60960"/>
                        <a:pt x="20002" y="57150"/>
                      </a:cubicBezTo>
                      <a:lnTo>
                        <a:pt x="20002" y="56197"/>
                      </a:lnTo>
                      <a:cubicBezTo>
                        <a:pt x="17145" y="54293"/>
                        <a:pt x="15240" y="52388"/>
                        <a:pt x="12382" y="49530"/>
                      </a:cubicBezTo>
                      <a:lnTo>
                        <a:pt x="9525" y="47625"/>
                      </a:lnTo>
                      <a:lnTo>
                        <a:pt x="7620" y="44768"/>
                      </a:lnTo>
                      <a:cubicBezTo>
                        <a:pt x="5715" y="41910"/>
                        <a:pt x="2857" y="40005"/>
                        <a:pt x="0" y="38100"/>
                      </a:cubicBezTo>
                      <a:lnTo>
                        <a:pt x="28575" y="0"/>
                      </a:lnTo>
                      <a:cubicBezTo>
                        <a:pt x="33338" y="3810"/>
                        <a:pt x="38100" y="7620"/>
                        <a:pt x="41910" y="12382"/>
                      </a:cubicBezTo>
                      <a:cubicBezTo>
                        <a:pt x="45720" y="15240"/>
                        <a:pt x="50482" y="19050"/>
                        <a:pt x="54292" y="22860"/>
                      </a:cubicBezTo>
                      <a:lnTo>
                        <a:pt x="56197" y="24765"/>
                      </a:lnTo>
                      <a:cubicBezTo>
                        <a:pt x="60007" y="29527"/>
                        <a:pt x="61913" y="33338"/>
                        <a:pt x="63817" y="37147"/>
                      </a:cubicBezTo>
                      <a:cubicBezTo>
                        <a:pt x="63817" y="38100"/>
                        <a:pt x="64770" y="39052"/>
                        <a:pt x="64770" y="40005"/>
                      </a:cubicBezTo>
                      <a:cubicBezTo>
                        <a:pt x="67627" y="43815"/>
                        <a:pt x="69532" y="47625"/>
                        <a:pt x="71438" y="50482"/>
                      </a:cubicBezTo>
                      <a:cubicBezTo>
                        <a:pt x="72390" y="51435"/>
                        <a:pt x="72390" y="52388"/>
                        <a:pt x="73342" y="53340"/>
                      </a:cubicBezTo>
                      <a:cubicBezTo>
                        <a:pt x="73342" y="53340"/>
                        <a:pt x="73342" y="53340"/>
                        <a:pt x="74295" y="53340"/>
                      </a:cubicBezTo>
                      <a:cubicBezTo>
                        <a:pt x="77152" y="55245"/>
                        <a:pt x="82867" y="59055"/>
                        <a:pt x="86677" y="65722"/>
                      </a:cubicBezTo>
                      <a:cubicBezTo>
                        <a:pt x="90488" y="71438"/>
                        <a:pt x="91440" y="77152"/>
                        <a:pt x="92392" y="80963"/>
                      </a:cubicBezTo>
                      <a:cubicBezTo>
                        <a:pt x="92392" y="81915"/>
                        <a:pt x="92392" y="81915"/>
                        <a:pt x="92392" y="82868"/>
                      </a:cubicBezTo>
                      <a:lnTo>
                        <a:pt x="93345" y="83820"/>
                      </a:lnTo>
                      <a:cubicBezTo>
                        <a:pt x="96202" y="86677"/>
                        <a:pt x="99060" y="90488"/>
                        <a:pt x="101917" y="96202"/>
                      </a:cubicBezTo>
                      <a:cubicBezTo>
                        <a:pt x="104775" y="102870"/>
                        <a:pt x="105727" y="108585"/>
                        <a:pt x="105727" y="112395"/>
                      </a:cubicBezTo>
                      <a:lnTo>
                        <a:pt x="105727" y="113347"/>
                      </a:lnTo>
                      <a:cubicBezTo>
                        <a:pt x="106680" y="115252"/>
                        <a:pt x="107632" y="116205"/>
                        <a:pt x="107632" y="118110"/>
                      </a:cubicBezTo>
                      <a:cubicBezTo>
                        <a:pt x="108585" y="120968"/>
                        <a:pt x="110490" y="122872"/>
                        <a:pt x="111442" y="125730"/>
                      </a:cubicBezTo>
                      <a:cubicBezTo>
                        <a:pt x="111442" y="126682"/>
                        <a:pt x="112395" y="126682"/>
                        <a:pt x="112395" y="127635"/>
                      </a:cubicBezTo>
                      <a:cubicBezTo>
                        <a:pt x="115252" y="130493"/>
                        <a:pt x="118110" y="135255"/>
                        <a:pt x="120967" y="141922"/>
                      </a:cubicBezTo>
                      <a:cubicBezTo>
                        <a:pt x="122872" y="145733"/>
                        <a:pt x="122872" y="149543"/>
                        <a:pt x="123825" y="153353"/>
                      </a:cubicBezTo>
                      <a:cubicBezTo>
                        <a:pt x="123825" y="155258"/>
                        <a:pt x="124777" y="157162"/>
                        <a:pt x="124777" y="158115"/>
                      </a:cubicBezTo>
                      <a:cubicBezTo>
                        <a:pt x="125730" y="161925"/>
                        <a:pt x="126682" y="165735"/>
                        <a:pt x="127635" y="168593"/>
                      </a:cubicBezTo>
                      <a:cubicBezTo>
                        <a:pt x="127635" y="170497"/>
                        <a:pt x="128588" y="172403"/>
                        <a:pt x="128588" y="174308"/>
                      </a:cubicBezTo>
                      <a:cubicBezTo>
                        <a:pt x="128588" y="176212"/>
                        <a:pt x="129540" y="177165"/>
                        <a:pt x="130492" y="178118"/>
                      </a:cubicBezTo>
                      <a:cubicBezTo>
                        <a:pt x="131445" y="180975"/>
                        <a:pt x="133350" y="184785"/>
                        <a:pt x="134302" y="189547"/>
                      </a:cubicBezTo>
                      <a:cubicBezTo>
                        <a:pt x="135255" y="193358"/>
                        <a:pt x="136207" y="197168"/>
                        <a:pt x="136207" y="200025"/>
                      </a:cubicBezTo>
                      <a:cubicBezTo>
                        <a:pt x="136207" y="201930"/>
                        <a:pt x="137160" y="203835"/>
                        <a:pt x="137160" y="205740"/>
                      </a:cubicBezTo>
                      <a:lnTo>
                        <a:pt x="138113" y="210503"/>
                      </a:lnTo>
                      <a:cubicBezTo>
                        <a:pt x="139065" y="214312"/>
                        <a:pt x="140017" y="218122"/>
                        <a:pt x="140017" y="220980"/>
                      </a:cubicBezTo>
                      <a:cubicBezTo>
                        <a:pt x="140970" y="226695"/>
                        <a:pt x="140970" y="231458"/>
                        <a:pt x="140970" y="234315"/>
                      </a:cubicBezTo>
                      <a:cubicBezTo>
                        <a:pt x="140970" y="235268"/>
                        <a:pt x="140970" y="237172"/>
                        <a:pt x="140970" y="238125"/>
                      </a:cubicBezTo>
                      <a:cubicBezTo>
                        <a:pt x="140970" y="240983"/>
                        <a:pt x="141922" y="242887"/>
                        <a:pt x="141922" y="245745"/>
                      </a:cubicBezTo>
                      <a:cubicBezTo>
                        <a:pt x="141922" y="248603"/>
                        <a:pt x="142875" y="251460"/>
                        <a:pt x="142875" y="254318"/>
                      </a:cubicBezTo>
                      <a:cubicBezTo>
                        <a:pt x="143827" y="260033"/>
                        <a:pt x="144780" y="264795"/>
                        <a:pt x="144780" y="270510"/>
                      </a:cubicBezTo>
                      <a:cubicBezTo>
                        <a:pt x="144780" y="272415"/>
                        <a:pt x="145732" y="274320"/>
                        <a:pt x="145732" y="276225"/>
                      </a:cubicBezTo>
                      <a:cubicBezTo>
                        <a:pt x="146685" y="279083"/>
                        <a:pt x="146685" y="282893"/>
                        <a:pt x="146685" y="285750"/>
                      </a:cubicBezTo>
                      <a:cubicBezTo>
                        <a:pt x="146685" y="287655"/>
                        <a:pt x="147638" y="289560"/>
                        <a:pt x="147638" y="291465"/>
                      </a:cubicBezTo>
                      <a:cubicBezTo>
                        <a:pt x="148590" y="295275"/>
                        <a:pt x="148590" y="298133"/>
                        <a:pt x="148590" y="301943"/>
                      </a:cubicBezTo>
                      <a:cubicBezTo>
                        <a:pt x="148590" y="303847"/>
                        <a:pt x="148590" y="304800"/>
                        <a:pt x="149542" y="306705"/>
                      </a:cubicBezTo>
                      <a:cubicBezTo>
                        <a:pt x="150495" y="309562"/>
                        <a:pt x="150495" y="313372"/>
                        <a:pt x="151447" y="318135"/>
                      </a:cubicBezTo>
                      <a:cubicBezTo>
                        <a:pt x="151447" y="321945"/>
                        <a:pt x="151447" y="326708"/>
                        <a:pt x="151447" y="330518"/>
                      </a:cubicBezTo>
                      <a:lnTo>
                        <a:pt x="151447" y="335280"/>
                      </a:lnTo>
                      <a:cubicBezTo>
                        <a:pt x="151447" y="340995"/>
                        <a:pt x="150495" y="345758"/>
                        <a:pt x="149542" y="349568"/>
                      </a:cubicBezTo>
                      <a:cubicBezTo>
                        <a:pt x="149542" y="350520"/>
                        <a:pt x="148590" y="351472"/>
                        <a:pt x="148590" y="352425"/>
                      </a:cubicBezTo>
                      <a:lnTo>
                        <a:pt x="148590" y="368618"/>
                      </a:lnTo>
                      <a:cubicBezTo>
                        <a:pt x="148590" y="370522"/>
                        <a:pt x="148590" y="371475"/>
                        <a:pt x="149542" y="373380"/>
                      </a:cubicBezTo>
                      <a:cubicBezTo>
                        <a:pt x="150495" y="377190"/>
                        <a:pt x="150495" y="381000"/>
                        <a:pt x="150495" y="384810"/>
                      </a:cubicBezTo>
                      <a:cubicBezTo>
                        <a:pt x="150495" y="386715"/>
                        <a:pt x="150495" y="388620"/>
                        <a:pt x="151447" y="390525"/>
                      </a:cubicBezTo>
                      <a:cubicBezTo>
                        <a:pt x="151447" y="394335"/>
                        <a:pt x="152400" y="397193"/>
                        <a:pt x="152400" y="401955"/>
                      </a:cubicBezTo>
                      <a:cubicBezTo>
                        <a:pt x="152400" y="405765"/>
                        <a:pt x="151447" y="409575"/>
                        <a:pt x="151447" y="413385"/>
                      </a:cubicBezTo>
                      <a:cubicBezTo>
                        <a:pt x="151447" y="415290"/>
                        <a:pt x="150495" y="417195"/>
                        <a:pt x="150495" y="418147"/>
                      </a:cubicBezTo>
                      <a:cubicBezTo>
                        <a:pt x="150495" y="421958"/>
                        <a:pt x="150495" y="425768"/>
                        <a:pt x="149542" y="429578"/>
                      </a:cubicBezTo>
                      <a:cubicBezTo>
                        <a:pt x="149542" y="431483"/>
                        <a:pt x="149542" y="432435"/>
                        <a:pt x="148590" y="434340"/>
                      </a:cubicBezTo>
                      <a:cubicBezTo>
                        <a:pt x="148590" y="435293"/>
                        <a:pt x="148590" y="435293"/>
                        <a:pt x="149542" y="436245"/>
                      </a:cubicBezTo>
                      <a:cubicBezTo>
                        <a:pt x="150495" y="440055"/>
                        <a:pt x="152400" y="445770"/>
                        <a:pt x="152400" y="451485"/>
                      </a:cubicBezTo>
                      <a:cubicBezTo>
                        <a:pt x="152400" y="457200"/>
                        <a:pt x="151447" y="461962"/>
                        <a:pt x="151447" y="464820"/>
                      </a:cubicBezTo>
                      <a:cubicBezTo>
                        <a:pt x="151447" y="465772"/>
                        <a:pt x="151447" y="466725"/>
                        <a:pt x="151447" y="467678"/>
                      </a:cubicBezTo>
                      <a:cubicBezTo>
                        <a:pt x="151447" y="474345"/>
                        <a:pt x="151447" y="479109"/>
                        <a:pt x="150495" y="482919"/>
                      </a:cubicBezTo>
                      <a:cubicBezTo>
                        <a:pt x="151447" y="513399"/>
                        <a:pt x="131445" y="514352"/>
                        <a:pt x="128588" y="514352"/>
                      </a:cubicBezTo>
                      <a:close/>
                      <a:moveTo>
                        <a:pt x="105727" y="484824"/>
                      </a:moveTo>
                      <a:lnTo>
                        <a:pt x="151447" y="484824"/>
                      </a:lnTo>
                      <a:cubicBezTo>
                        <a:pt x="150495" y="477203"/>
                        <a:pt x="141922" y="466725"/>
                        <a:pt x="129540" y="466725"/>
                      </a:cubicBezTo>
                      <a:cubicBezTo>
                        <a:pt x="116205" y="466725"/>
                        <a:pt x="107632" y="476250"/>
                        <a:pt x="105727" y="484824"/>
                      </a:cubicBezTo>
                      <a:close/>
                    </a:path>
                  </a:pathLst>
                </a:custGeom>
                <a:solidFill>
                  <a:srgbClr val="393E3C"/>
                </a:solidFill>
                <a:ln w="952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1FDDFE4D-A3A8-1046-9A12-14A86D6302F5}"/>
                    </a:ext>
                  </a:extLst>
                </p:cNvPr>
                <p:cNvSpPr/>
                <p:nvPr/>
              </p:nvSpPr>
              <p:spPr>
                <a:xfrm>
                  <a:off x="3820897" y="3596278"/>
                  <a:ext cx="386912" cy="387981"/>
                </a:xfrm>
                <a:custGeom>
                  <a:avLst/>
                  <a:gdLst>
                    <a:gd name="connsiteX0" fmla="*/ 326710 w 343854"/>
                    <a:gd name="connsiteY0" fmla="*/ 344805 h 344804"/>
                    <a:gd name="connsiteX1" fmla="*/ 326710 w 343854"/>
                    <a:gd name="connsiteY1" fmla="*/ 344805 h 344804"/>
                    <a:gd name="connsiteX2" fmla="*/ 311469 w 343854"/>
                    <a:gd name="connsiteY2" fmla="*/ 341947 h 344804"/>
                    <a:gd name="connsiteX3" fmla="*/ 309564 w 343854"/>
                    <a:gd name="connsiteY3" fmla="*/ 340995 h 344804"/>
                    <a:gd name="connsiteX4" fmla="*/ 305754 w 343854"/>
                    <a:gd name="connsiteY4" fmla="*/ 340995 h 344804"/>
                    <a:gd name="connsiteX5" fmla="*/ 293372 w 343854"/>
                    <a:gd name="connsiteY5" fmla="*/ 340995 h 344804"/>
                    <a:gd name="connsiteX6" fmla="*/ 281942 w 343854"/>
                    <a:gd name="connsiteY6" fmla="*/ 339090 h 344804"/>
                    <a:gd name="connsiteX7" fmla="*/ 277179 w 343854"/>
                    <a:gd name="connsiteY7" fmla="*/ 338138 h 344804"/>
                    <a:gd name="connsiteX8" fmla="*/ 271464 w 343854"/>
                    <a:gd name="connsiteY8" fmla="*/ 338138 h 344804"/>
                    <a:gd name="connsiteX9" fmla="*/ 260987 w 343854"/>
                    <a:gd name="connsiteY9" fmla="*/ 337185 h 344804"/>
                    <a:gd name="connsiteX10" fmla="*/ 251462 w 343854"/>
                    <a:gd name="connsiteY10" fmla="*/ 335280 h 344804"/>
                    <a:gd name="connsiteX11" fmla="*/ 244794 w 343854"/>
                    <a:gd name="connsiteY11" fmla="*/ 334327 h 344804"/>
                    <a:gd name="connsiteX12" fmla="*/ 239079 w 343854"/>
                    <a:gd name="connsiteY12" fmla="*/ 333375 h 344804"/>
                    <a:gd name="connsiteX13" fmla="*/ 228602 w 343854"/>
                    <a:gd name="connsiteY13" fmla="*/ 331470 h 344804"/>
                    <a:gd name="connsiteX14" fmla="*/ 222887 w 343854"/>
                    <a:gd name="connsiteY14" fmla="*/ 330517 h 344804"/>
                    <a:gd name="connsiteX15" fmla="*/ 211457 w 343854"/>
                    <a:gd name="connsiteY15" fmla="*/ 328613 h 344804"/>
                    <a:gd name="connsiteX16" fmla="*/ 197169 w 343854"/>
                    <a:gd name="connsiteY16" fmla="*/ 324802 h 344804"/>
                    <a:gd name="connsiteX17" fmla="*/ 195264 w 343854"/>
                    <a:gd name="connsiteY17" fmla="*/ 323850 h 344804"/>
                    <a:gd name="connsiteX18" fmla="*/ 190502 w 343854"/>
                    <a:gd name="connsiteY18" fmla="*/ 322897 h 344804"/>
                    <a:gd name="connsiteX19" fmla="*/ 179072 w 343854"/>
                    <a:gd name="connsiteY19" fmla="*/ 320040 h 344804"/>
                    <a:gd name="connsiteX20" fmla="*/ 174309 w 343854"/>
                    <a:gd name="connsiteY20" fmla="*/ 318135 h 344804"/>
                    <a:gd name="connsiteX21" fmla="*/ 162879 w 343854"/>
                    <a:gd name="connsiteY21" fmla="*/ 314325 h 344804"/>
                    <a:gd name="connsiteX22" fmla="*/ 145734 w 343854"/>
                    <a:gd name="connsiteY22" fmla="*/ 307657 h 344804"/>
                    <a:gd name="connsiteX23" fmla="*/ 134304 w 343854"/>
                    <a:gd name="connsiteY23" fmla="*/ 300990 h 344804"/>
                    <a:gd name="connsiteX24" fmla="*/ 130494 w 343854"/>
                    <a:gd name="connsiteY24" fmla="*/ 298132 h 344804"/>
                    <a:gd name="connsiteX25" fmla="*/ 120017 w 343854"/>
                    <a:gd name="connsiteY25" fmla="*/ 291465 h 344804"/>
                    <a:gd name="connsiteX26" fmla="*/ 116207 w 343854"/>
                    <a:gd name="connsiteY26" fmla="*/ 288607 h 344804"/>
                    <a:gd name="connsiteX27" fmla="*/ 112397 w 343854"/>
                    <a:gd name="connsiteY27" fmla="*/ 286702 h 344804"/>
                    <a:gd name="connsiteX28" fmla="*/ 99062 w 343854"/>
                    <a:gd name="connsiteY28" fmla="*/ 280035 h 344804"/>
                    <a:gd name="connsiteX29" fmla="*/ 89537 w 343854"/>
                    <a:gd name="connsiteY29" fmla="*/ 271463 h 344804"/>
                    <a:gd name="connsiteX30" fmla="*/ 85727 w 343854"/>
                    <a:gd name="connsiteY30" fmla="*/ 268605 h 344804"/>
                    <a:gd name="connsiteX31" fmla="*/ 83822 w 343854"/>
                    <a:gd name="connsiteY31" fmla="*/ 266700 h 344804"/>
                    <a:gd name="connsiteX32" fmla="*/ 73344 w 343854"/>
                    <a:gd name="connsiteY32" fmla="*/ 257175 h 344804"/>
                    <a:gd name="connsiteX33" fmla="*/ 72392 w 343854"/>
                    <a:gd name="connsiteY33" fmla="*/ 256222 h 344804"/>
                    <a:gd name="connsiteX34" fmla="*/ 61914 w 343854"/>
                    <a:gd name="connsiteY34" fmla="*/ 242888 h 344804"/>
                    <a:gd name="connsiteX35" fmla="*/ 51437 w 343854"/>
                    <a:gd name="connsiteY35" fmla="*/ 229552 h 344804"/>
                    <a:gd name="connsiteX36" fmla="*/ 41912 w 343854"/>
                    <a:gd name="connsiteY36" fmla="*/ 213360 h 344804"/>
                    <a:gd name="connsiteX37" fmla="*/ 40007 w 343854"/>
                    <a:gd name="connsiteY37" fmla="*/ 210502 h 344804"/>
                    <a:gd name="connsiteX38" fmla="*/ 33339 w 343854"/>
                    <a:gd name="connsiteY38" fmla="*/ 199072 h 344804"/>
                    <a:gd name="connsiteX39" fmla="*/ 28577 w 343854"/>
                    <a:gd name="connsiteY39" fmla="*/ 185738 h 344804"/>
                    <a:gd name="connsiteX40" fmla="*/ 27624 w 343854"/>
                    <a:gd name="connsiteY40" fmla="*/ 181927 h 344804"/>
                    <a:gd name="connsiteX41" fmla="*/ 25719 w 343854"/>
                    <a:gd name="connsiteY41" fmla="*/ 178117 h 344804"/>
                    <a:gd name="connsiteX42" fmla="*/ 20957 w 343854"/>
                    <a:gd name="connsiteY42" fmla="*/ 165735 h 344804"/>
                    <a:gd name="connsiteX43" fmla="*/ 18099 w 343854"/>
                    <a:gd name="connsiteY43" fmla="*/ 159067 h 344804"/>
                    <a:gd name="connsiteX44" fmla="*/ 15240 w 343854"/>
                    <a:gd name="connsiteY44" fmla="*/ 151447 h 344804"/>
                    <a:gd name="connsiteX45" fmla="*/ 13335 w 343854"/>
                    <a:gd name="connsiteY45" fmla="*/ 136207 h 344804"/>
                    <a:gd name="connsiteX46" fmla="*/ 13335 w 343854"/>
                    <a:gd name="connsiteY46" fmla="*/ 133350 h 344804"/>
                    <a:gd name="connsiteX47" fmla="*/ 12383 w 343854"/>
                    <a:gd name="connsiteY47" fmla="*/ 129540 h 344804"/>
                    <a:gd name="connsiteX48" fmla="*/ 8573 w 343854"/>
                    <a:gd name="connsiteY48" fmla="*/ 117157 h 344804"/>
                    <a:gd name="connsiteX49" fmla="*/ 7620 w 343854"/>
                    <a:gd name="connsiteY49" fmla="*/ 105727 h 344804"/>
                    <a:gd name="connsiteX50" fmla="*/ 6668 w 343854"/>
                    <a:gd name="connsiteY50" fmla="*/ 100013 h 344804"/>
                    <a:gd name="connsiteX51" fmla="*/ 5715 w 343854"/>
                    <a:gd name="connsiteY51" fmla="*/ 91440 h 344804"/>
                    <a:gd name="connsiteX52" fmla="*/ 4763 w 343854"/>
                    <a:gd name="connsiteY52" fmla="*/ 83820 h 344804"/>
                    <a:gd name="connsiteX53" fmla="*/ 4763 w 343854"/>
                    <a:gd name="connsiteY53" fmla="*/ 69532 h 344804"/>
                    <a:gd name="connsiteX54" fmla="*/ 4763 w 343854"/>
                    <a:gd name="connsiteY54" fmla="*/ 65722 h 344804"/>
                    <a:gd name="connsiteX55" fmla="*/ 3810 w 343854"/>
                    <a:gd name="connsiteY55" fmla="*/ 61913 h 344804"/>
                    <a:gd name="connsiteX56" fmla="*/ 1905 w 343854"/>
                    <a:gd name="connsiteY56" fmla="*/ 48577 h 344804"/>
                    <a:gd name="connsiteX57" fmla="*/ 1905 w 343854"/>
                    <a:gd name="connsiteY57" fmla="*/ 42863 h 344804"/>
                    <a:gd name="connsiteX58" fmla="*/ 1905 w 343854"/>
                    <a:gd name="connsiteY58" fmla="*/ 32385 h 344804"/>
                    <a:gd name="connsiteX59" fmla="*/ 953 w 343854"/>
                    <a:gd name="connsiteY59" fmla="*/ 28575 h 344804"/>
                    <a:gd name="connsiteX60" fmla="*/ 0 w 343854"/>
                    <a:gd name="connsiteY60" fmla="*/ 16192 h 344804"/>
                    <a:gd name="connsiteX61" fmla="*/ 0 w 343854"/>
                    <a:gd name="connsiteY61" fmla="*/ 0 h 344804"/>
                    <a:gd name="connsiteX62" fmla="*/ 47627 w 343854"/>
                    <a:gd name="connsiteY62" fmla="*/ 0 h 344804"/>
                    <a:gd name="connsiteX63" fmla="*/ 47627 w 343854"/>
                    <a:gd name="connsiteY63" fmla="*/ 16192 h 344804"/>
                    <a:gd name="connsiteX64" fmla="*/ 48579 w 343854"/>
                    <a:gd name="connsiteY64" fmla="*/ 20002 h 344804"/>
                    <a:gd name="connsiteX65" fmla="*/ 49532 w 343854"/>
                    <a:gd name="connsiteY65" fmla="*/ 31432 h 344804"/>
                    <a:gd name="connsiteX66" fmla="*/ 49532 w 343854"/>
                    <a:gd name="connsiteY66" fmla="*/ 42863 h 344804"/>
                    <a:gd name="connsiteX67" fmla="*/ 49532 w 343854"/>
                    <a:gd name="connsiteY67" fmla="*/ 47625 h 344804"/>
                    <a:gd name="connsiteX68" fmla="*/ 50484 w 343854"/>
                    <a:gd name="connsiteY68" fmla="*/ 51435 h 344804"/>
                    <a:gd name="connsiteX69" fmla="*/ 52389 w 343854"/>
                    <a:gd name="connsiteY69" fmla="*/ 61913 h 344804"/>
                    <a:gd name="connsiteX70" fmla="*/ 52389 w 343854"/>
                    <a:gd name="connsiteY70" fmla="*/ 71438 h 344804"/>
                    <a:gd name="connsiteX71" fmla="*/ 52389 w 343854"/>
                    <a:gd name="connsiteY71" fmla="*/ 76200 h 344804"/>
                    <a:gd name="connsiteX72" fmla="*/ 53342 w 343854"/>
                    <a:gd name="connsiteY72" fmla="*/ 86677 h 344804"/>
                    <a:gd name="connsiteX73" fmla="*/ 54294 w 343854"/>
                    <a:gd name="connsiteY73" fmla="*/ 93345 h 344804"/>
                    <a:gd name="connsiteX74" fmla="*/ 55247 w 343854"/>
                    <a:gd name="connsiteY74" fmla="*/ 100013 h 344804"/>
                    <a:gd name="connsiteX75" fmla="*/ 56199 w 343854"/>
                    <a:gd name="connsiteY75" fmla="*/ 108585 h 344804"/>
                    <a:gd name="connsiteX76" fmla="*/ 57152 w 343854"/>
                    <a:gd name="connsiteY76" fmla="*/ 112395 h 344804"/>
                    <a:gd name="connsiteX77" fmla="*/ 60962 w 343854"/>
                    <a:gd name="connsiteY77" fmla="*/ 123825 h 344804"/>
                    <a:gd name="connsiteX78" fmla="*/ 61914 w 343854"/>
                    <a:gd name="connsiteY78" fmla="*/ 135255 h 344804"/>
                    <a:gd name="connsiteX79" fmla="*/ 61914 w 343854"/>
                    <a:gd name="connsiteY79" fmla="*/ 138113 h 344804"/>
                    <a:gd name="connsiteX80" fmla="*/ 63819 w 343854"/>
                    <a:gd name="connsiteY80" fmla="*/ 143827 h 344804"/>
                    <a:gd name="connsiteX81" fmla="*/ 66677 w 343854"/>
                    <a:gd name="connsiteY81" fmla="*/ 153352 h 344804"/>
                    <a:gd name="connsiteX82" fmla="*/ 68582 w 343854"/>
                    <a:gd name="connsiteY82" fmla="*/ 158115 h 344804"/>
                    <a:gd name="connsiteX83" fmla="*/ 72392 w 343854"/>
                    <a:gd name="connsiteY83" fmla="*/ 166688 h 344804"/>
                    <a:gd name="connsiteX84" fmla="*/ 75249 w 343854"/>
                    <a:gd name="connsiteY84" fmla="*/ 176213 h 344804"/>
                    <a:gd name="connsiteX85" fmla="*/ 76202 w 343854"/>
                    <a:gd name="connsiteY85" fmla="*/ 180022 h 344804"/>
                    <a:gd name="connsiteX86" fmla="*/ 79059 w 343854"/>
                    <a:gd name="connsiteY86" fmla="*/ 184785 h 344804"/>
                    <a:gd name="connsiteX87" fmla="*/ 83822 w 343854"/>
                    <a:gd name="connsiteY87" fmla="*/ 191452 h 344804"/>
                    <a:gd name="connsiteX88" fmla="*/ 91442 w 343854"/>
                    <a:gd name="connsiteY88" fmla="*/ 203835 h 344804"/>
                    <a:gd name="connsiteX89" fmla="*/ 99062 w 343854"/>
                    <a:gd name="connsiteY89" fmla="*/ 214313 h 344804"/>
                    <a:gd name="connsiteX90" fmla="*/ 100014 w 343854"/>
                    <a:gd name="connsiteY90" fmla="*/ 216217 h 344804"/>
                    <a:gd name="connsiteX91" fmla="*/ 107634 w 343854"/>
                    <a:gd name="connsiteY91" fmla="*/ 225742 h 344804"/>
                    <a:gd name="connsiteX92" fmla="*/ 115254 w 343854"/>
                    <a:gd name="connsiteY92" fmla="*/ 232410 h 344804"/>
                    <a:gd name="connsiteX93" fmla="*/ 118112 w 343854"/>
                    <a:gd name="connsiteY93" fmla="*/ 234315 h 344804"/>
                    <a:gd name="connsiteX94" fmla="*/ 122874 w 343854"/>
                    <a:gd name="connsiteY94" fmla="*/ 239077 h 344804"/>
                    <a:gd name="connsiteX95" fmla="*/ 127637 w 343854"/>
                    <a:gd name="connsiteY95" fmla="*/ 243840 h 344804"/>
                    <a:gd name="connsiteX96" fmla="*/ 130494 w 343854"/>
                    <a:gd name="connsiteY96" fmla="*/ 245745 h 344804"/>
                    <a:gd name="connsiteX97" fmla="*/ 139067 w 343854"/>
                    <a:gd name="connsiteY97" fmla="*/ 250507 h 344804"/>
                    <a:gd name="connsiteX98" fmla="*/ 147639 w 343854"/>
                    <a:gd name="connsiteY98" fmla="*/ 256222 h 344804"/>
                    <a:gd name="connsiteX99" fmla="*/ 151449 w 343854"/>
                    <a:gd name="connsiteY99" fmla="*/ 258127 h 344804"/>
                    <a:gd name="connsiteX100" fmla="*/ 160022 w 343854"/>
                    <a:gd name="connsiteY100" fmla="*/ 262890 h 344804"/>
                    <a:gd name="connsiteX101" fmla="*/ 163832 w 343854"/>
                    <a:gd name="connsiteY101" fmla="*/ 265747 h 344804"/>
                    <a:gd name="connsiteX102" fmla="*/ 177167 w 343854"/>
                    <a:gd name="connsiteY102" fmla="*/ 270510 h 344804"/>
                    <a:gd name="connsiteX103" fmla="*/ 185739 w 343854"/>
                    <a:gd name="connsiteY103" fmla="*/ 273367 h 344804"/>
                    <a:gd name="connsiteX104" fmla="*/ 191454 w 343854"/>
                    <a:gd name="connsiteY104" fmla="*/ 275272 h 344804"/>
                    <a:gd name="connsiteX105" fmla="*/ 199074 w 343854"/>
                    <a:gd name="connsiteY105" fmla="*/ 277177 h 344804"/>
                    <a:gd name="connsiteX106" fmla="*/ 205742 w 343854"/>
                    <a:gd name="connsiteY106" fmla="*/ 279082 h 344804"/>
                    <a:gd name="connsiteX107" fmla="*/ 207647 w 343854"/>
                    <a:gd name="connsiteY107" fmla="*/ 280035 h 344804"/>
                    <a:gd name="connsiteX108" fmla="*/ 220029 w 343854"/>
                    <a:gd name="connsiteY108" fmla="*/ 282892 h 344804"/>
                    <a:gd name="connsiteX109" fmla="*/ 226697 w 343854"/>
                    <a:gd name="connsiteY109" fmla="*/ 283845 h 344804"/>
                    <a:gd name="connsiteX110" fmla="*/ 235269 w 343854"/>
                    <a:gd name="connsiteY110" fmla="*/ 284797 h 344804"/>
                    <a:gd name="connsiteX111" fmla="*/ 242889 w 343854"/>
                    <a:gd name="connsiteY111" fmla="*/ 285750 h 344804"/>
                    <a:gd name="connsiteX112" fmla="*/ 250509 w 343854"/>
                    <a:gd name="connsiteY112" fmla="*/ 286702 h 344804"/>
                    <a:gd name="connsiteX113" fmla="*/ 259082 w 343854"/>
                    <a:gd name="connsiteY113" fmla="*/ 287655 h 344804"/>
                    <a:gd name="connsiteX114" fmla="*/ 266702 w 343854"/>
                    <a:gd name="connsiteY114" fmla="*/ 288607 h 344804"/>
                    <a:gd name="connsiteX115" fmla="*/ 274322 w 343854"/>
                    <a:gd name="connsiteY115" fmla="*/ 289560 h 344804"/>
                    <a:gd name="connsiteX116" fmla="*/ 281942 w 343854"/>
                    <a:gd name="connsiteY116" fmla="*/ 290513 h 344804"/>
                    <a:gd name="connsiteX117" fmla="*/ 291467 w 343854"/>
                    <a:gd name="connsiteY117" fmla="*/ 291465 h 344804"/>
                    <a:gd name="connsiteX118" fmla="*/ 297182 w 343854"/>
                    <a:gd name="connsiteY118" fmla="*/ 292417 h 344804"/>
                    <a:gd name="connsiteX119" fmla="*/ 305754 w 343854"/>
                    <a:gd name="connsiteY119" fmla="*/ 292417 h 344804"/>
                    <a:gd name="connsiteX120" fmla="*/ 311469 w 343854"/>
                    <a:gd name="connsiteY120" fmla="*/ 292417 h 344804"/>
                    <a:gd name="connsiteX121" fmla="*/ 326710 w 343854"/>
                    <a:gd name="connsiteY121" fmla="*/ 295275 h 344804"/>
                    <a:gd name="connsiteX122" fmla="*/ 328614 w 343854"/>
                    <a:gd name="connsiteY122" fmla="*/ 296227 h 344804"/>
                    <a:gd name="connsiteX123" fmla="*/ 331472 w 343854"/>
                    <a:gd name="connsiteY123" fmla="*/ 295275 h 344804"/>
                    <a:gd name="connsiteX124" fmla="*/ 343854 w 343854"/>
                    <a:gd name="connsiteY124" fmla="*/ 293370 h 344804"/>
                    <a:gd name="connsiteX125" fmla="*/ 343854 w 343854"/>
                    <a:gd name="connsiteY125" fmla="*/ 340995 h 344804"/>
                    <a:gd name="connsiteX126" fmla="*/ 340044 w 343854"/>
                    <a:gd name="connsiteY126" fmla="*/ 341947 h 344804"/>
                    <a:gd name="connsiteX127" fmla="*/ 326710 w 343854"/>
                    <a:gd name="connsiteY127" fmla="*/ 344805 h 34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43854" h="344804">
                      <a:moveTo>
                        <a:pt x="326710" y="344805"/>
                      </a:moveTo>
                      <a:cubicBezTo>
                        <a:pt x="326710" y="344805"/>
                        <a:pt x="325757" y="344805"/>
                        <a:pt x="326710" y="344805"/>
                      </a:cubicBezTo>
                      <a:cubicBezTo>
                        <a:pt x="320042" y="344805"/>
                        <a:pt x="315279" y="342900"/>
                        <a:pt x="311469" y="341947"/>
                      </a:cubicBezTo>
                      <a:cubicBezTo>
                        <a:pt x="310517" y="341947"/>
                        <a:pt x="310517" y="341947"/>
                        <a:pt x="309564" y="340995"/>
                      </a:cubicBezTo>
                      <a:lnTo>
                        <a:pt x="305754" y="340995"/>
                      </a:lnTo>
                      <a:cubicBezTo>
                        <a:pt x="301944" y="340995"/>
                        <a:pt x="297182" y="340995"/>
                        <a:pt x="293372" y="340995"/>
                      </a:cubicBezTo>
                      <a:cubicBezTo>
                        <a:pt x="288610" y="340995"/>
                        <a:pt x="284799" y="340042"/>
                        <a:pt x="281942" y="339090"/>
                      </a:cubicBezTo>
                      <a:cubicBezTo>
                        <a:pt x="280037" y="339090"/>
                        <a:pt x="278132" y="338138"/>
                        <a:pt x="277179" y="338138"/>
                      </a:cubicBezTo>
                      <a:cubicBezTo>
                        <a:pt x="275274" y="338138"/>
                        <a:pt x="273369" y="338138"/>
                        <a:pt x="271464" y="338138"/>
                      </a:cubicBezTo>
                      <a:cubicBezTo>
                        <a:pt x="267654" y="338138"/>
                        <a:pt x="263844" y="338138"/>
                        <a:pt x="260987" y="337185"/>
                      </a:cubicBezTo>
                      <a:cubicBezTo>
                        <a:pt x="257177" y="337185"/>
                        <a:pt x="254319" y="336232"/>
                        <a:pt x="251462" y="335280"/>
                      </a:cubicBezTo>
                      <a:cubicBezTo>
                        <a:pt x="249557" y="335280"/>
                        <a:pt x="247652" y="334327"/>
                        <a:pt x="244794" y="334327"/>
                      </a:cubicBezTo>
                      <a:cubicBezTo>
                        <a:pt x="242889" y="334327"/>
                        <a:pt x="240984" y="334327"/>
                        <a:pt x="239079" y="333375"/>
                      </a:cubicBezTo>
                      <a:cubicBezTo>
                        <a:pt x="235269" y="333375"/>
                        <a:pt x="232412" y="332422"/>
                        <a:pt x="228602" y="331470"/>
                      </a:cubicBezTo>
                      <a:cubicBezTo>
                        <a:pt x="226697" y="331470"/>
                        <a:pt x="224792" y="330517"/>
                        <a:pt x="222887" y="330517"/>
                      </a:cubicBezTo>
                      <a:cubicBezTo>
                        <a:pt x="219077" y="330517"/>
                        <a:pt x="215267" y="329565"/>
                        <a:pt x="211457" y="328613"/>
                      </a:cubicBezTo>
                      <a:cubicBezTo>
                        <a:pt x="206694" y="327660"/>
                        <a:pt x="201932" y="326707"/>
                        <a:pt x="197169" y="324802"/>
                      </a:cubicBezTo>
                      <a:lnTo>
                        <a:pt x="195264" y="323850"/>
                      </a:lnTo>
                      <a:cubicBezTo>
                        <a:pt x="193359" y="323850"/>
                        <a:pt x="191454" y="322897"/>
                        <a:pt x="190502" y="322897"/>
                      </a:cubicBezTo>
                      <a:cubicBezTo>
                        <a:pt x="186692" y="321945"/>
                        <a:pt x="182882" y="320992"/>
                        <a:pt x="179072" y="320040"/>
                      </a:cubicBezTo>
                      <a:lnTo>
                        <a:pt x="174309" y="318135"/>
                      </a:lnTo>
                      <a:cubicBezTo>
                        <a:pt x="170499" y="317182"/>
                        <a:pt x="166689" y="316230"/>
                        <a:pt x="162879" y="314325"/>
                      </a:cubicBezTo>
                      <a:cubicBezTo>
                        <a:pt x="158117" y="312420"/>
                        <a:pt x="152402" y="310515"/>
                        <a:pt x="145734" y="307657"/>
                      </a:cubicBezTo>
                      <a:cubicBezTo>
                        <a:pt x="140972" y="305752"/>
                        <a:pt x="137162" y="302895"/>
                        <a:pt x="134304" y="300990"/>
                      </a:cubicBezTo>
                      <a:cubicBezTo>
                        <a:pt x="133352" y="300038"/>
                        <a:pt x="131447" y="299085"/>
                        <a:pt x="130494" y="298132"/>
                      </a:cubicBezTo>
                      <a:cubicBezTo>
                        <a:pt x="125732" y="296227"/>
                        <a:pt x="122874" y="293370"/>
                        <a:pt x="120017" y="291465"/>
                      </a:cubicBezTo>
                      <a:cubicBezTo>
                        <a:pt x="119064" y="290513"/>
                        <a:pt x="118112" y="289560"/>
                        <a:pt x="116207" y="288607"/>
                      </a:cubicBezTo>
                      <a:cubicBezTo>
                        <a:pt x="115254" y="287655"/>
                        <a:pt x="113349" y="287655"/>
                        <a:pt x="112397" y="286702"/>
                      </a:cubicBezTo>
                      <a:cubicBezTo>
                        <a:pt x="108587" y="284797"/>
                        <a:pt x="103824" y="282892"/>
                        <a:pt x="99062" y="280035"/>
                      </a:cubicBezTo>
                      <a:cubicBezTo>
                        <a:pt x="95252" y="277177"/>
                        <a:pt x="91442" y="274320"/>
                        <a:pt x="89537" y="271463"/>
                      </a:cubicBezTo>
                      <a:cubicBezTo>
                        <a:pt x="88584" y="270510"/>
                        <a:pt x="87632" y="269557"/>
                        <a:pt x="85727" y="268605"/>
                      </a:cubicBezTo>
                      <a:lnTo>
                        <a:pt x="83822" y="266700"/>
                      </a:lnTo>
                      <a:cubicBezTo>
                        <a:pt x="80012" y="263842"/>
                        <a:pt x="76202" y="260032"/>
                        <a:pt x="73344" y="257175"/>
                      </a:cubicBezTo>
                      <a:lnTo>
                        <a:pt x="72392" y="256222"/>
                      </a:lnTo>
                      <a:cubicBezTo>
                        <a:pt x="68582" y="251460"/>
                        <a:pt x="65724" y="247650"/>
                        <a:pt x="61914" y="242888"/>
                      </a:cubicBezTo>
                      <a:cubicBezTo>
                        <a:pt x="58104" y="238125"/>
                        <a:pt x="54294" y="233363"/>
                        <a:pt x="51437" y="229552"/>
                      </a:cubicBezTo>
                      <a:cubicBezTo>
                        <a:pt x="47627" y="223838"/>
                        <a:pt x="44769" y="219075"/>
                        <a:pt x="41912" y="213360"/>
                      </a:cubicBezTo>
                      <a:cubicBezTo>
                        <a:pt x="41912" y="212407"/>
                        <a:pt x="40959" y="211455"/>
                        <a:pt x="40007" y="210502"/>
                      </a:cubicBezTo>
                      <a:cubicBezTo>
                        <a:pt x="38102" y="207645"/>
                        <a:pt x="35244" y="203835"/>
                        <a:pt x="33339" y="199072"/>
                      </a:cubicBezTo>
                      <a:cubicBezTo>
                        <a:pt x="31434" y="194310"/>
                        <a:pt x="29529" y="189547"/>
                        <a:pt x="28577" y="185738"/>
                      </a:cubicBezTo>
                      <a:cubicBezTo>
                        <a:pt x="28577" y="184785"/>
                        <a:pt x="27624" y="182880"/>
                        <a:pt x="27624" y="181927"/>
                      </a:cubicBezTo>
                      <a:cubicBezTo>
                        <a:pt x="26672" y="180022"/>
                        <a:pt x="26672" y="179070"/>
                        <a:pt x="25719" y="178117"/>
                      </a:cubicBezTo>
                      <a:cubicBezTo>
                        <a:pt x="23814" y="175260"/>
                        <a:pt x="21909" y="171450"/>
                        <a:pt x="20957" y="165735"/>
                      </a:cubicBezTo>
                      <a:cubicBezTo>
                        <a:pt x="20004" y="162877"/>
                        <a:pt x="19052" y="160972"/>
                        <a:pt x="18099" y="159067"/>
                      </a:cubicBezTo>
                      <a:cubicBezTo>
                        <a:pt x="17147" y="156210"/>
                        <a:pt x="16193" y="154305"/>
                        <a:pt x="15240" y="151447"/>
                      </a:cubicBezTo>
                      <a:cubicBezTo>
                        <a:pt x="13335" y="145732"/>
                        <a:pt x="13335" y="140017"/>
                        <a:pt x="13335" y="136207"/>
                      </a:cubicBezTo>
                      <a:cubicBezTo>
                        <a:pt x="13335" y="135255"/>
                        <a:pt x="13335" y="134302"/>
                        <a:pt x="13335" y="133350"/>
                      </a:cubicBezTo>
                      <a:cubicBezTo>
                        <a:pt x="13335" y="132397"/>
                        <a:pt x="12383" y="131445"/>
                        <a:pt x="12383" y="129540"/>
                      </a:cubicBezTo>
                      <a:cubicBezTo>
                        <a:pt x="11430" y="125730"/>
                        <a:pt x="9525" y="121920"/>
                        <a:pt x="8573" y="117157"/>
                      </a:cubicBezTo>
                      <a:cubicBezTo>
                        <a:pt x="7620" y="113347"/>
                        <a:pt x="7620" y="109538"/>
                        <a:pt x="7620" y="105727"/>
                      </a:cubicBezTo>
                      <a:cubicBezTo>
                        <a:pt x="7620" y="103822"/>
                        <a:pt x="7620" y="101917"/>
                        <a:pt x="6668" y="100013"/>
                      </a:cubicBezTo>
                      <a:cubicBezTo>
                        <a:pt x="6668" y="97155"/>
                        <a:pt x="5715" y="94297"/>
                        <a:pt x="5715" y="91440"/>
                      </a:cubicBezTo>
                      <a:cubicBezTo>
                        <a:pt x="5715" y="88582"/>
                        <a:pt x="5715" y="86677"/>
                        <a:pt x="4763" y="83820"/>
                      </a:cubicBezTo>
                      <a:cubicBezTo>
                        <a:pt x="3810" y="78105"/>
                        <a:pt x="3810" y="73342"/>
                        <a:pt x="4763" y="69532"/>
                      </a:cubicBezTo>
                      <a:cubicBezTo>
                        <a:pt x="4763" y="67627"/>
                        <a:pt x="4763" y="66675"/>
                        <a:pt x="4763" y="65722"/>
                      </a:cubicBezTo>
                      <a:cubicBezTo>
                        <a:pt x="4763" y="64770"/>
                        <a:pt x="4763" y="62865"/>
                        <a:pt x="3810" y="61913"/>
                      </a:cubicBezTo>
                      <a:cubicBezTo>
                        <a:pt x="2858" y="58102"/>
                        <a:pt x="1905" y="54292"/>
                        <a:pt x="1905" y="48577"/>
                      </a:cubicBezTo>
                      <a:lnTo>
                        <a:pt x="1905" y="42863"/>
                      </a:lnTo>
                      <a:cubicBezTo>
                        <a:pt x="1905" y="39052"/>
                        <a:pt x="1905" y="36195"/>
                        <a:pt x="1905" y="32385"/>
                      </a:cubicBezTo>
                      <a:cubicBezTo>
                        <a:pt x="1905" y="31432"/>
                        <a:pt x="1905" y="29527"/>
                        <a:pt x="953" y="28575"/>
                      </a:cubicBezTo>
                      <a:cubicBezTo>
                        <a:pt x="0" y="24765"/>
                        <a:pt x="0" y="20955"/>
                        <a:pt x="0" y="16192"/>
                      </a:cubicBezTo>
                      <a:lnTo>
                        <a:pt x="0" y="0"/>
                      </a:lnTo>
                      <a:lnTo>
                        <a:pt x="47627" y="0"/>
                      </a:lnTo>
                      <a:lnTo>
                        <a:pt x="47627" y="16192"/>
                      </a:lnTo>
                      <a:cubicBezTo>
                        <a:pt x="47627" y="17145"/>
                        <a:pt x="47627" y="19050"/>
                        <a:pt x="48579" y="20002"/>
                      </a:cubicBezTo>
                      <a:cubicBezTo>
                        <a:pt x="49532" y="22860"/>
                        <a:pt x="49532" y="26670"/>
                        <a:pt x="49532" y="31432"/>
                      </a:cubicBezTo>
                      <a:cubicBezTo>
                        <a:pt x="49532" y="35242"/>
                        <a:pt x="49532" y="39052"/>
                        <a:pt x="49532" y="42863"/>
                      </a:cubicBezTo>
                      <a:lnTo>
                        <a:pt x="49532" y="47625"/>
                      </a:lnTo>
                      <a:cubicBezTo>
                        <a:pt x="49532" y="48577"/>
                        <a:pt x="49532" y="50482"/>
                        <a:pt x="50484" y="51435"/>
                      </a:cubicBezTo>
                      <a:cubicBezTo>
                        <a:pt x="51437" y="54292"/>
                        <a:pt x="51437" y="58102"/>
                        <a:pt x="52389" y="61913"/>
                      </a:cubicBezTo>
                      <a:cubicBezTo>
                        <a:pt x="52389" y="64770"/>
                        <a:pt x="52389" y="67627"/>
                        <a:pt x="52389" y="71438"/>
                      </a:cubicBezTo>
                      <a:cubicBezTo>
                        <a:pt x="52389" y="73342"/>
                        <a:pt x="52389" y="75247"/>
                        <a:pt x="52389" y="76200"/>
                      </a:cubicBezTo>
                      <a:cubicBezTo>
                        <a:pt x="53342" y="79057"/>
                        <a:pt x="53342" y="82867"/>
                        <a:pt x="53342" y="86677"/>
                      </a:cubicBezTo>
                      <a:cubicBezTo>
                        <a:pt x="53342" y="88582"/>
                        <a:pt x="53342" y="90488"/>
                        <a:pt x="54294" y="93345"/>
                      </a:cubicBezTo>
                      <a:cubicBezTo>
                        <a:pt x="54294" y="95250"/>
                        <a:pt x="55247" y="98107"/>
                        <a:pt x="55247" y="100013"/>
                      </a:cubicBezTo>
                      <a:cubicBezTo>
                        <a:pt x="55247" y="102870"/>
                        <a:pt x="56199" y="105727"/>
                        <a:pt x="56199" y="108585"/>
                      </a:cubicBezTo>
                      <a:cubicBezTo>
                        <a:pt x="56199" y="109538"/>
                        <a:pt x="57152" y="110490"/>
                        <a:pt x="57152" y="112395"/>
                      </a:cubicBezTo>
                      <a:cubicBezTo>
                        <a:pt x="58104" y="115252"/>
                        <a:pt x="60009" y="119063"/>
                        <a:pt x="60962" y="123825"/>
                      </a:cubicBezTo>
                      <a:cubicBezTo>
                        <a:pt x="61914" y="128588"/>
                        <a:pt x="61914" y="132397"/>
                        <a:pt x="61914" y="135255"/>
                      </a:cubicBezTo>
                      <a:cubicBezTo>
                        <a:pt x="61914" y="136207"/>
                        <a:pt x="61914" y="137160"/>
                        <a:pt x="61914" y="138113"/>
                      </a:cubicBezTo>
                      <a:cubicBezTo>
                        <a:pt x="61914" y="139065"/>
                        <a:pt x="62867" y="141922"/>
                        <a:pt x="63819" y="143827"/>
                      </a:cubicBezTo>
                      <a:cubicBezTo>
                        <a:pt x="64772" y="146685"/>
                        <a:pt x="65724" y="150495"/>
                        <a:pt x="66677" y="153352"/>
                      </a:cubicBezTo>
                      <a:cubicBezTo>
                        <a:pt x="66677" y="154305"/>
                        <a:pt x="67629" y="156210"/>
                        <a:pt x="68582" y="158115"/>
                      </a:cubicBezTo>
                      <a:cubicBezTo>
                        <a:pt x="69534" y="160972"/>
                        <a:pt x="71439" y="163830"/>
                        <a:pt x="72392" y="166688"/>
                      </a:cubicBezTo>
                      <a:cubicBezTo>
                        <a:pt x="73344" y="169545"/>
                        <a:pt x="74297" y="173355"/>
                        <a:pt x="75249" y="176213"/>
                      </a:cubicBezTo>
                      <a:cubicBezTo>
                        <a:pt x="75249" y="178117"/>
                        <a:pt x="76202" y="180022"/>
                        <a:pt x="76202" y="180022"/>
                      </a:cubicBezTo>
                      <a:cubicBezTo>
                        <a:pt x="77154" y="180975"/>
                        <a:pt x="78107" y="182880"/>
                        <a:pt x="79059" y="184785"/>
                      </a:cubicBezTo>
                      <a:cubicBezTo>
                        <a:pt x="80964" y="186690"/>
                        <a:pt x="81917" y="189547"/>
                        <a:pt x="83822" y="191452"/>
                      </a:cubicBezTo>
                      <a:cubicBezTo>
                        <a:pt x="86679" y="196215"/>
                        <a:pt x="88584" y="200025"/>
                        <a:pt x="91442" y="203835"/>
                      </a:cubicBezTo>
                      <a:cubicBezTo>
                        <a:pt x="93347" y="206692"/>
                        <a:pt x="96204" y="210502"/>
                        <a:pt x="99062" y="214313"/>
                      </a:cubicBezTo>
                      <a:lnTo>
                        <a:pt x="100014" y="216217"/>
                      </a:lnTo>
                      <a:cubicBezTo>
                        <a:pt x="101919" y="220027"/>
                        <a:pt x="104777" y="222885"/>
                        <a:pt x="107634" y="225742"/>
                      </a:cubicBezTo>
                      <a:cubicBezTo>
                        <a:pt x="109539" y="227647"/>
                        <a:pt x="112397" y="230505"/>
                        <a:pt x="115254" y="232410"/>
                      </a:cubicBezTo>
                      <a:lnTo>
                        <a:pt x="118112" y="234315"/>
                      </a:lnTo>
                      <a:cubicBezTo>
                        <a:pt x="120017" y="236220"/>
                        <a:pt x="121922" y="237172"/>
                        <a:pt x="122874" y="239077"/>
                      </a:cubicBezTo>
                      <a:cubicBezTo>
                        <a:pt x="124779" y="240982"/>
                        <a:pt x="126684" y="242888"/>
                        <a:pt x="127637" y="243840"/>
                      </a:cubicBezTo>
                      <a:cubicBezTo>
                        <a:pt x="128589" y="244792"/>
                        <a:pt x="129542" y="244792"/>
                        <a:pt x="130494" y="245745"/>
                      </a:cubicBezTo>
                      <a:cubicBezTo>
                        <a:pt x="133352" y="246697"/>
                        <a:pt x="136209" y="248602"/>
                        <a:pt x="139067" y="250507"/>
                      </a:cubicBezTo>
                      <a:cubicBezTo>
                        <a:pt x="142877" y="252413"/>
                        <a:pt x="145734" y="254317"/>
                        <a:pt x="147639" y="256222"/>
                      </a:cubicBezTo>
                      <a:cubicBezTo>
                        <a:pt x="148592" y="257175"/>
                        <a:pt x="150497" y="258127"/>
                        <a:pt x="151449" y="258127"/>
                      </a:cubicBezTo>
                      <a:cubicBezTo>
                        <a:pt x="154307" y="260032"/>
                        <a:pt x="157164" y="260985"/>
                        <a:pt x="160022" y="262890"/>
                      </a:cubicBezTo>
                      <a:cubicBezTo>
                        <a:pt x="161927" y="263842"/>
                        <a:pt x="162879" y="264795"/>
                        <a:pt x="163832" y="265747"/>
                      </a:cubicBezTo>
                      <a:cubicBezTo>
                        <a:pt x="168594" y="267652"/>
                        <a:pt x="172404" y="269557"/>
                        <a:pt x="177167" y="270510"/>
                      </a:cubicBezTo>
                      <a:cubicBezTo>
                        <a:pt x="180024" y="271463"/>
                        <a:pt x="182882" y="272415"/>
                        <a:pt x="185739" y="273367"/>
                      </a:cubicBezTo>
                      <a:lnTo>
                        <a:pt x="191454" y="275272"/>
                      </a:lnTo>
                      <a:cubicBezTo>
                        <a:pt x="194312" y="276225"/>
                        <a:pt x="197169" y="276225"/>
                        <a:pt x="199074" y="277177"/>
                      </a:cubicBezTo>
                      <a:cubicBezTo>
                        <a:pt x="200979" y="277177"/>
                        <a:pt x="202884" y="278130"/>
                        <a:pt x="205742" y="279082"/>
                      </a:cubicBezTo>
                      <a:lnTo>
                        <a:pt x="207647" y="280035"/>
                      </a:lnTo>
                      <a:cubicBezTo>
                        <a:pt x="211457" y="280988"/>
                        <a:pt x="216219" y="281940"/>
                        <a:pt x="220029" y="282892"/>
                      </a:cubicBezTo>
                      <a:cubicBezTo>
                        <a:pt x="221934" y="282892"/>
                        <a:pt x="224792" y="283845"/>
                        <a:pt x="226697" y="283845"/>
                      </a:cubicBezTo>
                      <a:cubicBezTo>
                        <a:pt x="229554" y="283845"/>
                        <a:pt x="232412" y="284797"/>
                        <a:pt x="235269" y="284797"/>
                      </a:cubicBezTo>
                      <a:cubicBezTo>
                        <a:pt x="238127" y="284797"/>
                        <a:pt x="240032" y="285750"/>
                        <a:pt x="242889" y="285750"/>
                      </a:cubicBezTo>
                      <a:cubicBezTo>
                        <a:pt x="244794" y="285750"/>
                        <a:pt x="247652" y="286702"/>
                        <a:pt x="250509" y="286702"/>
                      </a:cubicBezTo>
                      <a:cubicBezTo>
                        <a:pt x="253367" y="286702"/>
                        <a:pt x="256224" y="287655"/>
                        <a:pt x="259082" y="287655"/>
                      </a:cubicBezTo>
                      <a:cubicBezTo>
                        <a:pt x="260987" y="287655"/>
                        <a:pt x="263844" y="288607"/>
                        <a:pt x="266702" y="288607"/>
                      </a:cubicBezTo>
                      <a:cubicBezTo>
                        <a:pt x="269559" y="288607"/>
                        <a:pt x="271464" y="288607"/>
                        <a:pt x="274322" y="289560"/>
                      </a:cubicBezTo>
                      <a:cubicBezTo>
                        <a:pt x="277179" y="289560"/>
                        <a:pt x="279084" y="289560"/>
                        <a:pt x="281942" y="290513"/>
                      </a:cubicBezTo>
                      <a:cubicBezTo>
                        <a:pt x="284799" y="290513"/>
                        <a:pt x="288610" y="291465"/>
                        <a:pt x="291467" y="291465"/>
                      </a:cubicBezTo>
                      <a:cubicBezTo>
                        <a:pt x="293372" y="291465"/>
                        <a:pt x="295277" y="292417"/>
                        <a:pt x="297182" y="292417"/>
                      </a:cubicBezTo>
                      <a:cubicBezTo>
                        <a:pt x="300039" y="292417"/>
                        <a:pt x="302897" y="292417"/>
                        <a:pt x="305754" y="292417"/>
                      </a:cubicBezTo>
                      <a:cubicBezTo>
                        <a:pt x="307660" y="292417"/>
                        <a:pt x="309564" y="292417"/>
                        <a:pt x="311469" y="292417"/>
                      </a:cubicBezTo>
                      <a:cubicBezTo>
                        <a:pt x="317185" y="292417"/>
                        <a:pt x="322899" y="294322"/>
                        <a:pt x="326710" y="295275"/>
                      </a:cubicBezTo>
                      <a:cubicBezTo>
                        <a:pt x="327662" y="295275"/>
                        <a:pt x="327662" y="295275"/>
                        <a:pt x="328614" y="296227"/>
                      </a:cubicBezTo>
                      <a:cubicBezTo>
                        <a:pt x="329567" y="296227"/>
                        <a:pt x="330519" y="296227"/>
                        <a:pt x="331472" y="295275"/>
                      </a:cubicBezTo>
                      <a:cubicBezTo>
                        <a:pt x="334329" y="294322"/>
                        <a:pt x="339092" y="293370"/>
                        <a:pt x="343854" y="293370"/>
                      </a:cubicBezTo>
                      <a:lnTo>
                        <a:pt x="343854" y="340995"/>
                      </a:lnTo>
                      <a:cubicBezTo>
                        <a:pt x="342902" y="340995"/>
                        <a:pt x="341949" y="340995"/>
                        <a:pt x="340044" y="341947"/>
                      </a:cubicBezTo>
                      <a:cubicBezTo>
                        <a:pt x="336235" y="343852"/>
                        <a:pt x="331472" y="344805"/>
                        <a:pt x="326710" y="344805"/>
                      </a:cubicBezTo>
                      <a:close/>
                    </a:path>
                  </a:pathLst>
                </a:custGeom>
                <a:solidFill>
                  <a:srgbClr val="393E3C"/>
                </a:solidFill>
                <a:ln w="9525" cap="flat">
                  <a:noFill/>
                  <a:prstDash val="solid"/>
                  <a:miter/>
                </a:ln>
              </p:spPr>
              <p:txBody>
                <a:bodyPr rtlCol="0" anchor="ctr"/>
                <a:lstStyle/>
                <a:p>
                  <a:endParaRPr lang="en-US"/>
                </a:p>
              </p:txBody>
            </p:sp>
            <p:sp>
              <p:nvSpPr>
                <p:cNvPr id="121" name="Rounded Rectangle 120">
                  <a:extLst>
                    <a:ext uri="{FF2B5EF4-FFF2-40B4-BE49-F238E27FC236}">
                      <a16:creationId xmlns:a16="http://schemas.microsoft.com/office/drawing/2014/main" id="{5CF4369C-5D1C-AF4B-9998-2F7C6F6EAC57}"/>
                    </a:ext>
                  </a:extLst>
                </p:cNvPr>
                <p:cNvSpPr/>
                <p:nvPr/>
              </p:nvSpPr>
              <p:spPr>
                <a:xfrm>
                  <a:off x="4191733" y="3894230"/>
                  <a:ext cx="252030" cy="125397"/>
                </a:xfrm>
                <a:prstGeom prst="roundRect">
                  <a:avLst>
                    <a:gd name="adj" fmla="val 50000"/>
                  </a:avLst>
                </a:prstGeom>
                <a:solidFill>
                  <a:srgbClr val="517F57"/>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D4D4A06-1401-1541-8F72-25296A36B119}"/>
                    </a:ext>
                  </a:extLst>
                </p:cNvPr>
                <p:cNvSpPr/>
                <p:nvPr/>
              </p:nvSpPr>
              <p:spPr>
                <a:xfrm>
                  <a:off x="3925933" y="2473986"/>
                  <a:ext cx="1052624" cy="288449"/>
                </a:xfrm>
                <a:custGeom>
                  <a:avLst/>
                  <a:gdLst>
                    <a:gd name="connsiteX0" fmla="*/ 917257 w 935480"/>
                    <a:gd name="connsiteY0" fmla="*/ 164908 h 256348"/>
                    <a:gd name="connsiteX1" fmla="*/ 908685 w 935480"/>
                    <a:gd name="connsiteY1" fmla="*/ 151573 h 256348"/>
                    <a:gd name="connsiteX2" fmla="*/ 895350 w 935480"/>
                    <a:gd name="connsiteY2" fmla="*/ 142048 h 256348"/>
                    <a:gd name="connsiteX3" fmla="*/ 885825 w 935480"/>
                    <a:gd name="connsiteY3" fmla="*/ 127761 h 256348"/>
                    <a:gd name="connsiteX4" fmla="*/ 873443 w 935480"/>
                    <a:gd name="connsiteY4" fmla="*/ 118236 h 256348"/>
                    <a:gd name="connsiteX5" fmla="*/ 857250 w 935480"/>
                    <a:gd name="connsiteY5" fmla="*/ 114426 h 256348"/>
                    <a:gd name="connsiteX6" fmla="*/ 845820 w 935480"/>
                    <a:gd name="connsiteY6" fmla="*/ 102996 h 256348"/>
                    <a:gd name="connsiteX7" fmla="*/ 834390 w 935480"/>
                    <a:gd name="connsiteY7" fmla="*/ 91566 h 256348"/>
                    <a:gd name="connsiteX8" fmla="*/ 819150 w 935480"/>
                    <a:gd name="connsiteY8" fmla="*/ 84898 h 256348"/>
                    <a:gd name="connsiteX9" fmla="*/ 804863 w 935480"/>
                    <a:gd name="connsiteY9" fmla="*/ 77278 h 256348"/>
                    <a:gd name="connsiteX10" fmla="*/ 789623 w 935480"/>
                    <a:gd name="connsiteY10" fmla="*/ 72516 h 256348"/>
                    <a:gd name="connsiteX11" fmla="*/ 777240 w 935480"/>
                    <a:gd name="connsiteY11" fmla="*/ 61086 h 256348"/>
                    <a:gd name="connsiteX12" fmla="*/ 762953 w 935480"/>
                    <a:gd name="connsiteY12" fmla="*/ 53466 h 256348"/>
                    <a:gd name="connsiteX13" fmla="*/ 747713 w 935480"/>
                    <a:gd name="connsiteY13" fmla="*/ 47751 h 256348"/>
                    <a:gd name="connsiteX14" fmla="*/ 731520 w 935480"/>
                    <a:gd name="connsiteY14" fmla="*/ 45846 h 256348"/>
                    <a:gd name="connsiteX15" fmla="*/ 715328 w 935480"/>
                    <a:gd name="connsiteY15" fmla="*/ 43941 h 256348"/>
                    <a:gd name="connsiteX16" fmla="*/ 700088 w 935480"/>
                    <a:gd name="connsiteY16" fmla="*/ 40131 h 256348"/>
                    <a:gd name="connsiteX17" fmla="*/ 686753 w 935480"/>
                    <a:gd name="connsiteY17" fmla="*/ 28701 h 256348"/>
                    <a:gd name="connsiteX18" fmla="*/ 669607 w 935480"/>
                    <a:gd name="connsiteY18" fmla="*/ 29653 h 256348"/>
                    <a:gd name="connsiteX19" fmla="*/ 655320 w 935480"/>
                    <a:gd name="connsiteY19" fmla="*/ 22986 h 256348"/>
                    <a:gd name="connsiteX20" fmla="*/ 640080 w 935480"/>
                    <a:gd name="connsiteY20" fmla="*/ 17271 h 256348"/>
                    <a:gd name="connsiteX21" fmla="*/ 623888 w 935480"/>
                    <a:gd name="connsiteY21" fmla="*/ 15366 h 256348"/>
                    <a:gd name="connsiteX22" fmla="*/ 607695 w 935480"/>
                    <a:gd name="connsiteY22" fmla="*/ 18223 h 256348"/>
                    <a:gd name="connsiteX23" fmla="*/ 592455 w 935480"/>
                    <a:gd name="connsiteY23" fmla="*/ 12508 h 256348"/>
                    <a:gd name="connsiteX24" fmla="*/ 577215 w 935480"/>
                    <a:gd name="connsiteY24" fmla="*/ 7746 h 256348"/>
                    <a:gd name="connsiteX25" fmla="*/ 561023 w 935480"/>
                    <a:gd name="connsiteY25" fmla="*/ 11556 h 256348"/>
                    <a:gd name="connsiteX26" fmla="*/ 545782 w 935480"/>
                    <a:gd name="connsiteY26" fmla="*/ 7746 h 256348"/>
                    <a:gd name="connsiteX27" fmla="*/ 529590 w 935480"/>
                    <a:gd name="connsiteY27" fmla="*/ 9651 h 256348"/>
                    <a:gd name="connsiteX28" fmla="*/ 514350 w 935480"/>
                    <a:gd name="connsiteY28" fmla="*/ 126 h 256348"/>
                    <a:gd name="connsiteX29" fmla="*/ 498157 w 935480"/>
                    <a:gd name="connsiteY29" fmla="*/ 3936 h 256348"/>
                    <a:gd name="connsiteX30" fmla="*/ 481965 w 935480"/>
                    <a:gd name="connsiteY30" fmla="*/ 2983 h 256348"/>
                    <a:gd name="connsiteX31" fmla="*/ 465773 w 935480"/>
                    <a:gd name="connsiteY31" fmla="*/ 4888 h 256348"/>
                    <a:gd name="connsiteX32" fmla="*/ 449580 w 935480"/>
                    <a:gd name="connsiteY32" fmla="*/ 2031 h 256348"/>
                    <a:gd name="connsiteX33" fmla="*/ 433388 w 935480"/>
                    <a:gd name="connsiteY33" fmla="*/ 5841 h 256348"/>
                    <a:gd name="connsiteX34" fmla="*/ 417195 w 935480"/>
                    <a:gd name="connsiteY34" fmla="*/ 7746 h 256348"/>
                    <a:gd name="connsiteX35" fmla="*/ 401003 w 935480"/>
                    <a:gd name="connsiteY35" fmla="*/ 5841 h 256348"/>
                    <a:gd name="connsiteX36" fmla="*/ 384810 w 935480"/>
                    <a:gd name="connsiteY36" fmla="*/ 2983 h 256348"/>
                    <a:gd name="connsiteX37" fmla="*/ 369570 w 935480"/>
                    <a:gd name="connsiteY37" fmla="*/ 12508 h 256348"/>
                    <a:gd name="connsiteX38" fmla="*/ 353378 w 935480"/>
                    <a:gd name="connsiteY38" fmla="*/ 11556 h 256348"/>
                    <a:gd name="connsiteX39" fmla="*/ 338138 w 935480"/>
                    <a:gd name="connsiteY39" fmla="*/ 15366 h 256348"/>
                    <a:gd name="connsiteX40" fmla="*/ 322898 w 935480"/>
                    <a:gd name="connsiteY40" fmla="*/ 18223 h 256348"/>
                    <a:gd name="connsiteX41" fmla="*/ 306705 w 935480"/>
                    <a:gd name="connsiteY41" fmla="*/ 20128 h 256348"/>
                    <a:gd name="connsiteX42" fmla="*/ 289560 w 935480"/>
                    <a:gd name="connsiteY42" fmla="*/ 17271 h 256348"/>
                    <a:gd name="connsiteX43" fmla="*/ 273368 w 935480"/>
                    <a:gd name="connsiteY43" fmla="*/ 20128 h 256348"/>
                    <a:gd name="connsiteX44" fmla="*/ 259080 w 935480"/>
                    <a:gd name="connsiteY44" fmla="*/ 30606 h 256348"/>
                    <a:gd name="connsiteX45" fmla="*/ 242888 w 935480"/>
                    <a:gd name="connsiteY45" fmla="*/ 29653 h 256348"/>
                    <a:gd name="connsiteX46" fmla="*/ 226695 w 935480"/>
                    <a:gd name="connsiteY46" fmla="*/ 31558 h 256348"/>
                    <a:gd name="connsiteX47" fmla="*/ 213360 w 935480"/>
                    <a:gd name="connsiteY47" fmla="*/ 41083 h 256348"/>
                    <a:gd name="connsiteX48" fmla="*/ 197168 w 935480"/>
                    <a:gd name="connsiteY48" fmla="*/ 42036 h 256348"/>
                    <a:gd name="connsiteX49" fmla="*/ 183833 w 935480"/>
                    <a:gd name="connsiteY49" fmla="*/ 51561 h 256348"/>
                    <a:gd name="connsiteX50" fmla="*/ 167640 w 935480"/>
                    <a:gd name="connsiteY50" fmla="*/ 54418 h 256348"/>
                    <a:gd name="connsiteX51" fmla="*/ 155258 w 935480"/>
                    <a:gd name="connsiteY51" fmla="*/ 64896 h 256348"/>
                    <a:gd name="connsiteX52" fmla="*/ 140018 w 935480"/>
                    <a:gd name="connsiteY52" fmla="*/ 70611 h 256348"/>
                    <a:gd name="connsiteX53" fmla="*/ 123825 w 935480"/>
                    <a:gd name="connsiteY53" fmla="*/ 74421 h 256348"/>
                    <a:gd name="connsiteX54" fmla="*/ 113348 w 935480"/>
                    <a:gd name="connsiteY54" fmla="*/ 87756 h 256348"/>
                    <a:gd name="connsiteX55" fmla="*/ 100013 w 935480"/>
                    <a:gd name="connsiteY55" fmla="*/ 95376 h 256348"/>
                    <a:gd name="connsiteX56" fmla="*/ 83820 w 935480"/>
                    <a:gd name="connsiteY56" fmla="*/ 99186 h 256348"/>
                    <a:gd name="connsiteX57" fmla="*/ 70485 w 935480"/>
                    <a:gd name="connsiteY57" fmla="*/ 107758 h 256348"/>
                    <a:gd name="connsiteX58" fmla="*/ 59055 w 935480"/>
                    <a:gd name="connsiteY58" fmla="*/ 119188 h 256348"/>
                    <a:gd name="connsiteX59" fmla="*/ 44768 w 935480"/>
                    <a:gd name="connsiteY59" fmla="*/ 126808 h 256348"/>
                    <a:gd name="connsiteX60" fmla="*/ 33338 w 935480"/>
                    <a:gd name="connsiteY60" fmla="*/ 137286 h 256348"/>
                    <a:gd name="connsiteX61" fmla="*/ 25718 w 935480"/>
                    <a:gd name="connsiteY61" fmla="*/ 152526 h 256348"/>
                    <a:gd name="connsiteX62" fmla="*/ 8573 w 935480"/>
                    <a:gd name="connsiteY62" fmla="*/ 157288 h 256348"/>
                    <a:gd name="connsiteX63" fmla="*/ 6668 w 935480"/>
                    <a:gd name="connsiteY63" fmla="*/ 175386 h 256348"/>
                    <a:gd name="connsiteX64" fmla="*/ 0 w 935480"/>
                    <a:gd name="connsiteY64" fmla="*/ 189673 h 256348"/>
                    <a:gd name="connsiteX65" fmla="*/ 2858 w 935480"/>
                    <a:gd name="connsiteY65" fmla="*/ 204913 h 256348"/>
                    <a:gd name="connsiteX66" fmla="*/ 6668 w 935480"/>
                    <a:gd name="connsiteY66" fmla="*/ 220153 h 256348"/>
                    <a:gd name="connsiteX67" fmla="*/ 14288 w 935480"/>
                    <a:gd name="connsiteY67" fmla="*/ 234441 h 256348"/>
                    <a:gd name="connsiteX68" fmla="*/ 29527 w 935480"/>
                    <a:gd name="connsiteY68" fmla="*/ 241108 h 256348"/>
                    <a:gd name="connsiteX69" fmla="*/ 41910 w 935480"/>
                    <a:gd name="connsiteY69" fmla="*/ 250633 h 256348"/>
                    <a:gd name="connsiteX70" fmla="*/ 58102 w 935480"/>
                    <a:gd name="connsiteY70" fmla="*/ 256348 h 256348"/>
                    <a:gd name="connsiteX71" fmla="*/ 73343 w 935480"/>
                    <a:gd name="connsiteY71" fmla="*/ 248728 h 256348"/>
                    <a:gd name="connsiteX72" fmla="*/ 87630 w 935480"/>
                    <a:gd name="connsiteY72" fmla="*/ 243013 h 256348"/>
                    <a:gd name="connsiteX73" fmla="*/ 100013 w 935480"/>
                    <a:gd name="connsiteY73" fmla="*/ 233488 h 256348"/>
                    <a:gd name="connsiteX74" fmla="*/ 112395 w 935480"/>
                    <a:gd name="connsiteY74" fmla="*/ 223011 h 256348"/>
                    <a:gd name="connsiteX75" fmla="*/ 130493 w 935480"/>
                    <a:gd name="connsiteY75" fmla="*/ 220153 h 256348"/>
                    <a:gd name="connsiteX76" fmla="*/ 140018 w 935480"/>
                    <a:gd name="connsiteY76" fmla="*/ 205866 h 256348"/>
                    <a:gd name="connsiteX77" fmla="*/ 157163 w 935480"/>
                    <a:gd name="connsiteY77" fmla="*/ 202056 h 256348"/>
                    <a:gd name="connsiteX78" fmla="*/ 169545 w 935480"/>
                    <a:gd name="connsiteY78" fmla="*/ 191578 h 256348"/>
                    <a:gd name="connsiteX79" fmla="*/ 181927 w 935480"/>
                    <a:gd name="connsiteY79" fmla="*/ 181101 h 256348"/>
                    <a:gd name="connsiteX80" fmla="*/ 197168 w 935480"/>
                    <a:gd name="connsiteY80" fmla="*/ 175386 h 256348"/>
                    <a:gd name="connsiteX81" fmla="*/ 210502 w 935480"/>
                    <a:gd name="connsiteY81" fmla="*/ 165861 h 256348"/>
                    <a:gd name="connsiteX82" fmla="*/ 225743 w 935480"/>
                    <a:gd name="connsiteY82" fmla="*/ 161098 h 256348"/>
                    <a:gd name="connsiteX83" fmla="*/ 240982 w 935480"/>
                    <a:gd name="connsiteY83" fmla="*/ 154431 h 256348"/>
                    <a:gd name="connsiteX84" fmla="*/ 256223 w 935480"/>
                    <a:gd name="connsiteY84" fmla="*/ 149668 h 256348"/>
                    <a:gd name="connsiteX85" fmla="*/ 273368 w 935480"/>
                    <a:gd name="connsiteY85" fmla="*/ 149668 h 256348"/>
                    <a:gd name="connsiteX86" fmla="*/ 287655 w 935480"/>
                    <a:gd name="connsiteY86" fmla="*/ 141096 h 256348"/>
                    <a:gd name="connsiteX87" fmla="*/ 302895 w 935480"/>
                    <a:gd name="connsiteY87" fmla="*/ 135381 h 256348"/>
                    <a:gd name="connsiteX88" fmla="*/ 320040 w 935480"/>
                    <a:gd name="connsiteY88" fmla="*/ 138238 h 256348"/>
                    <a:gd name="connsiteX89" fmla="*/ 336232 w 935480"/>
                    <a:gd name="connsiteY89" fmla="*/ 135381 h 256348"/>
                    <a:gd name="connsiteX90" fmla="*/ 352425 w 935480"/>
                    <a:gd name="connsiteY90" fmla="*/ 133476 h 256348"/>
                    <a:gd name="connsiteX91" fmla="*/ 368618 w 935480"/>
                    <a:gd name="connsiteY91" fmla="*/ 132523 h 256348"/>
                    <a:gd name="connsiteX92" fmla="*/ 383857 w 935480"/>
                    <a:gd name="connsiteY92" fmla="*/ 122998 h 256348"/>
                    <a:gd name="connsiteX93" fmla="*/ 400050 w 935480"/>
                    <a:gd name="connsiteY93" fmla="*/ 123951 h 256348"/>
                    <a:gd name="connsiteX94" fmla="*/ 416243 w 935480"/>
                    <a:gd name="connsiteY94" fmla="*/ 120141 h 256348"/>
                    <a:gd name="connsiteX95" fmla="*/ 432435 w 935480"/>
                    <a:gd name="connsiteY95" fmla="*/ 123951 h 256348"/>
                    <a:gd name="connsiteX96" fmla="*/ 448628 w 935480"/>
                    <a:gd name="connsiteY96" fmla="*/ 127761 h 256348"/>
                    <a:gd name="connsiteX97" fmla="*/ 464820 w 935480"/>
                    <a:gd name="connsiteY97" fmla="*/ 122046 h 256348"/>
                    <a:gd name="connsiteX98" fmla="*/ 481013 w 935480"/>
                    <a:gd name="connsiteY98" fmla="*/ 121093 h 256348"/>
                    <a:gd name="connsiteX99" fmla="*/ 497205 w 935480"/>
                    <a:gd name="connsiteY99" fmla="*/ 124903 h 256348"/>
                    <a:gd name="connsiteX100" fmla="*/ 513398 w 935480"/>
                    <a:gd name="connsiteY100" fmla="*/ 127761 h 256348"/>
                    <a:gd name="connsiteX101" fmla="*/ 529590 w 935480"/>
                    <a:gd name="connsiteY101" fmla="*/ 124903 h 256348"/>
                    <a:gd name="connsiteX102" fmla="*/ 545782 w 935480"/>
                    <a:gd name="connsiteY102" fmla="*/ 129666 h 256348"/>
                    <a:gd name="connsiteX103" fmla="*/ 562928 w 935480"/>
                    <a:gd name="connsiteY103" fmla="*/ 124903 h 256348"/>
                    <a:gd name="connsiteX104" fmla="*/ 578168 w 935480"/>
                    <a:gd name="connsiteY104" fmla="*/ 131571 h 256348"/>
                    <a:gd name="connsiteX105" fmla="*/ 593407 w 935480"/>
                    <a:gd name="connsiteY105" fmla="*/ 137286 h 256348"/>
                    <a:gd name="connsiteX106" fmla="*/ 610553 w 935480"/>
                    <a:gd name="connsiteY106" fmla="*/ 132523 h 256348"/>
                    <a:gd name="connsiteX107" fmla="*/ 625793 w 935480"/>
                    <a:gd name="connsiteY107" fmla="*/ 139191 h 256348"/>
                    <a:gd name="connsiteX108" fmla="*/ 641985 w 935480"/>
                    <a:gd name="connsiteY108" fmla="*/ 143001 h 256348"/>
                    <a:gd name="connsiteX109" fmla="*/ 657225 w 935480"/>
                    <a:gd name="connsiteY109" fmla="*/ 149668 h 256348"/>
                    <a:gd name="connsiteX110" fmla="*/ 673418 w 935480"/>
                    <a:gd name="connsiteY110" fmla="*/ 151573 h 256348"/>
                    <a:gd name="connsiteX111" fmla="*/ 688657 w 935480"/>
                    <a:gd name="connsiteY111" fmla="*/ 156336 h 256348"/>
                    <a:gd name="connsiteX112" fmla="*/ 704850 w 935480"/>
                    <a:gd name="connsiteY112" fmla="*/ 160146 h 256348"/>
                    <a:gd name="connsiteX113" fmla="*/ 719138 w 935480"/>
                    <a:gd name="connsiteY113" fmla="*/ 168718 h 256348"/>
                    <a:gd name="connsiteX114" fmla="*/ 735330 w 935480"/>
                    <a:gd name="connsiteY114" fmla="*/ 171576 h 256348"/>
                    <a:gd name="connsiteX115" fmla="*/ 748665 w 935480"/>
                    <a:gd name="connsiteY115" fmla="*/ 181101 h 256348"/>
                    <a:gd name="connsiteX116" fmla="*/ 762000 w 935480"/>
                    <a:gd name="connsiteY116" fmla="*/ 190626 h 256348"/>
                    <a:gd name="connsiteX117" fmla="*/ 776288 w 935480"/>
                    <a:gd name="connsiteY117" fmla="*/ 197293 h 256348"/>
                    <a:gd name="connsiteX118" fmla="*/ 787718 w 935480"/>
                    <a:gd name="connsiteY118" fmla="*/ 209676 h 256348"/>
                    <a:gd name="connsiteX119" fmla="*/ 803910 w 935480"/>
                    <a:gd name="connsiteY119" fmla="*/ 214438 h 256348"/>
                    <a:gd name="connsiteX120" fmla="*/ 813435 w 935480"/>
                    <a:gd name="connsiteY120" fmla="*/ 228726 h 256348"/>
                    <a:gd name="connsiteX121" fmla="*/ 829628 w 935480"/>
                    <a:gd name="connsiteY121" fmla="*/ 233488 h 256348"/>
                    <a:gd name="connsiteX122" fmla="*/ 842010 w 935480"/>
                    <a:gd name="connsiteY122" fmla="*/ 243966 h 256348"/>
                    <a:gd name="connsiteX123" fmla="*/ 857250 w 935480"/>
                    <a:gd name="connsiteY123" fmla="*/ 250633 h 256348"/>
                    <a:gd name="connsiteX124" fmla="*/ 873443 w 935480"/>
                    <a:gd name="connsiteY124" fmla="*/ 248728 h 256348"/>
                    <a:gd name="connsiteX125" fmla="*/ 888682 w 935480"/>
                    <a:gd name="connsiteY125" fmla="*/ 247776 h 256348"/>
                    <a:gd name="connsiteX126" fmla="*/ 902018 w 935480"/>
                    <a:gd name="connsiteY126" fmla="*/ 240156 h 256348"/>
                    <a:gd name="connsiteX127" fmla="*/ 917257 w 935480"/>
                    <a:gd name="connsiteY127" fmla="*/ 233488 h 256348"/>
                    <a:gd name="connsiteX128" fmla="*/ 925830 w 935480"/>
                    <a:gd name="connsiteY128" fmla="*/ 220153 h 256348"/>
                    <a:gd name="connsiteX129" fmla="*/ 930593 w 935480"/>
                    <a:gd name="connsiteY129" fmla="*/ 204913 h 256348"/>
                    <a:gd name="connsiteX130" fmla="*/ 935355 w 935480"/>
                    <a:gd name="connsiteY130" fmla="*/ 188721 h 256348"/>
                    <a:gd name="connsiteX131" fmla="*/ 929640 w 935480"/>
                    <a:gd name="connsiteY131" fmla="*/ 172528 h 256348"/>
                    <a:gd name="connsiteX132" fmla="*/ 917257 w 935480"/>
                    <a:gd name="connsiteY132" fmla="*/ 164908 h 25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35480" h="256348">
                      <a:moveTo>
                        <a:pt x="917257" y="164908"/>
                      </a:moveTo>
                      <a:cubicBezTo>
                        <a:pt x="914400" y="161098"/>
                        <a:pt x="912495" y="155383"/>
                        <a:pt x="908685" y="151573"/>
                      </a:cubicBezTo>
                      <a:cubicBezTo>
                        <a:pt x="904875" y="147763"/>
                        <a:pt x="900113" y="145858"/>
                        <a:pt x="895350" y="142048"/>
                      </a:cubicBezTo>
                      <a:cubicBezTo>
                        <a:pt x="890588" y="138238"/>
                        <a:pt x="890588" y="131571"/>
                        <a:pt x="885825" y="127761"/>
                      </a:cubicBezTo>
                      <a:cubicBezTo>
                        <a:pt x="881063" y="123951"/>
                        <a:pt x="877253" y="121093"/>
                        <a:pt x="873443" y="118236"/>
                      </a:cubicBezTo>
                      <a:cubicBezTo>
                        <a:pt x="869632" y="115378"/>
                        <a:pt x="861060" y="117283"/>
                        <a:pt x="857250" y="114426"/>
                      </a:cubicBezTo>
                      <a:cubicBezTo>
                        <a:pt x="852488" y="111568"/>
                        <a:pt x="850582" y="105853"/>
                        <a:pt x="845820" y="102996"/>
                      </a:cubicBezTo>
                      <a:cubicBezTo>
                        <a:pt x="841057" y="100138"/>
                        <a:pt x="839153" y="94423"/>
                        <a:pt x="834390" y="91566"/>
                      </a:cubicBezTo>
                      <a:cubicBezTo>
                        <a:pt x="829628" y="88708"/>
                        <a:pt x="824865" y="87756"/>
                        <a:pt x="819150" y="84898"/>
                      </a:cubicBezTo>
                      <a:cubicBezTo>
                        <a:pt x="813435" y="82041"/>
                        <a:pt x="809625" y="80136"/>
                        <a:pt x="804863" y="77278"/>
                      </a:cubicBezTo>
                      <a:cubicBezTo>
                        <a:pt x="800100" y="74421"/>
                        <a:pt x="794385" y="75373"/>
                        <a:pt x="789623" y="72516"/>
                      </a:cubicBezTo>
                      <a:cubicBezTo>
                        <a:pt x="784860" y="69658"/>
                        <a:pt x="782003" y="62991"/>
                        <a:pt x="777240" y="61086"/>
                      </a:cubicBezTo>
                      <a:cubicBezTo>
                        <a:pt x="772478" y="59181"/>
                        <a:pt x="767715" y="55371"/>
                        <a:pt x="762953" y="53466"/>
                      </a:cubicBezTo>
                      <a:cubicBezTo>
                        <a:pt x="758190" y="51561"/>
                        <a:pt x="753428" y="49656"/>
                        <a:pt x="747713" y="47751"/>
                      </a:cubicBezTo>
                      <a:cubicBezTo>
                        <a:pt x="741998" y="45846"/>
                        <a:pt x="736282" y="47751"/>
                        <a:pt x="731520" y="45846"/>
                      </a:cubicBezTo>
                      <a:cubicBezTo>
                        <a:pt x="726757" y="43941"/>
                        <a:pt x="720090" y="45846"/>
                        <a:pt x="715328" y="43941"/>
                      </a:cubicBezTo>
                      <a:cubicBezTo>
                        <a:pt x="710565" y="42036"/>
                        <a:pt x="704850" y="42036"/>
                        <a:pt x="700088" y="40131"/>
                      </a:cubicBezTo>
                      <a:cubicBezTo>
                        <a:pt x="695325" y="38226"/>
                        <a:pt x="692468" y="29653"/>
                        <a:pt x="686753" y="28701"/>
                      </a:cubicBezTo>
                      <a:cubicBezTo>
                        <a:pt x="681038" y="27748"/>
                        <a:pt x="675323" y="31558"/>
                        <a:pt x="669607" y="29653"/>
                      </a:cubicBezTo>
                      <a:cubicBezTo>
                        <a:pt x="663893" y="27748"/>
                        <a:pt x="660082" y="23938"/>
                        <a:pt x="655320" y="22986"/>
                      </a:cubicBezTo>
                      <a:cubicBezTo>
                        <a:pt x="650557" y="22033"/>
                        <a:pt x="645795" y="18223"/>
                        <a:pt x="640080" y="17271"/>
                      </a:cubicBezTo>
                      <a:cubicBezTo>
                        <a:pt x="634365" y="16318"/>
                        <a:pt x="629603" y="16318"/>
                        <a:pt x="623888" y="15366"/>
                      </a:cubicBezTo>
                      <a:cubicBezTo>
                        <a:pt x="618173" y="14413"/>
                        <a:pt x="612457" y="19176"/>
                        <a:pt x="607695" y="18223"/>
                      </a:cubicBezTo>
                      <a:cubicBezTo>
                        <a:pt x="602932" y="17271"/>
                        <a:pt x="598170" y="13461"/>
                        <a:pt x="592455" y="12508"/>
                      </a:cubicBezTo>
                      <a:cubicBezTo>
                        <a:pt x="586740" y="11556"/>
                        <a:pt x="581978" y="8698"/>
                        <a:pt x="577215" y="7746"/>
                      </a:cubicBezTo>
                      <a:cubicBezTo>
                        <a:pt x="571500" y="6793"/>
                        <a:pt x="565785" y="11556"/>
                        <a:pt x="561023" y="11556"/>
                      </a:cubicBezTo>
                      <a:cubicBezTo>
                        <a:pt x="555307" y="10603"/>
                        <a:pt x="550545" y="8698"/>
                        <a:pt x="545782" y="7746"/>
                      </a:cubicBezTo>
                      <a:cubicBezTo>
                        <a:pt x="540068" y="7746"/>
                        <a:pt x="535305" y="9651"/>
                        <a:pt x="529590" y="9651"/>
                      </a:cubicBezTo>
                      <a:cubicBezTo>
                        <a:pt x="523875" y="9651"/>
                        <a:pt x="519113" y="1078"/>
                        <a:pt x="514350" y="126"/>
                      </a:cubicBezTo>
                      <a:cubicBezTo>
                        <a:pt x="508635" y="-827"/>
                        <a:pt x="503873" y="3936"/>
                        <a:pt x="498157" y="3936"/>
                      </a:cubicBezTo>
                      <a:cubicBezTo>
                        <a:pt x="492443" y="3936"/>
                        <a:pt x="487680" y="2983"/>
                        <a:pt x="481965" y="2983"/>
                      </a:cubicBezTo>
                      <a:cubicBezTo>
                        <a:pt x="476250" y="2983"/>
                        <a:pt x="471488" y="4888"/>
                        <a:pt x="465773" y="4888"/>
                      </a:cubicBezTo>
                      <a:cubicBezTo>
                        <a:pt x="460057" y="4888"/>
                        <a:pt x="455295" y="2031"/>
                        <a:pt x="449580" y="2031"/>
                      </a:cubicBezTo>
                      <a:cubicBezTo>
                        <a:pt x="443865" y="2031"/>
                        <a:pt x="439103" y="5841"/>
                        <a:pt x="433388" y="5841"/>
                      </a:cubicBezTo>
                      <a:cubicBezTo>
                        <a:pt x="427673" y="5841"/>
                        <a:pt x="422910" y="7746"/>
                        <a:pt x="417195" y="7746"/>
                      </a:cubicBezTo>
                      <a:cubicBezTo>
                        <a:pt x="411480" y="7746"/>
                        <a:pt x="406718" y="4888"/>
                        <a:pt x="401003" y="5841"/>
                      </a:cubicBezTo>
                      <a:cubicBezTo>
                        <a:pt x="396240" y="5841"/>
                        <a:pt x="389573" y="2031"/>
                        <a:pt x="384810" y="2983"/>
                      </a:cubicBezTo>
                      <a:cubicBezTo>
                        <a:pt x="380048" y="3936"/>
                        <a:pt x="375285" y="12508"/>
                        <a:pt x="369570" y="12508"/>
                      </a:cubicBezTo>
                      <a:cubicBezTo>
                        <a:pt x="363855" y="12508"/>
                        <a:pt x="359093" y="10603"/>
                        <a:pt x="353378" y="11556"/>
                      </a:cubicBezTo>
                      <a:cubicBezTo>
                        <a:pt x="347663" y="12508"/>
                        <a:pt x="342900" y="14413"/>
                        <a:pt x="338138" y="15366"/>
                      </a:cubicBezTo>
                      <a:cubicBezTo>
                        <a:pt x="333375" y="16318"/>
                        <a:pt x="327660" y="17271"/>
                        <a:pt x="322898" y="18223"/>
                      </a:cubicBezTo>
                      <a:cubicBezTo>
                        <a:pt x="318135" y="19176"/>
                        <a:pt x="312420" y="19176"/>
                        <a:pt x="306705" y="20128"/>
                      </a:cubicBezTo>
                      <a:cubicBezTo>
                        <a:pt x="301943" y="21081"/>
                        <a:pt x="295275" y="16318"/>
                        <a:pt x="289560" y="17271"/>
                      </a:cubicBezTo>
                      <a:cubicBezTo>
                        <a:pt x="284798" y="18223"/>
                        <a:pt x="279082" y="19176"/>
                        <a:pt x="273368" y="20128"/>
                      </a:cubicBezTo>
                      <a:cubicBezTo>
                        <a:pt x="268605" y="21081"/>
                        <a:pt x="264795" y="29653"/>
                        <a:pt x="259080" y="30606"/>
                      </a:cubicBezTo>
                      <a:cubicBezTo>
                        <a:pt x="254318" y="31558"/>
                        <a:pt x="247650" y="28701"/>
                        <a:pt x="242888" y="29653"/>
                      </a:cubicBezTo>
                      <a:cubicBezTo>
                        <a:pt x="238125" y="30606"/>
                        <a:pt x="231457" y="29653"/>
                        <a:pt x="226695" y="31558"/>
                      </a:cubicBezTo>
                      <a:cubicBezTo>
                        <a:pt x="221932" y="33463"/>
                        <a:pt x="218123" y="39178"/>
                        <a:pt x="213360" y="41083"/>
                      </a:cubicBezTo>
                      <a:cubicBezTo>
                        <a:pt x="208598" y="42988"/>
                        <a:pt x="201930" y="41083"/>
                        <a:pt x="197168" y="42036"/>
                      </a:cubicBezTo>
                      <a:cubicBezTo>
                        <a:pt x="192405" y="42988"/>
                        <a:pt x="188595" y="49656"/>
                        <a:pt x="183833" y="51561"/>
                      </a:cubicBezTo>
                      <a:cubicBezTo>
                        <a:pt x="179070" y="53466"/>
                        <a:pt x="172402" y="52513"/>
                        <a:pt x="167640" y="54418"/>
                      </a:cubicBezTo>
                      <a:cubicBezTo>
                        <a:pt x="162877" y="56323"/>
                        <a:pt x="160020" y="62991"/>
                        <a:pt x="155258" y="64896"/>
                      </a:cubicBezTo>
                      <a:cubicBezTo>
                        <a:pt x="150495" y="66801"/>
                        <a:pt x="144780" y="67753"/>
                        <a:pt x="140018" y="70611"/>
                      </a:cubicBezTo>
                      <a:cubicBezTo>
                        <a:pt x="135255" y="72516"/>
                        <a:pt x="128588" y="72516"/>
                        <a:pt x="123825" y="74421"/>
                      </a:cubicBezTo>
                      <a:cubicBezTo>
                        <a:pt x="119063" y="76326"/>
                        <a:pt x="117158" y="84898"/>
                        <a:pt x="113348" y="87756"/>
                      </a:cubicBezTo>
                      <a:cubicBezTo>
                        <a:pt x="108585" y="90613"/>
                        <a:pt x="103823" y="92518"/>
                        <a:pt x="100013" y="95376"/>
                      </a:cubicBezTo>
                      <a:cubicBezTo>
                        <a:pt x="96202" y="98233"/>
                        <a:pt x="88583" y="96328"/>
                        <a:pt x="83820" y="99186"/>
                      </a:cubicBezTo>
                      <a:cubicBezTo>
                        <a:pt x="79058" y="102043"/>
                        <a:pt x="74295" y="104901"/>
                        <a:pt x="70485" y="107758"/>
                      </a:cubicBezTo>
                      <a:cubicBezTo>
                        <a:pt x="66675" y="110616"/>
                        <a:pt x="62865" y="115378"/>
                        <a:pt x="59055" y="119188"/>
                      </a:cubicBezTo>
                      <a:cubicBezTo>
                        <a:pt x="55245" y="122998"/>
                        <a:pt x="48577" y="122998"/>
                        <a:pt x="44768" y="126808"/>
                      </a:cubicBezTo>
                      <a:cubicBezTo>
                        <a:pt x="40958" y="129666"/>
                        <a:pt x="37148" y="134428"/>
                        <a:pt x="33338" y="137286"/>
                      </a:cubicBezTo>
                      <a:cubicBezTo>
                        <a:pt x="29527" y="140143"/>
                        <a:pt x="29527" y="148716"/>
                        <a:pt x="25718" y="152526"/>
                      </a:cubicBezTo>
                      <a:cubicBezTo>
                        <a:pt x="21908" y="156336"/>
                        <a:pt x="11430" y="154431"/>
                        <a:pt x="8573" y="157288"/>
                      </a:cubicBezTo>
                      <a:cubicBezTo>
                        <a:pt x="5715" y="161098"/>
                        <a:pt x="8573" y="170623"/>
                        <a:pt x="6668" y="175386"/>
                      </a:cubicBezTo>
                      <a:cubicBezTo>
                        <a:pt x="3810" y="179196"/>
                        <a:pt x="1905" y="183958"/>
                        <a:pt x="0" y="189673"/>
                      </a:cubicBezTo>
                      <a:cubicBezTo>
                        <a:pt x="0" y="194436"/>
                        <a:pt x="952" y="200151"/>
                        <a:pt x="2858" y="204913"/>
                      </a:cubicBezTo>
                      <a:cubicBezTo>
                        <a:pt x="2858" y="209676"/>
                        <a:pt x="4763" y="215391"/>
                        <a:pt x="6668" y="220153"/>
                      </a:cubicBezTo>
                      <a:cubicBezTo>
                        <a:pt x="8573" y="224916"/>
                        <a:pt x="11430" y="229678"/>
                        <a:pt x="14288" y="234441"/>
                      </a:cubicBezTo>
                      <a:cubicBezTo>
                        <a:pt x="18098" y="238251"/>
                        <a:pt x="23813" y="238251"/>
                        <a:pt x="29527" y="241108"/>
                      </a:cubicBezTo>
                      <a:cubicBezTo>
                        <a:pt x="34290" y="243966"/>
                        <a:pt x="37148" y="249681"/>
                        <a:pt x="41910" y="250633"/>
                      </a:cubicBezTo>
                      <a:cubicBezTo>
                        <a:pt x="46673" y="251586"/>
                        <a:pt x="52388" y="256348"/>
                        <a:pt x="58102" y="256348"/>
                      </a:cubicBezTo>
                      <a:cubicBezTo>
                        <a:pt x="63818" y="256348"/>
                        <a:pt x="68580" y="250633"/>
                        <a:pt x="73343" y="248728"/>
                      </a:cubicBezTo>
                      <a:cubicBezTo>
                        <a:pt x="78105" y="246823"/>
                        <a:pt x="82868" y="244918"/>
                        <a:pt x="87630" y="243013"/>
                      </a:cubicBezTo>
                      <a:cubicBezTo>
                        <a:pt x="92393" y="240156"/>
                        <a:pt x="96202" y="237298"/>
                        <a:pt x="100013" y="233488"/>
                      </a:cubicBezTo>
                      <a:cubicBezTo>
                        <a:pt x="103823" y="229678"/>
                        <a:pt x="107633" y="225868"/>
                        <a:pt x="112395" y="223011"/>
                      </a:cubicBezTo>
                      <a:cubicBezTo>
                        <a:pt x="117158" y="220153"/>
                        <a:pt x="125730" y="223011"/>
                        <a:pt x="130493" y="220153"/>
                      </a:cubicBezTo>
                      <a:cubicBezTo>
                        <a:pt x="135255" y="217296"/>
                        <a:pt x="135255" y="208723"/>
                        <a:pt x="140018" y="205866"/>
                      </a:cubicBezTo>
                      <a:cubicBezTo>
                        <a:pt x="144780" y="203008"/>
                        <a:pt x="152400" y="204913"/>
                        <a:pt x="157163" y="202056"/>
                      </a:cubicBezTo>
                      <a:cubicBezTo>
                        <a:pt x="161925" y="199198"/>
                        <a:pt x="164783" y="194436"/>
                        <a:pt x="169545" y="191578"/>
                      </a:cubicBezTo>
                      <a:cubicBezTo>
                        <a:pt x="174308" y="188721"/>
                        <a:pt x="177165" y="183006"/>
                        <a:pt x="181927" y="181101"/>
                      </a:cubicBezTo>
                      <a:cubicBezTo>
                        <a:pt x="186690" y="178243"/>
                        <a:pt x="192405" y="177291"/>
                        <a:pt x="197168" y="175386"/>
                      </a:cubicBezTo>
                      <a:cubicBezTo>
                        <a:pt x="201930" y="173481"/>
                        <a:pt x="205740" y="167766"/>
                        <a:pt x="210502" y="165861"/>
                      </a:cubicBezTo>
                      <a:cubicBezTo>
                        <a:pt x="215265" y="163956"/>
                        <a:pt x="220980" y="163003"/>
                        <a:pt x="225743" y="161098"/>
                      </a:cubicBezTo>
                      <a:cubicBezTo>
                        <a:pt x="230505" y="159193"/>
                        <a:pt x="235268" y="156336"/>
                        <a:pt x="240982" y="154431"/>
                      </a:cubicBezTo>
                      <a:cubicBezTo>
                        <a:pt x="246698" y="152526"/>
                        <a:pt x="251460" y="151573"/>
                        <a:pt x="256223" y="149668"/>
                      </a:cubicBezTo>
                      <a:cubicBezTo>
                        <a:pt x="260985" y="147763"/>
                        <a:pt x="267653" y="151573"/>
                        <a:pt x="273368" y="149668"/>
                      </a:cubicBezTo>
                      <a:cubicBezTo>
                        <a:pt x="279082" y="147763"/>
                        <a:pt x="282893" y="142048"/>
                        <a:pt x="287655" y="141096"/>
                      </a:cubicBezTo>
                      <a:cubicBezTo>
                        <a:pt x="292418" y="140143"/>
                        <a:pt x="298132" y="136333"/>
                        <a:pt x="302895" y="135381"/>
                      </a:cubicBezTo>
                      <a:cubicBezTo>
                        <a:pt x="308610" y="134428"/>
                        <a:pt x="314325" y="139191"/>
                        <a:pt x="320040" y="138238"/>
                      </a:cubicBezTo>
                      <a:lnTo>
                        <a:pt x="336232" y="135381"/>
                      </a:lnTo>
                      <a:lnTo>
                        <a:pt x="352425" y="133476"/>
                      </a:lnTo>
                      <a:cubicBezTo>
                        <a:pt x="358140" y="132523"/>
                        <a:pt x="362903" y="133476"/>
                        <a:pt x="368618" y="132523"/>
                      </a:cubicBezTo>
                      <a:cubicBezTo>
                        <a:pt x="374332" y="131571"/>
                        <a:pt x="378143" y="123951"/>
                        <a:pt x="383857" y="122998"/>
                      </a:cubicBezTo>
                      <a:cubicBezTo>
                        <a:pt x="389573" y="122046"/>
                        <a:pt x="394335" y="124903"/>
                        <a:pt x="400050" y="123951"/>
                      </a:cubicBezTo>
                      <a:cubicBezTo>
                        <a:pt x="405765" y="123951"/>
                        <a:pt x="410528" y="121093"/>
                        <a:pt x="416243" y="120141"/>
                      </a:cubicBezTo>
                      <a:cubicBezTo>
                        <a:pt x="421957" y="119188"/>
                        <a:pt x="427673" y="124903"/>
                        <a:pt x="432435" y="123951"/>
                      </a:cubicBezTo>
                      <a:cubicBezTo>
                        <a:pt x="438150" y="123951"/>
                        <a:pt x="442913" y="127761"/>
                        <a:pt x="448628" y="127761"/>
                      </a:cubicBezTo>
                      <a:cubicBezTo>
                        <a:pt x="454343" y="127761"/>
                        <a:pt x="459105" y="122046"/>
                        <a:pt x="464820" y="122046"/>
                      </a:cubicBezTo>
                      <a:cubicBezTo>
                        <a:pt x="470535" y="122046"/>
                        <a:pt x="476250" y="120141"/>
                        <a:pt x="481013" y="121093"/>
                      </a:cubicBezTo>
                      <a:cubicBezTo>
                        <a:pt x="486728" y="121093"/>
                        <a:pt x="491490" y="124903"/>
                        <a:pt x="497205" y="124903"/>
                      </a:cubicBezTo>
                      <a:cubicBezTo>
                        <a:pt x="502920" y="124903"/>
                        <a:pt x="507682" y="127761"/>
                        <a:pt x="513398" y="127761"/>
                      </a:cubicBezTo>
                      <a:cubicBezTo>
                        <a:pt x="519113" y="127761"/>
                        <a:pt x="524828" y="124903"/>
                        <a:pt x="529590" y="124903"/>
                      </a:cubicBezTo>
                      <a:cubicBezTo>
                        <a:pt x="535305" y="124903"/>
                        <a:pt x="540068" y="128713"/>
                        <a:pt x="545782" y="129666"/>
                      </a:cubicBezTo>
                      <a:cubicBezTo>
                        <a:pt x="551498" y="130618"/>
                        <a:pt x="557213" y="124903"/>
                        <a:pt x="562928" y="124903"/>
                      </a:cubicBezTo>
                      <a:cubicBezTo>
                        <a:pt x="568643" y="125856"/>
                        <a:pt x="573405" y="130618"/>
                        <a:pt x="578168" y="131571"/>
                      </a:cubicBezTo>
                      <a:cubicBezTo>
                        <a:pt x="582930" y="132523"/>
                        <a:pt x="588645" y="136333"/>
                        <a:pt x="593407" y="137286"/>
                      </a:cubicBezTo>
                      <a:cubicBezTo>
                        <a:pt x="599123" y="138238"/>
                        <a:pt x="605790" y="131571"/>
                        <a:pt x="610553" y="132523"/>
                      </a:cubicBezTo>
                      <a:cubicBezTo>
                        <a:pt x="615315" y="133476"/>
                        <a:pt x="620078" y="138238"/>
                        <a:pt x="625793" y="139191"/>
                      </a:cubicBezTo>
                      <a:cubicBezTo>
                        <a:pt x="631507" y="140143"/>
                        <a:pt x="636270" y="141096"/>
                        <a:pt x="641985" y="143001"/>
                      </a:cubicBezTo>
                      <a:cubicBezTo>
                        <a:pt x="646748" y="143953"/>
                        <a:pt x="651510" y="147763"/>
                        <a:pt x="657225" y="149668"/>
                      </a:cubicBezTo>
                      <a:cubicBezTo>
                        <a:pt x="662940" y="150621"/>
                        <a:pt x="668655" y="149668"/>
                        <a:pt x="673418" y="151573"/>
                      </a:cubicBezTo>
                      <a:cubicBezTo>
                        <a:pt x="678180" y="153478"/>
                        <a:pt x="683895" y="154431"/>
                        <a:pt x="688657" y="156336"/>
                      </a:cubicBezTo>
                      <a:cubicBezTo>
                        <a:pt x="693420" y="158241"/>
                        <a:pt x="699135" y="158241"/>
                        <a:pt x="704850" y="160146"/>
                      </a:cubicBezTo>
                      <a:cubicBezTo>
                        <a:pt x="709613" y="162051"/>
                        <a:pt x="714375" y="166813"/>
                        <a:pt x="719138" y="168718"/>
                      </a:cubicBezTo>
                      <a:cubicBezTo>
                        <a:pt x="723900" y="170623"/>
                        <a:pt x="730568" y="169671"/>
                        <a:pt x="735330" y="171576"/>
                      </a:cubicBezTo>
                      <a:cubicBezTo>
                        <a:pt x="740093" y="173481"/>
                        <a:pt x="743903" y="179196"/>
                        <a:pt x="748665" y="181101"/>
                      </a:cubicBezTo>
                      <a:cubicBezTo>
                        <a:pt x="753428" y="183006"/>
                        <a:pt x="757238" y="187768"/>
                        <a:pt x="762000" y="190626"/>
                      </a:cubicBezTo>
                      <a:cubicBezTo>
                        <a:pt x="766763" y="193483"/>
                        <a:pt x="772478" y="194436"/>
                        <a:pt x="776288" y="197293"/>
                      </a:cubicBezTo>
                      <a:cubicBezTo>
                        <a:pt x="780098" y="200151"/>
                        <a:pt x="782955" y="206818"/>
                        <a:pt x="787718" y="209676"/>
                      </a:cubicBezTo>
                      <a:cubicBezTo>
                        <a:pt x="792480" y="212533"/>
                        <a:pt x="800100" y="211581"/>
                        <a:pt x="803910" y="214438"/>
                      </a:cubicBezTo>
                      <a:cubicBezTo>
                        <a:pt x="808673" y="217296"/>
                        <a:pt x="809625" y="225868"/>
                        <a:pt x="813435" y="228726"/>
                      </a:cubicBezTo>
                      <a:cubicBezTo>
                        <a:pt x="817245" y="231583"/>
                        <a:pt x="825818" y="230631"/>
                        <a:pt x="829628" y="233488"/>
                      </a:cubicBezTo>
                      <a:cubicBezTo>
                        <a:pt x="833438" y="237298"/>
                        <a:pt x="837248" y="241108"/>
                        <a:pt x="842010" y="243966"/>
                      </a:cubicBezTo>
                      <a:cubicBezTo>
                        <a:pt x="846773" y="246823"/>
                        <a:pt x="851535" y="248728"/>
                        <a:pt x="857250" y="250633"/>
                      </a:cubicBezTo>
                      <a:cubicBezTo>
                        <a:pt x="862965" y="251586"/>
                        <a:pt x="868680" y="248728"/>
                        <a:pt x="873443" y="248728"/>
                      </a:cubicBezTo>
                      <a:cubicBezTo>
                        <a:pt x="878205" y="249681"/>
                        <a:pt x="883920" y="248728"/>
                        <a:pt x="888682" y="247776"/>
                      </a:cubicBezTo>
                      <a:cubicBezTo>
                        <a:pt x="893445" y="245871"/>
                        <a:pt x="898207" y="243013"/>
                        <a:pt x="902018" y="240156"/>
                      </a:cubicBezTo>
                      <a:cubicBezTo>
                        <a:pt x="906780" y="237298"/>
                        <a:pt x="913448" y="237298"/>
                        <a:pt x="917257" y="233488"/>
                      </a:cubicBezTo>
                      <a:cubicBezTo>
                        <a:pt x="921068" y="229678"/>
                        <a:pt x="923925" y="224916"/>
                        <a:pt x="925830" y="220153"/>
                      </a:cubicBezTo>
                      <a:cubicBezTo>
                        <a:pt x="928688" y="215391"/>
                        <a:pt x="929640" y="210628"/>
                        <a:pt x="930593" y="204913"/>
                      </a:cubicBezTo>
                      <a:cubicBezTo>
                        <a:pt x="931545" y="199198"/>
                        <a:pt x="936307" y="193483"/>
                        <a:pt x="935355" y="188721"/>
                      </a:cubicBezTo>
                      <a:cubicBezTo>
                        <a:pt x="934403" y="183006"/>
                        <a:pt x="932498" y="177291"/>
                        <a:pt x="929640" y="172528"/>
                      </a:cubicBezTo>
                      <a:cubicBezTo>
                        <a:pt x="929640" y="168718"/>
                        <a:pt x="921068" y="168718"/>
                        <a:pt x="917257" y="164908"/>
                      </a:cubicBezTo>
                      <a:close/>
                    </a:path>
                  </a:pathLst>
                </a:custGeom>
                <a:solidFill>
                  <a:srgbClr val="7ECAAA"/>
                </a:solidFill>
                <a:ln w="9525" cap="flat">
                  <a:noFill/>
                  <a:prstDash val="solid"/>
                  <a:miter/>
                </a:ln>
              </p:spPr>
              <p:txBody>
                <a:bodyPr rtlCol="0" anchor="ctr"/>
                <a:lstStyle/>
                <a:p>
                  <a:endParaRPr lang="en-US"/>
                </a:p>
              </p:txBody>
            </p:sp>
            <p:grpSp>
              <p:nvGrpSpPr>
                <p:cNvPr id="123" name="Group 122">
                  <a:extLst>
                    <a:ext uri="{FF2B5EF4-FFF2-40B4-BE49-F238E27FC236}">
                      <a16:creationId xmlns:a16="http://schemas.microsoft.com/office/drawing/2014/main" id="{0D892929-4253-DA40-B57F-256459588A03}"/>
                    </a:ext>
                  </a:extLst>
                </p:cNvPr>
                <p:cNvGrpSpPr/>
                <p:nvPr/>
              </p:nvGrpSpPr>
              <p:grpSpPr>
                <a:xfrm>
                  <a:off x="3639773" y="3070036"/>
                  <a:ext cx="363326" cy="628060"/>
                  <a:chOff x="3639773" y="3070036"/>
                  <a:chExt cx="363326" cy="628060"/>
                </a:xfrm>
              </p:grpSpPr>
              <p:sp>
                <p:nvSpPr>
                  <p:cNvPr id="128" name="Oval 127">
                    <a:extLst>
                      <a:ext uri="{FF2B5EF4-FFF2-40B4-BE49-F238E27FC236}">
                        <a16:creationId xmlns:a16="http://schemas.microsoft.com/office/drawing/2014/main" id="{26874250-48F5-4C46-9694-B14A2DDD29EC}"/>
                      </a:ext>
                    </a:extLst>
                  </p:cNvPr>
                  <p:cNvSpPr/>
                  <p:nvPr/>
                </p:nvSpPr>
                <p:spPr>
                  <a:xfrm>
                    <a:off x="3639773" y="3207221"/>
                    <a:ext cx="356896" cy="355830"/>
                  </a:xfrm>
                  <a:prstGeom prst="ellipse">
                    <a:avLst/>
                  </a:prstGeom>
                  <a:solidFill>
                    <a:srgbClr val="517F57"/>
                  </a:solidFill>
                  <a:ln w="9525" cap="flat">
                    <a:noFill/>
                    <a:prstDash val="solid"/>
                    <a:miter/>
                  </a:ln>
                </p:spPr>
                <p:txBody>
                  <a:bodyPr rtlCol="0" anchor="ctr"/>
                  <a:lstStyle/>
                  <a:p>
                    <a:endParaRPr lang="en-US"/>
                  </a:p>
                </p:txBody>
              </p:sp>
              <p:sp>
                <p:nvSpPr>
                  <p:cNvPr id="129" name="Round Same Side Corner Rectangle 128">
                    <a:extLst>
                      <a:ext uri="{FF2B5EF4-FFF2-40B4-BE49-F238E27FC236}">
                        <a16:creationId xmlns:a16="http://schemas.microsoft.com/office/drawing/2014/main" id="{442C8DA0-1D28-FE41-A53E-6D01255260DC}"/>
                      </a:ext>
                    </a:extLst>
                  </p:cNvPr>
                  <p:cNvSpPr/>
                  <p:nvPr/>
                </p:nvSpPr>
                <p:spPr>
                  <a:xfrm rot="16200000">
                    <a:off x="3592752" y="3319999"/>
                    <a:ext cx="482016" cy="129686"/>
                  </a:xfrm>
                  <a:prstGeom prst="round2SameRect">
                    <a:avLst>
                      <a:gd name="adj1" fmla="val 50000"/>
                      <a:gd name="adj2" fmla="val 0"/>
                    </a:avLst>
                  </a:prstGeom>
                  <a:solidFill>
                    <a:srgbClr val="7ECAAA"/>
                  </a:solidFill>
                  <a:ln w="9525" cap="flat">
                    <a:noFill/>
                    <a:prstDash val="solid"/>
                    <a:miter/>
                  </a:ln>
                </p:spPr>
                <p:txBody>
                  <a:bodyPr rtlCol="0" anchor="ctr"/>
                  <a:lstStyle/>
                  <a:p>
                    <a:endParaRPr lang="en-US"/>
                  </a:p>
                </p:txBody>
              </p:sp>
              <p:sp>
                <p:nvSpPr>
                  <p:cNvPr id="130" name="Rounded Rectangle 129">
                    <a:extLst>
                      <a:ext uri="{FF2B5EF4-FFF2-40B4-BE49-F238E27FC236}">
                        <a16:creationId xmlns:a16="http://schemas.microsoft.com/office/drawing/2014/main" id="{AD237C89-52B1-624B-8F0B-07687A4A67D7}"/>
                      </a:ext>
                    </a:extLst>
                  </p:cNvPr>
                  <p:cNvSpPr/>
                  <p:nvPr/>
                </p:nvSpPr>
                <p:spPr>
                  <a:xfrm>
                    <a:off x="3873415" y="3070036"/>
                    <a:ext cx="129684" cy="628060"/>
                  </a:xfrm>
                  <a:prstGeom prst="roundRect">
                    <a:avLst>
                      <a:gd name="adj" fmla="val 33804"/>
                    </a:avLst>
                  </a:prstGeom>
                  <a:solidFill>
                    <a:srgbClr val="517F57"/>
                  </a:solidFill>
                  <a:ln w="9525" cap="flat">
                    <a:noFill/>
                    <a:prstDash val="solid"/>
                    <a:miter/>
                  </a:ln>
                </p:spPr>
                <p:txBody>
                  <a:bodyPr rtlCol="0" anchor="ctr"/>
                  <a:lstStyle/>
                  <a:p>
                    <a:endParaRPr lang="en-US"/>
                  </a:p>
                </p:txBody>
              </p:sp>
            </p:grpSp>
            <p:grpSp>
              <p:nvGrpSpPr>
                <p:cNvPr id="124" name="Group 123">
                  <a:extLst>
                    <a:ext uri="{FF2B5EF4-FFF2-40B4-BE49-F238E27FC236}">
                      <a16:creationId xmlns:a16="http://schemas.microsoft.com/office/drawing/2014/main" id="{5667DE02-4439-4D48-84DE-15010356835C}"/>
                    </a:ext>
                  </a:extLst>
                </p:cNvPr>
                <p:cNvGrpSpPr/>
                <p:nvPr/>
              </p:nvGrpSpPr>
              <p:grpSpPr>
                <a:xfrm flipH="1">
                  <a:off x="4895890" y="3070036"/>
                  <a:ext cx="363326" cy="628060"/>
                  <a:chOff x="3639773" y="3070036"/>
                  <a:chExt cx="363326" cy="628060"/>
                </a:xfrm>
              </p:grpSpPr>
              <p:sp>
                <p:nvSpPr>
                  <p:cNvPr id="125" name="Oval 124">
                    <a:extLst>
                      <a:ext uri="{FF2B5EF4-FFF2-40B4-BE49-F238E27FC236}">
                        <a16:creationId xmlns:a16="http://schemas.microsoft.com/office/drawing/2014/main" id="{1B9A9C60-AA11-414A-8F32-CC7596D77487}"/>
                      </a:ext>
                    </a:extLst>
                  </p:cNvPr>
                  <p:cNvSpPr/>
                  <p:nvPr/>
                </p:nvSpPr>
                <p:spPr>
                  <a:xfrm>
                    <a:off x="3639773" y="3207221"/>
                    <a:ext cx="356896" cy="355830"/>
                  </a:xfrm>
                  <a:prstGeom prst="ellipse">
                    <a:avLst/>
                  </a:prstGeom>
                  <a:solidFill>
                    <a:srgbClr val="517F57"/>
                  </a:solidFill>
                  <a:ln w="9525" cap="flat">
                    <a:noFill/>
                    <a:prstDash val="solid"/>
                    <a:miter/>
                  </a:ln>
                </p:spPr>
                <p:txBody>
                  <a:bodyPr rtlCol="0" anchor="ctr"/>
                  <a:lstStyle/>
                  <a:p>
                    <a:endParaRPr lang="en-US"/>
                  </a:p>
                </p:txBody>
              </p:sp>
              <p:sp>
                <p:nvSpPr>
                  <p:cNvPr id="126" name="Round Same Side Corner Rectangle 125">
                    <a:extLst>
                      <a:ext uri="{FF2B5EF4-FFF2-40B4-BE49-F238E27FC236}">
                        <a16:creationId xmlns:a16="http://schemas.microsoft.com/office/drawing/2014/main" id="{BECB3F80-97EA-7A4E-B83E-6D5435FA5B38}"/>
                      </a:ext>
                    </a:extLst>
                  </p:cNvPr>
                  <p:cNvSpPr/>
                  <p:nvPr/>
                </p:nvSpPr>
                <p:spPr>
                  <a:xfrm rot="16200000">
                    <a:off x="3592752" y="3319999"/>
                    <a:ext cx="482016" cy="129686"/>
                  </a:xfrm>
                  <a:prstGeom prst="round2SameRect">
                    <a:avLst>
                      <a:gd name="adj1" fmla="val 50000"/>
                      <a:gd name="adj2" fmla="val 0"/>
                    </a:avLst>
                  </a:prstGeom>
                  <a:solidFill>
                    <a:srgbClr val="7ECAAA"/>
                  </a:solidFill>
                  <a:ln w="9525" cap="flat">
                    <a:noFill/>
                    <a:prstDash val="solid"/>
                    <a:miter/>
                  </a:ln>
                </p:spPr>
                <p:txBody>
                  <a:bodyPr rtlCol="0" anchor="ctr"/>
                  <a:lstStyle/>
                  <a:p>
                    <a:endParaRPr lang="en-US"/>
                  </a:p>
                </p:txBody>
              </p:sp>
              <p:sp>
                <p:nvSpPr>
                  <p:cNvPr id="127" name="Rounded Rectangle 126">
                    <a:extLst>
                      <a:ext uri="{FF2B5EF4-FFF2-40B4-BE49-F238E27FC236}">
                        <a16:creationId xmlns:a16="http://schemas.microsoft.com/office/drawing/2014/main" id="{0F56E090-11AE-A94E-A973-7F902A98650B}"/>
                      </a:ext>
                    </a:extLst>
                  </p:cNvPr>
                  <p:cNvSpPr/>
                  <p:nvPr/>
                </p:nvSpPr>
                <p:spPr>
                  <a:xfrm>
                    <a:off x="3873415" y="3070036"/>
                    <a:ext cx="129684" cy="628060"/>
                  </a:xfrm>
                  <a:prstGeom prst="roundRect">
                    <a:avLst>
                      <a:gd name="adj" fmla="val 33804"/>
                    </a:avLst>
                  </a:prstGeom>
                  <a:solidFill>
                    <a:srgbClr val="517F57"/>
                  </a:solidFill>
                  <a:ln w="9525" cap="flat">
                    <a:noFill/>
                    <a:prstDash val="solid"/>
                    <a:miter/>
                  </a:ln>
                </p:spPr>
                <p:txBody>
                  <a:bodyPr rtlCol="0" anchor="ctr"/>
                  <a:lstStyle/>
                  <a:p>
                    <a:endParaRPr lang="en-US"/>
                  </a:p>
                </p:txBody>
              </p:sp>
            </p:grpSp>
          </p:grpSp>
        </p:grpSp>
        <p:sp>
          <p:nvSpPr>
            <p:cNvPr id="102" name="Freeform 101">
              <a:extLst>
                <a:ext uri="{FF2B5EF4-FFF2-40B4-BE49-F238E27FC236}">
                  <a16:creationId xmlns:a16="http://schemas.microsoft.com/office/drawing/2014/main" id="{D6661804-EC47-3E49-8FCF-5D3AF726414B}"/>
                </a:ext>
              </a:extLst>
            </p:cNvPr>
            <p:cNvSpPr/>
            <p:nvPr/>
          </p:nvSpPr>
          <p:spPr>
            <a:xfrm>
              <a:off x="4551613" y="5122258"/>
              <a:ext cx="2702728" cy="162542"/>
            </a:xfrm>
            <a:custGeom>
              <a:avLst/>
              <a:gdLst>
                <a:gd name="connsiteX0" fmla="*/ 162454 w 2702728"/>
                <a:gd name="connsiteY0" fmla="*/ 0 h 162542"/>
                <a:gd name="connsiteX1" fmla="*/ 2702728 w 2702728"/>
                <a:gd name="connsiteY1" fmla="*/ 0 h 162542"/>
                <a:gd name="connsiteX2" fmla="*/ 2702728 w 2702728"/>
                <a:gd name="connsiteY2" fmla="*/ 162542 h 162542"/>
                <a:gd name="connsiteX3" fmla="*/ 0 w 2702728"/>
                <a:gd name="connsiteY3" fmla="*/ 162542 h 162542"/>
                <a:gd name="connsiteX4" fmla="*/ 613 w 2702728"/>
                <a:gd name="connsiteY4" fmla="*/ 161841 h 162542"/>
                <a:gd name="connsiteX5" fmla="*/ 162454 w 2702728"/>
                <a:gd name="connsiteY5" fmla="*/ 0 h 16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2728" h="162542">
                  <a:moveTo>
                    <a:pt x="162454" y="0"/>
                  </a:moveTo>
                  <a:lnTo>
                    <a:pt x="2702728" y="0"/>
                  </a:lnTo>
                  <a:lnTo>
                    <a:pt x="2702728" y="162542"/>
                  </a:lnTo>
                  <a:lnTo>
                    <a:pt x="0" y="162542"/>
                  </a:lnTo>
                  <a:lnTo>
                    <a:pt x="613" y="161841"/>
                  </a:lnTo>
                  <a:lnTo>
                    <a:pt x="162454" y="0"/>
                  </a:lnTo>
                  <a:close/>
                </a:path>
              </a:pathLst>
            </a:custGeom>
            <a:solidFill>
              <a:srgbClr val="B68C5D"/>
            </a:solidFill>
          </p:spPr>
          <p:txBody>
            <a:bodyPr wrap="square" lIns="0" tIns="0" rIns="0" bIns="0" rtlCol="0" anchor="ctr">
              <a:noAutofit/>
            </a:bodyPr>
            <a:lstStyle/>
            <a:p>
              <a:pPr algn="l"/>
              <a:endParaRPr lang="en-US" dirty="0">
                <a:latin typeface="+mn-lt"/>
              </a:endParaRPr>
            </a:p>
          </p:txBody>
        </p:sp>
        <p:pic>
          <p:nvPicPr>
            <p:cNvPr id="103" name="Picture 102">
              <a:extLst>
                <a:ext uri="{FF2B5EF4-FFF2-40B4-BE49-F238E27FC236}">
                  <a16:creationId xmlns:a16="http://schemas.microsoft.com/office/drawing/2014/main" id="{37F234B1-4890-BA44-B3A9-E1A4E30B9720}"/>
                </a:ext>
              </a:extLst>
            </p:cNvPr>
            <p:cNvPicPr>
              <a:picLocks noChangeAspect="1"/>
            </p:cNvPicPr>
            <p:nvPr/>
          </p:nvPicPr>
          <p:blipFill>
            <a:blip r:embed="rId6"/>
            <a:stretch>
              <a:fillRect/>
            </a:stretch>
          </p:blipFill>
          <p:spPr>
            <a:xfrm>
              <a:off x="4463902" y="3685848"/>
              <a:ext cx="2842582" cy="1598952"/>
            </a:xfrm>
            <a:prstGeom prst="rect">
              <a:avLst/>
            </a:prstGeom>
            <a:noFill/>
            <a:ln>
              <a:solidFill>
                <a:schemeClr val="accent1"/>
              </a:solidFill>
            </a:ln>
          </p:spPr>
        </p:pic>
      </p:grpSp>
      <p:grpSp>
        <p:nvGrpSpPr>
          <p:cNvPr id="133" name="Group 132">
            <a:extLst>
              <a:ext uri="{FF2B5EF4-FFF2-40B4-BE49-F238E27FC236}">
                <a16:creationId xmlns:a16="http://schemas.microsoft.com/office/drawing/2014/main" id="{536C4DD5-EE32-2141-82D8-A00818A61765}"/>
              </a:ext>
            </a:extLst>
          </p:cNvPr>
          <p:cNvGrpSpPr/>
          <p:nvPr/>
        </p:nvGrpSpPr>
        <p:grpSpPr>
          <a:xfrm>
            <a:off x="8104734" y="1581860"/>
            <a:ext cx="3568300" cy="2007168"/>
            <a:chOff x="7872120" y="1810907"/>
            <a:chExt cx="2842582" cy="1598952"/>
          </a:xfrm>
        </p:grpSpPr>
        <p:grpSp>
          <p:nvGrpSpPr>
            <p:cNvPr id="134" name="Group 133">
              <a:extLst>
                <a:ext uri="{FF2B5EF4-FFF2-40B4-BE49-F238E27FC236}">
                  <a16:creationId xmlns:a16="http://schemas.microsoft.com/office/drawing/2014/main" id="{9D62072E-4759-604D-B699-D8B84197031A}"/>
                </a:ext>
              </a:extLst>
            </p:cNvPr>
            <p:cNvGrpSpPr/>
            <p:nvPr/>
          </p:nvGrpSpPr>
          <p:grpSpPr>
            <a:xfrm>
              <a:off x="7872120" y="1810907"/>
              <a:ext cx="2842582" cy="1598952"/>
              <a:chOff x="4463902" y="3685848"/>
              <a:chExt cx="2842582" cy="1598952"/>
            </a:xfrm>
          </p:grpSpPr>
          <p:pic>
            <p:nvPicPr>
              <p:cNvPr id="137" name="Picture 136">
                <a:extLst>
                  <a:ext uri="{FF2B5EF4-FFF2-40B4-BE49-F238E27FC236}">
                    <a16:creationId xmlns:a16="http://schemas.microsoft.com/office/drawing/2014/main" id="{4FD72936-B90B-D94F-AE56-E57BEAB86DD6}"/>
                  </a:ext>
                </a:extLst>
              </p:cNvPr>
              <p:cNvPicPr>
                <a:picLocks noChangeAspect="1"/>
              </p:cNvPicPr>
              <p:nvPr/>
            </p:nvPicPr>
            <p:blipFill rotWithShape="1">
              <a:blip r:embed="rId7"/>
              <a:srcRect/>
              <a:stretch/>
            </p:blipFill>
            <p:spPr>
              <a:xfrm>
                <a:off x="4463902" y="3685848"/>
                <a:ext cx="2842582" cy="1598952"/>
              </a:xfrm>
              <a:prstGeom prst="rect">
                <a:avLst/>
              </a:prstGeom>
              <a:gradFill>
                <a:gsLst>
                  <a:gs pos="84000">
                    <a:schemeClr val="bg2">
                      <a:lumMod val="20000"/>
                      <a:lumOff val="80000"/>
                    </a:schemeClr>
                  </a:gs>
                  <a:gs pos="0">
                    <a:schemeClr val="bg2">
                      <a:lumMod val="26000"/>
                      <a:lumOff val="74000"/>
                    </a:schemeClr>
                  </a:gs>
                </a:gsLst>
                <a:lin ang="5400000" scaled="0"/>
              </a:gradFill>
              <a:ln>
                <a:solidFill>
                  <a:schemeClr val="accent1"/>
                </a:solidFill>
              </a:ln>
            </p:spPr>
          </p:pic>
          <p:sp>
            <p:nvSpPr>
              <p:cNvPr id="138" name="Freeform 137">
                <a:extLst>
                  <a:ext uri="{FF2B5EF4-FFF2-40B4-BE49-F238E27FC236}">
                    <a16:creationId xmlns:a16="http://schemas.microsoft.com/office/drawing/2014/main" id="{62492645-96B4-5946-9BE5-4A160ACA55EB}"/>
                  </a:ext>
                </a:extLst>
              </p:cNvPr>
              <p:cNvSpPr/>
              <p:nvPr/>
            </p:nvSpPr>
            <p:spPr>
              <a:xfrm>
                <a:off x="6247051" y="4644828"/>
                <a:ext cx="1059433" cy="639972"/>
              </a:xfrm>
              <a:custGeom>
                <a:avLst/>
                <a:gdLst>
                  <a:gd name="connsiteX0" fmla="*/ 0 w 1059433"/>
                  <a:gd name="connsiteY0" fmla="*/ 0 h 639972"/>
                  <a:gd name="connsiteX1" fmla="*/ 857756 w 1059433"/>
                  <a:gd name="connsiteY1" fmla="*/ 0 h 639972"/>
                  <a:gd name="connsiteX2" fmla="*/ 1059433 w 1059433"/>
                  <a:gd name="connsiteY2" fmla="*/ 129650 h 639972"/>
                  <a:gd name="connsiteX3" fmla="*/ 1059433 w 1059433"/>
                  <a:gd name="connsiteY3" fmla="*/ 639972 h 639972"/>
                  <a:gd name="connsiteX4" fmla="*/ 242007 w 1059433"/>
                  <a:gd name="connsiteY4" fmla="*/ 639972 h 639972"/>
                  <a:gd name="connsiteX5" fmla="*/ 0 w 1059433"/>
                  <a:gd name="connsiteY5" fmla="*/ 0 h 63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433" h="639972">
                    <a:moveTo>
                      <a:pt x="0" y="0"/>
                    </a:moveTo>
                    <a:lnTo>
                      <a:pt x="857756" y="0"/>
                    </a:lnTo>
                    <a:lnTo>
                      <a:pt x="1059433" y="129650"/>
                    </a:lnTo>
                    <a:lnTo>
                      <a:pt x="1059433" y="639972"/>
                    </a:lnTo>
                    <a:lnTo>
                      <a:pt x="242007" y="639972"/>
                    </a:lnTo>
                    <a:lnTo>
                      <a:pt x="0" y="0"/>
                    </a:lnTo>
                    <a:close/>
                  </a:path>
                </a:pathLst>
              </a:custGeom>
              <a:solidFill>
                <a:srgbClr val="B68C5D"/>
              </a:solidFill>
            </p:spPr>
            <p:txBody>
              <a:bodyPr wrap="square" lIns="0" tIns="0" rIns="0" bIns="0" rtlCol="0" anchor="ctr">
                <a:noAutofit/>
              </a:bodyPr>
              <a:lstStyle/>
              <a:p>
                <a:pPr algn="l"/>
                <a:endParaRPr lang="en-US" dirty="0">
                  <a:latin typeface="+mn-lt"/>
                </a:endParaRPr>
              </a:p>
            </p:txBody>
          </p:sp>
          <p:grpSp>
            <p:nvGrpSpPr>
              <p:cNvPr id="139" name="Group 138">
                <a:extLst>
                  <a:ext uri="{FF2B5EF4-FFF2-40B4-BE49-F238E27FC236}">
                    <a16:creationId xmlns:a16="http://schemas.microsoft.com/office/drawing/2014/main" id="{146D48B8-7AFB-8645-A164-3DD637D3E1C2}"/>
                  </a:ext>
                </a:extLst>
              </p:cNvPr>
              <p:cNvGrpSpPr/>
              <p:nvPr/>
            </p:nvGrpSpPr>
            <p:grpSpPr>
              <a:xfrm>
                <a:off x="6933856" y="4005558"/>
                <a:ext cx="372628" cy="558350"/>
                <a:chOff x="6967241" y="4005558"/>
                <a:chExt cx="372628" cy="558350"/>
              </a:xfrm>
            </p:grpSpPr>
            <p:sp>
              <p:nvSpPr>
                <p:cNvPr id="172" name="Freeform 171">
                  <a:extLst>
                    <a:ext uri="{FF2B5EF4-FFF2-40B4-BE49-F238E27FC236}">
                      <a16:creationId xmlns:a16="http://schemas.microsoft.com/office/drawing/2014/main" id="{D2AD23AB-19FF-0B4C-8150-507734255C61}"/>
                    </a:ext>
                  </a:extLst>
                </p:cNvPr>
                <p:cNvSpPr/>
                <p:nvPr/>
              </p:nvSpPr>
              <p:spPr>
                <a:xfrm>
                  <a:off x="6967241" y="4005558"/>
                  <a:ext cx="372627" cy="558350"/>
                </a:xfrm>
                <a:custGeom>
                  <a:avLst/>
                  <a:gdLst>
                    <a:gd name="connsiteX0" fmla="*/ 0 w 364142"/>
                    <a:gd name="connsiteY0" fmla="*/ 8092 h 558350"/>
                    <a:gd name="connsiteX1" fmla="*/ 16185 w 364142"/>
                    <a:gd name="connsiteY1" fmla="*/ 485522 h 558350"/>
                    <a:gd name="connsiteX2" fmla="*/ 356050 w 364142"/>
                    <a:gd name="connsiteY2" fmla="*/ 558350 h 558350"/>
                    <a:gd name="connsiteX3" fmla="*/ 364142 w 364142"/>
                    <a:gd name="connsiteY3" fmla="*/ 0 h 558350"/>
                    <a:gd name="connsiteX4" fmla="*/ 0 w 364142"/>
                    <a:gd name="connsiteY4" fmla="*/ 8092 h 558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42" h="558350">
                      <a:moveTo>
                        <a:pt x="0" y="8092"/>
                      </a:moveTo>
                      <a:lnTo>
                        <a:pt x="16185" y="485522"/>
                      </a:lnTo>
                      <a:lnTo>
                        <a:pt x="356050" y="558350"/>
                      </a:lnTo>
                      <a:lnTo>
                        <a:pt x="364142" y="0"/>
                      </a:lnTo>
                      <a:lnTo>
                        <a:pt x="0" y="8092"/>
                      </a:lnTo>
                      <a:close/>
                    </a:path>
                  </a:pathLst>
                </a:custGeom>
                <a:solidFill>
                  <a:schemeClr val="bg2"/>
                </a:solidFill>
              </p:spPr>
              <p:txBody>
                <a:bodyPr wrap="square" lIns="0" tIns="0" rIns="0" bIns="0" rtlCol="0" anchor="ctr">
                  <a:noAutofit/>
                </a:bodyPr>
                <a:lstStyle/>
                <a:p>
                  <a:pPr algn="l"/>
                  <a:endParaRPr lang="en-US" dirty="0">
                    <a:latin typeface="+mn-lt"/>
                  </a:endParaRPr>
                </a:p>
              </p:txBody>
            </p:sp>
            <p:sp>
              <p:nvSpPr>
                <p:cNvPr id="173" name="Freeform 172">
                  <a:extLst>
                    <a:ext uri="{FF2B5EF4-FFF2-40B4-BE49-F238E27FC236}">
                      <a16:creationId xmlns:a16="http://schemas.microsoft.com/office/drawing/2014/main" id="{1E979367-58AC-3742-978E-BF23FFDE7BD0}"/>
                    </a:ext>
                  </a:extLst>
                </p:cNvPr>
                <p:cNvSpPr/>
                <p:nvPr/>
              </p:nvSpPr>
              <p:spPr>
                <a:xfrm>
                  <a:off x="6999675" y="4018001"/>
                  <a:ext cx="340194" cy="521630"/>
                </a:xfrm>
                <a:custGeom>
                  <a:avLst/>
                  <a:gdLst>
                    <a:gd name="connsiteX0" fmla="*/ 0 w 364142"/>
                    <a:gd name="connsiteY0" fmla="*/ 8092 h 558350"/>
                    <a:gd name="connsiteX1" fmla="*/ 16185 w 364142"/>
                    <a:gd name="connsiteY1" fmla="*/ 485522 h 558350"/>
                    <a:gd name="connsiteX2" fmla="*/ 356050 w 364142"/>
                    <a:gd name="connsiteY2" fmla="*/ 558350 h 558350"/>
                    <a:gd name="connsiteX3" fmla="*/ 364142 w 364142"/>
                    <a:gd name="connsiteY3" fmla="*/ 0 h 558350"/>
                    <a:gd name="connsiteX4" fmla="*/ 0 w 364142"/>
                    <a:gd name="connsiteY4" fmla="*/ 8092 h 558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42" h="558350">
                      <a:moveTo>
                        <a:pt x="0" y="8092"/>
                      </a:moveTo>
                      <a:lnTo>
                        <a:pt x="16185" y="485522"/>
                      </a:lnTo>
                      <a:lnTo>
                        <a:pt x="356050" y="558350"/>
                      </a:lnTo>
                      <a:lnTo>
                        <a:pt x="364142" y="0"/>
                      </a:lnTo>
                      <a:lnTo>
                        <a:pt x="0" y="8092"/>
                      </a:lnTo>
                      <a:close/>
                    </a:path>
                  </a:pathLst>
                </a:custGeom>
                <a:solidFill>
                  <a:schemeClr val="bg1"/>
                </a:solidFill>
              </p:spPr>
              <p:txBody>
                <a:bodyPr wrap="square" lIns="0" tIns="0" rIns="0" bIns="0" rtlCol="0" anchor="ctr">
                  <a:noAutofit/>
                </a:bodyPr>
                <a:lstStyle/>
                <a:p>
                  <a:pPr algn="l"/>
                  <a:endParaRPr lang="en-US" dirty="0">
                    <a:latin typeface="+mn-lt"/>
                  </a:endParaRPr>
                </a:p>
              </p:txBody>
            </p:sp>
          </p:grpSp>
          <p:sp>
            <p:nvSpPr>
              <p:cNvPr id="140" name="Freeform 139">
                <a:extLst>
                  <a:ext uri="{FF2B5EF4-FFF2-40B4-BE49-F238E27FC236}">
                    <a16:creationId xmlns:a16="http://schemas.microsoft.com/office/drawing/2014/main" id="{127CEE29-0DA0-1043-8099-0DDF9A20DEAF}"/>
                  </a:ext>
                </a:extLst>
              </p:cNvPr>
              <p:cNvSpPr/>
              <p:nvPr/>
            </p:nvSpPr>
            <p:spPr>
              <a:xfrm>
                <a:off x="6748758" y="4790485"/>
                <a:ext cx="501706" cy="291313"/>
              </a:xfrm>
              <a:custGeom>
                <a:avLst/>
                <a:gdLst>
                  <a:gd name="connsiteX0" fmla="*/ 0 w 501706"/>
                  <a:gd name="connsiteY0" fmla="*/ 16184 h 291313"/>
                  <a:gd name="connsiteX1" fmla="*/ 234669 w 501706"/>
                  <a:gd name="connsiteY1" fmla="*/ 0 h 291313"/>
                  <a:gd name="connsiteX2" fmla="*/ 501706 w 501706"/>
                  <a:gd name="connsiteY2" fmla="*/ 291313 h 291313"/>
                  <a:gd name="connsiteX3" fmla="*/ 210392 w 501706"/>
                  <a:gd name="connsiteY3" fmla="*/ 283221 h 291313"/>
                  <a:gd name="connsiteX4" fmla="*/ 0 w 501706"/>
                  <a:gd name="connsiteY4" fmla="*/ 16184 h 291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706" h="291313">
                    <a:moveTo>
                      <a:pt x="0" y="16184"/>
                    </a:moveTo>
                    <a:lnTo>
                      <a:pt x="234669" y="0"/>
                    </a:lnTo>
                    <a:lnTo>
                      <a:pt x="501706" y="291313"/>
                    </a:lnTo>
                    <a:lnTo>
                      <a:pt x="210392" y="283221"/>
                    </a:lnTo>
                    <a:lnTo>
                      <a:pt x="0" y="16184"/>
                    </a:lnTo>
                    <a:close/>
                  </a:path>
                </a:pathLst>
              </a:custGeom>
              <a:solidFill>
                <a:schemeClr val="bg2"/>
              </a:solidFill>
            </p:spPr>
            <p:txBody>
              <a:bodyPr wrap="square" lIns="0" tIns="0" rIns="0" bIns="0" rtlCol="0" anchor="ctr">
                <a:noAutofit/>
              </a:bodyPr>
              <a:lstStyle/>
              <a:p>
                <a:pPr algn="l"/>
                <a:endParaRPr lang="en-US" dirty="0">
                  <a:latin typeface="+mn-lt"/>
                </a:endParaRPr>
              </a:p>
            </p:txBody>
          </p:sp>
          <p:grpSp>
            <p:nvGrpSpPr>
              <p:cNvPr id="141" name="Group 140">
                <a:extLst>
                  <a:ext uri="{FF2B5EF4-FFF2-40B4-BE49-F238E27FC236}">
                    <a16:creationId xmlns:a16="http://schemas.microsoft.com/office/drawing/2014/main" id="{CD966C3D-511A-DC4D-959F-E23292DD9CC1}"/>
                  </a:ext>
                </a:extLst>
              </p:cNvPr>
              <p:cNvGrpSpPr/>
              <p:nvPr/>
            </p:nvGrpSpPr>
            <p:grpSpPr>
              <a:xfrm>
                <a:off x="5357526" y="3890420"/>
                <a:ext cx="1055334" cy="1236378"/>
                <a:chOff x="5277309" y="3892638"/>
                <a:chExt cx="1199795" cy="1405622"/>
              </a:xfrm>
            </p:grpSpPr>
            <p:sp>
              <p:nvSpPr>
                <p:cNvPr id="144" name="Freeform 143">
                  <a:extLst>
                    <a:ext uri="{FF2B5EF4-FFF2-40B4-BE49-F238E27FC236}">
                      <a16:creationId xmlns:a16="http://schemas.microsoft.com/office/drawing/2014/main" id="{240D90D0-18CB-2447-8DCF-401B7A05BA0E}"/>
                    </a:ext>
                  </a:extLst>
                </p:cNvPr>
                <p:cNvSpPr/>
                <p:nvPr/>
              </p:nvSpPr>
              <p:spPr>
                <a:xfrm>
                  <a:off x="5474885" y="3892638"/>
                  <a:ext cx="851517" cy="953891"/>
                </a:xfrm>
                <a:custGeom>
                  <a:avLst/>
                  <a:gdLst>
                    <a:gd name="connsiteX0" fmla="*/ 1054416 w 1869755"/>
                    <a:gd name="connsiteY0" fmla="*/ 1965960 h 2094547"/>
                    <a:gd name="connsiteX1" fmla="*/ 1073466 w 1869755"/>
                    <a:gd name="connsiteY1" fmla="*/ 1964055 h 2094547"/>
                    <a:gd name="connsiteX2" fmla="*/ 1087753 w 1869755"/>
                    <a:gd name="connsiteY2" fmla="*/ 1976438 h 2094547"/>
                    <a:gd name="connsiteX3" fmla="*/ 1103946 w 1869755"/>
                    <a:gd name="connsiteY3" fmla="*/ 1985010 h 2094547"/>
                    <a:gd name="connsiteX4" fmla="*/ 1122996 w 1869755"/>
                    <a:gd name="connsiteY4" fmla="*/ 1985010 h 2094547"/>
                    <a:gd name="connsiteX5" fmla="*/ 1137283 w 1869755"/>
                    <a:gd name="connsiteY5" fmla="*/ 1999298 h 2094547"/>
                    <a:gd name="connsiteX6" fmla="*/ 1157286 w 1869755"/>
                    <a:gd name="connsiteY6" fmla="*/ 1998345 h 2094547"/>
                    <a:gd name="connsiteX7" fmla="*/ 1172526 w 1869755"/>
                    <a:gd name="connsiteY7" fmla="*/ 2007870 h 2094547"/>
                    <a:gd name="connsiteX8" fmla="*/ 1190623 w 1869755"/>
                    <a:gd name="connsiteY8" fmla="*/ 2011680 h 2094547"/>
                    <a:gd name="connsiteX9" fmla="*/ 1204911 w 1869755"/>
                    <a:gd name="connsiteY9" fmla="*/ 2025015 h 2094547"/>
                    <a:gd name="connsiteX10" fmla="*/ 1223008 w 1869755"/>
                    <a:gd name="connsiteY10" fmla="*/ 2028825 h 2094547"/>
                    <a:gd name="connsiteX11" fmla="*/ 1238248 w 1869755"/>
                    <a:gd name="connsiteY11" fmla="*/ 2040255 h 2094547"/>
                    <a:gd name="connsiteX12" fmla="*/ 1256346 w 1869755"/>
                    <a:gd name="connsiteY12" fmla="*/ 2042160 h 2094547"/>
                    <a:gd name="connsiteX13" fmla="*/ 1274443 w 1869755"/>
                    <a:gd name="connsiteY13" fmla="*/ 2044065 h 2094547"/>
                    <a:gd name="connsiteX14" fmla="*/ 1288731 w 1869755"/>
                    <a:gd name="connsiteY14" fmla="*/ 2057400 h 2094547"/>
                    <a:gd name="connsiteX15" fmla="*/ 1305876 w 1869755"/>
                    <a:gd name="connsiteY15" fmla="*/ 2064068 h 2094547"/>
                    <a:gd name="connsiteX16" fmla="*/ 1324926 w 1869755"/>
                    <a:gd name="connsiteY16" fmla="*/ 2064068 h 2094547"/>
                    <a:gd name="connsiteX17" fmla="*/ 1341118 w 1869755"/>
                    <a:gd name="connsiteY17" fmla="*/ 2071688 h 2094547"/>
                    <a:gd name="connsiteX18" fmla="*/ 1357311 w 1869755"/>
                    <a:gd name="connsiteY18" fmla="*/ 2081213 h 2094547"/>
                    <a:gd name="connsiteX19" fmla="*/ 1377313 w 1869755"/>
                    <a:gd name="connsiteY19" fmla="*/ 2074545 h 2094547"/>
                    <a:gd name="connsiteX20" fmla="*/ 1393506 w 1869755"/>
                    <a:gd name="connsiteY20" fmla="*/ 2083118 h 2094547"/>
                    <a:gd name="connsiteX21" fmla="*/ 1411603 w 1869755"/>
                    <a:gd name="connsiteY21" fmla="*/ 2084070 h 2094547"/>
                    <a:gd name="connsiteX22" fmla="*/ 1429701 w 1869755"/>
                    <a:gd name="connsiteY22" fmla="*/ 2082165 h 2094547"/>
                    <a:gd name="connsiteX23" fmla="*/ 1446846 w 1869755"/>
                    <a:gd name="connsiteY23" fmla="*/ 2088833 h 2094547"/>
                    <a:gd name="connsiteX24" fmla="*/ 1464943 w 1869755"/>
                    <a:gd name="connsiteY24" fmla="*/ 2087880 h 2094547"/>
                    <a:gd name="connsiteX25" fmla="*/ 1483041 w 1869755"/>
                    <a:gd name="connsiteY25" fmla="*/ 2094548 h 2094547"/>
                    <a:gd name="connsiteX26" fmla="*/ 1501138 w 1869755"/>
                    <a:gd name="connsiteY26" fmla="*/ 2084070 h 2094547"/>
                    <a:gd name="connsiteX27" fmla="*/ 1519236 w 1869755"/>
                    <a:gd name="connsiteY27" fmla="*/ 2085023 h 2094547"/>
                    <a:gd name="connsiteX28" fmla="*/ 1537333 w 1869755"/>
                    <a:gd name="connsiteY28" fmla="*/ 2085975 h 2094547"/>
                    <a:gd name="connsiteX29" fmla="*/ 1555431 w 1869755"/>
                    <a:gd name="connsiteY29" fmla="*/ 2082165 h 2094547"/>
                    <a:gd name="connsiteX30" fmla="*/ 1573528 w 1869755"/>
                    <a:gd name="connsiteY30" fmla="*/ 2082165 h 2094547"/>
                    <a:gd name="connsiteX31" fmla="*/ 1591626 w 1869755"/>
                    <a:gd name="connsiteY31" fmla="*/ 2079308 h 2094547"/>
                    <a:gd name="connsiteX32" fmla="*/ 1609723 w 1869755"/>
                    <a:gd name="connsiteY32" fmla="*/ 2080260 h 2094547"/>
                    <a:gd name="connsiteX33" fmla="*/ 1627821 w 1869755"/>
                    <a:gd name="connsiteY33" fmla="*/ 2087880 h 2094547"/>
                    <a:gd name="connsiteX34" fmla="*/ 1645918 w 1869755"/>
                    <a:gd name="connsiteY34" fmla="*/ 2085023 h 2094547"/>
                    <a:gd name="connsiteX35" fmla="*/ 1663063 w 1869755"/>
                    <a:gd name="connsiteY35" fmla="*/ 2076450 h 2094547"/>
                    <a:gd name="connsiteX36" fmla="*/ 1682113 w 1869755"/>
                    <a:gd name="connsiteY36" fmla="*/ 2083118 h 2094547"/>
                    <a:gd name="connsiteX37" fmla="*/ 1699258 w 1869755"/>
                    <a:gd name="connsiteY37" fmla="*/ 2076450 h 2094547"/>
                    <a:gd name="connsiteX38" fmla="*/ 1717356 w 1869755"/>
                    <a:gd name="connsiteY38" fmla="*/ 2079308 h 2094547"/>
                    <a:gd name="connsiteX39" fmla="*/ 1734501 w 1869755"/>
                    <a:gd name="connsiteY39" fmla="*/ 2072640 h 2094547"/>
                    <a:gd name="connsiteX40" fmla="*/ 1752598 w 1869755"/>
                    <a:gd name="connsiteY40" fmla="*/ 2071688 h 2094547"/>
                    <a:gd name="connsiteX41" fmla="*/ 1770696 w 1869755"/>
                    <a:gd name="connsiteY41" fmla="*/ 2068830 h 2094547"/>
                    <a:gd name="connsiteX42" fmla="*/ 1788793 w 1869755"/>
                    <a:gd name="connsiteY42" fmla="*/ 2068830 h 2094547"/>
                    <a:gd name="connsiteX43" fmla="*/ 1804986 w 1869755"/>
                    <a:gd name="connsiteY43" fmla="*/ 2063115 h 2094547"/>
                    <a:gd name="connsiteX44" fmla="*/ 1805938 w 1869755"/>
                    <a:gd name="connsiteY44" fmla="*/ 2046923 h 2094547"/>
                    <a:gd name="connsiteX45" fmla="*/ 1807843 w 1869755"/>
                    <a:gd name="connsiteY45" fmla="*/ 2029778 h 2094547"/>
                    <a:gd name="connsiteX46" fmla="*/ 1822131 w 1869755"/>
                    <a:gd name="connsiteY46" fmla="*/ 2014538 h 2094547"/>
                    <a:gd name="connsiteX47" fmla="*/ 1822131 w 1869755"/>
                    <a:gd name="connsiteY47" fmla="*/ 1996440 h 2094547"/>
                    <a:gd name="connsiteX48" fmla="*/ 1826893 w 1869755"/>
                    <a:gd name="connsiteY48" fmla="*/ 1979295 h 2094547"/>
                    <a:gd name="connsiteX49" fmla="*/ 1832608 w 1869755"/>
                    <a:gd name="connsiteY49" fmla="*/ 1962150 h 2094547"/>
                    <a:gd name="connsiteX50" fmla="*/ 1835466 w 1869755"/>
                    <a:gd name="connsiteY50" fmla="*/ 1945005 h 2094547"/>
                    <a:gd name="connsiteX51" fmla="*/ 1833561 w 1869755"/>
                    <a:gd name="connsiteY51" fmla="*/ 1926908 h 2094547"/>
                    <a:gd name="connsiteX52" fmla="*/ 1835466 w 1869755"/>
                    <a:gd name="connsiteY52" fmla="*/ 1908810 h 2094547"/>
                    <a:gd name="connsiteX53" fmla="*/ 1837371 w 1869755"/>
                    <a:gd name="connsiteY53" fmla="*/ 1890713 h 2094547"/>
                    <a:gd name="connsiteX54" fmla="*/ 1837371 w 1869755"/>
                    <a:gd name="connsiteY54" fmla="*/ 1872615 h 2094547"/>
                    <a:gd name="connsiteX55" fmla="*/ 1844038 w 1869755"/>
                    <a:gd name="connsiteY55" fmla="*/ 1855470 h 2094547"/>
                    <a:gd name="connsiteX56" fmla="*/ 1847848 w 1869755"/>
                    <a:gd name="connsiteY56" fmla="*/ 1838325 h 2094547"/>
                    <a:gd name="connsiteX57" fmla="*/ 1849753 w 1869755"/>
                    <a:gd name="connsiteY57" fmla="*/ 1820228 h 2094547"/>
                    <a:gd name="connsiteX58" fmla="*/ 1854516 w 1869755"/>
                    <a:gd name="connsiteY58" fmla="*/ 1803083 h 2094547"/>
                    <a:gd name="connsiteX59" fmla="*/ 1856421 w 1869755"/>
                    <a:gd name="connsiteY59" fmla="*/ 1784985 h 2094547"/>
                    <a:gd name="connsiteX60" fmla="*/ 1861183 w 1869755"/>
                    <a:gd name="connsiteY60" fmla="*/ 1767840 h 2094547"/>
                    <a:gd name="connsiteX61" fmla="*/ 1863088 w 1869755"/>
                    <a:gd name="connsiteY61" fmla="*/ 1749743 h 2094547"/>
                    <a:gd name="connsiteX62" fmla="*/ 1862136 w 1869755"/>
                    <a:gd name="connsiteY62" fmla="*/ 1731645 h 2094547"/>
                    <a:gd name="connsiteX63" fmla="*/ 1854516 w 1869755"/>
                    <a:gd name="connsiteY63" fmla="*/ 1713548 h 2094547"/>
                    <a:gd name="connsiteX64" fmla="*/ 1855468 w 1869755"/>
                    <a:gd name="connsiteY64" fmla="*/ 1695450 h 2094547"/>
                    <a:gd name="connsiteX65" fmla="*/ 1866898 w 1869755"/>
                    <a:gd name="connsiteY65" fmla="*/ 1678305 h 2094547"/>
                    <a:gd name="connsiteX66" fmla="*/ 1863088 w 1869755"/>
                    <a:gd name="connsiteY66" fmla="*/ 1660208 h 2094547"/>
                    <a:gd name="connsiteX67" fmla="*/ 1867851 w 1869755"/>
                    <a:gd name="connsiteY67" fmla="*/ 1643063 h 2094547"/>
                    <a:gd name="connsiteX68" fmla="*/ 1869756 w 1869755"/>
                    <a:gd name="connsiteY68" fmla="*/ 1624965 h 2094547"/>
                    <a:gd name="connsiteX69" fmla="*/ 1861183 w 1869755"/>
                    <a:gd name="connsiteY69" fmla="*/ 1606868 h 2094547"/>
                    <a:gd name="connsiteX70" fmla="*/ 1865946 w 1869755"/>
                    <a:gd name="connsiteY70" fmla="*/ 1588770 h 2094547"/>
                    <a:gd name="connsiteX71" fmla="*/ 1863088 w 1869755"/>
                    <a:gd name="connsiteY71" fmla="*/ 1570673 h 2094547"/>
                    <a:gd name="connsiteX72" fmla="*/ 1859278 w 1869755"/>
                    <a:gd name="connsiteY72" fmla="*/ 1552575 h 2094547"/>
                    <a:gd name="connsiteX73" fmla="*/ 1863088 w 1869755"/>
                    <a:gd name="connsiteY73" fmla="*/ 1534478 h 2094547"/>
                    <a:gd name="connsiteX74" fmla="*/ 1863088 w 1869755"/>
                    <a:gd name="connsiteY74" fmla="*/ 1516380 h 2094547"/>
                    <a:gd name="connsiteX75" fmla="*/ 1860231 w 1869755"/>
                    <a:gd name="connsiteY75" fmla="*/ 1498283 h 2094547"/>
                    <a:gd name="connsiteX76" fmla="*/ 1854516 w 1869755"/>
                    <a:gd name="connsiteY76" fmla="*/ 1481138 h 2094547"/>
                    <a:gd name="connsiteX77" fmla="*/ 1851658 w 1869755"/>
                    <a:gd name="connsiteY77" fmla="*/ 1463993 h 2094547"/>
                    <a:gd name="connsiteX78" fmla="*/ 1849753 w 1869755"/>
                    <a:gd name="connsiteY78" fmla="*/ 1445895 h 2094547"/>
                    <a:gd name="connsiteX79" fmla="*/ 1857373 w 1869755"/>
                    <a:gd name="connsiteY79" fmla="*/ 1425893 h 2094547"/>
                    <a:gd name="connsiteX80" fmla="*/ 1847848 w 1869755"/>
                    <a:gd name="connsiteY80" fmla="*/ 1409700 h 2094547"/>
                    <a:gd name="connsiteX81" fmla="*/ 1842133 w 1869755"/>
                    <a:gd name="connsiteY81" fmla="*/ 1392555 h 2094547"/>
                    <a:gd name="connsiteX82" fmla="*/ 1842133 w 1869755"/>
                    <a:gd name="connsiteY82" fmla="*/ 1373505 h 2094547"/>
                    <a:gd name="connsiteX83" fmla="*/ 1830703 w 1869755"/>
                    <a:gd name="connsiteY83" fmla="*/ 1358265 h 2094547"/>
                    <a:gd name="connsiteX84" fmla="*/ 1831656 w 1869755"/>
                    <a:gd name="connsiteY84" fmla="*/ 1339215 h 2094547"/>
                    <a:gd name="connsiteX85" fmla="*/ 1818321 w 1869755"/>
                    <a:gd name="connsiteY85" fmla="*/ 1324928 h 2094547"/>
                    <a:gd name="connsiteX86" fmla="*/ 1814511 w 1869755"/>
                    <a:gd name="connsiteY86" fmla="*/ 1306830 h 2094547"/>
                    <a:gd name="connsiteX87" fmla="*/ 1809748 w 1869755"/>
                    <a:gd name="connsiteY87" fmla="*/ 1289685 h 2094547"/>
                    <a:gd name="connsiteX88" fmla="*/ 1801176 w 1869755"/>
                    <a:gd name="connsiteY88" fmla="*/ 1273493 h 2094547"/>
                    <a:gd name="connsiteX89" fmla="*/ 1802128 w 1869755"/>
                    <a:gd name="connsiteY89" fmla="*/ 1253490 h 2094547"/>
                    <a:gd name="connsiteX90" fmla="*/ 1795461 w 1869755"/>
                    <a:gd name="connsiteY90" fmla="*/ 1236345 h 2094547"/>
                    <a:gd name="connsiteX91" fmla="*/ 1786888 w 1869755"/>
                    <a:gd name="connsiteY91" fmla="*/ 1220153 h 2094547"/>
                    <a:gd name="connsiteX92" fmla="*/ 1771648 w 1869755"/>
                    <a:gd name="connsiteY92" fmla="*/ 1207770 h 2094547"/>
                    <a:gd name="connsiteX93" fmla="*/ 1766886 w 1869755"/>
                    <a:gd name="connsiteY93" fmla="*/ 1189673 h 2094547"/>
                    <a:gd name="connsiteX94" fmla="*/ 1755456 w 1869755"/>
                    <a:gd name="connsiteY94" fmla="*/ 1175385 h 2094547"/>
                    <a:gd name="connsiteX95" fmla="*/ 1747836 w 1869755"/>
                    <a:gd name="connsiteY95" fmla="*/ 1159193 h 2094547"/>
                    <a:gd name="connsiteX96" fmla="*/ 1736406 w 1869755"/>
                    <a:gd name="connsiteY96" fmla="*/ 1143000 h 2094547"/>
                    <a:gd name="connsiteX97" fmla="*/ 1721166 w 1869755"/>
                    <a:gd name="connsiteY97" fmla="*/ 1131570 h 2094547"/>
                    <a:gd name="connsiteX98" fmla="*/ 1709736 w 1869755"/>
                    <a:gd name="connsiteY98" fmla="*/ 1118235 h 2094547"/>
                    <a:gd name="connsiteX99" fmla="*/ 1707831 w 1869755"/>
                    <a:gd name="connsiteY99" fmla="*/ 1098233 h 2094547"/>
                    <a:gd name="connsiteX100" fmla="*/ 1698306 w 1869755"/>
                    <a:gd name="connsiteY100" fmla="*/ 1082993 h 2094547"/>
                    <a:gd name="connsiteX101" fmla="*/ 1687828 w 1869755"/>
                    <a:gd name="connsiteY101" fmla="*/ 1068705 h 2094547"/>
                    <a:gd name="connsiteX102" fmla="*/ 1672588 w 1869755"/>
                    <a:gd name="connsiteY102" fmla="*/ 1057275 h 2094547"/>
                    <a:gd name="connsiteX103" fmla="*/ 1661158 w 1869755"/>
                    <a:gd name="connsiteY103" fmla="*/ 1043940 h 2094547"/>
                    <a:gd name="connsiteX104" fmla="*/ 1654491 w 1869755"/>
                    <a:gd name="connsiteY104" fmla="*/ 1025843 h 2094547"/>
                    <a:gd name="connsiteX105" fmla="*/ 1637346 w 1869755"/>
                    <a:gd name="connsiteY105" fmla="*/ 1017270 h 2094547"/>
                    <a:gd name="connsiteX106" fmla="*/ 1625916 w 1869755"/>
                    <a:gd name="connsiteY106" fmla="*/ 1002983 h 2094547"/>
                    <a:gd name="connsiteX107" fmla="*/ 1612581 w 1869755"/>
                    <a:gd name="connsiteY107" fmla="*/ 990600 h 2094547"/>
                    <a:gd name="connsiteX108" fmla="*/ 1603056 w 1869755"/>
                    <a:gd name="connsiteY108" fmla="*/ 975360 h 2094547"/>
                    <a:gd name="connsiteX109" fmla="*/ 1589721 w 1869755"/>
                    <a:gd name="connsiteY109" fmla="*/ 962978 h 2094547"/>
                    <a:gd name="connsiteX110" fmla="*/ 1582101 w 1869755"/>
                    <a:gd name="connsiteY110" fmla="*/ 945833 h 2094547"/>
                    <a:gd name="connsiteX111" fmla="*/ 1571623 w 1869755"/>
                    <a:gd name="connsiteY111" fmla="*/ 931545 h 2094547"/>
                    <a:gd name="connsiteX112" fmla="*/ 1558288 w 1869755"/>
                    <a:gd name="connsiteY112" fmla="*/ 919163 h 2094547"/>
                    <a:gd name="connsiteX113" fmla="*/ 1547811 w 1869755"/>
                    <a:gd name="connsiteY113" fmla="*/ 904875 h 2094547"/>
                    <a:gd name="connsiteX114" fmla="*/ 1534476 w 1869755"/>
                    <a:gd name="connsiteY114" fmla="*/ 892493 h 2094547"/>
                    <a:gd name="connsiteX115" fmla="*/ 1524951 w 1869755"/>
                    <a:gd name="connsiteY115" fmla="*/ 876300 h 2094547"/>
                    <a:gd name="connsiteX116" fmla="*/ 1504948 w 1869755"/>
                    <a:gd name="connsiteY116" fmla="*/ 869633 h 2094547"/>
                    <a:gd name="connsiteX117" fmla="*/ 1499233 w 1869755"/>
                    <a:gd name="connsiteY117" fmla="*/ 850583 h 2094547"/>
                    <a:gd name="connsiteX118" fmla="*/ 1489708 w 1869755"/>
                    <a:gd name="connsiteY118" fmla="*/ 835343 h 2094547"/>
                    <a:gd name="connsiteX119" fmla="*/ 1477326 w 1869755"/>
                    <a:gd name="connsiteY119" fmla="*/ 822960 h 2094547"/>
                    <a:gd name="connsiteX120" fmla="*/ 1460181 w 1869755"/>
                    <a:gd name="connsiteY120" fmla="*/ 813435 h 2094547"/>
                    <a:gd name="connsiteX121" fmla="*/ 1454466 w 1869755"/>
                    <a:gd name="connsiteY121" fmla="*/ 795338 h 2094547"/>
                    <a:gd name="connsiteX122" fmla="*/ 1438273 w 1869755"/>
                    <a:gd name="connsiteY122" fmla="*/ 784860 h 2094547"/>
                    <a:gd name="connsiteX123" fmla="*/ 1435416 w 1869755"/>
                    <a:gd name="connsiteY123" fmla="*/ 765810 h 2094547"/>
                    <a:gd name="connsiteX124" fmla="*/ 1427796 w 1869755"/>
                    <a:gd name="connsiteY124" fmla="*/ 750570 h 2094547"/>
                    <a:gd name="connsiteX125" fmla="*/ 1412556 w 1869755"/>
                    <a:gd name="connsiteY125" fmla="*/ 737235 h 2094547"/>
                    <a:gd name="connsiteX126" fmla="*/ 1414461 w 1869755"/>
                    <a:gd name="connsiteY126" fmla="*/ 718185 h 2094547"/>
                    <a:gd name="connsiteX127" fmla="*/ 1405888 w 1869755"/>
                    <a:gd name="connsiteY127" fmla="*/ 701993 h 2094547"/>
                    <a:gd name="connsiteX128" fmla="*/ 1412556 w 1869755"/>
                    <a:gd name="connsiteY128" fmla="*/ 682943 h 2094547"/>
                    <a:gd name="connsiteX129" fmla="*/ 1399221 w 1869755"/>
                    <a:gd name="connsiteY129" fmla="*/ 666750 h 2094547"/>
                    <a:gd name="connsiteX130" fmla="*/ 1405888 w 1869755"/>
                    <a:gd name="connsiteY130" fmla="*/ 647700 h 2094547"/>
                    <a:gd name="connsiteX131" fmla="*/ 1403983 w 1869755"/>
                    <a:gd name="connsiteY131" fmla="*/ 629603 h 2094547"/>
                    <a:gd name="connsiteX132" fmla="*/ 1399221 w 1869755"/>
                    <a:gd name="connsiteY132" fmla="*/ 612458 h 2094547"/>
                    <a:gd name="connsiteX133" fmla="*/ 1396363 w 1869755"/>
                    <a:gd name="connsiteY133" fmla="*/ 595313 h 2094547"/>
                    <a:gd name="connsiteX134" fmla="*/ 1398268 w 1869755"/>
                    <a:gd name="connsiteY134" fmla="*/ 577215 h 2094547"/>
                    <a:gd name="connsiteX135" fmla="*/ 1394458 w 1869755"/>
                    <a:gd name="connsiteY135" fmla="*/ 560070 h 2094547"/>
                    <a:gd name="connsiteX136" fmla="*/ 1389696 w 1869755"/>
                    <a:gd name="connsiteY136" fmla="*/ 542925 h 2094547"/>
                    <a:gd name="connsiteX137" fmla="*/ 1389696 w 1869755"/>
                    <a:gd name="connsiteY137" fmla="*/ 524828 h 2094547"/>
                    <a:gd name="connsiteX138" fmla="*/ 1383981 w 1869755"/>
                    <a:gd name="connsiteY138" fmla="*/ 504825 h 2094547"/>
                    <a:gd name="connsiteX139" fmla="*/ 1379218 w 1869755"/>
                    <a:gd name="connsiteY139" fmla="*/ 487680 h 2094547"/>
                    <a:gd name="connsiteX140" fmla="*/ 1383981 w 1869755"/>
                    <a:gd name="connsiteY140" fmla="*/ 469583 h 2094547"/>
                    <a:gd name="connsiteX141" fmla="*/ 1378266 w 1869755"/>
                    <a:gd name="connsiteY141" fmla="*/ 452438 h 2094547"/>
                    <a:gd name="connsiteX142" fmla="*/ 1371598 w 1869755"/>
                    <a:gd name="connsiteY142" fmla="*/ 435293 h 2094547"/>
                    <a:gd name="connsiteX143" fmla="*/ 1376361 w 1869755"/>
                    <a:gd name="connsiteY143" fmla="*/ 416243 h 2094547"/>
                    <a:gd name="connsiteX144" fmla="*/ 1367788 w 1869755"/>
                    <a:gd name="connsiteY144" fmla="*/ 399098 h 2094547"/>
                    <a:gd name="connsiteX145" fmla="*/ 1363026 w 1869755"/>
                    <a:gd name="connsiteY145" fmla="*/ 381953 h 2094547"/>
                    <a:gd name="connsiteX146" fmla="*/ 1357311 w 1869755"/>
                    <a:gd name="connsiteY146" fmla="*/ 364808 h 2094547"/>
                    <a:gd name="connsiteX147" fmla="*/ 1357311 w 1869755"/>
                    <a:gd name="connsiteY147" fmla="*/ 346710 h 2094547"/>
                    <a:gd name="connsiteX148" fmla="*/ 1360168 w 1869755"/>
                    <a:gd name="connsiteY148" fmla="*/ 327660 h 2094547"/>
                    <a:gd name="connsiteX149" fmla="*/ 1352548 w 1869755"/>
                    <a:gd name="connsiteY149" fmla="*/ 310515 h 2094547"/>
                    <a:gd name="connsiteX150" fmla="*/ 1340166 w 1869755"/>
                    <a:gd name="connsiteY150" fmla="*/ 295275 h 2094547"/>
                    <a:gd name="connsiteX151" fmla="*/ 1334451 w 1869755"/>
                    <a:gd name="connsiteY151" fmla="*/ 278130 h 2094547"/>
                    <a:gd name="connsiteX152" fmla="*/ 1334451 w 1869755"/>
                    <a:gd name="connsiteY152" fmla="*/ 259080 h 2094547"/>
                    <a:gd name="connsiteX153" fmla="*/ 1324926 w 1869755"/>
                    <a:gd name="connsiteY153" fmla="*/ 243840 h 2094547"/>
                    <a:gd name="connsiteX154" fmla="*/ 1319211 w 1869755"/>
                    <a:gd name="connsiteY154" fmla="*/ 226695 h 2094547"/>
                    <a:gd name="connsiteX155" fmla="*/ 1310638 w 1869755"/>
                    <a:gd name="connsiteY155" fmla="*/ 210502 h 2094547"/>
                    <a:gd name="connsiteX156" fmla="*/ 1301113 w 1869755"/>
                    <a:gd name="connsiteY156" fmla="*/ 195263 h 2094547"/>
                    <a:gd name="connsiteX157" fmla="*/ 1287778 w 1869755"/>
                    <a:gd name="connsiteY157" fmla="*/ 182880 h 2094547"/>
                    <a:gd name="connsiteX158" fmla="*/ 1280158 w 1869755"/>
                    <a:gd name="connsiteY158" fmla="*/ 165735 h 2094547"/>
                    <a:gd name="connsiteX159" fmla="*/ 1264918 w 1869755"/>
                    <a:gd name="connsiteY159" fmla="*/ 155258 h 2094547"/>
                    <a:gd name="connsiteX160" fmla="*/ 1246821 w 1869755"/>
                    <a:gd name="connsiteY160" fmla="*/ 148590 h 2094547"/>
                    <a:gd name="connsiteX161" fmla="*/ 1238248 w 1869755"/>
                    <a:gd name="connsiteY161" fmla="*/ 129540 h 2094547"/>
                    <a:gd name="connsiteX162" fmla="*/ 1221103 w 1869755"/>
                    <a:gd name="connsiteY162" fmla="*/ 121920 h 2094547"/>
                    <a:gd name="connsiteX163" fmla="*/ 1206816 w 1869755"/>
                    <a:gd name="connsiteY163" fmla="*/ 109538 h 2094547"/>
                    <a:gd name="connsiteX164" fmla="*/ 1188718 w 1869755"/>
                    <a:gd name="connsiteY164" fmla="*/ 104775 h 2094547"/>
                    <a:gd name="connsiteX165" fmla="*/ 1170621 w 1869755"/>
                    <a:gd name="connsiteY165" fmla="*/ 100013 h 2094547"/>
                    <a:gd name="connsiteX166" fmla="*/ 1155381 w 1869755"/>
                    <a:gd name="connsiteY166" fmla="*/ 90488 h 2094547"/>
                    <a:gd name="connsiteX167" fmla="*/ 1137283 w 1869755"/>
                    <a:gd name="connsiteY167" fmla="*/ 86678 h 2094547"/>
                    <a:gd name="connsiteX168" fmla="*/ 1122043 w 1869755"/>
                    <a:gd name="connsiteY168" fmla="*/ 75248 h 2094547"/>
                    <a:gd name="connsiteX169" fmla="*/ 1102041 w 1869755"/>
                    <a:gd name="connsiteY169" fmla="*/ 80010 h 2094547"/>
                    <a:gd name="connsiteX170" fmla="*/ 1083943 w 1869755"/>
                    <a:gd name="connsiteY170" fmla="*/ 79057 h 2094547"/>
                    <a:gd name="connsiteX171" fmla="*/ 1067751 w 1869755"/>
                    <a:gd name="connsiteY171" fmla="*/ 68580 h 2094547"/>
                    <a:gd name="connsiteX172" fmla="*/ 1049653 w 1869755"/>
                    <a:gd name="connsiteY172" fmla="*/ 68580 h 2094547"/>
                    <a:gd name="connsiteX173" fmla="*/ 1031556 w 1869755"/>
                    <a:gd name="connsiteY173" fmla="*/ 70485 h 2094547"/>
                    <a:gd name="connsiteX174" fmla="*/ 1012506 w 1869755"/>
                    <a:gd name="connsiteY174" fmla="*/ 69532 h 2094547"/>
                    <a:gd name="connsiteX175" fmla="*/ 993456 w 1869755"/>
                    <a:gd name="connsiteY175" fmla="*/ 69532 h 2094547"/>
                    <a:gd name="connsiteX176" fmla="*/ 974406 w 1869755"/>
                    <a:gd name="connsiteY176" fmla="*/ 70485 h 2094547"/>
                    <a:gd name="connsiteX177" fmla="*/ 954403 w 1869755"/>
                    <a:gd name="connsiteY177" fmla="*/ 66675 h 2094547"/>
                    <a:gd name="connsiteX178" fmla="*/ 936306 w 1869755"/>
                    <a:gd name="connsiteY178" fmla="*/ 77153 h 2094547"/>
                    <a:gd name="connsiteX179" fmla="*/ 922971 w 1869755"/>
                    <a:gd name="connsiteY179" fmla="*/ 63818 h 2094547"/>
                    <a:gd name="connsiteX180" fmla="*/ 905826 w 1869755"/>
                    <a:gd name="connsiteY180" fmla="*/ 58103 h 2094547"/>
                    <a:gd name="connsiteX181" fmla="*/ 890586 w 1869755"/>
                    <a:gd name="connsiteY181" fmla="*/ 47625 h 2094547"/>
                    <a:gd name="connsiteX182" fmla="*/ 870583 w 1869755"/>
                    <a:gd name="connsiteY182" fmla="*/ 48578 h 2094547"/>
                    <a:gd name="connsiteX183" fmla="*/ 857248 w 1869755"/>
                    <a:gd name="connsiteY183" fmla="*/ 33338 h 2094547"/>
                    <a:gd name="connsiteX184" fmla="*/ 840103 w 1869755"/>
                    <a:gd name="connsiteY184" fmla="*/ 27622 h 2094547"/>
                    <a:gd name="connsiteX185" fmla="*/ 822006 w 1869755"/>
                    <a:gd name="connsiteY185" fmla="*/ 26670 h 2094547"/>
                    <a:gd name="connsiteX186" fmla="*/ 805813 w 1869755"/>
                    <a:gd name="connsiteY186" fmla="*/ 17145 h 2094547"/>
                    <a:gd name="connsiteX187" fmla="*/ 785811 w 1869755"/>
                    <a:gd name="connsiteY187" fmla="*/ 24765 h 2094547"/>
                    <a:gd name="connsiteX188" fmla="*/ 768666 w 1869755"/>
                    <a:gd name="connsiteY188" fmla="*/ 20955 h 2094547"/>
                    <a:gd name="connsiteX189" fmla="*/ 752473 w 1869755"/>
                    <a:gd name="connsiteY189" fmla="*/ 7620 h 2094547"/>
                    <a:gd name="connsiteX190" fmla="*/ 733423 w 1869755"/>
                    <a:gd name="connsiteY190" fmla="*/ 14288 h 2094547"/>
                    <a:gd name="connsiteX191" fmla="*/ 715326 w 1869755"/>
                    <a:gd name="connsiteY191" fmla="*/ 11430 h 2094547"/>
                    <a:gd name="connsiteX192" fmla="*/ 698181 w 1869755"/>
                    <a:gd name="connsiteY192" fmla="*/ 4763 h 2094547"/>
                    <a:gd name="connsiteX193" fmla="*/ 680083 w 1869755"/>
                    <a:gd name="connsiteY193" fmla="*/ 0 h 2094547"/>
                    <a:gd name="connsiteX194" fmla="*/ 661986 w 1869755"/>
                    <a:gd name="connsiteY194" fmla="*/ 7620 h 2094547"/>
                    <a:gd name="connsiteX195" fmla="*/ 643888 w 1869755"/>
                    <a:gd name="connsiteY195" fmla="*/ 7620 h 2094547"/>
                    <a:gd name="connsiteX196" fmla="*/ 625791 w 1869755"/>
                    <a:gd name="connsiteY196" fmla="*/ 4763 h 2094547"/>
                    <a:gd name="connsiteX197" fmla="*/ 608646 w 1869755"/>
                    <a:gd name="connsiteY197" fmla="*/ 16193 h 2094547"/>
                    <a:gd name="connsiteX198" fmla="*/ 593406 w 1869755"/>
                    <a:gd name="connsiteY198" fmla="*/ 19050 h 2094547"/>
                    <a:gd name="connsiteX199" fmla="*/ 573403 w 1869755"/>
                    <a:gd name="connsiteY199" fmla="*/ 13335 h 2094547"/>
                    <a:gd name="connsiteX200" fmla="*/ 559116 w 1869755"/>
                    <a:gd name="connsiteY200" fmla="*/ 29528 h 2094547"/>
                    <a:gd name="connsiteX201" fmla="*/ 541018 w 1869755"/>
                    <a:gd name="connsiteY201" fmla="*/ 33338 h 2094547"/>
                    <a:gd name="connsiteX202" fmla="*/ 521016 w 1869755"/>
                    <a:gd name="connsiteY202" fmla="*/ 35243 h 2094547"/>
                    <a:gd name="connsiteX203" fmla="*/ 504823 w 1869755"/>
                    <a:gd name="connsiteY203" fmla="*/ 43815 h 2094547"/>
                    <a:gd name="connsiteX204" fmla="*/ 492441 w 1869755"/>
                    <a:gd name="connsiteY204" fmla="*/ 59055 h 2094547"/>
                    <a:gd name="connsiteX205" fmla="*/ 476248 w 1869755"/>
                    <a:gd name="connsiteY205" fmla="*/ 67628 h 2094547"/>
                    <a:gd name="connsiteX206" fmla="*/ 458151 w 1869755"/>
                    <a:gd name="connsiteY206" fmla="*/ 74295 h 2094547"/>
                    <a:gd name="connsiteX207" fmla="*/ 444816 w 1869755"/>
                    <a:gd name="connsiteY207" fmla="*/ 87630 h 2094547"/>
                    <a:gd name="connsiteX208" fmla="*/ 430528 w 1869755"/>
                    <a:gd name="connsiteY208" fmla="*/ 99060 h 2094547"/>
                    <a:gd name="connsiteX209" fmla="*/ 417193 w 1869755"/>
                    <a:gd name="connsiteY209" fmla="*/ 111443 h 2094547"/>
                    <a:gd name="connsiteX210" fmla="*/ 405763 w 1869755"/>
                    <a:gd name="connsiteY210" fmla="*/ 125730 h 2094547"/>
                    <a:gd name="connsiteX211" fmla="*/ 392428 w 1869755"/>
                    <a:gd name="connsiteY211" fmla="*/ 138113 h 2094547"/>
                    <a:gd name="connsiteX212" fmla="*/ 380046 w 1869755"/>
                    <a:gd name="connsiteY212" fmla="*/ 151448 h 2094547"/>
                    <a:gd name="connsiteX213" fmla="*/ 374331 w 1869755"/>
                    <a:gd name="connsiteY213" fmla="*/ 170498 h 2094547"/>
                    <a:gd name="connsiteX214" fmla="*/ 356233 w 1869755"/>
                    <a:gd name="connsiteY214" fmla="*/ 180023 h 2094547"/>
                    <a:gd name="connsiteX215" fmla="*/ 346708 w 1869755"/>
                    <a:gd name="connsiteY215" fmla="*/ 196215 h 2094547"/>
                    <a:gd name="connsiteX216" fmla="*/ 340993 w 1869755"/>
                    <a:gd name="connsiteY216" fmla="*/ 214313 h 2094547"/>
                    <a:gd name="connsiteX217" fmla="*/ 335278 w 1869755"/>
                    <a:gd name="connsiteY217" fmla="*/ 231458 h 2094547"/>
                    <a:gd name="connsiteX218" fmla="*/ 328611 w 1869755"/>
                    <a:gd name="connsiteY218" fmla="*/ 246698 h 2094547"/>
                    <a:gd name="connsiteX219" fmla="*/ 312420 w 1869755"/>
                    <a:gd name="connsiteY219" fmla="*/ 260033 h 2094547"/>
                    <a:gd name="connsiteX220" fmla="*/ 308610 w 1869755"/>
                    <a:gd name="connsiteY220" fmla="*/ 277178 h 2094547"/>
                    <a:gd name="connsiteX221" fmla="*/ 307657 w 1869755"/>
                    <a:gd name="connsiteY221" fmla="*/ 295275 h 2094547"/>
                    <a:gd name="connsiteX222" fmla="*/ 307657 w 1869755"/>
                    <a:gd name="connsiteY222" fmla="*/ 314325 h 2094547"/>
                    <a:gd name="connsiteX223" fmla="*/ 307657 w 1869755"/>
                    <a:gd name="connsiteY223" fmla="*/ 332423 h 2094547"/>
                    <a:gd name="connsiteX224" fmla="*/ 295275 w 1869755"/>
                    <a:gd name="connsiteY224" fmla="*/ 348615 h 2094547"/>
                    <a:gd name="connsiteX225" fmla="*/ 294322 w 1869755"/>
                    <a:gd name="connsiteY225" fmla="*/ 366713 h 2094547"/>
                    <a:gd name="connsiteX226" fmla="*/ 300990 w 1869755"/>
                    <a:gd name="connsiteY226" fmla="*/ 384810 h 2094547"/>
                    <a:gd name="connsiteX227" fmla="*/ 302895 w 1869755"/>
                    <a:gd name="connsiteY227" fmla="*/ 402908 h 2094547"/>
                    <a:gd name="connsiteX228" fmla="*/ 296228 w 1869755"/>
                    <a:gd name="connsiteY228" fmla="*/ 419100 h 2094547"/>
                    <a:gd name="connsiteX229" fmla="*/ 296228 w 1869755"/>
                    <a:gd name="connsiteY229" fmla="*/ 437198 h 2094547"/>
                    <a:gd name="connsiteX230" fmla="*/ 290513 w 1869755"/>
                    <a:gd name="connsiteY230" fmla="*/ 455295 h 2094547"/>
                    <a:gd name="connsiteX231" fmla="*/ 297180 w 1869755"/>
                    <a:gd name="connsiteY231" fmla="*/ 472440 h 2094547"/>
                    <a:gd name="connsiteX232" fmla="*/ 297180 w 1869755"/>
                    <a:gd name="connsiteY232" fmla="*/ 489585 h 2094547"/>
                    <a:gd name="connsiteX233" fmla="*/ 297180 w 1869755"/>
                    <a:gd name="connsiteY233" fmla="*/ 507683 h 2094547"/>
                    <a:gd name="connsiteX234" fmla="*/ 292417 w 1869755"/>
                    <a:gd name="connsiteY234" fmla="*/ 525780 h 2094547"/>
                    <a:gd name="connsiteX235" fmla="*/ 303847 w 1869755"/>
                    <a:gd name="connsiteY235" fmla="*/ 542925 h 2094547"/>
                    <a:gd name="connsiteX236" fmla="*/ 305753 w 1869755"/>
                    <a:gd name="connsiteY236" fmla="*/ 560070 h 2094547"/>
                    <a:gd name="connsiteX237" fmla="*/ 300038 w 1869755"/>
                    <a:gd name="connsiteY237" fmla="*/ 578168 h 2094547"/>
                    <a:gd name="connsiteX238" fmla="*/ 307657 w 1869755"/>
                    <a:gd name="connsiteY238" fmla="*/ 595313 h 2094547"/>
                    <a:gd name="connsiteX239" fmla="*/ 308610 w 1869755"/>
                    <a:gd name="connsiteY239" fmla="*/ 612458 h 2094547"/>
                    <a:gd name="connsiteX240" fmla="*/ 308610 w 1869755"/>
                    <a:gd name="connsiteY240" fmla="*/ 631508 h 2094547"/>
                    <a:gd name="connsiteX241" fmla="*/ 309563 w 1869755"/>
                    <a:gd name="connsiteY241" fmla="*/ 649605 h 2094547"/>
                    <a:gd name="connsiteX242" fmla="*/ 307657 w 1869755"/>
                    <a:gd name="connsiteY242" fmla="*/ 668655 h 2094547"/>
                    <a:gd name="connsiteX243" fmla="*/ 304800 w 1869755"/>
                    <a:gd name="connsiteY243" fmla="*/ 687705 h 2094547"/>
                    <a:gd name="connsiteX244" fmla="*/ 311467 w 1869755"/>
                    <a:gd name="connsiteY244" fmla="*/ 705803 h 2094547"/>
                    <a:gd name="connsiteX245" fmla="*/ 311467 w 1869755"/>
                    <a:gd name="connsiteY245" fmla="*/ 723900 h 2094547"/>
                    <a:gd name="connsiteX246" fmla="*/ 306705 w 1869755"/>
                    <a:gd name="connsiteY246" fmla="*/ 741998 h 2094547"/>
                    <a:gd name="connsiteX247" fmla="*/ 307657 w 1869755"/>
                    <a:gd name="connsiteY247" fmla="*/ 760095 h 2094547"/>
                    <a:gd name="connsiteX248" fmla="*/ 313372 w 1869755"/>
                    <a:gd name="connsiteY248" fmla="*/ 779145 h 2094547"/>
                    <a:gd name="connsiteX249" fmla="*/ 306705 w 1869755"/>
                    <a:gd name="connsiteY249" fmla="*/ 797243 h 2094547"/>
                    <a:gd name="connsiteX250" fmla="*/ 300038 w 1869755"/>
                    <a:gd name="connsiteY250" fmla="*/ 815340 h 2094547"/>
                    <a:gd name="connsiteX251" fmla="*/ 300990 w 1869755"/>
                    <a:gd name="connsiteY251" fmla="*/ 834390 h 2094547"/>
                    <a:gd name="connsiteX252" fmla="*/ 300038 w 1869755"/>
                    <a:gd name="connsiteY252" fmla="*/ 853440 h 2094547"/>
                    <a:gd name="connsiteX253" fmla="*/ 289560 w 1869755"/>
                    <a:gd name="connsiteY253" fmla="*/ 869633 h 2094547"/>
                    <a:gd name="connsiteX254" fmla="*/ 290513 w 1869755"/>
                    <a:gd name="connsiteY254" fmla="*/ 888683 h 2094547"/>
                    <a:gd name="connsiteX255" fmla="*/ 285750 w 1869755"/>
                    <a:gd name="connsiteY255" fmla="*/ 906780 h 2094547"/>
                    <a:gd name="connsiteX256" fmla="*/ 279082 w 1869755"/>
                    <a:gd name="connsiteY256" fmla="*/ 923925 h 2094547"/>
                    <a:gd name="connsiteX257" fmla="*/ 262890 w 1869755"/>
                    <a:gd name="connsiteY257" fmla="*/ 936308 h 2094547"/>
                    <a:gd name="connsiteX258" fmla="*/ 260032 w 1869755"/>
                    <a:gd name="connsiteY258" fmla="*/ 955358 h 2094547"/>
                    <a:gd name="connsiteX259" fmla="*/ 247650 w 1869755"/>
                    <a:gd name="connsiteY259" fmla="*/ 969645 h 2094547"/>
                    <a:gd name="connsiteX260" fmla="*/ 240030 w 1869755"/>
                    <a:gd name="connsiteY260" fmla="*/ 986790 h 2094547"/>
                    <a:gd name="connsiteX261" fmla="*/ 230505 w 1869755"/>
                    <a:gd name="connsiteY261" fmla="*/ 1002030 h 2094547"/>
                    <a:gd name="connsiteX262" fmla="*/ 227647 w 1869755"/>
                    <a:gd name="connsiteY262" fmla="*/ 1021080 h 2094547"/>
                    <a:gd name="connsiteX263" fmla="*/ 218122 w 1869755"/>
                    <a:gd name="connsiteY263" fmla="*/ 1037273 h 2094547"/>
                    <a:gd name="connsiteX264" fmla="*/ 210502 w 1869755"/>
                    <a:gd name="connsiteY264" fmla="*/ 1054418 h 2094547"/>
                    <a:gd name="connsiteX265" fmla="*/ 199072 w 1869755"/>
                    <a:gd name="connsiteY265" fmla="*/ 1068705 h 2094547"/>
                    <a:gd name="connsiteX266" fmla="*/ 194310 w 1869755"/>
                    <a:gd name="connsiteY266" fmla="*/ 1086803 h 2094547"/>
                    <a:gd name="connsiteX267" fmla="*/ 177165 w 1869755"/>
                    <a:gd name="connsiteY267" fmla="*/ 1099185 h 2094547"/>
                    <a:gd name="connsiteX268" fmla="*/ 171450 w 1869755"/>
                    <a:gd name="connsiteY268" fmla="*/ 1116330 h 2094547"/>
                    <a:gd name="connsiteX269" fmla="*/ 159067 w 1869755"/>
                    <a:gd name="connsiteY269" fmla="*/ 1130618 h 2094547"/>
                    <a:gd name="connsiteX270" fmla="*/ 158115 w 1869755"/>
                    <a:gd name="connsiteY270" fmla="*/ 1150620 h 2094547"/>
                    <a:gd name="connsiteX271" fmla="*/ 146685 w 1869755"/>
                    <a:gd name="connsiteY271" fmla="*/ 1165860 h 2094547"/>
                    <a:gd name="connsiteX272" fmla="*/ 135255 w 1869755"/>
                    <a:gd name="connsiteY272" fmla="*/ 1180148 h 2094547"/>
                    <a:gd name="connsiteX273" fmla="*/ 128588 w 1869755"/>
                    <a:gd name="connsiteY273" fmla="*/ 1197293 h 2094547"/>
                    <a:gd name="connsiteX274" fmla="*/ 124777 w 1869755"/>
                    <a:gd name="connsiteY274" fmla="*/ 1215390 h 2094547"/>
                    <a:gd name="connsiteX275" fmla="*/ 117157 w 1869755"/>
                    <a:gd name="connsiteY275" fmla="*/ 1232535 h 2094547"/>
                    <a:gd name="connsiteX276" fmla="*/ 102870 w 1869755"/>
                    <a:gd name="connsiteY276" fmla="*/ 1245870 h 2094547"/>
                    <a:gd name="connsiteX277" fmla="*/ 99060 w 1869755"/>
                    <a:gd name="connsiteY277" fmla="*/ 1264920 h 2094547"/>
                    <a:gd name="connsiteX278" fmla="*/ 86677 w 1869755"/>
                    <a:gd name="connsiteY278" fmla="*/ 1279208 h 2094547"/>
                    <a:gd name="connsiteX279" fmla="*/ 80963 w 1869755"/>
                    <a:gd name="connsiteY279" fmla="*/ 1297305 h 2094547"/>
                    <a:gd name="connsiteX280" fmla="*/ 76200 w 1869755"/>
                    <a:gd name="connsiteY280" fmla="*/ 1315403 h 2094547"/>
                    <a:gd name="connsiteX281" fmla="*/ 62865 w 1869755"/>
                    <a:gd name="connsiteY281" fmla="*/ 1329690 h 2094547"/>
                    <a:gd name="connsiteX282" fmla="*/ 57150 w 1869755"/>
                    <a:gd name="connsiteY282" fmla="*/ 1346835 h 2094547"/>
                    <a:gd name="connsiteX283" fmla="*/ 50482 w 1869755"/>
                    <a:gd name="connsiteY283" fmla="*/ 1363980 h 2094547"/>
                    <a:gd name="connsiteX284" fmla="*/ 47625 w 1869755"/>
                    <a:gd name="connsiteY284" fmla="*/ 1382078 h 2094547"/>
                    <a:gd name="connsiteX285" fmla="*/ 43815 w 1869755"/>
                    <a:gd name="connsiteY285" fmla="*/ 1400175 h 2094547"/>
                    <a:gd name="connsiteX286" fmla="*/ 40957 w 1869755"/>
                    <a:gd name="connsiteY286" fmla="*/ 1417320 h 2094547"/>
                    <a:gd name="connsiteX287" fmla="*/ 28575 w 1869755"/>
                    <a:gd name="connsiteY287" fmla="*/ 1432560 h 2094547"/>
                    <a:gd name="connsiteX288" fmla="*/ 34290 w 1869755"/>
                    <a:gd name="connsiteY288" fmla="*/ 1452563 h 2094547"/>
                    <a:gd name="connsiteX289" fmla="*/ 28575 w 1869755"/>
                    <a:gd name="connsiteY289" fmla="*/ 1469708 h 2094547"/>
                    <a:gd name="connsiteX290" fmla="*/ 19050 w 1869755"/>
                    <a:gd name="connsiteY290" fmla="*/ 1485900 h 2094547"/>
                    <a:gd name="connsiteX291" fmla="*/ 14288 w 1869755"/>
                    <a:gd name="connsiteY291" fmla="*/ 1503045 h 2094547"/>
                    <a:gd name="connsiteX292" fmla="*/ 18097 w 1869755"/>
                    <a:gd name="connsiteY292" fmla="*/ 1522095 h 2094547"/>
                    <a:gd name="connsiteX293" fmla="*/ 10477 w 1869755"/>
                    <a:gd name="connsiteY293" fmla="*/ 1539240 h 2094547"/>
                    <a:gd name="connsiteX294" fmla="*/ 8572 w 1869755"/>
                    <a:gd name="connsiteY294" fmla="*/ 1557338 h 2094547"/>
                    <a:gd name="connsiteX295" fmla="*/ 14288 w 1869755"/>
                    <a:gd name="connsiteY295" fmla="*/ 1575435 h 2094547"/>
                    <a:gd name="connsiteX296" fmla="*/ 8572 w 1869755"/>
                    <a:gd name="connsiteY296" fmla="*/ 1592580 h 2094547"/>
                    <a:gd name="connsiteX297" fmla="*/ 4763 w 1869755"/>
                    <a:gd name="connsiteY297" fmla="*/ 1610678 h 2094547"/>
                    <a:gd name="connsiteX298" fmla="*/ 6667 w 1869755"/>
                    <a:gd name="connsiteY298" fmla="*/ 1628775 h 2094547"/>
                    <a:gd name="connsiteX299" fmla="*/ 1905 w 1869755"/>
                    <a:gd name="connsiteY299" fmla="*/ 1646873 h 2094547"/>
                    <a:gd name="connsiteX300" fmla="*/ 4763 w 1869755"/>
                    <a:gd name="connsiteY300" fmla="*/ 1664970 h 2094547"/>
                    <a:gd name="connsiteX301" fmla="*/ 0 w 1869755"/>
                    <a:gd name="connsiteY301" fmla="*/ 1683068 h 2094547"/>
                    <a:gd name="connsiteX302" fmla="*/ 13335 w 1869755"/>
                    <a:gd name="connsiteY302" fmla="*/ 1700213 h 2094547"/>
                    <a:gd name="connsiteX303" fmla="*/ 3810 w 1869755"/>
                    <a:gd name="connsiteY303" fmla="*/ 1718310 h 2094547"/>
                    <a:gd name="connsiteX304" fmla="*/ 11430 w 1869755"/>
                    <a:gd name="connsiteY304" fmla="*/ 1735455 h 2094547"/>
                    <a:gd name="connsiteX305" fmla="*/ 7620 w 1869755"/>
                    <a:gd name="connsiteY305" fmla="*/ 1753553 h 2094547"/>
                    <a:gd name="connsiteX306" fmla="*/ 9525 w 1869755"/>
                    <a:gd name="connsiteY306" fmla="*/ 1771650 h 2094547"/>
                    <a:gd name="connsiteX307" fmla="*/ 20955 w 1869755"/>
                    <a:gd name="connsiteY307" fmla="*/ 1787843 h 2094547"/>
                    <a:gd name="connsiteX308" fmla="*/ 15240 w 1869755"/>
                    <a:gd name="connsiteY308" fmla="*/ 1806893 h 2094547"/>
                    <a:gd name="connsiteX309" fmla="*/ 27622 w 1869755"/>
                    <a:gd name="connsiteY309" fmla="*/ 1822133 h 2094547"/>
                    <a:gd name="connsiteX310" fmla="*/ 22860 w 1869755"/>
                    <a:gd name="connsiteY310" fmla="*/ 1842135 h 2094547"/>
                    <a:gd name="connsiteX311" fmla="*/ 36195 w 1869755"/>
                    <a:gd name="connsiteY311" fmla="*/ 1856423 h 2094547"/>
                    <a:gd name="connsiteX312" fmla="*/ 35242 w 1869755"/>
                    <a:gd name="connsiteY312" fmla="*/ 1875473 h 2094547"/>
                    <a:gd name="connsiteX313" fmla="*/ 46672 w 1869755"/>
                    <a:gd name="connsiteY313" fmla="*/ 1889760 h 2094547"/>
                    <a:gd name="connsiteX314" fmla="*/ 58102 w 1869755"/>
                    <a:gd name="connsiteY314" fmla="*/ 1903095 h 2094547"/>
                    <a:gd name="connsiteX315" fmla="*/ 69532 w 1869755"/>
                    <a:gd name="connsiteY315" fmla="*/ 1916430 h 2094547"/>
                    <a:gd name="connsiteX316" fmla="*/ 80963 w 1869755"/>
                    <a:gd name="connsiteY316" fmla="*/ 1929765 h 2094547"/>
                    <a:gd name="connsiteX317" fmla="*/ 95250 w 1869755"/>
                    <a:gd name="connsiteY317" fmla="*/ 1940243 h 2094547"/>
                    <a:gd name="connsiteX318" fmla="*/ 109538 w 1869755"/>
                    <a:gd name="connsiteY318" fmla="*/ 1949768 h 2094547"/>
                    <a:gd name="connsiteX319" fmla="*/ 121920 w 1869755"/>
                    <a:gd name="connsiteY319" fmla="*/ 1962150 h 2094547"/>
                    <a:gd name="connsiteX320" fmla="*/ 135255 w 1869755"/>
                    <a:gd name="connsiteY320" fmla="*/ 1974533 h 2094547"/>
                    <a:gd name="connsiteX321" fmla="*/ 153352 w 1869755"/>
                    <a:gd name="connsiteY321" fmla="*/ 1980248 h 2094547"/>
                    <a:gd name="connsiteX322" fmla="*/ 163830 w 1869755"/>
                    <a:gd name="connsiteY322" fmla="*/ 1996440 h 2094547"/>
                    <a:gd name="connsiteX323" fmla="*/ 181927 w 1869755"/>
                    <a:gd name="connsiteY323" fmla="*/ 2002155 h 2094547"/>
                    <a:gd name="connsiteX324" fmla="*/ 193357 w 1869755"/>
                    <a:gd name="connsiteY324" fmla="*/ 2016443 h 2094547"/>
                    <a:gd name="connsiteX325" fmla="*/ 207645 w 1869755"/>
                    <a:gd name="connsiteY325" fmla="*/ 2031683 h 2094547"/>
                    <a:gd name="connsiteX326" fmla="*/ 223838 w 1869755"/>
                    <a:gd name="connsiteY326" fmla="*/ 2019300 h 2094547"/>
                    <a:gd name="connsiteX327" fmla="*/ 241935 w 1869755"/>
                    <a:gd name="connsiteY327" fmla="*/ 2016443 h 2094547"/>
                    <a:gd name="connsiteX328" fmla="*/ 260032 w 1869755"/>
                    <a:gd name="connsiteY328" fmla="*/ 2016443 h 2094547"/>
                    <a:gd name="connsiteX329" fmla="*/ 277178 w 1869755"/>
                    <a:gd name="connsiteY329" fmla="*/ 2008823 h 2094547"/>
                    <a:gd name="connsiteX330" fmla="*/ 296228 w 1869755"/>
                    <a:gd name="connsiteY330" fmla="*/ 2008823 h 2094547"/>
                    <a:gd name="connsiteX331" fmla="*/ 314325 w 1869755"/>
                    <a:gd name="connsiteY331" fmla="*/ 2005013 h 2094547"/>
                    <a:gd name="connsiteX332" fmla="*/ 333373 w 1869755"/>
                    <a:gd name="connsiteY332" fmla="*/ 2011680 h 2094547"/>
                    <a:gd name="connsiteX333" fmla="*/ 350518 w 1869755"/>
                    <a:gd name="connsiteY333" fmla="*/ 2003108 h 2094547"/>
                    <a:gd name="connsiteX334" fmla="*/ 368616 w 1869755"/>
                    <a:gd name="connsiteY334" fmla="*/ 1997393 h 2094547"/>
                    <a:gd name="connsiteX335" fmla="*/ 387666 w 1869755"/>
                    <a:gd name="connsiteY335" fmla="*/ 2003108 h 2094547"/>
                    <a:gd name="connsiteX336" fmla="*/ 405763 w 1869755"/>
                    <a:gd name="connsiteY336" fmla="*/ 2000250 h 2094547"/>
                    <a:gd name="connsiteX337" fmla="*/ 423861 w 1869755"/>
                    <a:gd name="connsiteY337" fmla="*/ 2002155 h 2094547"/>
                    <a:gd name="connsiteX338" fmla="*/ 441958 w 1869755"/>
                    <a:gd name="connsiteY338" fmla="*/ 1994535 h 2094547"/>
                    <a:gd name="connsiteX339" fmla="*/ 460056 w 1869755"/>
                    <a:gd name="connsiteY339" fmla="*/ 1996440 h 2094547"/>
                    <a:gd name="connsiteX340" fmla="*/ 478153 w 1869755"/>
                    <a:gd name="connsiteY340" fmla="*/ 1990725 h 2094547"/>
                    <a:gd name="connsiteX341" fmla="*/ 497203 w 1869755"/>
                    <a:gd name="connsiteY341" fmla="*/ 1999298 h 2094547"/>
                    <a:gd name="connsiteX342" fmla="*/ 515301 w 1869755"/>
                    <a:gd name="connsiteY342" fmla="*/ 1995488 h 2094547"/>
                    <a:gd name="connsiteX343" fmla="*/ 533398 w 1869755"/>
                    <a:gd name="connsiteY343" fmla="*/ 1988820 h 2094547"/>
                    <a:gd name="connsiteX344" fmla="*/ 551496 w 1869755"/>
                    <a:gd name="connsiteY344" fmla="*/ 1993583 h 2094547"/>
                    <a:gd name="connsiteX345" fmla="*/ 569593 w 1869755"/>
                    <a:gd name="connsiteY345" fmla="*/ 1993583 h 2094547"/>
                    <a:gd name="connsiteX346" fmla="*/ 586738 w 1869755"/>
                    <a:gd name="connsiteY346" fmla="*/ 1984058 h 2094547"/>
                    <a:gd name="connsiteX347" fmla="*/ 604836 w 1869755"/>
                    <a:gd name="connsiteY347" fmla="*/ 1982153 h 2094547"/>
                    <a:gd name="connsiteX348" fmla="*/ 622933 w 1869755"/>
                    <a:gd name="connsiteY348" fmla="*/ 1985963 h 2094547"/>
                    <a:gd name="connsiteX349" fmla="*/ 641031 w 1869755"/>
                    <a:gd name="connsiteY349" fmla="*/ 1991678 h 2094547"/>
                    <a:gd name="connsiteX350" fmla="*/ 659128 w 1869755"/>
                    <a:gd name="connsiteY350" fmla="*/ 1986915 h 2094547"/>
                    <a:gd name="connsiteX351" fmla="*/ 677226 w 1869755"/>
                    <a:gd name="connsiteY351" fmla="*/ 1988820 h 2094547"/>
                    <a:gd name="connsiteX352" fmla="*/ 694371 w 1869755"/>
                    <a:gd name="connsiteY352" fmla="*/ 1980248 h 2094547"/>
                    <a:gd name="connsiteX353" fmla="*/ 712468 w 1869755"/>
                    <a:gd name="connsiteY353" fmla="*/ 1985963 h 2094547"/>
                    <a:gd name="connsiteX354" fmla="*/ 730566 w 1869755"/>
                    <a:gd name="connsiteY354" fmla="*/ 1980248 h 2094547"/>
                    <a:gd name="connsiteX355" fmla="*/ 748663 w 1869755"/>
                    <a:gd name="connsiteY355" fmla="*/ 1980248 h 2094547"/>
                    <a:gd name="connsiteX356" fmla="*/ 766761 w 1869755"/>
                    <a:gd name="connsiteY356" fmla="*/ 1975485 h 2094547"/>
                    <a:gd name="connsiteX357" fmla="*/ 784858 w 1869755"/>
                    <a:gd name="connsiteY357" fmla="*/ 1974533 h 2094547"/>
                    <a:gd name="connsiteX358" fmla="*/ 803908 w 1869755"/>
                    <a:gd name="connsiteY358" fmla="*/ 1981200 h 2094547"/>
                    <a:gd name="connsiteX359" fmla="*/ 822006 w 1869755"/>
                    <a:gd name="connsiteY359" fmla="*/ 1980248 h 2094547"/>
                    <a:gd name="connsiteX360" fmla="*/ 840103 w 1869755"/>
                    <a:gd name="connsiteY360" fmla="*/ 1972628 h 2094547"/>
                    <a:gd name="connsiteX361" fmla="*/ 858201 w 1869755"/>
                    <a:gd name="connsiteY361" fmla="*/ 1973580 h 2094547"/>
                    <a:gd name="connsiteX362" fmla="*/ 876298 w 1869755"/>
                    <a:gd name="connsiteY362" fmla="*/ 1970723 h 2094547"/>
                    <a:gd name="connsiteX363" fmla="*/ 894396 w 1869755"/>
                    <a:gd name="connsiteY363" fmla="*/ 1973580 h 2094547"/>
                    <a:gd name="connsiteX364" fmla="*/ 912493 w 1869755"/>
                    <a:gd name="connsiteY364" fmla="*/ 1965960 h 2094547"/>
                    <a:gd name="connsiteX365" fmla="*/ 930591 w 1869755"/>
                    <a:gd name="connsiteY365" fmla="*/ 1970723 h 2094547"/>
                    <a:gd name="connsiteX366" fmla="*/ 948688 w 1869755"/>
                    <a:gd name="connsiteY366" fmla="*/ 1965008 h 2094547"/>
                    <a:gd name="connsiteX367" fmla="*/ 966786 w 1869755"/>
                    <a:gd name="connsiteY367" fmla="*/ 1964055 h 2094547"/>
                    <a:gd name="connsiteX368" fmla="*/ 984883 w 1869755"/>
                    <a:gd name="connsiteY368" fmla="*/ 1969770 h 2094547"/>
                    <a:gd name="connsiteX369" fmla="*/ 1002981 w 1869755"/>
                    <a:gd name="connsiteY369" fmla="*/ 1962150 h 2094547"/>
                    <a:gd name="connsiteX370" fmla="*/ 1021078 w 1869755"/>
                    <a:gd name="connsiteY370" fmla="*/ 1963103 h 2094547"/>
                    <a:gd name="connsiteX371" fmla="*/ 1039176 w 1869755"/>
                    <a:gd name="connsiteY371" fmla="*/ 1956435 h 2094547"/>
                    <a:gd name="connsiteX372" fmla="*/ 1054416 w 1869755"/>
                    <a:gd name="connsiteY372" fmla="*/ 1965960 h 209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Lst>
                  <a:rect l="l" t="t" r="r" b="b"/>
                  <a:pathLst>
                    <a:path w="1869755" h="2094547">
                      <a:moveTo>
                        <a:pt x="1054416" y="1965960"/>
                      </a:moveTo>
                      <a:lnTo>
                        <a:pt x="1073466" y="1964055"/>
                      </a:lnTo>
                      <a:lnTo>
                        <a:pt x="1087753" y="1976438"/>
                      </a:lnTo>
                      <a:lnTo>
                        <a:pt x="1103946" y="1985010"/>
                      </a:lnTo>
                      <a:lnTo>
                        <a:pt x="1122996" y="1985010"/>
                      </a:lnTo>
                      <a:lnTo>
                        <a:pt x="1137283" y="1999298"/>
                      </a:lnTo>
                      <a:lnTo>
                        <a:pt x="1157286" y="1998345"/>
                      </a:lnTo>
                      <a:lnTo>
                        <a:pt x="1172526" y="2007870"/>
                      </a:lnTo>
                      <a:lnTo>
                        <a:pt x="1190623" y="2011680"/>
                      </a:lnTo>
                      <a:lnTo>
                        <a:pt x="1204911" y="2025015"/>
                      </a:lnTo>
                      <a:lnTo>
                        <a:pt x="1223008" y="2028825"/>
                      </a:lnTo>
                      <a:lnTo>
                        <a:pt x="1238248" y="2040255"/>
                      </a:lnTo>
                      <a:lnTo>
                        <a:pt x="1256346" y="2042160"/>
                      </a:lnTo>
                      <a:lnTo>
                        <a:pt x="1274443" y="2044065"/>
                      </a:lnTo>
                      <a:lnTo>
                        <a:pt x="1288731" y="2057400"/>
                      </a:lnTo>
                      <a:lnTo>
                        <a:pt x="1305876" y="2064068"/>
                      </a:lnTo>
                      <a:lnTo>
                        <a:pt x="1324926" y="2064068"/>
                      </a:lnTo>
                      <a:lnTo>
                        <a:pt x="1341118" y="2071688"/>
                      </a:lnTo>
                      <a:lnTo>
                        <a:pt x="1357311" y="2081213"/>
                      </a:lnTo>
                      <a:lnTo>
                        <a:pt x="1377313" y="2074545"/>
                      </a:lnTo>
                      <a:lnTo>
                        <a:pt x="1393506" y="2083118"/>
                      </a:lnTo>
                      <a:lnTo>
                        <a:pt x="1411603" y="2084070"/>
                      </a:lnTo>
                      <a:lnTo>
                        <a:pt x="1429701" y="2082165"/>
                      </a:lnTo>
                      <a:lnTo>
                        <a:pt x="1446846" y="2088833"/>
                      </a:lnTo>
                      <a:lnTo>
                        <a:pt x="1464943" y="2087880"/>
                      </a:lnTo>
                      <a:lnTo>
                        <a:pt x="1483041" y="2094548"/>
                      </a:lnTo>
                      <a:lnTo>
                        <a:pt x="1501138" y="2084070"/>
                      </a:lnTo>
                      <a:lnTo>
                        <a:pt x="1519236" y="2085023"/>
                      </a:lnTo>
                      <a:lnTo>
                        <a:pt x="1537333" y="2085975"/>
                      </a:lnTo>
                      <a:lnTo>
                        <a:pt x="1555431" y="2082165"/>
                      </a:lnTo>
                      <a:lnTo>
                        <a:pt x="1573528" y="2082165"/>
                      </a:lnTo>
                      <a:lnTo>
                        <a:pt x="1591626" y="2079308"/>
                      </a:lnTo>
                      <a:lnTo>
                        <a:pt x="1609723" y="2080260"/>
                      </a:lnTo>
                      <a:lnTo>
                        <a:pt x="1627821" y="2087880"/>
                      </a:lnTo>
                      <a:lnTo>
                        <a:pt x="1645918" y="2085023"/>
                      </a:lnTo>
                      <a:lnTo>
                        <a:pt x="1663063" y="2076450"/>
                      </a:lnTo>
                      <a:lnTo>
                        <a:pt x="1682113" y="2083118"/>
                      </a:lnTo>
                      <a:lnTo>
                        <a:pt x="1699258" y="2076450"/>
                      </a:lnTo>
                      <a:lnTo>
                        <a:pt x="1717356" y="2079308"/>
                      </a:lnTo>
                      <a:lnTo>
                        <a:pt x="1734501" y="2072640"/>
                      </a:lnTo>
                      <a:lnTo>
                        <a:pt x="1752598" y="2071688"/>
                      </a:lnTo>
                      <a:lnTo>
                        <a:pt x="1770696" y="2068830"/>
                      </a:lnTo>
                      <a:lnTo>
                        <a:pt x="1788793" y="2068830"/>
                      </a:lnTo>
                      <a:lnTo>
                        <a:pt x="1804986" y="2063115"/>
                      </a:lnTo>
                      <a:lnTo>
                        <a:pt x="1805938" y="2046923"/>
                      </a:lnTo>
                      <a:lnTo>
                        <a:pt x="1807843" y="2029778"/>
                      </a:lnTo>
                      <a:lnTo>
                        <a:pt x="1822131" y="2014538"/>
                      </a:lnTo>
                      <a:lnTo>
                        <a:pt x="1822131" y="1996440"/>
                      </a:lnTo>
                      <a:lnTo>
                        <a:pt x="1826893" y="1979295"/>
                      </a:lnTo>
                      <a:lnTo>
                        <a:pt x="1832608" y="1962150"/>
                      </a:lnTo>
                      <a:lnTo>
                        <a:pt x="1835466" y="1945005"/>
                      </a:lnTo>
                      <a:lnTo>
                        <a:pt x="1833561" y="1926908"/>
                      </a:lnTo>
                      <a:lnTo>
                        <a:pt x="1835466" y="1908810"/>
                      </a:lnTo>
                      <a:lnTo>
                        <a:pt x="1837371" y="1890713"/>
                      </a:lnTo>
                      <a:lnTo>
                        <a:pt x="1837371" y="1872615"/>
                      </a:lnTo>
                      <a:lnTo>
                        <a:pt x="1844038" y="1855470"/>
                      </a:lnTo>
                      <a:lnTo>
                        <a:pt x="1847848" y="1838325"/>
                      </a:lnTo>
                      <a:lnTo>
                        <a:pt x="1849753" y="1820228"/>
                      </a:lnTo>
                      <a:lnTo>
                        <a:pt x="1854516" y="1803083"/>
                      </a:lnTo>
                      <a:lnTo>
                        <a:pt x="1856421" y="1784985"/>
                      </a:lnTo>
                      <a:lnTo>
                        <a:pt x="1861183" y="1767840"/>
                      </a:lnTo>
                      <a:lnTo>
                        <a:pt x="1863088" y="1749743"/>
                      </a:lnTo>
                      <a:lnTo>
                        <a:pt x="1862136" y="1731645"/>
                      </a:lnTo>
                      <a:lnTo>
                        <a:pt x="1854516" y="1713548"/>
                      </a:lnTo>
                      <a:lnTo>
                        <a:pt x="1855468" y="1695450"/>
                      </a:lnTo>
                      <a:lnTo>
                        <a:pt x="1866898" y="1678305"/>
                      </a:lnTo>
                      <a:lnTo>
                        <a:pt x="1863088" y="1660208"/>
                      </a:lnTo>
                      <a:lnTo>
                        <a:pt x="1867851" y="1643063"/>
                      </a:lnTo>
                      <a:lnTo>
                        <a:pt x="1869756" y="1624965"/>
                      </a:lnTo>
                      <a:lnTo>
                        <a:pt x="1861183" y="1606868"/>
                      </a:lnTo>
                      <a:lnTo>
                        <a:pt x="1865946" y="1588770"/>
                      </a:lnTo>
                      <a:lnTo>
                        <a:pt x="1863088" y="1570673"/>
                      </a:lnTo>
                      <a:lnTo>
                        <a:pt x="1859278" y="1552575"/>
                      </a:lnTo>
                      <a:lnTo>
                        <a:pt x="1863088" y="1534478"/>
                      </a:lnTo>
                      <a:lnTo>
                        <a:pt x="1863088" y="1516380"/>
                      </a:lnTo>
                      <a:lnTo>
                        <a:pt x="1860231" y="1498283"/>
                      </a:lnTo>
                      <a:lnTo>
                        <a:pt x="1854516" y="1481138"/>
                      </a:lnTo>
                      <a:lnTo>
                        <a:pt x="1851658" y="1463993"/>
                      </a:lnTo>
                      <a:lnTo>
                        <a:pt x="1849753" y="1445895"/>
                      </a:lnTo>
                      <a:lnTo>
                        <a:pt x="1857373" y="1425893"/>
                      </a:lnTo>
                      <a:lnTo>
                        <a:pt x="1847848" y="1409700"/>
                      </a:lnTo>
                      <a:lnTo>
                        <a:pt x="1842133" y="1392555"/>
                      </a:lnTo>
                      <a:lnTo>
                        <a:pt x="1842133" y="1373505"/>
                      </a:lnTo>
                      <a:lnTo>
                        <a:pt x="1830703" y="1358265"/>
                      </a:lnTo>
                      <a:lnTo>
                        <a:pt x="1831656" y="1339215"/>
                      </a:lnTo>
                      <a:lnTo>
                        <a:pt x="1818321" y="1324928"/>
                      </a:lnTo>
                      <a:lnTo>
                        <a:pt x="1814511" y="1306830"/>
                      </a:lnTo>
                      <a:lnTo>
                        <a:pt x="1809748" y="1289685"/>
                      </a:lnTo>
                      <a:lnTo>
                        <a:pt x="1801176" y="1273493"/>
                      </a:lnTo>
                      <a:lnTo>
                        <a:pt x="1802128" y="1253490"/>
                      </a:lnTo>
                      <a:lnTo>
                        <a:pt x="1795461" y="1236345"/>
                      </a:lnTo>
                      <a:lnTo>
                        <a:pt x="1786888" y="1220153"/>
                      </a:lnTo>
                      <a:lnTo>
                        <a:pt x="1771648" y="1207770"/>
                      </a:lnTo>
                      <a:lnTo>
                        <a:pt x="1766886" y="1189673"/>
                      </a:lnTo>
                      <a:lnTo>
                        <a:pt x="1755456" y="1175385"/>
                      </a:lnTo>
                      <a:lnTo>
                        <a:pt x="1747836" y="1159193"/>
                      </a:lnTo>
                      <a:lnTo>
                        <a:pt x="1736406" y="1143000"/>
                      </a:lnTo>
                      <a:lnTo>
                        <a:pt x="1721166" y="1131570"/>
                      </a:lnTo>
                      <a:lnTo>
                        <a:pt x="1709736" y="1118235"/>
                      </a:lnTo>
                      <a:lnTo>
                        <a:pt x="1707831" y="1098233"/>
                      </a:lnTo>
                      <a:lnTo>
                        <a:pt x="1698306" y="1082993"/>
                      </a:lnTo>
                      <a:lnTo>
                        <a:pt x="1687828" y="1068705"/>
                      </a:lnTo>
                      <a:lnTo>
                        <a:pt x="1672588" y="1057275"/>
                      </a:lnTo>
                      <a:lnTo>
                        <a:pt x="1661158" y="1043940"/>
                      </a:lnTo>
                      <a:lnTo>
                        <a:pt x="1654491" y="1025843"/>
                      </a:lnTo>
                      <a:lnTo>
                        <a:pt x="1637346" y="1017270"/>
                      </a:lnTo>
                      <a:lnTo>
                        <a:pt x="1625916" y="1002983"/>
                      </a:lnTo>
                      <a:lnTo>
                        <a:pt x="1612581" y="990600"/>
                      </a:lnTo>
                      <a:lnTo>
                        <a:pt x="1603056" y="975360"/>
                      </a:lnTo>
                      <a:lnTo>
                        <a:pt x="1589721" y="962978"/>
                      </a:lnTo>
                      <a:lnTo>
                        <a:pt x="1582101" y="945833"/>
                      </a:lnTo>
                      <a:lnTo>
                        <a:pt x="1571623" y="931545"/>
                      </a:lnTo>
                      <a:lnTo>
                        <a:pt x="1558288" y="919163"/>
                      </a:lnTo>
                      <a:lnTo>
                        <a:pt x="1547811" y="904875"/>
                      </a:lnTo>
                      <a:lnTo>
                        <a:pt x="1534476" y="892493"/>
                      </a:lnTo>
                      <a:lnTo>
                        <a:pt x="1524951" y="876300"/>
                      </a:lnTo>
                      <a:lnTo>
                        <a:pt x="1504948" y="869633"/>
                      </a:lnTo>
                      <a:lnTo>
                        <a:pt x="1499233" y="850583"/>
                      </a:lnTo>
                      <a:lnTo>
                        <a:pt x="1489708" y="835343"/>
                      </a:lnTo>
                      <a:lnTo>
                        <a:pt x="1477326" y="822960"/>
                      </a:lnTo>
                      <a:lnTo>
                        <a:pt x="1460181" y="813435"/>
                      </a:lnTo>
                      <a:lnTo>
                        <a:pt x="1454466" y="795338"/>
                      </a:lnTo>
                      <a:lnTo>
                        <a:pt x="1438273" y="784860"/>
                      </a:lnTo>
                      <a:lnTo>
                        <a:pt x="1435416" y="765810"/>
                      </a:lnTo>
                      <a:lnTo>
                        <a:pt x="1427796" y="750570"/>
                      </a:lnTo>
                      <a:lnTo>
                        <a:pt x="1412556" y="737235"/>
                      </a:lnTo>
                      <a:lnTo>
                        <a:pt x="1414461" y="718185"/>
                      </a:lnTo>
                      <a:lnTo>
                        <a:pt x="1405888" y="701993"/>
                      </a:lnTo>
                      <a:lnTo>
                        <a:pt x="1412556" y="682943"/>
                      </a:lnTo>
                      <a:lnTo>
                        <a:pt x="1399221" y="666750"/>
                      </a:lnTo>
                      <a:lnTo>
                        <a:pt x="1405888" y="647700"/>
                      </a:lnTo>
                      <a:lnTo>
                        <a:pt x="1403983" y="629603"/>
                      </a:lnTo>
                      <a:lnTo>
                        <a:pt x="1399221" y="612458"/>
                      </a:lnTo>
                      <a:lnTo>
                        <a:pt x="1396363" y="595313"/>
                      </a:lnTo>
                      <a:lnTo>
                        <a:pt x="1398268" y="577215"/>
                      </a:lnTo>
                      <a:lnTo>
                        <a:pt x="1394458" y="560070"/>
                      </a:lnTo>
                      <a:lnTo>
                        <a:pt x="1389696" y="542925"/>
                      </a:lnTo>
                      <a:lnTo>
                        <a:pt x="1389696" y="524828"/>
                      </a:lnTo>
                      <a:lnTo>
                        <a:pt x="1383981" y="504825"/>
                      </a:lnTo>
                      <a:lnTo>
                        <a:pt x="1379218" y="487680"/>
                      </a:lnTo>
                      <a:lnTo>
                        <a:pt x="1383981" y="469583"/>
                      </a:lnTo>
                      <a:lnTo>
                        <a:pt x="1378266" y="452438"/>
                      </a:lnTo>
                      <a:lnTo>
                        <a:pt x="1371598" y="435293"/>
                      </a:lnTo>
                      <a:lnTo>
                        <a:pt x="1376361" y="416243"/>
                      </a:lnTo>
                      <a:lnTo>
                        <a:pt x="1367788" y="399098"/>
                      </a:lnTo>
                      <a:lnTo>
                        <a:pt x="1363026" y="381953"/>
                      </a:lnTo>
                      <a:lnTo>
                        <a:pt x="1357311" y="364808"/>
                      </a:lnTo>
                      <a:lnTo>
                        <a:pt x="1357311" y="346710"/>
                      </a:lnTo>
                      <a:lnTo>
                        <a:pt x="1360168" y="327660"/>
                      </a:lnTo>
                      <a:lnTo>
                        <a:pt x="1352548" y="310515"/>
                      </a:lnTo>
                      <a:lnTo>
                        <a:pt x="1340166" y="295275"/>
                      </a:lnTo>
                      <a:lnTo>
                        <a:pt x="1334451" y="278130"/>
                      </a:lnTo>
                      <a:lnTo>
                        <a:pt x="1334451" y="259080"/>
                      </a:lnTo>
                      <a:lnTo>
                        <a:pt x="1324926" y="243840"/>
                      </a:lnTo>
                      <a:lnTo>
                        <a:pt x="1319211" y="226695"/>
                      </a:lnTo>
                      <a:lnTo>
                        <a:pt x="1310638" y="210502"/>
                      </a:lnTo>
                      <a:lnTo>
                        <a:pt x="1301113" y="195263"/>
                      </a:lnTo>
                      <a:lnTo>
                        <a:pt x="1287778" y="182880"/>
                      </a:lnTo>
                      <a:lnTo>
                        <a:pt x="1280158" y="165735"/>
                      </a:lnTo>
                      <a:lnTo>
                        <a:pt x="1264918" y="155258"/>
                      </a:lnTo>
                      <a:lnTo>
                        <a:pt x="1246821" y="148590"/>
                      </a:lnTo>
                      <a:lnTo>
                        <a:pt x="1238248" y="129540"/>
                      </a:lnTo>
                      <a:lnTo>
                        <a:pt x="1221103" y="121920"/>
                      </a:lnTo>
                      <a:lnTo>
                        <a:pt x="1206816" y="109538"/>
                      </a:lnTo>
                      <a:lnTo>
                        <a:pt x="1188718" y="104775"/>
                      </a:lnTo>
                      <a:lnTo>
                        <a:pt x="1170621" y="100013"/>
                      </a:lnTo>
                      <a:lnTo>
                        <a:pt x="1155381" y="90488"/>
                      </a:lnTo>
                      <a:lnTo>
                        <a:pt x="1137283" y="86678"/>
                      </a:lnTo>
                      <a:lnTo>
                        <a:pt x="1122043" y="75248"/>
                      </a:lnTo>
                      <a:lnTo>
                        <a:pt x="1102041" y="80010"/>
                      </a:lnTo>
                      <a:lnTo>
                        <a:pt x="1083943" y="79057"/>
                      </a:lnTo>
                      <a:lnTo>
                        <a:pt x="1067751" y="68580"/>
                      </a:lnTo>
                      <a:lnTo>
                        <a:pt x="1049653" y="68580"/>
                      </a:lnTo>
                      <a:lnTo>
                        <a:pt x="1031556" y="70485"/>
                      </a:lnTo>
                      <a:lnTo>
                        <a:pt x="1012506" y="69532"/>
                      </a:lnTo>
                      <a:lnTo>
                        <a:pt x="993456" y="69532"/>
                      </a:lnTo>
                      <a:lnTo>
                        <a:pt x="974406" y="70485"/>
                      </a:lnTo>
                      <a:lnTo>
                        <a:pt x="954403" y="66675"/>
                      </a:lnTo>
                      <a:lnTo>
                        <a:pt x="936306" y="77153"/>
                      </a:lnTo>
                      <a:lnTo>
                        <a:pt x="922971" y="63818"/>
                      </a:lnTo>
                      <a:lnTo>
                        <a:pt x="905826" y="58103"/>
                      </a:lnTo>
                      <a:lnTo>
                        <a:pt x="890586" y="47625"/>
                      </a:lnTo>
                      <a:lnTo>
                        <a:pt x="870583" y="48578"/>
                      </a:lnTo>
                      <a:lnTo>
                        <a:pt x="857248" y="33338"/>
                      </a:lnTo>
                      <a:lnTo>
                        <a:pt x="840103" y="27622"/>
                      </a:lnTo>
                      <a:lnTo>
                        <a:pt x="822006" y="26670"/>
                      </a:lnTo>
                      <a:lnTo>
                        <a:pt x="805813" y="17145"/>
                      </a:lnTo>
                      <a:lnTo>
                        <a:pt x="785811" y="24765"/>
                      </a:lnTo>
                      <a:lnTo>
                        <a:pt x="768666" y="20955"/>
                      </a:lnTo>
                      <a:lnTo>
                        <a:pt x="752473" y="7620"/>
                      </a:lnTo>
                      <a:lnTo>
                        <a:pt x="733423" y="14288"/>
                      </a:lnTo>
                      <a:lnTo>
                        <a:pt x="715326" y="11430"/>
                      </a:lnTo>
                      <a:lnTo>
                        <a:pt x="698181" y="4763"/>
                      </a:lnTo>
                      <a:lnTo>
                        <a:pt x="680083" y="0"/>
                      </a:lnTo>
                      <a:lnTo>
                        <a:pt x="661986" y="7620"/>
                      </a:lnTo>
                      <a:lnTo>
                        <a:pt x="643888" y="7620"/>
                      </a:lnTo>
                      <a:lnTo>
                        <a:pt x="625791" y="4763"/>
                      </a:lnTo>
                      <a:lnTo>
                        <a:pt x="608646" y="16193"/>
                      </a:lnTo>
                      <a:lnTo>
                        <a:pt x="593406" y="19050"/>
                      </a:lnTo>
                      <a:lnTo>
                        <a:pt x="573403" y="13335"/>
                      </a:lnTo>
                      <a:lnTo>
                        <a:pt x="559116" y="29528"/>
                      </a:lnTo>
                      <a:lnTo>
                        <a:pt x="541018" y="33338"/>
                      </a:lnTo>
                      <a:lnTo>
                        <a:pt x="521016" y="35243"/>
                      </a:lnTo>
                      <a:lnTo>
                        <a:pt x="504823" y="43815"/>
                      </a:lnTo>
                      <a:lnTo>
                        <a:pt x="492441" y="59055"/>
                      </a:lnTo>
                      <a:lnTo>
                        <a:pt x="476248" y="67628"/>
                      </a:lnTo>
                      <a:lnTo>
                        <a:pt x="458151" y="74295"/>
                      </a:lnTo>
                      <a:lnTo>
                        <a:pt x="444816" y="87630"/>
                      </a:lnTo>
                      <a:lnTo>
                        <a:pt x="430528" y="99060"/>
                      </a:lnTo>
                      <a:lnTo>
                        <a:pt x="417193" y="111443"/>
                      </a:lnTo>
                      <a:lnTo>
                        <a:pt x="405763" y="125730"/>
                      </a:lnTo>
                      <a:lnTo>
                        <a:pt x="392428" y="138113"/>
                      </a:lnTo>
                      <a:lnTo>
                        <a:pt x="380046" y="151448"/>
                      </a:lnTo>
                      <a:lnTo>
                        <a:pt x="374331" y="170498"/>
                      </a:lnTo>
                      <a:lnTo>
                        <a:pt x="356233" y="180023"/>
                      </a:lnTo>
                      <a:lnTo>
                        <a:pt x="346708" y="196215"/>
                      </a:lnTo>
                      <a:lnTo>
                        <a:pt x="340993" y="214313"/>
                      </a:lnTo>
                      <a:lnTo>
                        <a:pt x="335278" y="231458"/>
                      </a:lnTo>
                      <a:lnTo>
                        <a:pt x="328611" y="246698"/>
                      </a:lnTo>
                      <a:lnTo>
                        <a:pt x="312420" y="260033"/>
                      </a:lnTo>
                      <a:lnTo>
                        <a:pt x="308610" y="277178"/>
                      </a:lnTo>
                      <a:lnTo>
                        <a:pt x="307657" y="295275"/>
                      </a:lnTo>
                      <a:lnTo>
                        <a:pt x="307657" y="314325"/>
                      </a:lnTo>
                      <a:lnTo>
                        <a:pt x="307657" y="332423"/>
                      </a:lnTo>
                      <a:lnTo>
                        <a:pt x="295275" y="348615"/>
                      </a:lnTo>
                      <a:lnTo>
                        <a:pt x="294322" y="366713"/>
                      </a:lnTo>
                      <a:lnTo>
                        <a:pt x="300990" y="384810"/>
                      </a:lnTo>
                      <a:lnTo>
                        <a:pt x="302895" y="402908"/>
                      </a:lnTo>
                      <a:lnTo>
                        <a:pt x="296228" y="419100"/>
                      </a:lnTo>
                      <a:lnTo>
                        <a:pt x="296228" y="437198"/>
                      </a:lnTo>
                      <a:lnTo>
                        <a:pt x="290513" y="455295"/>
                      </a:lnTo>
                      <a:lnTo>
                        <a:pt x="297180" y="472440"/>
                      </a:lnTo>
                      <a:lnTo>
                        <a:pt x="297180" y="489585"/>
                      </a:lnTo>
                      <a:lnTo>
                        <a:pt x="297180" y="507683"/>
                      </a:lnTo>
                      <a:lnTo>
                        <a:pt x="292417" y="525780"/>
                      </a:lnTo>
                      <a:lnTo>
                        <a:pt x="303847" y="542925"/>
                      </a:lnTo>
                      <a:lnTo>
                        <a:pt x="305753" y="560070"/>
                      </a:lnTo>
                      <a:lnTo>
                        <a:pt x="300038" y="578168"/>
                      </a:lnTo>
                      <a:lnTo>
                        <a:pt x="307657" y="595313"/>
                      </a:lnTo>
                      <a:lnTo>
                        <a:pt x="308610" y="612458"/>
                      </a:lnTo>
                      <a:lnTo>
                        <a:pt x="308610" y="631508"/>
                      </a:lnTo>
                      <a:lnTo>
                        <a:pt x="309563" y="649605"/>
                      </a:lnTo>
                      <a:lnTo>
                        <a:pt x="307657" y="668655"/>
                      </a:lnTo>
                      <a:lnTo>
                        <a:pt x="304800" y="687705"/>
                      </a:lnTo>
                      <a:lnTo>
                        <a:pt x="311467" y="705803"/>
                      </a:lnTo>
                      <a:lnTo>
                        <a:pt x="311467" y="723900"/>
                      </a:lnTo>
                      <a:lnTo>
                        <a:pt x="306705" y="741998"/>
                      </a:lnTo>
                      <a:lnTo>
                        <a:pt x="307657" y="760095"/>
                      </a:lnTo>
                      <a:lnTo>
                        <a:pt x="313372" y="779145"/>
                      </a:lnTo>
                      <a:lnTo>
                        <a:pt x="306705" y="797243"/>
                      </a:lnTo>
                      <a:lnTo>
                        <a:pt x="300038" y="815340"/>
                      </a:lnTo>
                      <a:lnTo>
                        <a:pt x="300990" y="834390"/>
                      </a:lnTo>
                      <a:lnTo>
                        <a:pt x="300038" y="853440"/>
                      </a:lnTo>
                      <a:lnTo>
                        <a:pt x="289560" y="869633"/>
                      </a:lnTo>
                      <a:lnTo>
                        <a:pt x="290513" y="888683"/>
                      </a:lnTo>
                      <a:lnTo>
                        <a:pt x="285750" y="906780"/>
                      </a:lnTo>
                      <a:lnTo>
                        <a:pt x="279082" y="923925"/>
                      </a:lnTo>
                      <a:lnTo>
                        <a:pt x="262890" y="936308"/>
                      </a:lnTo>
                      <a:lnTo>
                        <a:pt x="260032" y="955358"/>
                      </a:lnTo>
                      <a:lnTo>
                        <a:pt x="247650" y="969645"/>
                      </a:lnTo>
                      <a:lnTo>
                        <a:pt x="240030" y="986790"/>
                      </a:lnTo>
                      <a:lnTo>
                        <a:pt x="230505" y="1002030"/>
                      </a:lnTo>
                      <a:lnTo>
                        <a:pt x="227647" y="1021080"/>
                      </a:lnTo>
                      <a:lnTo>
                        <a:pt x="218122" y="1037273"/>
                      </a:lnTo>
                      <a:lnTo>
                        <a:pt x="210502" y="1054418"/>
                      </a:lnTo>
                      <a:lnTo>
                        <a:pt x="199072" y="1068705"/>
                      </a:lnTo>
                      <a:lnTo>
                        <a:pt x="194310" y="1086803"/>
                      </a:lnTo>
                      <a:lnTo>
                        <a:pt x="177165" y="1099185"/>
                      </a:lnTo>
                      <a:lnTo>
                        <a:pt x="171450" y="1116330"/>
                      </a:lnTo>
                      <a:lnTo>
                        <a:pt x="159067" y="1130618"/>
                      </a:lnTo>
                      <a:lnTo>
                        <a:pt x="158115" y="1150620"/>
                      </a:lnTo>
                      <a:lnTo>
                        <a:pt x="146685" y="1165860"/>
                      </a:lnTo>
                      <a:lnTo>
                        <a:pt x="135255" y="1180148"/>
                      </a:lnTo>
                      <a:lnTo>
                        <a:pt x="128588" y="1197293"/>
                      </a:lnTo>
                      <a:lnTo>
                        <a:pt x="124777" y="1215390"/>
                      </a:lnTo>
                      <a:lnTo>
                        <a:pt x="117157" y="1232535"/>
                      </a:lnTo>
                      <a:lnTo>
                        <a:pt x="102870" y="1245870"/>
                      </a:lnTo>
                      <a:lnTo>
                        <a:pt x="99060" y="1264920"/>
                      </a:lnTo>
                      <a:lnTo>
                        <a:pt x="86677" y="1279208"/>
                      </a:lnTo>
                      <a:lnTo>
                        <a:pt x="80963" y="1297305"/>
                      </a:lnTo>
                      <a:lnTo>
                        <a:pt x="76200" y="1315403"/>
                      </a:lnTo>
                      <a:lnTo>
                        <a:pt x="62865" y="1329690"/>
                      </a:lnTo>
                      <a:lnTo>
                        <a:pt x="57150" y="1346835"/>
                      </a:lnTo>
                      <a:lnTo>
                        <a:pt x="50482" y="1363980"/>
                      </a:lnTo>
                      <a:lnTo>
                        <a:pt x="47625" y="1382078"/>
                      </a:lnTo>
                      <a:lnTo>
                        <a:pt x="43815" y="1400175"/>
                      </a:lnTo>
                      <a:lnTo>
                        <a:pt x="40957" y="1417320"/>
                      </a:lnTo>
                      <a:lnTo>
                        <a:pt x="28575" y="1432560"/>
                      </a:lnTo>
                      <a:lnTo>
                        <a:pt x="34290" y="1452563"/>
                      </a:lnTo>
                      <a:lnTo>
                        <a:pt x="28575" y="1469708"/>
                      </a:lnTo>
                      <a:lnTo>
                        <a:pt x="19050" y="1485900"/>
                      </a:lnTo>
                      <a:lnTo>
                        <a:pt x="14288" y="1503045"/>
                      </a:lnTo>
                      <a:lnTo>
                        <a:pt x="18097" y="1522095"/>
                      </a:lnTo>
                      <a:lnTo>
                        <a:pt x="10477" y="1539240"/>
                      </a:lnTo>
                      <a:lnTo>
                        <a:pt x="8572" y="1557338"/>
                      </a:lnTo>
                      <a:lnTo>
                        <a:pt x="14288" y="1575435"/>
                      </a:lnTo>
                      <a:lnTo>
                        <a:pt x="8572" y="1592580"/>
                      </a:lnTo>
                      <a:lnTo>
                        <a:pt x="4763" y="1610678"/>
                      </a:lnTo>
                      <a:lnTo>
                        <a:pt x="6667" y="1628775"/>
                      </a:lnTo>
                      <a:lnTo>
                        <a:pt x="1905" y="1646873"/>
                      </a:lnTo>
                      <a:lnTo>
                        <a:pt x="4763" y="1664970"/>
                      </a:lnTo>
                      <a:lnTo>
                        <a:pt x="0" y="1683068"/>
                      </a:lnTo>
                      <a:lnTo>
                        <a:pt x="13335" y="1700213"/>
                      </a:lnTo>
                      <a:lnTo>
                        <a:pt x="3810" y="1718310"/>
                      </a:lnTo>
                      <a:lnTo>
                        <a:pt x="11430" y="1735455"/>
                      </a:lnTo>
                      <a:lnTo>
                        <a:pt x="7620" y="1753553"/>
                      </a:lnTo>
                      <a:lnTo>
                        <a:pt x="9525" y="1771650"/>
                      </a:lnTo>
                      <a:lnTo>
                        <a:pt x="20955" y="1787843"/>
                      </a:lnTo>
                      <a:lnTo>
                        <a:pt x="15240" y="1806893"/>
                      </a:lnTo>
                      <a:lnTo>
                        <a:pt x="27622" y="1822133"/>
                      </a:lnTo>
                      <a:lnTo>
                        <a:pt x="22860" y="1842135"/>
                      </a:lnTo>
                      <a:lnTo>
                        <a:pt x="36195" y="1856423"/>
                      </a:lnTo>
                      <a:lnTo>
                        <a:pt x="35242" y="1875473"/>
                      </a:lnTo>
                      <a:lnTo>
                        <a:pt x="46672" y="1889760"/>
                      </a:lnTo>
                      <a:lnTo>
                        <a:pt x="58102" y="1903095"/>
                      </a:lnTo>
                      <a:lnTo>
                        <a:pt x="69532" y="1916430"/>
                      </a:lnTo>
                      <a:lnTo>
                        <a:pt x="80963" y="1929765"/>
                      </a:lnTo>
                      <a:lnTo>
                        <a:pt x="95250" y="1940243"/>
                      </a:lnTo>
                      <a:lnTo>
                        <a:pt x="109538" y="1949768"/>
                      </a:lnTo>
                      <a:lnTo>
                        <a:pt x="121920" y="1962150"/>
                      </a:lnTo>
                      <a:lnTo>
                        <a:pt x="135255" y="1974533"/>
                      </a:lnTo>
                      <a:lnTo>
                        <a:pt x="153352" y="1980248"/>
                      </a:lnTo>
                      <a:lnTo>
                        <a:pt x="163830" y="1996440"/>
                      </a:lnTo>
                      <a:lnTo>
                        <a:pt x="181927" y="2002155"/>
                      </a:lnTo>
                      <a:lnTo>
                        <a:pt x="193357" y="2016443"/>
                      </a:lnTo>
                      <a:lnTo>
                        <a:pt x="207645" y="2031683"/>
                      </a:lnTo>
                      <a:lnTo>
                        <a:pt x="223838" y="2019300"/>
                      </a:lnTo>
                      <a:lnTo>
                        <a:pt x="241935" y="2016443"/>
                      </a:lnTo>
                      <a:lnTo>
                        <a:pt x="260032" y="2016443"/>
                      </a:lnTo>
                      <a:lnTo>
                        <a:pt x="277178" y="2008823"/>
                      </a:lnTo>
                      <a:lnTo>
                        <a:pt x="296228" y="2008823"/>
                      </a:lnTo>
                      <a:lnTo>
                        <a:pt x="314325" y="2005013"/>
                      </a:lnTo>
                      <a:lnTo>
                        <a:pt x="333373" y="2011680"/>
                      </a:lnTo>
                      <a:lnTo>
                        <a:pt x="350518" y="2003108"/>
                      </a:lnTo>
                      <a:lnTo>
                        <a:pt x="368616" y="1997393"/>
                      </a:lnTo>
                      <a:lnTo>
                        <a:pt x="387666" y="2003108"/>
                      </a:lnTo>
                      <a:lnTo>
                        <a:pt x="405763" y="2000250"/>
                      </a:lnTo>
                      <a:lnTo>
                        <a:pt x="423861" y="2002155"/>
                      </a:lnTo>
                      <a:lnTo>
                        <a:pt x="441958" y="1994535"/>
                      </a:lnTo>
                      <a:lnTo>
                        <a:pt x="460056" y="1996440"/>
                      </a:lnTo>
                      <a:lnTo>
                        <a:pt x="478153" y="1990725"/>
                      </a:lnTo>
                      <a:lnTo>
                        <a:pt x="497203" y="1999298"/>
                      </a:lnTo>
                      <a:lnTo>
                        <a:pt x="515301" y="1995488"/>
                      </a:lnTo>
                      <a:lnTo>
                        <a:pt x="533398" y="1988820"/>
                      </a:lnTo>
                      <a:lnTo>
                        <a:pt x="551496" y="1993583"/>
                      </a:lnTo>
                      <a:lnTo>
                        <a:pt x="569593" y="1993583"/>
                      </a:lnTo>
                      <a:lnTo>
                        <a:pt x="586738" y="1984058"/>
                      </a:lnTo>
                      <a:lnTo>
                        <a:pt x="604836" y="1982153"/>
                      </a:lnTo>
                      <a:lnTo>
                        <a:pt x="622933" y="1985963"/>
                      </a:lnTo>
                      <a:lnTo>
                        <a:pt x="641031" y="1991678"/>
                      </a:lnTo>
                      <a:lnTo>
                        <a:pt x="659128" y="1986915"/>
                      </a:lnTo>
                      <a:lnTo>
                        <a:pt x="677226" y="1988820"/>
                      </a:lnTo>
                      <a:lnTo>
                        <a:pt x="694371" y="1980248"/>
                      </a:lnTo>
                      <a:lnTo>
                        <a:pt x="712468" y="1985963"/>
                      </a:lnTo>
                      <a:lnTo>
                        <a:pt x="730566" y="1980248"/>
                      </a:lnTo>
                      <a:lnTo>
                        <a:pt x="748663" y="1980248"/>
                      </a:lnTo>
                      <a:lnTo>
                        <a:pt x="766761" y="1975485"/>
                      </a:lnTo>
                      <a:lnTo>
                        <a:pt x="784858" y="1974533"/>
                      </a:lnTo>
                      <a:lnTo>
                        <a:pt x="803908" y="1981200"/>
                      </a:lnTo>
                      <a:lnTo>
                        <a:pt x="822006" y="1980248"/>
                      </a:lnTo>
                      <a:lnTo>
                        <a:pt x="840103" y="1972628"/>
                      </a:lnTo>
                      <a:lnTo>
                        <a:pt x="858201" y="1973580"/>
                      </a:lnTo>
                      <a:lnTo>
                        <a:pt x="876298" y="1970723"/>
                      </a:lnTo>
                      <a:lnTo>
                        <a:pt x="894396" y="1973580"/>
                      </a:lnTo>
                      <a:lnTo>
                        <a:pt x="912493" y="1965960"/>
                      </a:lnTo>
                      <a:lnTo>
                        <a:pt x="930591" y="1970723"/>
                      </a:lnTo>
                      <a:lnTo>
                        <a:pt x="948688" y="1965008"/>
                      </a:lnTo>
                      <a:lnTo>
                        <a:pt x="966786" y="1964055"/>
                      </a:lnTo>
                      <a:lnTo>
                        <a:pt x="984883" y="1969770"/>
                      </a:lnTo>
                      <a:lnTo>
                        <a:pt x="1002981" y="1962150"/>
                      </a:lnTo>
                      <a:lnTo>
                        <a:pt x="1021078" y="1963103"/>
                      </a:lnTo>
                      <a:lnTo>
                        <a:pt x="1039176" y="1956435"/>
                      </a:lnTo>
                      <a:lnTo>
                        <a:pt x="1054416" y="1965960"/>
                      </a:lnTo>
                      <a:close/>
                    </a:path>
                  </a:pathLst>
                </a:custGeom>
                <a:solidFill>
                  <a:srgbClr val="E44027"/>
                </a:solidFill>
                <a:ln w="952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6AF1653F-00FF-4A41-9594-1418708469E4}"/>
                    </a:ext>
                  </a:extLst>
                </p:cNvPr>
                <p:cNvSpPr/>
                <p:nvPr/>
              </p:nvSpPr>
              <p:spPr>
                <a:xfrm>
                  <a:off x="5629312" y="3986770"/>
                  <a:ext cx="573462" cy="938708"/>
                </a:xfrm>
                <a:custGeom>
                  <a:avLst/>
                  <a:gdLst>
                    <a:gd name="connsiteX0" fmla="*/ 659130 w 1259204"/>
                    <a:gd name="connsiteY0" fmla="*/ 36195 h 2061208"/>
                    <a:gd name="connsiteX1" fmla="*/ 676275 w 1259204"/>
                    <a:gd name="connsiteY1" fmla="*/ 34290 h 2061208"/>
                    <a:gd name="connsiteX2" fmla="*/ 690563 w 1259204"/>
                    <a:gd name="connsiteY2" fmla="*/ 20955 h 2061208"/>
                    <a:gd name="connsiteX3" fmla="*/ 707708 w 1259204"/>
                    <a:gd name="connsiteY3" fmla="*/ 13335 h 2061208"/>
                    <a:gd name="connsiteX4" fmla="*/ 725805 w 1259204"/>
                    <a:gd name="connsiteY4" fmla="*/ 8573 h 2061208"/>
                    <a:gd name="connsiteX5" fmla="*/ 743902 w 1259204"/>
                    <a:gd name="connsiteY5" fmla="*/ 3810 h 2061208"/>
                    <a:gd name="connsiteX6" fmla="*/ 762952 w 1259204"/>
                    <a:gd name="connsiteY6" fmla="*/ 8573 h 2061208"/>
                    <a:gd name="connsiteX7" fmla="*/ 782002 w 1259204"/>
                    <a:gd name="connsiteY7" fmla="*/ 0 h 2061208"/>
                    <a:gd name="connsiteX8" fmla="*/ 800100 w 1259204"/>
                    <a:gd name="connsiteY8" fmla="*/ 10478 h 2061208"/>
                    <a:gd name="connsiteX9" fmla="*/ 807720 w 1259204"/>
                    <a:gd name="connsiteY9" fmla="*/ 28575 h 2061208"/>
                    <a:gd name="connsiteX10" fmla="*/ 819150 w 1259204"/>
                    <a:gd name="connsiteY10" fmla="*/ 42863 h 2061208"/>
                    <a:gd name="connsiteX11" fmla="*/ 822960 w 1259204"/>
                    <a:gd name="connsiteY11" fmla="*/ 60960 h 2061208"/>
                    <a:gd name="connsiteX12" fmla="*/ 834390 w 1259204"/>
                    <a:gd name="connsiteY12" fmla="*/ 75248 h 2061208"/>
                    <a:gd name="connsiteX13" fmla="*/ 845820 w 1259204"/>
                    <a:gd name="connsiteY13" fmla="*/ 89535 h 2061208"/>
                    <a:gd name="connsiteX14" fmla="*/ 854393 w 1259204"/>
                    <a:gd name="connsiteY14" fmla="*/ 105728 h 2061208"/>
                    <a:gd name="connsiteX15" fmla="*/ 859155 w 1259204"/>
                    <a:gd name="connsiteY15" fmla="*/ 123825 h 2061208"/>
                    <a:gd name="connsiteX16" fmla="*/ 869633 w 1259204"/>
                    <a:gd name="connsiteY16" fmla="*/ 138113 h 2061208"/>
                    <a:gd name="connsiteX17" fmla="*/ 881063 w 1259204"/>
                    <a:gd name="connsiteY17" fmla="*/ 152400 h 2061208"/>
                    <a:gd name="connsiteX18" fmla="*/ 886777 w 1259204"/>
                    <a:gd name="connsiteY18" fmla="*/ 170498 h 2061208"/>
                    <a:gd name="connsiteX19" fmla="*/ 899160 w 1259204"/>
                    <a:gd name="connsiteY19" fmla="*/ 183833 h 2061208"/>
                    <a:gd name="connsiteX20" fmla="*/ 905827 w 1259204"/>
                    <a:gd name="connsiteY20" fmla="*/ 200978 h 2061208"/>
                    <a:gd name="connsiteX21" fmla="*/ 911543 w 1259204"/>
                    <a:gd name="connsiteY21" fmla="*/ 219075 h 2061208"/>
                    <a:gd name="connsiteX22" fmla="*/ 924877 w 1259204"/>
                    <a:gd name="connsiteY22" fmla="*/ 232410 h 2061208"/>
                    <a:gd name="connsiteX23" fmla="*/ 933450 w 1259204"/>
                    <a:gd name="connsiteY23" fmla="*/ 248603 h 2061208"/>
                    <a:gd name="connsiteX24" fmla="*/ 941070 w 1259204"/>
                    <a:gd name="connsiteY24" fmla="*/ 265747 h 2061208"/>
                    <a:gd name="connsiteX25" fmla="*/ 944880 w 1259204"/>
                    <a:gd name="connsiteY25" fmla="*/ 283845 h 2061208"/>
                    <a:gd name="connsiteX26" fmla="*/ 939165 w 1259204"/>
                    <a:gd name="connsiteY26" fmla="*/ 301943 h 2061208"/>
                    <a:gd name="connsiteX27" fmla="*/ 945833 w 1259204"/>
                    <a:gd name="connsiteY27" fmla="*/ 320040 h 2061208"/>
                    <a:gd name="connsiteX28" fmla="*/ 937260 w 1259204"/>
                    <a:gd name="connsiteY28" fmla="*/ 338138 h 2061208"/>
                    <a:gd name="connsiteX29" fmla="*/ 945833 w 1259204"/>
                    <a:gd name="connsiteY29" fmla="*/ 356235 h 2061208"/>
                    <a:gd name="connsiteX30" fmla="*/ 940118 w 1259204"/>
                    <a:gd name="connsiteY30" fmla="*/ 374333 h 2061208"/>
                    <a:gd name="connsiteX31" fmla="*/ 937260 w 1259204"/>
                    <a:gd name="connsiteY31" fmla="*/ 392430 h 2061208"/>
                    <a:gd name="connsiteX32" fmla="*/ 938213 w 1259204"/>
                    <a:gd name="connsiteY32" fmla="*/ 410528 h 2061208"/>
                    <a:gd name="connsiteX33" fmla="*/ 936308 w 1259204"/>
                    <a:gd name="connsiteY33" fmla="*/ 428625 h 2061208"/>
                    <a:gd name="connsiteX34" fmla="*/ 934402 w 1259204"/>
                    <a:gd name="connsiteY34" fmla="*/ 446722 h 2061208"/>
                    <a:gd name="connsiteX35" fmla="*/ 943927 w 1259204"/>
                    <a:gd name="connsiteY35" fmla="*/ 464820 h 2061208"/>
                    <a:gd name="connsiteX36" fmla="*/ 933450 w 1259204"/>
                    <a:gd name="connsiteY36" fmla="*/ 482918 h 2061208"/>
                    <a:gd name="connsiteX37" fmla="*/ 943927 w 1259204"/>
                    <a:gd name="connsiteY37" fmla="*/ 501015 h 2061208"/>
                    <a:gd name="connsiteX38" fmla="*/ 941070 w 1259204"/>
                    <a:gd name="connsiteY38" fmla="*/ 519113 h 2061208"/>
                    <a:gd name="connsiteX39" fmla="*/ 934402 w 1259204"/>
                    <a:gd name="connsiteY39" fmla="*/ 537210 h 2061208"/>
                    <a:gd name="connsiteX40" fmla="*/ 943927 w 1259204"/>
                    <a:gd name="connsiteY40" fmla="*/ 555308 h 2061208"/>
                    <a:gd name="connsiteX41" fmla="*/ 942022 w 1259204"/>
                    <a:gd name="connsiteY41" fmla="*/ 568643 h 2061208"/>
                    <a:gd name="connsiteX42" fmla="*/ 956310 w 1259204"/>
                    <a:gd name="connsiteY42" fmla="*/ 579118 h 2061208"/>
                    <a:gd name="connsiteX43" fmla="*/ 975360 w 1259204"/>
                    <a:gd name="connsiteY43" fmla="*/ 573405 h 2061208"/>
                    <a:gd name="connsiteX44" fmla="*/ 990600 w 1259204"/>
                    <a:gd name="connsiteY44" fmla="*/ 585786 h 2061208"/>
                    <a:gd name="connsiteX45" fmla="*/ 1009650 w 1259204"/>
                    <a:gd name="connsiteY45" fmla="*/ 588643 h 2061208"/>
                    <a:gd name="connsiteX46" fmla="*/ 1021080 w 1259204"/>
                    <a:gd name="connsiteY46" fmla="*/ 602931 h 2061208"/>
                    <a:gd name="connsiteX47" fmla="*/ 1028700 w 1259204"/>
                    <a:gd name="connsiteY47" fmla="*/ 618171 h 2061208"/>
                    <a:gd name="connsiteX48" fmla="*/ 1043940 w 1259204"/>
                    <a:gd name="connsiteY48" fmla="*/ 631506 h 2061208"/>
                    <a:gd name="connsiteX49" fmla="*/ 1045845 w 1259204"/>
                    <a:gd name="connsiteY49" fmla="*/ 649603 h 2061208"/>
                    <a:gd name="connsiteX50" fmla="*/ 1046797 w 1259204"/>
                    <a:gd name="connsiteY50" fmla="*/ 667701 h 2061208"/>
                    <a:gd name="connsiteX51" fmla="*/ 1053465 w 1259204"/>
                    <a:gd name="connsiteY51" fmla="*/ 684846 h 2061208"/>
                    <a:gd name="connsiteX52" fmla="*/ 1051560 w 1259204"/>
                    <a:gd name="connsiteY52" fmla="*/ 702943 h 2061208"/>
                    <a:gd name="connsiteX53" fmla="*/ 1049655 w 1259204"/>
                    <a:gd name="connsiteY53" fmla="*/ 721041 h 2061208"/>
                    <a:gd name="connsiteX54" fmla="*/ 1042988 w 1259204"/>
                    <a:gd name="connsiteY54" fmla="*/ 738186 h 2061208"/>
                    <a:gd name="connsiteX55" fmla="*/ 1041083 w 1259204"/>
                    <a:gd name="connsiteY55" fmla="*/ 755331 h 2061208"/>
                    <a:gd name="connsiteX56" fmla="*/ 1042035 w 1259204"/>
                    <a:gd name="connsiteY56" fmla="*/ 774381 h 2061208"/>
                    <a:gd name="connsiteX57" fmla="*/ 1029652 w 1259204"/>
                    <a:gd name="connsiteY57" fmla="*/ 788668 h 2061208"/>
                    <a:gd name="connsiteX58" fmla="*/ 1024890 w 1259204"/>
                    <a:gd name="connsiteY58" fmla="*/ 807718 h 2061208"/>
                    <a:gd name="connsiteX59" fmla="*/ 1010602 w 1259204"/>
                    <a:gd name="connsiteY59" fmla="*/ 818196 h 2061208"/>
                    <a:gd name="connsiteX60" fmla="*/ 998220 w 1259204"/>
                    <a:gd name="connsiteY60" fmla="*/ 828673 h 2061208"/>
                    <a:gd name="connsiteX61" fmla="*/ 986790 w 1259204"/>
                    <a:gd name="connsiteY61" fmla="*/ 842961 h 2061208"/>
                    <a:gd name="connsiteX62" fmla="*/ 967740 w 1259204"/>
                    <a:gd name="connsiteY62" fmla="*/ 839151 h 2061208"/>
                    <a:gd name="connsiteX63" fmla="*/ 950595 w 1259204"/>
                    <a:gd name="connsiteY63" fmla="*/ 841056 h 2061208"/>
                    <a:gd name="connsiteX64" fmla="*/ 948690 w 1259204"/>
                    <a:gd name="connsiteY64" fmla="*/ 860106 h 2061208"/>
                    <a:gd name="connsiteX65" fmla="*/ 954405 w 1259204"/>
                    <a:gd name="connsiteY65" fmla="*/ 879156 h 2061208"/>
                    <a:gd name="connsiteX66" fmla="*/ 954405 w 1259204"/>
                    <a:gd name="connsiteY66" fmla="*/ 898206 h 2061208"/>
                    <a:gd name="connsiteX67" fmla="*/ 952500 w 1259204"/>
                    <a:gd name="connsiteY67" fmla="*/ 917256 h 2061208"/>
                    <a:gd name="connsiteX68" fmla="*/ 954405 w 1259204"/>
                    <a:gd name="connsiteY68" fmla="*/ 936306 h 2061208"/>
                    <a:gd name="connsiteX69" fmla="*/ 952500 w 1259204"/>
                    <a:gd name="connsiteY69" fmla="*/ 955356 h 2061208"/>
                    <a:gd name="connsiteX70" fmla="*/ 945833 w 1259204"/>
                    <a:gd name="connsiteY70" fmla="*/ 973453 h 2061208"/>
                    <a:gd name="connsiteX71" fmla="*/ 944880 w 1259204"/>
                    <a:gd name="connsiteY71" fmla="*/ 992503 h 2061208"/>
                    <a:gd name="connsiteX72" fmla="*/ 945833 w 1259204"/>
                    <a:gd name="connsiteY72" fmla="*/ 1011553 h 2061208"/>
                    <a:gd name="connsiteX73" fmla="*/ 933450 w 1259204"/>
                    <a:gd name="connsiteY73" fmla="*/ 1028698 h 2061208"/>
                    <a:gd name="connsiteX74" fmla="*/ 930593 w 1259204"/>
                    <a:gd name="connsiteY74" fmla="*/ 1046796 h 2061208"/>
                    <a:gd name="connsiteX75" fmla="*/ 935355 w 1259204"/>
                    <a:gd name="connsiteY75" fmla="*/ 1066798 h 2061208"/>
                    <a:gd name="connsiteX76" fmla="*/ 922020 w 1259204"/>
                    <a:gd name="connsiteY76" fmla="*/ 1082038 h 2061208"/>
                    <a:gd name="connsiteX77" fmla="*/ 915352 w 1259204"/>
                    <a:gd name="connsiteY77" fmla="*/ 1098231 h 2061208"/>
                    <a:gd name="connsiteX78" fmla="*/ 916305 w 1259204"/>
                    <a:gd name="connsiteY78" fmla="*/ 1117281 h 2061208"/>
                    <a:gd name="connsiteX79" fmla="*/ 907733 w 1259204"/>
                    <a:gd name="connsiteY79" fmla="*/ 1132521 h 2061208"/>
                    <a:gd name="connsiteX80" fmla="*/ 893445 w 1259204"/>
                    <a:gd name="connsiteY80" fmla="*/ 1143951 h 2061208"/>
                    <a:gd name="connsiteX81" fmla="*/ 882015 w 1259204"/>
                    <a:gd name="connsiteY81" fmla="*/ 1156333 h 2061208"/>
                    <a:gd name="connsiteX82" fmla="*/ 872490 w 1259204"/>
                    <a:gd name="connsiteY82" fmla="*/ 1170621 h 2061208"/>
                    <a:gd name="connsiteX83" fmla="*/ 865822 w 1259204"/>
                    <a:gd name="connsiteY83" fmla="*/ 1187766 h 2061208"/>
                    <a:gd name="connsiteX84" fmla="*/ 848677 w 1259204"/>
                    <a:gd name="connsiteY84" fmla="*/ 1194433 h 2061208"/>
                    <a:gd name="connsiteX85" fmla="*/ 840105 w 1259204"/>
                    <a:gd name="connsiteY85" fmla="*/ 1208721 h 2061208"/>
                    <a:gd name="connsiteX86" fmla="*/ 834390 w 1259204"/>
                    <a:gd name="connsiteY86" fmla="*/ 1226818 h 2061208"/>
                    <a:gd name="connsiteX87" fmla="*/ 839152 w 1259204"/>
                    <a:gd name="connsiteY87" fmla="*/ 1244916 h 2061208"/>
                    <a:gd name="connsiteX88" fmla="*/ 842010 w 1259204"/>
                    <a:gd name="connsiteY88" fmla="*/ 1263013 h 2061208"/>
                    <a:gd name="connsiteX89" fmla="*/ 837247 w 1259204"/>
                    <a:gd name="connsiteY89" fmla="*/ 1281111 h 2061208"/>
                    <a:gd name="connsiteX90" fmla="*/ 846772 w 1259204"/>
                    <a:gd name="connsiteY90" fmla="*/ 1298256 h 2061208"/>
                    <a:gd name="connsiteX91" fmla="*/ 841058 w 1259204"/>
                    <a:gd name="connsiteY91" fmla="*/ 1316353 h 2061208"/>
                    <a:gd name="connsiteX92" fmla="*/ 843915 w 1259204"/>
                    <a:gd name="connsiteY92" fmla="*/ 1334451 h 2061208"/>
                    <a:gd name="connsiteX93" fmla="*/ 840105 w 1259204"/>
                    <a:gd name="connsiteY93" fmla="*/ 1352548 h 2061208"/>
                    <a:gd name="connsiteX94" fmla="*/ 842963 w 1259204"/>
                    <a:gd name="connsiteY94" fmla="*/ 1370646 h 2061208"/>
                    <a:gd name="connsiteX95" fmla="*/ 849630 w 1259204"/>
                    <a:gd name="connsiteY95" fmla="*/ 1388743 h 2061208"/>
                    <a:gd name="connsiteX96" fmla="*/ 849630 w 1259204"/>
                    <a:gd name="connsiteY96" fmla="*/ 1406841 h 2061208"/>
                    <a:gd name="connsiteX97" fmla="*/ 845820 w 1259204"/>
                    <a:gd name="connsiteY97" fmla="*/ 1424938 h 2061208"/>
                    <a:gd name="connsiteX98" fmla="*/ 843915 w 1259204"/>
                    <a:gd name="connsiteY98" fmla="*/ 1445893 h 2061208"/>
                    <a:gd name="connsiteX99" fmla="*/ 864870 w 1259204"/>
                    <a:gd name="connsiteY99" fmla="*/ 1445893 h 2061208"/>
                    <a:gd name="connsiteX100" fmla="*/ 879158 w 1259204"/>
                    <a:gd name="connsiteY100" fmla="*/ 1458276 h 2061208"/>
                    <a:gd name="connsiteX101" fmla="*/ 898208 w 1259204"/>
                    <a:gd name="connsiteY101" fmla="*/ 1452561 h 2061208"/>
                    <a:gd name="connsiteX102" fmla="*/ 913447 w 1259204"/>
                    <a:gd name="connsiteY102" fmla="*/ 1460181 h 2061208"/>
                    <a:gd name="connsiteX103" fmla="*/ 929640 w 1259204"/>
                    <a:gd name="connsiteY103" fmla="*/ 1464943 h 2061208"/>
                    <a:gd name="connsiteX104" fmla="*/ 943927 w 1259204"/>
                    <a:gd name="connsiteY104" fmla="*/ 1477326 h 2061208"/>
                    <a:gd name="connsiteX105" fmla="*/ 959168 w 1259204"/>
                    <a:gd name="connsiteY105" fmla="*/ 1481136 h 2061208"/>
                    <a:gd name="connsiteX106" fmla="*/ 971550 w 1259204"/>
                    <a:gd name="connsiteY106" fmla="*/ 1491613 h 2061208"/>
                    <a:gd name="connsiteX107" fmla="*/ 982027 w 1259204"/>
                    <a:gd name="connsiteY107" fmla="*/ 1504948 h 2061208"/>
                    <a:gd name="connsiteX108" fmla="*/ 990600 w 1259204"/>
                    <a:gd name="connsiteY108" fmla="*/ 1520188 h 2061208"/>
                    <a:gd name="connsiteX109" fmla="*/ 1003935 w 1259204"/>
                    <a:gd name="connsiteY109" fmla="*/ 1531618 h 2061208"/>
                    <a:gd name="connsiteX110" fmla="*/ 1016318 w 1259204"/>
                    <a:gd name="connsiteY110" fmla="*/ 1544001 h 2061208"/>
                    <a:gd name="connsiteX111" fmla="*/ 1028700 w 1259204"/>
                    <a:gd name="connsiteY111" fmla="*/ 1556383 h 2061208"/>
                    <a:gd name="connsiteX112" fmla="*/ 1041083 w 1259204"/>
                    <a:gd name="connsiteY112" fmla="*/ 1568766 h 2061208"/>
                    <a:gd name="connsiteX113" fmla="*/ 1054418 w 1259204"/>
                    <a:gd name="connsiteY113" fmla="*/ 1580196 h 2061208"/>
                    <a:gd name="connsiteX114" fmla="*/ 1059180 w 1259204"/>
                    <a:gd name="connsiteY114" fmla="*/ 1599246 h 2061208"/>
                    <a:gd name="connsiteX115" fmla="*/ 1073468 w 1259204"/>
                    <a:gd name="connsiteY115" fmla="*/ 1609723 h 2061208"/>
                    <a:gd name="connsiteX116" fmla="*/ 1088708 w 1259204"/>
                    <a:gd name="connsiteY116" fmla="*/ 1619248 h 2061208"/>
                    <a:gd name="connsiteX117" fmla="*/ 1097280 w 1259204"/>
                    <a:gd name="connsiteY117" fmla="*/ 1635441 h 2061208"/>
                    <a:gd name="connsiteX118" fmla="*/ 1107758 w 1259204"/>
                    <a:gd name="connsiteY118" fmla="*/ 1648776 h 2061208"/>
                    <a:gd name="connsiteX119" fmla="*/ 1119188 w 1259204"/>
                    <a:gd name="connsiteY119" fmla="*/ 1661158 h 2061208"/>
                    <a:gd name="connsiteX120" fmla="*/ 1133475 w 1259204"/>
                    <a:gd name="connsiteY120" fmla="*/ 1675446 h 2061208"/>
                    <a:gd name="connsiteX121" fmla="*/ 1152525 w 1259204"/>
                    <a:gd name="connsiteY121" fmla="*/ 1679256 h 2061208"/>
                    <a:gd name="connsiteX122" fmla="*/ 1171575 w 1259204"/>
                    <a:gd name="connsiteY122" fmla="*/ 1683066 h 2061208"/>
                    <a:gd name="connsiteX123" fmla="*/ 1186815 w 1259204"/>
                    <a:gd name="connsiteY123" fmla="*/ 1695448 h 2061208"/>
                    <a:gd name="connsiteX124" fmla="*/ 1205865 w 1259204"/>
                    <a:gd name="connsiteY124" fmla="*/ 1699258 h 2061208"/>
                    <a:gd name="connsiteX125" fmla="*/ 1223963 w 1259204"/>
                    <a:gd name="connsiteY125" fmla="*/ 1704021 h 2061208"/>
                    <a:gd name="connsiteX126" fmla="*/ 1242060 w 1259204"/>
                    <a:gd name="connsiteY126" fmla="*/ 1710688 h 2061208"/>
                    <a:gd name="connsiteX127" fmla="*/ 1259205 w 1259204"/>
                    <a:gd name="connsiteY127" fmla="*/ 1721166 h 2061208"/>
                    <a:gd name="connsiteX128" fmla="*/ 1244918 w 1259204"/>
                    <a:gd name="connsiteY128" fmla="*/ 1733548 h 2061208"/>
                    <a:gd name="connsiteX129" fmla="*/ 1233488 w 1259204"/>
                    <a:gd name="connsiteY129" fmla="*/ 1746883 h 2061208"/>
                    <a:gd name="connsiteX130" fmla="*/ 1225868 w 1259204"/>
                    <a:gd name="connsiteY130" fmla="*/ 1763076 h 2061208"/>
                    <a:gd name="connsiteX131" fmla="*/ 1207770 w 1259204"/>
                    <a:gd name="connsiteY131" fmla="*/ 1770696 h 2061208"/>
                    <a:gd name="connsiteX132" fmla="*/ 1195388 w 1259204"/>
                    <a:gd name="connsiteY132" fmla="*/ 1783078 h 2061208"/>
                    <a:gd name="connsiteX133" fmla="*/ 1189673 w 1259204"/>
                    <a:gd name="connsiteY133" fmla="*/ 1802128 h 2061208"/>
                    <a:gd name="connsiteX134" fmla="*/ 1171575 w 1259204"/>
                    <a:gd name="connsiteY134" fmla="*/ 1809748 h 2061208"/>
                    <a:gd name="connsiteX135" fmla="*/ 1168718 w 1259204"/>
                    <a:gd name="connsiteY135" fmla="*/ 1830703 h 2061208"/>
                    <a:gd name="connsiteX136" fmla="*/ 1150620 w 1259204"/>
                    <a:gd name="connsiteY136" fmla="*/ 1838323 h 2061208"/>
                    <a:gd name="connsiteX137" fmla="*/ 1143952 w 1259204"/>
                    <a:gd name="connsiteY137" fmla="*/ 1856421 h 2061208"/>
                    <a:gd name="connsiteX138" fmla="*/ 1131570 w 1259204"/>
                    <a:gd name="connsiteY138" fmla="*/ 1869756 h 2061208"/>
                    <a:gd name="connsiteX139" fmla="*/ 1121093 w 1259204"/>
                    <a:gd name="connsiteY139" fmla="*/ 1884043 h 2061208"/>
                    <a:gd name="connsiteX140" fmla="*/ 1109663 w 1259204"/>
                    <a:gd name="connsiteY140" fmla="*/ 1897378 h 2061208"/>
                    <a:gd name="connsiteX141" fmla="*/ 1098233 w 1259204"/>
                    <a:gd name="connsiteY141" fmla="*/ 1910713 h 2061208"/>
                    <a:gd name="connsiteX142" fmla="*/ 1083945 w 1259204"/>
                    <a:gd name="connsiteY142" fmla="*/ 1922143 h 2061208"/>
                    <a:gd name="connsiteX143" fmla="*/ 1067752 w 1259204"/>
                    <a:gd name="connsiteY143" fmla="*/ 1931668 h 2061208"/>
                    <a:gd name="connsiteX144" fmla="*/ 1059180 w 1259204"/>
                    <a:gd name="connsiteY144" fmla="*/ 1947861 h 2061208"/>
                    <a:gd name="connsiteX145" fmla="*/ 1043940 w 1259204"/>
                    <a:gd name="connsiteY145" fmla="*/ 1958338 h 2061208"/>
                    <a:gd name="connsiteX146" fmla="*/ 1038225 w 1259204"/>
                    <a:gd name="connsiteY146" fmla="*/ 1977388 h 2061208"/>
                    <a:gd name="connsiteX147" fmla="*/ 1021080 w 1259204"/>
                    <a:gd name="connsiteY147" fmla="*/ 1985961 h 2061208"/>
                    <a:gd name="connsiteX148" fmla="*/ 1013460 w 1259204"/>
                    <a:gd name="connsiteY148" fmla="*/ 2005011 h 2061208"/>
                    <a:gd name="connsiteX149" fmla="*/ 992505 w 1259204"/>
                    <a:gd name="connsiteY149" fmla="*/ 2001201 h 2061208"/>
                    <a:gd name="connsiteX150" fmla="*/ 974408 w 1259204"/>
                    <a:gd name="connsiteY150" fmla="*/ 2003106 h 2061208"/>
                    <a:gd name="connsiteX151" fmla="*/ 957263 w 1259204"/>
                    <a:gd name="connsiteY151" fmla="*/ 2010726 h 2061208"/>
                    <a:gd name="connsiteX152" fmla="*/ 939165 w 1259204"/>
                    <a:gd name="connsiteY152" fmla="*/ 2008821 h 2061208"/>
                    <a:gd name="connsiteX153" fmla="*/ 920115 w 1259204"/>
                    <a:gd name="connsiteY153" fmla="*/ 2005011 h 2061208"/>
                    <a:gd name="connsiteX154" fmla="*/ 902970 w 1259204"/>
                    <a:gd name="connsiteY154" fmla="*/ 2011678 h 2061208"/>
                    <a:gd name="connsiteX155" fmla="*/ 884872 w 1259204"/>
                    <a:gd name="connsiteY155" fmla="*/ 2010726 h 2061208"/>
                    <a:gd name="connsiteX156" fmla="*/ 866775 w 1259204"/>
                    <a:gd name="connsiteY156" fmla="*/ 2015488 h 2061208"/>
                    <a:gd name="connsiteX157" fmla="*/ 848677 w 1259204"/>
                    <a:gd name="connsiteY157" fmla="*/ 2015488 h 2061208"/>
                    <a:gd name="connsiteX158" fmla="*/ 832485 w 1259204"/>
                    <a:gd name="connsiteY158" fmla="*/ 2028823 h 2061208"/>
                    <a:gd name="connsiteX159" fmla="*/ 814388 w 1259204"/>
                    <a:gd name="connsiteY159" fmla="*/ 2026918 h 2061208"/>
                    <a:gd name="connsiteX160" fmla="*/ 797243 w 1259204"/>
                    <a:gd name="connsiteY160" fmla="*/ 2033586 h 2061208"/>
                    <a:gd name="connsiteX161" fmla="*/ 779145 w 1259204"/>
                    <a:gd name="connsiteY161" fmla="*/ 2034538 h 2061208"/>
                    <a:gd name="connsiteX162" fmla="*/ 760095 w 1259204"/>
                    <a:gd name="connsiteY162" fmla="*/ 2031681 h 2061208"/>
                    <a:gd name="connsiteX163" fmla="*/ 741997 w 1259204"/>
                    <a:gd name="connsiteY163" fmla="*/ 2036443 h 2061208"/>
                    <a:gd name="connsiteX164" fmla="*/ 723900 w 1259204"/>
                    <a:gd name="connsiteY164" fmla="*/ 2039301 h 2061208"/>
                    <a:gd name="connsiteX165" fmla="*/ 705802 w 1259204"/>
                    <a:gd name="connsiteY165" fmla="*/ 2039301 h 2061208"/>
                    <a:gd name="connsiteX166" fmla="*/ 687705 w 1259204"/>
                    <a:gd name="connsiteY166" fmla="*/ 2041206 h 2061208"/>
                    <a:gd name="connsiteX167" fmla="*/ 669608 w 1259204"/>
                    <a:gd name="connsiteY167" fmla="*/ 2043111 h 2061208"/>
                    <a:gd name="connsiteX168" fmla="*/ 651510 w 1259204"/>
                    <a:gd name="connsiteY168" fmla="*/ 2043111 h 2061208"/>
                    <a:gd name="connsiteX169" fmla="*/ 635318 w 1259204"/>
                    <a:gd name="connsiteY169" fmla="*/ 2050731 h 2061208"/>
                    <a:gd name="connsiteX170" fmla="*/ 617220 w 1259204"/>
                    <a:gd name="connsiteY170" fmla="*/ 2052636 h 2061208"/>
                    <a:gd name="connsiteX171" fmla="*/ 599122 w 1259204"/>
                    <a:gd name="connsiteY171" fmla="*/ 2056446 h 2061208"/>
                    <a:gd name="connsiteX172" fmla="*/ 580072 w 1259204"/>
                    <a:gd name="connsiteY172" fmla="*/ 2054541 h 2061208"/>
                    <a:gd name="connsiteX173" fmla="*/ 561975 w 1259204"/>
                    <a:gd name="connsiteY173" fmla="*/ 2053588 h 2061208"/>
                    <a:gd name="connsiteX174" fmla="*/ 544830 w 1259204"/>
                    <a:gd name="connsiteY174" fmla="*/ 2061208 h 2061208"/>
                    <a:gd name="connsiteX175" fmla="*/ 526733 w 1259204"/>
                    <a:gd name="connsiteY175" fmla="*/ 2057398 h 2061208"/>
                    <a:gd name="connsiteX176" fmla="*/ 509588 w 1259204"/>
                    <a:gd name="connsiteY176" fmla="*/ 2052636 h 2061208"/>
                    <a:gd name="connsiteX177" fmla="*/ 492442 w 1259204"/>
                    <a:gd name="connsiteY177" fmla="*/ 2046921 h 2061208"/>
                    <a:gd name="connsiteX178" fmla="*/ 473392 w 1259204"/>
                    <a:gd name="connsiteY178" fmla="*/ 2053588 h 2061208"/>
                    <a:gd name="connsiteX179" fmla="*/ 456247 w 1259204"/>
                    <a:gd name="connsiteY179" fmla="*/ 2048826 h 2061208"/>
                    <a:gd name="connsiteX180" fmla="*/ 439102 w 1259204"/>
                    <a:gd name="connsiteY180" fmla="*/ 2039301 h 2061208"/>
                    <a:gd name="connsiteX181" fmla="*/ 420052 w 1259204"/>
                    <a:gd name="connsiteY181" fmla="*/ 2045016 h 2061208"/>
                    <a:gd name="connsiteX182" fmla="*/ 403860 w 1259204"/>
                    <a:gd name="connsiteY182" fmla="*/ 2033586 h 2061208"/>
                    <a:gd name="connsiteX183" fmla="*/ 384810 w 1259204"/>
                    <a:gd name="connsiteY183" fmla="*/ 2038348 h 2061208"/>
                    <a:gd name="connsiteX184" fmla="*/ 366713 w 1259204"/>
                    <a:gd name="connsiteY184" fmla="*/ 2041206 h 2061208"/>
                    <a:gd name="connsiteX185" fmla="*/ 349567 w 1259204"/>
                    <a:gd name="connsiteY185" fmla="*/ 2032633 h 2061208"/>
                    <a:gd name="connsiteX186" fmla="*/ 332422 w 1259204"/>
                    <a:gd name="connsiteY186" fmla="*/ 2025013 h 2061208"/>
                    <a:gd name="connsiteX187" fmla="*/ 315277 w 1259204"/>
                    <a:gd name="connsiteY187" fmla="*/ 2025013 h 2061208"/>
                    <a:gd name="connsiteX188" fmla="*/ 301942 w 1259204"/>
                    <a:gd name="connsiteY188" fmla="*/ 2014536 h 2061208"/>
                    <a:gd name="connsiteX189" fmla="*/ 298133 w 1259204"/>
                    <a:gd name="connsiteY189" fmla="*/ 1996438 h 2061208"/>
                    <a:gd name="connsiteX190" fmla="*/ 285750 w 1259204"/>
                    <a:gd name="connsiteY190" fmla="*/ 1983103 h 2061208"/>
                    <a:gd name="connsiteX191" fmla="*/ 276225 w 1259204"/>
                    <a:gd name="connsiteY191" fmla="*/ 1967863 h 2061208"/>
                    <a:gd name="connsiteX192" fmla="*/ 268605 w 1259204"/>
                    <a:gd name="connsiteY192" fmla="*/ 1951671 h 2061208"/>
                    <a:gd name="connsiteX193" fmla="*/ 263842 w 1259204"/>
                    <a:gd name="connsiteY193" fmla="*/ 1933573 h 2061208"/>
                    <a:gd name="connsiteX194" fmla="*/ 248602 w 1259204"/>
                    <a:gd name="connsiteY194" fmla="*/ 1922143 h 2061208"/>
                    <a:gd name="connsiteX195" fmla="*/ 246697 w 1259204"/>
                    <a:gd name="connsiteY195" fmla="*/ 1903093 h 2061208"/>
                    <a:gd name="connsiteX196" fmla="*/ 229552 w 1259204"/>
                    <a:gd name="connsiteY196" fmla="*/ 1892616 h 2061208"/>
                    <a:gd name="connsiteX197" fmla="*/ 220027 w 1259204"/>
                    <a:gd name="connsiteY197" fmla="*/ 1877376 h 2061208"/>
                    <a:gd name="connsiteX198" fmla="*/ 216217 w 1259204"/>
                    <a:gd name="connsiteY198" fmla="*/ 1858326 h 2061208"/>
                    <a:gd name="connsiteX199" fmla="*/ 200977 w 1259204"/>
                    <a:gd name="connsiteY199" fmla="*/ 1846896 h 2061208"/>
                    <a:gd name="connsiteX200" fmla="*/ 194310 w 1259204"/>
                    <a:gd name="connsiteY200" fmla="*/ 1829751 h 2061208"/>
                    <a:gd name="connsiteX201" fmla="*/ 183832 w 1259204"/>
                    <a:gd name="connsiteY201" fmla="*/ 1815463 h 2061208"/>
                    <a:gd name="connsiteX202" fmla="*/ 183832 w 1259204"/>
                    <a:gd name="connsiteY202" fmla="*/ 1794508 h 2061208"/>
                    <a:gd name="connsiteX203" fmla="*/ 170497 w 1259204"/>
                    <a:gd name="connsiteY203" fmla="*/ 1782126 h 2061208"/>
                    <a:gd name="connsiteX204" fmla="*/ 163830 w 1259204"/>
                    <a:gd name="connsiteY204" fmla="*/ 1764981 h 2061208"/>
                    <a:gd name="connsiteX205" fmla="*/ 154305 w 1259204"/>
                    <a:gd name="connsiteY205" fmla="*/ 1749741 h 2061208"/>
                    <a:gd name="connsiteX206" fmla="*/ 147638 w 1259204"/>
                    <a:gd name="connsiteY206" fmla="*/ 1732596 h 2061208"/>
                    <a:gd name="connsiteX207" fmla="*/ 135255 w 1259204"/>
                    <a:gd name="connsiteY207" fmla="*/ 1719261 h 2061208"/>
                    <a:gd name="connsiteX208" fmla="*/ 123825 w 1259204"/>
                    <a:gd name="connsiteY208" fmla="*/ 1704021 h 2061208"/>
                    <a:gd name="connsiteX209" fmla="*/ 113347 w 1259204"/>
                    <a:gd name="connsiteY209" fmla="*/ 1688781 h 2061208"/>
                    <a:gd name="connsiteX210" fmla="*/ 94297 w 1259204"/>
                    <a:gd name="connsiteY210" fmla="*/ 1680208 h 2061208"/>
                    <a:gd name="connsiteX211" fmla="*/ 90488 w 1259204"/>
                    <a:gd name="connsiteY211" fmla="*/ 1659253 h 2061208"/>
                    <a:gd name="connsiteX212" fmla="*/ 74295 w 1259204"/>
                    <a:gd name="connsiteY212" fmla="*/ 1647823 h 2061208"/>
                    <a:gd name="connsiteX213" fmla="*/ 62865 w 1259204"/>
                    <a:gd name="connsiteY213" fmla="*/ 1632583 h 2061208"/>
                    <a:gd name="connsiteX214" fmla="*/ 47625 w 1259204"/>
                    <a:gd name="connsiteY214" fmla="*/ 1620201 h 2061208"/>
                    <a:gd name="connsiteX215" fmla="*/ 44767 w 1259204"/>
                    <a:gd name="connsiteY215" fmla="*/ 1599246 h 2061208"/>
                    <a:gd name="connsiteX216" fmla="*/ 26670 w 1259204"/>
                    <a:gd name="connsiteY216" fmla="*/ 1589721 h 2061208"/>
                    <a:gd name="connsiteX217" fmla="*/ 18097 w 1259204"/>
                    <a:gd name="connsiteY217" fmla="*/ 1571623 h 2061208"/>
                    <a:gd name="connsiteX218" fmla="*/ 36195 w 1259204"/>
                    <a:gd name="connsiteY218" fmla="*/ 1565908 h 2061208"/>
                    <a:gd name="connsiteX219" fmla="*/ 50482 w 1259204"/>
                    <a:gd name="connsiteY219" fmla="*/ 1552573 h 2061208"/>
                    <a:gd name="connsiteX220" fmla="*/ 71438 w 1259204"/>
                    <a:gd name="connsiteY220" fmla="*/ 1554478 h 2061208"/>
                    <a:gd name="connsiteX221" fmla="*/ 84772 w 1259204"/>
                    <a:gd name="connsiteY221" fmla="*/ 1540191 h 2061208"/>
                    <a:gd name="connsiteX222" fmla="*/ 101917 w 1259204"/>
                    <a:gd name="connsiteY222" fmla="*/ 1533523 h 2061208"/>
                    <a:gd name="connsiteX223" fmla="*/ 118110 w 1259204"/>
                    <a:gd name="connsiteY223" fmla="*/ 1524951 h 2061208"/>
                    <a:gd name="connsiteX224" fmla="*/ 134302 w 1259204"/>
                    <a:gd name="connsiteY224" fmla="*/ 1516378 h 2061208"/>
                    <a:gd name="connsiteX225" fmla="*/ 150495 w 1259204"/>
                    <a:gd name="connsiteY225" fmla="*/ 1508758 h 2061208"/>
                    <a:gd name="connsiteX226" fmla="*/ 169545 w 1259204"/>
                    <a:gd name="connsiteY226" fmla="*/ 1505901 h 2061208"/>
                    <a:gd name="connsiteX227" fmla="*/ 188595 w 1259204"/>
                    <a:gd name="connsiteY227" fmla="*/ 1503043 h 2061208"/>
                    <a:gd name="connsiteX228" fmla="*/ 205740 w 1259204"/>
                    <a:gd name="connsiteY228" fmla="*/ 1495423 h 2061208"/>
                    <a:gd name="connsiteX229" fmla="*/ 219075 w 1259204"/>
                    <a:gd name="connsiteY229" fmla="*/ 1481136 h 2061208"/>
                    <a:gd name="connsiteX230" fmla="*/ 239077 w 1259204"/>
                    <a:gd name="connsiteY230" fmla="*/ 1481136 h 2061208"/>
                    <a:gd name="connsiteX231" fmla="*/ 252413 w 1259204"/>
                    <a:gd name="connsiteY231" fmla="*/ 1464943 h 2061208"/>
                    <a:gd name="connsiteX232" fmla="*/ 270510 w 1259204"/>
                    <a:gd name="connsiteY232" fmla="*/ 1460181 h 2061208"/>
                    <a:gd name="connsiteX233" fmla="*/ 285750 w 1259204"/>
                    <a:gd name="connsiteY233" fmla="*/ 1449703 h 2061208"/>
                    <a:gd name="connsiteX234" fmla="*/ 300038 w 1259204"/>
                    <a:gd name="connsiteY234" fmla="*/ 1443036 h 2061208"/>
                    <a:gd name="connsiteX235" fmla="*/ 300038 w 1259204"/>
                    <a:gd name="connsiteY235" fmla="*/ 1427796 h 2061208"/>
                    <a:gd name="connsiteX236" fmla="*/ 303847 w 1259204"/>
                    <a:gd name="connsiteY236" fmla="*/ 1409698 h 2061208"/>
                    <a:gd name="connsiteX237" fmla="*/ 304800 w 1259204"/>
                    <a:gd name="connsiteY237" fmla="*/ 1391601 h 2061208"/>
                    <a:gd name="connsiteX238" fmla="*/ 300038 w 1259204"/>
                    <a:gd name="connsiteY238" fmla="*/ 1374456 h 2061208"/>
                    <a:gd name="connsiteX239" fmla="*/ 297180 w 1259204"/>
                    <a:gd name="connsiteY239" fmla="*/ 1357311 h 2061208"/>
                    <a:gd name="connsiteX240" fmla="*/ 291465 w 1259204"/>
                    <a:gd name="connsiteY240" fmla="*/ 1340166 h 2061208"/>
                    <a:gd name="connsiteX241" fmla="*/ 299085 w 1259204"/>
                    <a:gd name="connsiteY241" fmla="*/ 1322068 h 2061208"/>
                    <a:gd name="connsiteX242" fmla="*/ 287655 w 1259204"/>
                    <a:gd name="connsiteY242" fmla="*/ 1304923 h 2061208"/>
                    <a:gd name="connsiteX243" fmla="*/ 295275 w 1259204"/>
                    <a:gd name="connsiteY243" fmla="*/ 1286826 h 2061208"/>
                    <a:gd name="connsiteX244" fmla="*/ 293370 w 1259204"/>
                    <a:gd name="connsiteY244" fmla="*/ 1269681 h 2061208"/>
                    <a:gd name="connsiteX245" fmla="*/ 290513 w 1259204"/>
                    <a:gd name="connsiteY245" fmla="*/ 1251583 h 2061208"/>
                    <a:gd name="connsiteX246" fmla="*/ 275272 w 1259204"/>
                    <a:gd name="connsiteY246" fmla="*/ 1241106 h 2061208"/>
                    <a:gd name="connsiteX247" fmla="*/ 258127 w 1259204"/>
                    <a:gd name="connsiteY247" fmla="*/ 1234438 h 2061208"/>
                    <a:gd name="connsiteX248" fmla="*/ 245745 w 1259204"/>
                    <a:gd name="connsiteY248" fmla="*/ 1221103 h 2061208"/>
                    <a:gd name="connsiteX249" fmla="*/ 231457 w 1259204"/>
                    <a:gd name="connsiteY249" fmla="*/ 1210626 h 2061208"/>
                    <a:gd name="connsiteX250" fmla="*/ 221932 w 1259204"/>
                    <a:gd name="connsiteY250" fmla="*/ 1195386 h 2061208"/>
                    <a:gd name="connsiteX251" fmla="*/ 202882 w 1259204"/>
                    <a:gd name="connsiteY251" fmla="*/ 1189671 h 2061208"/>
                    <a:gd name="connsiteX252" fmla="*/ 194310 w 1259204"/>
                    <a:gd name="connsiteY252" fmla="*/ 1173478 h 2061208"/>
                    <a:gd name="connsiteX253" fmla="*/ 185738 w 1259204"/>
                    <a:gd name="connsiteY253" fmla="*/ 1158238 h 2061208"/>
                    <a:gd name="connsiteX254" fmla="*/ 173355 w 1259204"/>
                    <a:gd name="connsiteY254" fmla="*/ 1145856 h 2061208"/>
                    <a:gd name="connsiteX255" fmla="*/ 158115 w 1259204"/>
                    <a:gd name="connsiteY255" fmla="*/ 1134426 h 2061208"/>
                    <a:gd name="connsiteX256" fmla="*/ 149542 w 1259204"/>
                    <a:gd name="connsiteY256" fmla="*/ 1118233 h 2061208"/>
                    <a:gd name="connsiteX257" fmla="*/ 146685 w 1259204"/>
                    <a:gd name="connsiteY257" fmla="*/ 1100136 h 2061208"/>
                    <a:gd name="connsiteX258" fmla="*/ 142875 w 1259204"/>
                    <a:gd name="connsiteY258" fmla="*/ 1082038 h 2061208"/>
                    <a:gd name="connsiteX259" fmla="*/ 138113 w 1259204"/>
                    <a:gd name="connsiteY259" fmla="*/ 1064893 h 2061208"/>
                    <a:gd name="connsiteX260" fmla="*/ 127635 w 1259204"/>
                    <a:gd name="connsiteY260" fmla="*/ 1049653 h 2061208"/>
                    <a:gd name="connsiteX261" fmla="*/ 122872 w 1259204"/>
                    <a:gd name="connsiteY261" fmla="*/ 1032508 h 2061208"/>
                    <a:gd name="connsiteX262" fmla="*/ 118110 w 1259204"/>
                    <a:gd name="connsiteY262" fmla="*/ 1015363 h 2061208"/>
                    <a:gd name="connsiteX263" fmla="*/ 120967 w 1259204"/>
                    <a:gd name="connsiteY263" fmla="*/ 997266 h 2061208"/>
                    <a:gd name="connsiteX264" fmla="*/ 115252 w 1259204"/>
                    <a:gd name="connsiteY264" fmla="*/ 980121 h 2061208"/>
                    <a:gd name="connsiteX265" fmla="*/ 111442 w 1259204"/>
                    <a:gd name="connsiteY265" fmla="*/ 960118 h 2061208"/>
                    <a:gd name="connsiteX266" fmla="*/ 105727 w 1259204"/>
                    <a:gd name="connsiteY266" fmla="*/ 940116 h 2061208"/>
                    <a:gd name="connsiteX267" fmla="*/ 111442 w 1259204"/>
                    <a:gd name="connsiteY267" fmla="*/ 920113 h 2061208"/>
                    <a:gd name="connsiteX268" fmla="*/ 110490 w 1259204"/>
                    <a:gd name="connsiteY268" fmla="*/ 900111 h 2061208"/>
                    <a:gd name="connsiteX269" fmla="*/ 115252 w 1259204"/>
                    <a:gd name="connsiteY269" fmla="*/ 879156 h 2061208"/>
                    <a:gd name="connsiteX270" fmla="*/ 116205 w 1259204"/>
                    <a:gd name="connsiteY270" fmla="*/ 882966 h 2061208"/>
                    <a:gd name="connsiteX271" fmla="*/ 111442 w 1259204"/>
                    <a:gd name="connsiteY271" fmla="*/ 864868 h 2061208"/>
                    <a:gd name="connsiteX272" fmla="*/ 94297 w 1259204"/>
                    <a:gd name="connsiteY272" fmla="*/ 862963 h 2061208"/>
                    <a:gd name="connsiteX273" fmla="*/ 75247 w 1259204"/>
                    <a:gd name="connsiteY273" fmla="*/ 861058 h 2061208"/>
                    <a:gd name="connsiteX274" fmla="*/ 59055 w 1259204"/>
                    <a:gd name="connsiteY274" fmla="*/ 851533 h 2061208"/>
                    <a:gd name="connsiteX275" fmla="*/ 49530 w 1259204"/>
                    <a:gd name="connsiteY275" fmla="*/ 834388 h 2061208"/>
                    <a:gd name="connsiteX276" fmla="*/ 34290 w 1259204"/>
                    <a:gd name="connsiteY276" fmla="*/ 823911 h 2061208"/>
                    <a:gd name="connsiteX277" fmla="*/ 19050 w 1259204"/>
                    <a:gd name="connsiteY277" fmla="*/ 811528 h 2061208"/>
                    <a:gd name="connsiteX278" fmla="*/ 20955 w 1259204"/>
                    <a:gd name="connsiteY278" fmla="*/ 790573 h 2061208"/>
                    <a:gd name="connsiteX279" fmla="*/ 9525 w 1259204"/>
                    <a:gd name="connsiteY279" fmla="*/ 775333 h 2061208"/>
                    <a:gd name="connsiteX280" fmla="*/ 952 w 1259204"/>
                    <a:gd name="connsiteY280" fmla="*/ 758188 h 2061208"/>
                    <a:gd name="connsiteX281" fmla="*/ 0 w 1259204"/>
                    <a:gd name="connsiteY281" fmla="*/ 739138 h 2061208"/>
                    <a:gd name="connsiteX282" fmla="*/ 5715 w 1259204"/>
                    <a:gd name="connsiteY282" fmla="*/ 720088 h 2061208"/>
                    <a:gd name="connsiteX283" fmla="*/ 3810 w 1259204"/>
                    <a:gd name="connsiteY283" fmla="*/ 701991 h 2061208"/>
                    <a:gd name="connsiteX284" fmla="*/ 1905 w 1259204"/>
                    <a:gd name="connsiteY284" fmla="*/ 682941 h 2061208"/>
                    <a:gd name="connsiteX285" fmla="*/ 4763 w 1259204"/>
                    <a:gd name="connsiteY285" fmla="*/ 664843 h 2061208"/>
                    <a:gd name="connsiteX286" fmla="*/ 16192 w 1259204"/>
                    <a:gd name="connsiteY286" fmla="*/ 649603 h 2061208"/>
                    <a:gd name="connsiteX287" fmla="*/ 20955 w 1259204"/>
                    <a:gd name="connsiteY287" fmla="*/ 631506 h 2061208"/>
                    <a:gd name="connsiteX288" fmla="*/ 29527 w 1259204"/>
                    <a:gd name="connsiteY288" fmla="*/ 615313 h 2061208"/>
                    <a:gd name="connsiteX289" fmla="*/ 45720 w 1259204"/>
                    <a:gd name="connsiteY289" fmla="*/ 605788 h 2061208"/>
                    <a:gd name="connsiteX290" fmla="*/ 61913 w 1259204"/>
                    <a:gd name="connsiteY290" fmla="*/ 600073 h 2061208"/>
                    <a:gd name="connsiteX291" fmla="*/ 79057 w 1259204"/>
                    <a:gd name="connsiteY291" fmla="*/ 589596 h 2061208"/>
                    <a:gd name="connsiteX292" fmla="*/ 96202 w 1259204"/>
                    <a:gd name="connsiteY292" fmla="*/ 596263 h 2061208"/>
                    <a:gd name="connsiteX293" fmla="*/ 92392 w 1259204"/>
                    <a:gd name="connsiteY293" fmla="*/ 580071 h 2061208"/>
                    <a:gd name="connsiteX294" fmla="*/ 92392 w 1259204"/>
                    <a:gd name="connsiteY294" fmla="*/ 562928 h 2061208"/>
                    <a:gd name="connsiteX295" fmla="*/ 96202 w 1259204"/>
                    <a:gd name="connsiteY295" fmla="*/ 545783 h 2061208"/>
                    <a:gd name="connsiteX296" fmla="*/ 98107 w 1259204"/>
                    <a:gd name="connsiteY296" fmla="*/ 528638 h 2061208"/>
                    <a:gd name="connsiteX297" fmla="*/ 97155 w 1259204"/>
                    <a:gd name="connsiteY297" fmla="*/ 511493 h 2061208"/>
                    <a:gd name="connsiteX298" fmla="*/ 91440 w 1259204"/>
                    <a:gd name="connsiteY298" fmla="*/ 494347 h 2061208"/>
                    <a:gd name="connsiteX299" fmla="*/ 92392 w 1259204"/>
                    <a:gd name="connsiteY299" fmla="*/ 477203 h 2061208"/>
                    <a:gd name="connsiteX300" fmla="*/ 91440 w 1259204"/>
                    <a:gd name="connsiteY300" fmla="*/ 459105 h 2061208"/>
                    <a:gd name="connsiteX301" fmla="*/ 90488 w 1259204"/>
                    <a:gd name="connsiteY301" fmla="*/ 441008 h 2061208"/>
                    <a:gd name="connsiteX302" fmla="*/ 86677 w 1259204"/>
                    <a:gd name="connsiteY302" fmla="*/ 422910 h 2061208"/>
                    <a:gd name="connsiteX303" fmla="*/ 88582 w 1259204"/>
                    <a:gd name="connsiteY303" fmla="*/ 404813 h 2061208"/>
                    <a:gd name="connsiteX304" fmla="*/ 91440 w 1259204"/>
                    <a:gd name="connsiteY304" fmla="*/ 386715 h 2061208"/>
                    <a:gd name="connsiteX305" fmla="*/ 97155 w 1259204"/>
                    <a:gd name="connsiteY305" fmla="*/ 369570 h 2061208"/>
                    <a:gd name="connsiteX306" fmla="*/ 103822 w 1259204"/>
                    <a:gd name="connsiteY306" fmla="*/ 352425 h 2061208"/>
                    <a:gd name="connsiteX307" fmla="*/ 110490 w 1259204"/>
                    <a:gd name="connsiteY307" fmla="*/ 335280 h 2061208"/>
                    <a:gd name="connsiteX308" fmla="*/ 126682 w 1259204"/>
                    <a:gd name="connsiteY308" fmla="*/ 323850 h 2061208"/>
                    <a:gd name="connsiteX309" fmla="*/ 134302 w 1259204"/>
                    <a:gd name="connsiteY309" fmla="*/ 306705 h 2061208"/>
                    <a:gd name="connsiteX310" fmla="*/ 147638 w 1259204"/>
                    <a:gd name="connsiteY310" fmla="*/ 293370 h 2061208"/>
                    <a:gd name="connsiteX311" fmla="*/ 167640 w 1259204"/>
                    <a:gd name="connsiteY311" fmla="*/ 293370 h 2061208"/>
                    <a:gd name="connsiteX312" fmla="*/ 180975 w 1259204"/>
                    <a:gd name="connsiteY312" fmla="*/ 280035 h 2061208"/>
                    <a:gd name="connsiteX313" fmla="*/ 198120 w 1259204"/>
                    <a:gd name="connsiteY313" fmla="*/ 275272 h 2061208"/>
                    <a:gd name="connsiteX314" fmla="*/ 216217 w 1259204"/>
                    <a:gd name="connsiteY314" fmla="*/ 271463 h 2061208"/>
                    <a:gd name="connsiteX315" fmla="*/ 229552 w 1259204"/>
                    <a:gd name="connsiteY315" fmla="*/ 258128 h 2061208"/>
                    <a:gd name="connsiteX316" fmla="*/ 247650 w 1259204"/>
                    <a:gd name="connsiteY316" fmla="*/ 255270 h 2061208"/>
                    <a:gd name="connsiteX317" fmla="*/ 263842 w 1259204"/>
                    <a:gd name="connsiteY317" fmla="*/ 247650 h 2061208"/>
                    <a:gd name="connsiteX318" fmla="*/ 280035 w 1259204"/>
                    <a:gd name="connsiteY318" fmla="*/ 240983 h 2061208"/>
                    <a:gd name="connsiteX319" fmla="*/ 291465 w 1259204"/>
                    <a:gd name="connsiteY319" fmla="*/ 224790 h 2061208"/>
                    <a:gd name="connsiteX320" fmla="*/ 306705 w 1259204"/>
                    <a:gd name="connsiteY320" fmla="*/ 216218 h 2061208"/>
                    <a:gd name="connsiteX321" fmla="*/ 324802 w 1259204"/>
                    <a:gd name="connsiteY321" fmla="*/ 213360 h 2061208"/>
                    <a:gd name="connsiteX322" fmla="*/ 341947 w 1259204"/>
                    <a:gd name="connsiteY322" fmla="*/ 207645 h 2061208"/>
                    <a:gd name="connsiteX323" fmla="*/ 358140 w 1259204"/>
                    <a:gd name="connsiteY323" fmla="*/ 200025 h 2061208"/>
                    <a:gd name="connsiteX324" fmla="*/ 369570 w 1259204"/>
                    <a:gd name="connsiteY324" fmla="*/ 184785 h 2061208"/>
                    <a:gd name="connsiteX325" fmla="*/ 388620 w 1259204"/>
                    <a:gd name="connsiteY325" fmla="*/ 182880 h 2061208"/>
                    <a:gd name="connsiteX326" fmla="*/ 403860 w 1259204"/>
                    <a:gd name="connsiteY326" fmla="*/ 174308 h 2061208"/>
                    <a:gd name="connsiteX327" fmla="*/ 419100 w 1259204"/>
                    <a:gd name="connsiteY327" fmla="*/ 164783 h 2061208"/>
                    <a:gd name="connsiteX328" fmla="*/ 431483 w 1259204"/>
                    <a:gd name="connsiteY328" fmla="*/ 150495 h 2061208"/>
                    <a:gd name="connsiteX329" fmla="*/ 446722 w 1259204"/>
                    <a:gd name="connsiteY329" fmla="*/ 140970 h 2061208"/>
                    <a:gd name="connsiteX330" fmla="*/ 458152 w 1259204"/>
                    <a:gd name="connsiteY330" fmla="*/ 126682 h 2061208"/>
                    <a:gd name="connsiteX331" fmla="*/ 473392 w 1259204"/>
                    <a:gd name="connsiteY331" fmla="*/ 117157 h 2061208"/>
                    <a:gd name="connsiteX332" fmla="*/ 492442 w 1259204"/>
                    <a:gd name="connsiteY332" fmla="*/ 112395 h 2061208"/>
                    <a:gd name="connsiteX333" fmla="*/ 501967 w 1259204"/>
                    <a:gd name="connsiteY333" fmla="*/ 96203 h 2061208"/>
                    <a:gd name="connsiteX334" fmla="*/ 510540 w 1259204"/>
                    <a:gd name="connsiteY334" fmla="*/ 80010 h 2061208"/>
                    <a:gd name="connsiteX335" fmla="*/ 521970 w 1259204"/>
                    <a:gd name="connsiteY335" fmla="*/ 66675 h 2061208"/>
                    <a:gd name="connsiteX336" fmla="*/ 526733 w 1259204"/>
                    <a:gd name="connsiteY336" fmla="*/ 47625 h 2061208"/>
                    <a:gd name="connsiteX337" fmla="*/ 541020 w 1259204"/>
                    <a:gd name="connsiteY337" fmla="*/ 34290 h 2061208"/>
                    <a:gd name="connsiteX338" fmla="*/ 559118 w 1259204"/>
                    <a:gd name="connsiteY338" fmla="*/ 27623 h 2061208"/>
                    <a:gd name="connsiteX339" fmla="*/ 578168 w 1259204"/>
                    <a:gd name="connsiteY339" fmla="*/ 28575 h 2061208"/>
                    <a:gd name="connsiteX340" fmla="*/ 596265 w 1259204"/>
                    <a:gd name="connsiteY340" fmla="*/ 23813 h 2061208"/>
                    <a:gd name="connsiteX341" fmla="*/ 615315 w 1259204"/>
                    <a:gd name="connsiteY341" fmla="*/ 21907 h 2061208"/>
                    <a:gd name="connsiteX342" fmla="*/ 631508 w 1259204"/>
                    <a:gd name="connsiteY342" fmla="*/ 31432 h 2061208"/>
                    <a:gd name="connsiteX343" fmla="*/ 648652 w 1259204"/>
                    <a:gd name="connsiteY343" fmla="*/ 37148 h 2061208"/>
                    <a:gd name="connsiteX344" fmla="*/ 659130 w 1259204"/>
                    <a:gd name="connsiteY344" fmla="*/ 36195 h 20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Lst>
                  <a:rect l="l" t="t" r="r" b="b"/>
                  <a:pathLst>
                    <a:path w="1259204" h="2061208">
                      <a:moveTo>
                        <a:pt x="659130" y="36195"/>
                      </a:moveTo>
                      <a:lnTo>
                        <a:pt x="676275" y="34290"/>
                      </a:lnTo>
                      <a:lnTo>
                        <a:pt x="690563" y="20955"/>
                      </a:lnTo>
                      <a:lnTo>
                        <a:pt x="707708" y="13335"/>
                      </a:lnTo>
                      <a:lnTo>
                        <a:pt x="725805" y="8573"/>
                      </a:lnTo>
                      <a:lnTo>
                        <a:pt x="743902" y="3810"/>
                      </a:lnTo>
                      <a:lnTo>
                        <a:pt x="762952" y="8573"/>
                      </a:lnTo>
                      <a:lnTo>
                        <a:pt x="782002" y="0"/>
                      </a:lnTo>
                      <a:lnTo>
                        <a:pt x="800100" y="10478"/>
                      </a:lnTo>
                      <a:lnTo>
                        <a:pt x="807720" y="28575"/>
                      </a:lnTo>
                      <a:lnTo>
                        <a:pt x="819150" y="42863"/>
                      </a:lnTo>
                      <a:lnTo>
                        <a:pt x="822960" y="60960"/>
                      </a:lnTo>
                      <a:lnTo>
                        <a:pt x="834390" y="75248"/>
                      </a:lnTo>
                      <a:lnTo>
                        <a:pt x="845820" y="89535"/>
                      </a:lnTo>
                      <a:lnTo>
                        <a:pt x="854393" y="105728"/>
                      </a:lnTo>
                      <a:lnTo>
                        <a:pt x="859155" y="123825"/>
                      </a:lnTo>
                      <a:lnTo>
                        <a:pt x="869633" y="138113"/>
                      </a:lnTo>
                      <a:lnTo>
                        <a:pt x="881063" y="152400"/>
                      </a:lnTo>
                      <a:lnTo>
                        <a:pt x="886777" y="170498"/>
                      </a:lnTo>
                      <a:lnTo>
                        <a:pt x="899160" y="183833"/>
                      </a:lnTo>
                      <a:lnTo>
                        <a:pt x="905827" y="200978"/>
                      </a:lnTo>
                      <a:lnTo>
                        <a:pt x="911543" y="219075"/>
                      </a:lnTo>
                      <a:lnTo>
                        <a:pt x="924877" y="232410"/>
                      </a:lnTo>
                      <a:lnTo>
                        <a:pt x="933450" y="248603"/>
                      </a:lnTo>
                      <a:lnTo>
                        <a:pt x="941070" y="265747"/>
                      </a:lnTo>
                      <a:lnTo>
                        <a:pt x="944880" y="283845"/>
                      </a:lnTo>
                      <a:lnTo>
                        <a:pt x="939165" y="301943"/>
                      </a:lnTo>
                      <a:lnTo>
                        <a:pt x="945833" y="320040"/>
                      </a:lnTo>
                      <a:lnTo>
                        <a:pt x="937260" y="338138"/>
                      </a:lnTo>
                      <a:lnTo>
                        <a:pt x="945833" y="356235"/>
                      </a:lnTo>
                      <a:lnTo>
                        <a:pt x="940118" y="374333"/>
                      </a:lnTo>
                      <a:lnTo>
                        <a:pt x="937260" y="392430"/>
                      </a:lnTo>
                      <a:lnTo>
                        <a:pt x="938213" y="410528"/>
                      </a:lnTo>
                      <a:lnTo>
                        <a:pt x="936308" y="428625"/>
                      </a:lnTo>
                      <a:lnTo>
                        <a:pt x="934402" y="446722"/>
                      </a:lnTo>
                      <a:lnTo>
                        <a:pt x="943927" y="464820"/>
                      </a:lnTo>
                      <a:lnTo>
                        <a:pt x="933450" y="482918"/>
                      </a:lnTo>
                      <a:lnTo>
                        <a:pt x="943927" y="501015"/>
                      </a:lnTo>
                      <a:lnTo>
                        <a:pt x="941070" y="519113"/>
                      </a:lnTo>
                      <a:lnTo>
                        <a:pt x="934402" y="537210"/>
                      </a:lnTo>
                      <a:lnTo>
                        <a:pt x="943927" y="555308"/>
                      </a:lnTo>
                      <a:lnTo>
                        <a:pt x="942022" y="568643"/>
                      </a:lnTo>
                      <a:lnTo>
                        <a:pt x="956310" y="579118"/>
                      </a:lnTo>
                      <a:lnTo>
                        <a:pt x="975360" y="573405"/>
                      </a:lnTo>
                      <a:lnTo>
                        <a:pt x="990600" y="585786"/>
                      </a:lnTo>
                      <a:lnTo>
                        <a:pt x="1009650" y="588643"/>
                      </a:lnTo>
                      <a:lnTo>
                        <a:pt x="1021080" y="602931"/>
                      </a:lnTo>
                      <a:lnTo>
                        <a:pt x="1028700" y="618171"/>
                      </a:lnTo>
                      <a:lnTo>
                        <a:pt x="1043940" y="631506"/>
                      </a:lnTo>
                      <a:lnTo>
                        <a:pt x="1045845" y="649603"/>
                      </a:lnTo>
                      <a:lnTo>
                        <a:pt x="1046797" y="667701"/>
                      </a:lnTo>
                      <a:lnTo>
                        <a:pt x="1053465" y="684846"/>
                      </a:lnTo>
                      <a:lnTo>
                        <a:pt x="1051560" y="702943"/>
                      </a:lnTo>
                      <a:lnTo>
                        <a:pt x="1049655" y="721041"/>
                      </a:lnTo>
                      <a:lnTo>
                        <a:pt x="1042988" y="738186"/>
                      </a:lnTo>
                      <a:lnTo>
                        <a:pt x="1041083" y="755331"/>
                      </a:lnTo>
                      <a:lnTo>
                        <a:pt x="1042035" y="774381"/>
                      </a:lnTo>
                      <a:lnTo>
                        <a:pt x="1029652" y="788668"/>
                      </a:lnTo>
                      <a:lnTo>
                        <a:pt x="1024890" y="807718"/>
                      </a:lnTo>
                      <a:lnTo>
                        <a:pt x="1010602" y="818196"/>
                      </a:lnTo>
                      <a:lnTo>
                        <a:pt x="998220" y="828673"/>
                      </a:lnTo>
                      <a:lnTo>
                        <a:pt x="986790" y="842961"/>
                      </a:lnTo>
                      <a:lnTo>
                        <a:pt x="967740" y="839151"/>
                      </a:lnTo>
                      <a:lnTo>
                        <a:pt x="950595" y="841056"/>
                      </a:lnTo>
                      <a:lnTo>
                        <a:pt x="948690" y="860106"/>
                      </a:lnTo>
                      <a:lnTo>
                        <a:pt x="954405" y="879156"/>
                      </a:lnTo>
                      <a:lnTo>
                        <a:pt x="954405" y="898206"/>
                      </a:lnTo>
                      <a:lnTo>
                        <a:pt x="952500" y="917256"/>
                      </a:lnTo>
                      <a:lnTo>
                        <a:pt x="954405" y="936306"/>
                      </a:lnTo>
                      <a:lnTo>
                        <a:pt x="952500" y="955356"/>
                      </a:lnTo>
                      <a:lnTo>
                        <a:pt x="945833" y="973453"/>
                      </a:lnTo>
                      <a:lnTo>
                        <a:pt x="944880" y="992503"/>
                      </a:lnTo>
                      <a:lnTo>
                        <a:pt x="945833" y="1011553"/>
                      </a:lnTo>
                      <a:lnTo>
                        <a:pt x="933450" y="1028698"/>
                      </a:lnTo>
                      <a:lnTo>
                        <a:pt x="930593" y="1046796"/>
                      </a:lnTo>
                      <a:lnTo>
                        <a:pt x="935355" y="1066798"/>
                      </a:lnTo>
                      <a:lnTo>
                        <a:pt x="922020" y="1082038"/>
                      </a:lnTo>
                      <a:lnTo>
                        <a:pt x="915352" y="1098231"/>
                      </a:lnTo>
                      <a:lnTo>
                        <a:pt x="916305" y="1117281"/>
                      </a:lnTo>
                      <a:lnTo>
                        <a:pt x="907733" y="1132521"/>
                      </a:lnTo>
                      <a:lnTo>
                        <a:pt x="893445" y="1143951"/>
                      </a:lnTo>
                      <a:lnTo>
                        <a:pt x="882015" y="1156333"/>
                      </a:lnTo>
                      <a:lnTo>
                        <a:pt x="872490" y="1170621"/>
                      </a:lnTo>
                      <a:lnTo>
                        <a:pt x="865822" y="1187766"/>
                      </a:lnTo>
                      <a:lnTo>
                        <a:pt x="848677" y="1194433"/>
                      </a:lnTo>
                      <a:lnTo>
                        <a:pt x="840105" y="1208721"/>
                      </a:lnTo>
                      <a:lnTo>
                        <a:pt x="834390" y="1226818"/>
                      </a:lnTo>
                      <a:lnTo>
                        <a:pt x="839152" y="1244916"/>
                      </a:lnTo>
                      <a:lnTo>
                        <a:pt x="842010" y="1263013"/>
                      </a:lnTo>
                      <a:lnTo>
                        <a:pt x="837247" y="1281111"/>
                      </a:lnTo>
                      <a:lnTo>
                        <a:pt x="846772" y="1298256"/>
                      </a:lnTo>
                      <a:lnTo>
                        <a:pt x="841058" y="1316353"/>
                      </a:lnTo>
                      <a:lnTo>
                        <a:pt x="843915" y="1334451"/>
                      </a:lnTo>
                      <a:lnTo>
                        <a:pt x="840105" y="1352548"/>
                      </a:lnTo>
                      <a:lnTo>
                        <a:pt x="842963" y="1370646"/>
                      </a:lnTo>
                      <a:lnTo>
                        <a:pt x="849630" y="1388743"/>
                      </a:lnTo>
                      <a:lnTo>
                        <a:pt x="849630" y="1406841"/>
                      </a:lnTo>
                      <a:lnTo>
                        <a:pt x="845820" y="1424938"/>
                      </a:lnTo>
                      <a:lnTo>
                        <a:pt x="843915" y="1445893"/>
                      </a:lnTo>
                      <a:lnTo>
                        <a:pt x="864870" y="1445893"/>
                      </a:lnTo>
                      <a:lnTo>
                        <a:pt x="879158" y="1458276"/>
                      </a:lnTo>
                      <a:lnTo>
                        <a:pt x="898208" y="1452561"/>
                      </a:lnTo>
                      <a:lnTo>
                        <a:pt x="913447" y="1460181"/>
                      </a:lnTo>
                      <a:lnTo>
                        <a:pt x="929640" y="1464943"/>
                      </a:lnTo>
                      <a:lnTo>
                        <a:pt x="943927" y="1477326"/>
                      </a:lnTo>
                      <a:lnTo>
                        <a:pt x="959168" y="1481136"/>
                      </a:lnTo>
                      <a:lnTo>
                        <a:pt x="971550" y="1491613"/>
                      </a:lnTo>
                      <a:lnTo>
                        <a:pt x="982027" y="1504948"/>
                      </a:lnTo>
                      <a:lnTo>
                        <a:pt x="990600" y="1520188"/>
                      </a:lnTo>
                      <a:lnTo>
                        <a:pt x="1003935" y="1531618"/>
                      </a:lnTo>
                      <a:lnTo>
                        <a:pt x="1016318" y="1544001"/>
                      </a:lnTo>
                      <a:lnTo>
                        <a:pt x="1028700" y="1556383"/>
                      </a:lnTo>
                      <a:lnTo>
                        <a:pt x="1041083" y="1568766"/>
                      </a:lnTo>
                      <a:lnTo>
                        <a:pt x="1054418" y="1580196"/>
                      </a:lnTo>
                      <a:lnTo>
                        <a:pt x="1059180" y="1599246"/>
                      </a:lnTo>
                      <a:lnTo>
                        <a:pt x="1073468" y="1609723"/>
                      </a:lnTo>
                      <a:lnTo>
                        <a:pt x="1088708" y="1619248"/>
                      </a:lnTo>
                      <a:lnTo>
                        <a:pt x="1097280" y="1635441"/>
                      </a:lnTo>
                      <a:lnTo>
                        <a:pt x="1107758" y="1648776"/>
                      </a:lnTo>
                      <a:lnTo>
                        <a:pt x="1119188" y="1661158"/>
                      </a:lnTo>
                      <a:lnTo>
                        <a:pt x="1133475" y="1675446"/>
                      </a:lnTo>
                      <a:lnTo>
                        <a:pt x="1152525" y="1679256"/>
                      </a:lnTo>
                      <a:lnTo>
                        <a:pt x="1171575" y="1683066"/>
                      </a:lnTo>
                      <a:lnTo>
                        <a:pt x="1186815" y="1695448"/>
                      </a:lnTo>
                      <a:lnTo>
                        <a:pt x="1205865" y="1699258"/>
                      </a:lnTo>
                      <a:lnTo>
                        <a:pt x="1223963" y="1704021"/>
                      </a:lnTo>
                      <a:lnTo>
                        <a:pt x="1242060" y="1710688"/>
                      </a:lnTo>
                      <a:lnTo>
                        <a:pt x="1259205" y="1721166"/>
                      </a:lnTo>
                      <a:lnTo>
                        <a:pt x="1244918" y="1733548"/>
                      </a:lnTo>
                      <a:lnTo>
                        <a:pt x="1233488" y="1746883"/>
                      </a:lnTo>
                      <a:lnTo>
                        <a:pt x="1225868" y="1763076"/>
                      </a:lnTo>
                      <a:lnTo>
                        <a:pt x="1207770" y="1770696"/>
                      </a:lnTo>
                      <a:lnTo>
                        <a:pt x="1195388" y="1783078"/>
                      </a:lnTo>
                      <a:lnTo>
                        <a:pt x="1189673" y="1802128"/>
                      </a:lnTo>
                      <a:lnTo>
                        <a:pt x="1171575" y="1809748"/>
                      </a:lnTo>
                      <a:lnTo>
                        <a:pt x="1168718" y="1830703"/>
                      </a:lnTo>
                      <a:lnTo>
                        <a:pt x="1150620" y="1838323"/>
                      </a:lnTo>
                      <a:lnTo>
                        <a:pt x="1143952" y="1856421"/>
                      </a:lnTo>
                      <a:lnTo>
                        <a:pt x="1131570" y="1869756"/>
                      </a:lnTo>
                      <a:lnTo>
                        <a:pt x="1121093" y="1884043"/>
                      </a:lnTo>
                      <a:lnTo>
                        <a:pt x="1109663" y="1897378"/>
                      </a:lnTo>
                      <a:lnTo>
                        <a:pt x="1098233" y="1910713"/>
                      </a:lnTo>
                      <a:lnTo>
                        <a:pt x="1083945" y="1922143"/>
                      </a:lnTo>
                      <a:lnTo>
                        <a:pt x="1067752" y="1931668"/>
                      </a:lnTo>
                      <a:lnTo>
                        <a:pt x="1059180" y="1947861"/>
                      </a:lnTo>
                      <a:lnTo>
                        <a:pt x="1043940" y="1958338"/>
                      </a:lnTo>
                      <a:lnTo>
                        <a:pt x="1038225" y="1977388"/>
                      </a:lnTo>
                      <a:lnTo>
                        <a:pt x="1021080" y="1985961"/>
                      </a:lnTo>
                      <a:lnTo>
                        <a:pt x="1013460" y="2005011"/>
                      </a:lnTo>
                      <a:lnTo>
                        <a:pt x="992505" y="2001201"/>
                      </a:lnTo>
                      <a:lnTo>
                        <a:pt x="974408" y="2003106"/>
                      </a:lnTo>
                      <a:lnTo>
                        <a:pt x="957263" y="2010726"/>
                      </a:lnTo>
                      <a:lnTo>
                        <a:pt x="939165" y="2008821"/>
                      </a:lnTo>
                      <a:lnTo>
                        <a:pt x="920115" y="2005011"/>
                      </a:lnTo>
                      <a:lnTo>
                        <a:pt x="902970" y="2011678"/>
                      </a:lnTo>
                      <a:lnTo>
                        <a:pt x="884872" y="2010726"/>
                      </a:lnTo>
                      <a:lnTo>
                        <a:pt x="866775" y="2015488"/>
                      </a:lnTo>
                      <a:lnTo>
                        <a:pt x="848677" y="2015488"/>
                      </a:lnTo>
                      <a:lnTo>
                        <a:pt x="832485" y="2028823"/>
                      </a:lnTo>
                      <a:lnTo>
                        <a:pt x="814388" y="2026918"/>
                      </a:lnTo>
                      <a:lnTo>
                        <a:pt x="797243" y="2033586"/>
                      </a:lnTo>
                      <a:lnTo>
                        <a:pt x="779145" y="2034538"/>
                      </a:lnTo>
                      <a:lnTo>
                        <a:pt x="760095" y="2031681"/>
                      </a:lnTo>
                      <a:lnTo>
                        <a:pt x="741997" y="2036443"/>
                      </a:lnTo>
                      <a:lnTo>
                        <a:pt x="723900" y="2039301"/>
                      </a:lnTo>
                      <a:lnTo>
                        <a:pt x="705802" y="2039301"/>
                      </a:lnTo>
                      <a:lnTo>
                        <a:pt x="687705" y="2041206"/>
                      </a:lnTo>
                      <a:lnTo>
                        <a:pt x="669608" y="2043111"/>
                      </a:lnTo>
                      <a:lnTo>
                        <a:pt x="651510" y="2043111"/>
                      </a:lnTo>
                      <a:lnTo>
                        <a:pt x="635318" y="2050731"/>
                      </a:lnTo>
                      <a:lnTo>
                        <a:pt x="617220" y="2052636"/>
                      </a:lnTo>
                      <a:lnTo>
                        <a:pt x="599122" y="2056446"/>
                      </a:lnTo>
                      <a:lnTo>
                        <a:pt x="580072" y="2054541"/>
                      </a:lnTo>
                      <a:lnTo>
                        <a:pt x="561975" y="2053588"/>
                      </a:lnTo>
                      <a:lnTo>
                        <a:pt x="544830" y="2061208"/>
                      </a:lnTo>
                      <a:lnTo>
                        <a:pt x="526733" y="2057398"/>
                      </a:lnTo>
                      <a:lnTo>
                        <a:pt x="509588" y="2052636"/>
                      </a:lnTo>
                      <a:lnTo>
                        <a:pt x="492442" y="2046921"/>
                      </a:lnTo>
                      <a:lnTo>
                        <a:pt x="473392" y="2053588"/>
                      </a:lnTo>
                      <a:lnTo>
                        <a:pt x="456247" y="2048826"/>
                      </a:lnTo>
                      <a:lnTo>
                        <a:pt x="439102" y="2039301"/>
                      </a:lnTo>
                      <a:lnTo>
                        <a:pt x="420052" y="2045016"/>
                      </a:lnTo>
                      <a:lnTo>
                        <a:pt x="403860" y="2033586"/>
                      </a:lnTo>
                      <a:lnTo>
                        <a:pt x="384810" y="2038348"/>
                      </a:lnTo>
                      <a:lnTo>
                        <a:pt x="366713" y="2041206"/>
                      </a:lnTo>
                      <a:lnTo>
                        <a:pt x="349567" y="2032633"/>
                      </a:lnTo>
                      <a:lnTo>
                        <a:pt x="332422" y="2025013"/>
                      </a:lnTo>
                      <a:lnTo>
                        <a:pt x="315277" y="2025013"/>
                      </a:lnTo>
                      <a:lnTo>
                        <a:pt x="301942" y="2014536"/>
                      </a:lnTo>
                      <a:lnTo>
                        <a:pt x="298133" y="1996438"/>
                      </a:lnTo>
                      <a:lnTo>
                        <a:pt x="285750" y="1983103"/>
                      </a:lnTo>
                      <a:lnTo>
                        <a:pt x="276225" y="1967863"/>
                      </a:lnTo>
                      <a:lnTo>
                        <a:pt x="268605" y="1951671"/>
                      </a:lnTo>
                      <a:lnTo>
                        <a:pt x="263842" y="1933573"/>
                      </a:lnTo>
                      <a:lnTo>
                        <a:pt x="248602" y="1922143"/>
                      </a:lnTo>
                      <a:lnTo>
                        <a:pt x="246697" y="1903093"/>
                      </a:lnTo>
                      <a:lnTo>
                        <a:pt x="229552" y="1892616"/>
                      </a:lnTo>
                      <a:lnTo>
                        <a:pt x="220027" y="1877376"/>
                      </a:lnTo>
                      <a:lnTo>
                        <a:pt x="216217" y="1858326"/>
                      </a:lnTo>
                      <a:lnTo>
                        <a:pt x="200977" y="1846896"/>
                      </a:lnTo>
                      <a:lnTo>
                        <a:pt x="194310" y="1829751"/>
                      </a:lnTo>
                      <a:lnTo>
                        <a:pt x="183832" y="1815463"/>
                      </a:lnTo>
                      <a:lnTo>
                        <a:pt x="183832" y="1794508"/>
                      </a:lnTo>
                      <a:lnTo>
                        <a:pt x="170497" y="1782126"/>
                      </a:lnTo>
                      <a:lnTo>
                        <a:pt x="163830" y="1764981"/>
                      </a:lnTo>
                      <a:lnTo>
                        <a:pt x="154305" y="1749741"/>
                      </a:lnTo>
                      <a:lnTo>
                        <a:pt x="147638" y="1732596"/>
                      </a:lnTo>
                      <a:lnTo>
                        <a:pt x="135255" y="1719261"/>
                      </a:lnTo>
                      <a:lnTo>
                        <a:pt x="123825" y="1704021"/>
                      </a:lnTo>
                      <a:lnTo>
                        <a:pt x="113347" y="1688781"/>
                      </a:lnTo>
                      <a:lnTo>
                        <a:pt x="94297" y="1680208"/>
                      </a:lnTo>
                      <a:lnTo>
                        <a:pt x="90488" y="1659253"/>
                      </a:lnTo>
                      <a:lnTo>
                        <a:pt x="74295" y="1647823"/>
                      </a:lnTo>
                      <a:lnTo>
                        <a:pt x="62865" y="1632583"/>
                      </a:lnTo>
                      <a:lnTo>
                        <a:pt x="47625" y="1620201"/>
                      </a:lnTo>
                      <a:lnTo>
                        <a:pt x="44767" y="1599246"/>
                      </a:lnTo>
                      <a:lnTo>
                        <a:pt x="26670" y="1589721"/>
                      </a:lnTo>
                      <a:lnTo>
                        <a:pt x="18097" y="1571623"/>
                      </a:lnTo>
                      <a:lnTo>
                        <a:pt x="36195" y="1565908"/>
                      </a:lnTo>
                      <a:lnTo>
                        <a:pt x="50482" y="1552573"/>
                      </a:lnTo>
                      <a:lnTo>
                        <a:pt x="71438" y="1554478"/>
                      </a:lnTo>
                      <a:lnTo>
                        <a:pt x="84772" y="1540191"/>
                      </a:lnTo>
                      <a:lnTo>
                        <a:pt x="101917" y="1533523"/>
                      </a:lnTo>
                      <a:lnTo>
                        <a:pt x="118110" y="1524951"/>
                      </a:lnTo>
                      <a:lnTo>
                        <a:pt x="134302" y="1516378"/>
                      </a:lnTo>
                      <a:lnTo>
                        <a:pt x="150495" y="1508758"/>
                      </a:lnTo>
                      <a:lnTo>
                        <a:pt x="169545" y="1505901"/>
                      </a:lnTo>
                      <a:lnTo>
                        <a:pt x="188595" y="1503043"/>
                      </a:lnTo>
                      <a:lnTo>
                        <a:pt x="205740" y="1495423"/>
                      </a:lnTo>
                      <a:lnTo>
                        <a:pt x="219075" y="1481136"/>
                      </a:lnTo>
                      <a:lnTo>
                        <a:pt x="239077" y="1481136"/>
                      </a:lnTo>
                      <a:lnTo>
                        <a:pt x="252413" y="1464943"/>
                      </a:lnTo>
                      <a:lnTo>
                        <a:pt x="270510" y="1460181"/>
                      </a:lnTo>
                      <a:lnTo>
                        <a:pt x="285750" y="1449703"/>
                      </a:lnTo>
                      <a:lnTo>
                        <a:pt x="300038" y="1443036"/>
                      </a:lnTo>
                      <a:lnTo>
                        <a:pt x="300038" y="1427796"/>
                      </a:lnTo>
                      <a:lnTo>
                        <a:pt x="303847" y="1409698"/>
                      </a:lnTo>
                      <a:lnTo>
                        <a:pt x="304800" y="1391601"/>
                      </a:lnTo>
                      <a:lnTo>
                        <a:pt x="300038" y="1374456"/>
                      </a:lnTo>
                      <a:lnTo>
                        <a:pt x="297180" y="1357311"/>
                      </a:lnTo>
                      <a:lnTo>
                        <a:pt x="291465" y="1340166"/>
                      </a:lnTo>
                      <a:lnTo>
                        <a:pt x="299085" y="1322068"/>
                      </a:lnTo>
                      <a:lnTo>
                        <a:pt x="287655" y="1304923"/>
                      </a:lnTo>
                      <a:lnTo>
                        <a:pt x="295275" y="1286826"/>
                      </a:lnTo>
                      <a:lnTo>
                        <a:pt x="293370" y="1269681"/>
                      </a:lnTo>
                      <a:lnTo>
                        <a:pt x="290513" y="1251583"/>
                      </a:lnTo>
                      <a:lnTo>
                        <a:pt x="275272" y="1241106"/>
                      </a:lnTo>
                      <a:lnTo>
                        <a:pt x="258127" y="1234438"/>
                      </a:lnTo>
                      <a:lnTo>
                        <a:pt x="245745" y="1221103"/>
                      </a:lnTo>
                      <a:lnTo>
                        <a:pt x="231457" y="1210626"/>
                      </a:lnTo>
                      <a:lnTo>
                        <a:pt x="221932" y="1195386"/>
                      </a:lnTo>
                      <a:lnTo>
                        <a:pt x="202882" y="1189671"/>
                      </a:lnTo>
                      <a:lnTo>
                        <a:pt x="194310" y="1173478"/>
                      </a:lnTo>
                      <a:lnTo>
                        <a:pt x="185738" y="1158238"/>
                      </a:lnTo>
                      <a:lnTo>
                        <a:pt x="173355" y="1145856"/>
                      </a:lnTo>
                      <a:lnTo>
                        <a:pt x="158115" y="1134426"/>
                      </a:lnTo>
                      <a:lnTo>
                        <a:pt x="149542" y="1118233"/>
                      </a:lnTo>
                      <a:lnTo>
                        <a:pt x="146685" y="1100136"/>
                      </a:lnTo>
                      <a:lnTo>
                        <a:pt x="142875" y="1082038"/>
                      </a:lnTo>
                      <a:lnTo>
                        <a:pt x="138113" y="1064893"/>
                      </a:lnTo>
                      <a:lnTo>
                        <a:pt x="127635" y="1049653"/>
                      </a:lnTo>
                      <a:lnTo>
                        <a:pt x="122872" y="1032508"/>
                      </a:lnTo>
                      <a:lnTo>
                        <a:pt x="118110" y="1015363"/>
                      </a:lnTo>
                      <a:lnTo>
                        <a:pt x="120967" y="997266"/>
                      </a:lnTo>
                      <a:lnTo>
                        <a:pt x="115252" y="980121"/>
                      </a:lnTo>
                      <a:lnTo>
                        <a:pt x="111442" y="960118"/>
                      </a:lnTo>
                      <a:lnTo>
                        <a:pt x="105727" y="940116"/>
                      </a:lnTo>
                      <a:lnTo>
                        <a:pt x="111442" y="920113"/>
                      </a:lnTo>
                      <a:lnTo>
                        <a:pt x="110490" y="900111"/>
                      </a:lnTo>
                      <a:lnTo>
                        <a:pt x="115252" y="879156"/>
                      </a:lnTo>
                      <a:lnTo>
                        <a:pt x="116205" y="882966"/>
                      </a:lnTo>
                      <a:lnTo>
                        <a:pt x="111442" y="864868"/>
                      </a:lnTo>
                      <a:lnTo>
                        <a:pt x="94297" y="862963"/>
                      </a:lnTo>
                      <a:lnTo>
                        <a:pt x="75247" y="861058"/>
                      </a:lnTo>
                      <a:lnTo>
                        <a:pt x="59055" y="851533"/>
                      </a:lnTo>
                      <a:lnTo>
                        <a:pt x="49530" y="834388"/>
                      </a:lnTo>
                      <a:lnTo>
                        <a:pt x="34290" y="823911"/>
                      </a:lnTo>
                      <a:lnTo>
                        <a:pt x="19050" y="811528"/>
                      </a:lnTo>
                      <a:lnTo>
                        <a:pt x="20955" y="790573"/>
                      </a:lnTo>
                      <a:lnTo>
                        <a:pt x="9525" y="775333"/>
                      </a:lnTo>
                      <a:lnTo>
                        <a:pt x="952" y="758188"/>
                      </a:lnTo>
                      <a:lnTo>
                        <a:pt x="0" y="739138"/>
                      </a:lnTo>
                      <a:lnTo>
                        <a:pt x="5715" y="720088"/>
                      </a:lnTo>
                      <a:lnTo>
                        <a:pt x="3810" y="701991"/>
                      </a:lnTo>
                      <a:lnTo>
                        <a:pt x="1905" y="682941"/>
                      </a:lnTo>
                      <a:lnTo>
                        <a:pt x="4763" y="664843"/>
                      </a:lnTo>
                      <a:lnTo>
                        <a:pt x="16192" y="649603"/>
                      </a:lnTo>
                      <a:lnTo>
                        <a:pt x="20955" y="631506"/>
                      </a:lnTo>
                      <a:lnTo>
                        <a:pt x="29527" y="615313"/>
                      </a:lnTo>
                      <a:lnTo>
                        <a:pt x="45720" y="605788"/>
                      </a:lnTo>
                      <a:lnTo>
                        <a:pt x="61913" y="600073"/>
                      </a:lnTo>
                      <a:lnTo>
                        <a:pt x="79057" y="589596"/>
                      </a:lnTo>
                      <a:lnTo>
                        <a:pt x="96202" y="596263"/>
                      </a:lnTo>
                      <a:lnTo>
                        <a:pt x="92392" y="580071"/>
                      </a:lnTo>
                      <a:lnTo>
                        <a:pt x="92392" y="562928"/>
                      </a:lnTo>
                      <a:lnTo>
                        <a:pt x="96202" y="545783"/>
                      </a:lnTo>
                      <a:lnTo>
                        <a:pt x="98107" y="528638"/>
                      </a:lnTo>
                      <a:lnTo>
                        <a:pt x="97155" y="511493"/>
                      </a:lnTo>
                      <a:lnTo>
                        <a:pt x="91440" y="494347"/>
                      </a:lnTo>
                      <a:lnTo>
                        <a:pt x="92392" y="477203"/>
                      </a:lnTo>
                      <a:lnTo>
                        <a:pt x="91440" y="459105"/>
                      </a:lnTo>
                      <a:lnTo>
                        <a:pt x="90488" y="441008"/>
                      </a:lnTo>
                      <a:lnTo>
                        <a:pt x="86677" y="422910"/>
                      </a:lnTo>
                      <a:lnTo>
                        <a:pt x="88582" y="404813"/>
                      </a:lnTo>
                      <a:lnTo>
                        <a:pt x="91440" y="386715"/>
                      </a:lnTo>
                      <a:lnTo>
                        <a:pt x="97155" y="369570"/>
                      </a:lnTo>
                      <a:lnTo>
                        <a:pt x="103822" y="352425"/>
                      </a:lnTo>
                      <a:lnTo>
                        <a:pt x="110490" y="335280"/>
                      </a:lnTo>
                      <a:lnTo>
                        <a:pt x="126682" y="323850"/>
                      </a:lnTo>
                      <a:lnTo>
                        <a:pt x="134302" y="306705"/>
                      </a:lnTo>
                      <a:lnTo>
                        <a:pt x="147638" y="293370"/>
                      </a:lnTo>
                      <a:lnTo>
                        <a:pt x="167640" y="293370"/>
                      </a:lnTo>
                      <a:lnTo>
                        <a:pt x="180975" y="280035"/>
                      </a:lnTo>
                      <a:lnTo>
                        <a:pt x="198120" y="275272"/>
                      </a:lnTo>
                      <a:lnTo>
                        <a:pt x="216217" y="271463"/>
                      </a:lnTo>
                      <a:lnTo>
                        <a:pt x="229552" y="258128"/>
                      </a:lnTo>
                      <a:lnTo>
                        <a:pt x="247650" y="255270"/>
                      </a:lnTo>
                      <a:lnTo>
                        <a:pt x="263842" y="247650"/>
                      </a:lnTo>
                      <a:lnTo>
                        <a:pt x="280035" y="240983"/>
                      </a:lnTo>
                      <a:lnTo>
                        <a:pt x="291465" y="224790"/>
                      </a:lnTo>
                      <a:lnTo>
                        <a:pt x="306705" y="216218"/>
                      </a:lnTo>
                      <a:lnTo>
                        <a:pt x="324802" y="213360"/>
                      </a:lnTo>
                      <a:lnTo>
                        <a:pt x="341947" y="207645"/>
                      </a:lnTo>
                      <a:lnTo>
                        <a:pt x="358140" y="200025"/>
                      </a:lnTo>
                      <a:lnTo>
                        <a:pt x="369570" y="184785"/>
                      </a:lnTo>
                      <a:lnTo>
                        <a:pt x="388620" y="182880"/>
                      </a:lnTo>
                      <a:lnTo>
                        <a:pt x="403860" y="174308"/>
                      </a:lnTo>
                      <a:lnTo>
                        <a:pt x="419100" y="164783"/>
                      </a:lnTo>
                      <a:lnTo>
                        <a:pt x="431483" y="150495"/>
                      </a:lnTo>
                      <a:lnTo>
                        <a:pt x="446722" y="140970"/>
                      </a:lnTo>
                      <a:lnTo>
                        <a:pt x="458152" y="126682"/>
                      </a:lnTo>
                      <a:lnTo>
                        <a:pt x="473392" y="117157"/>
                      </a:lnTo>
                      <a:lnTo>
                        <a:pt x="492442" y="112395"/>
                      </a:lnTo>
                      <a:lnTo>
                        <a:pt x="501967" y="96203"/>
                      </a:lnTo>
                      <a:lnTo>
                        <a:pt x="510540" y="80010"/>
                      </a:lnTo>
                      <a:lnTo>
                        <a:pt x="521970" y="66675"/>
                      </a:lnTo>
                      <a:lnTo>
                        <a:pt x="526733" y="47625"/>
                      </a:lnTo>
                      <a:lnTo>
                        <a:pt x="541020" y="34290"/>
                      </a:lnTo>
                      <a:lnTo>
                        <a:pt x="559118" y="27623"/>
                      </a:lnTo>
                      <a:lnTo>
                        <a:pt x="578168" y="28575"/>
                      </a:lnTo>
                      <a:lnTo>
                        <a:pt x="596265" y="23813"/>
                      </a:lnTo>
                      <a:lnTo>
                        <a:pt x="615315" y="21907"/>
                      </a:lnTo>
                      <a:lnTo>
                        <a:pt x="631508" y="31432"/>
                      </a:lnTo>
                      <a:lnTo>
                        <a:pt x="648652" y="37148"/>
                      </a:lnTo>
                      <a:lnTo>
                        <a:pt x="659130" y="36195"/>
                      </a:lnTo>
                      <a:close/>
                    </a:path>
                  </a:pathLst>
                </a:custGeom>
                <a:solidFill>
                  <a:srgbClr val="F5C7B1"/>
                </a:solidFill>
                <a:ln w="952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71F6855-BD01-2C45-B67B-43FC95AE20E0}"/>
                    </a:ext>
                  </a:extLst>
                </p:cNvPr>
                <p:cNvSpPr/>
                <p:nvPr/>
              </p:nvSpPr>
              <p:spPr>
                <a:xfrm>
                  <a:off x="6055288" y="4360257"/>
                  <a:ext cx="33835" cy="33835"/>
                </a:xfrm>
                <a:custGeom>
                  <a:avLst/>
                  <a:gdLst>
                    <a:gd name="connsiteX0" fmla="*/ 74295 w 74295"/>
                    <a:gd name="connsiteY0" fmla="*/ 34290 h 74295"/>
                    <a:gd name="connsiteX1" fmla="*/ 70485 w 74295"/>
                    <a:gd name="connsiteY1" fmla="*/ 53340 h 74295"/>
                    <a:gd name="connsiteX2" fmla="*/ 58103 w 74295"/>
                    <a:gd name="connsiteY2" fmla="*/ 67627 h 74295"/>
                    <a:gd name="connsiteX3" fmla="*/ 40005 w 74295"/>
                    <a:gd name="connsiteY3" fmla="*/ 74295 h 74295"/>
                    <a:gd name="connsiteX4" fmla="*/ 20955 w 74295"/>
                    <a:gd name="connsiteY4" fmla="*/ 70485 h 74295"/>
                    <a:gd name="connsiteX5" fmla="*/ 6667 w 74295"/>
                    <a:gd name="connsiteY5" fmla="*/ 58102 h 74295"/>
                    <a:gd name="connsiteX6" fmla="*/ 0 w 74295"/>
                    <a:gd name="connsiteY6" fmla="*/ 40005 h 74295"/>
                    <a:gd name="connsiteX7" fmla="*/ 2858 w 74295"/>
                    <a:gd name="connsiteY7" fmla="*/ 20955 h 74295"/>
                    <a:gd name="connsiteX8" fmla="*/ 15240 w 74295"/>
                    <a:gd name="connsiteY8" fmla="*/ 6667 h 74295"/>
                    <a:gd name="connsiteX9" fmla="*/ 33338 w 74295"/>
                    <a:gd name="connsiteY9" fmla="*/ 0 h 74295"/>
                    <a:gd name="connsiteX10" fmla="*/ 52388 w 74295"/>
                    <a:gd name="connsiteY10" fmla="*/ 3810 h 74295"/>
                    <a:gd name="connsiteX11" fmla="*/ 67628 w 74295"/>
                    <a:gd name="connsiteY11" fmla="*/ 16192 h 74295"/>
                    <a:gd name="connsiteX12" fmla="*/ 74295 w 74295"/>
                    <a:gd name="connsiteY12" fmla="*/ 34290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95" h="74295">
                      <a:moveTo>
                        <a:pt x="74295" y="34290"/>
                      </a:moveTo>
                      <a:lnTo>
                        <a:pt x="70485" y="53340"/>
                      </a:lnTo>
                      <a:lnTo>
                        <a:pt x="58103" y="67627"/>
                      </a:lnTo>
                      <a:lnTo>
                        <a:pt x="40005" y="74295"/>
                      </a:lnTo>
                      <a:lnTo>
                        <a:pt x="20955" y="70485"/>
                      </a:lnTo>
                      <a:lnTo>
                        <a:pt x="6667" y="58102"/>
                      </a:lnTo>
                      <a:lnTo>
                        <a:pt x="0" y="40005"/>
                      </a:lnTo>
                      <a:lnTo>
                        <a:pt x="2858" y="20955"/>
                      </a:lnTo>
                      <a:lnTo>
                        <a:pt x="15240" y="6667"/>
                      </a:lnTo>
                      <a:lnTo>
                        <a:pt x="33338" y="0"/>
                      </a:lnTo>
                      <a:lnTo>
                        <a:pt x="52388" y="3810"/>
                      </a:lnTo>
                      <a:lnTo>
                        <a:pt x="67628" y="16192"/>
                      </a:lnTo>
                      <a:lnTo>
                        <a:pt x="74295" y="34290"/>
                      </a:lnTo>
                      <a:close/>
                    </a:path>
                  </a:pathLst>
                </a:custGeom>
                <a:solidFill>
                  <a:srgbClr val="517F57"/>
                </a:solidFill>
                <a:ln w="952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24B599C5-23D3-4946-B983-8921A07295C9}"/>
                    </a:ext>
                  </a:extLst>
                </p:cNvPr>
                <p:cNvSpPr/>
                <p:nvPr/>
              </p:nvSpPr>
              <p:spPr>
                <a:xfrm>
                  <a:off x="5648398" y="4359823"/>
                  <a:ext cx="33401" cy="34269"/>
                </a:xfrm>
                <a:custGeom>
                  <a:avLst/>
                  <a:gdLst>
                    <a:gd name="connsiteX0" fmla="*/ 73343 w 73342"/>
                    <a:gd name="connsiteY0" fmla="*/ 35242 h 75247"/>
                    <a:gd name="connsiteX1" fmla="*/ 70485 w 73342"/>
                    <a:gd name="connsiteY1" fmla="*/ 54292 h 75247"/>
                    <a:gd name="connsiteX2" fmla="*/ 58103 w 73342"/>
                    <a:gd name="connsiteY2" fmla="*/ 68580 h 75247"/>
                    <a:gd name="connsiteX3" fmla="*/ 40005 w 73342"/>
                    <a:gd name="connsiteY3" fmla="*/ 75248 h 75247"/>
                    <a:gd name="connsiteX4" fmla="*/ 20955 w 73342"/>
                    <a:gd name="connsiteY4" fmla="*/ 71438 h 75247"/>
                    <a:gd name="connsiteX5" fmla="*/ 6668 w 73342"/>
                    <a:gd name="connsiteY5" fmla="*/ 59055 h 75247"/>
                    <a:gd name="connsiteX6" fmla="*/ 0 w 73342"/>
                    <a:gd name="connsiteY6" fmla="*/ 40958 h 75247"/>
                    <a:gd name="connsiteX7" fmla="*/ 3810 w 73342"/>
                    <a:gd name="connsiteY7" fmla="*/ 21908 h 75247"/>
                    <a:gd name="connsiteX8" fmla="*/ 16193 w 73342"/>
                    <a:gd name="connsiteY8" fmla="*/ 6668 h 75247"/>
                    <a:gd name="connsiteX9" fmla="*/ 34290 w 73342"/>
                    <a:gd name="connsiteY9" fmla="*/ 0 h 75247"/>
                    <a:gd name="connsiteX10" fmla="*/ 53340 w 73342"/>
                    <a:gd name="connsiteY10" fmla="*/ 2858 h 75247"/>
                    <a:gd name="connsiteX11" fmla="*/ 67628 w 73342"/>
                    <a:gd name="connsiteY11" fmla="*/ 15240 h 75247"/>
                    <a:gd name="connsiteX12" fmla="*/ 73343 w 73342"/>
                    <a:gd name="connsiteY12" fmla="*/ 35242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342" h="75247">
                      <a:moveTo>
                        <a:pt x="73343" y="35242"/>
                      </a:moveTo>
                      <a:lnTo>
                        <a:pt x="70485" y="54292"/>
                      </a:lnTo>
                      <a:lnTo>
                        <a:pt x="58103" y="68580"/>
                      </a:lnTo>
                      <a:lnTo>
                        <a:pt x="40005" y="75248"/>
                      </a:lnTo>
                      <a:lnTo>
                        <a:pt x="20955" y="71438"/>
                      </a:lnTo>
                      <a:lnTo>
                        <a:pt x="6668" y="59055"/>
                      </a:lnTo>
                      <a:lnTo>
                        <a:pt x="0" y="40958"/>
                      </a:lnTo>
                      <a:lnTo>
                        <a:pt x="3810" y="21908"/>
                      </a:lnTo>
                      <a:lnTo>
                        <a:pt x="16193" y="6668"/>
                      </a:lnTo>
                      <a:lnTo>
                        <a:pt x="34290" y="0"/>
                      </a:lnTo>
                      <a:lnTo>
                        <a:pt x="53340" y="2858"/>
                      </a:lnTo>
                      <a:lnTo>
                        <a:pt x="67628" y="15240"/>
                      </a:lnTo>
                      <a:lnTo>
                        <a:pt x="73343" y="35242"/>
                      </a:lnTo>
                      <a:close/>
                    </a:path>
                  </a:pathLst>
                </a:custGeom>
                <a:solidFill>
                  <a:srgbClr val="517F57"/>
                </a:solidFill>
                <a:ln w="952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C4234FC-0E0E-1849-BD7B-CE5A62DE46B2}"/>
                    </a:ext>
                  </a:extLst>
                </p:cNvPr>
                <p:cNvSpPr/>
                <p:nvPr/>
              </p:nvSpPr>
              <p:spPr>
                <a:xfrm>
                  <a:off x="5729082" y="3968550"/>
                  <a:ext cx="353967" cy="166573"/>
                </a:xfrm>
                <a:custGeom>
                  <a:avLst/>
                  <a:gdLst>
                    <a:gd name="connsiteX0" fmla="*/ 6667 w 777239"/>
                    <a:gd name="connsiteY0" fmla="*/ 92393 h 365760"/>
                    <a:gd name="connsiteX1" fmla="*/ 20955 w 777239"/>
                    <a:gd name="connsiteY1" fmla="*/ 103823 h 365760"/>
                    <a:gd name="connsiteX2" fmla="*/ 30480 w 777239"/>
                    <a:gd name="connsiteY2" fmla="*/ 119063 h 365760"/>
                    <a:gd name="connsiteX3" fmla="*/ 44767 w 777239"/>
                    <a:gd name="connsiteY3" fmla="*/ 130493 h 365760"/>
                    <a:gd name="connsiteX4" fmla="*/ 58102 w 777239"/>
                    <a:gd name="connsiteY4" fmla="*/ 142875 h 365760"/>
                    <a:gd name="connsiteX5" fmla="*/ 67627 w 777239"/>
                    <a:gd name="connsiteY5" fmla="*/ 159068 h 365760"/>
                    <a:gd name="connsiteX6" fmla="*/ 82867 w 777239"/>
                    <a:gd name="connsiteY6" fmla="*/ 169545 h 365760"/>
                    <a:gd name="connsiteX7" fmla="*/ 95250 w 777239"/>
                    <a:gd name="connsiteY7" fmla="*/ 182880 h 365760"/>
                    <a:gd name="connsiteX8" fmla="*/ 106680 w 777239"/>
                    <a:gd name="connsiteY8" fmla="*/ 197168 h 365760"/>
                    <a:gd name="connsiteX9" fmla="*/ 120015 w 777239"/>
                    <a:gd name="connsiteY9" fmla="*/ 208598 h 365760"/>
                    <a:gd name="connsiteX10" fmla="*/ 131445 w 777239"/>
                    <a:gd name="connsiteY10" fmla="*/ 222885 h 365760"/>
                    <a:gd name="connsiteX11" fmla="*/ 145733 w 777239"/>
                    <a:gd name="connsiteY11" fmla="*/ 234315 h 365760"/>
                    <a:gd name="connsiteX12" fmla="*/ 159067 w 777239"/>
                    <a:gd name="connsiteY12" fmla="*/ 242888 h 365760"/>
                    <a:gd name="connsiteX13" fmla="*/ 171450 w 777239"/>
                    <a:gd name="connsiteY13" fmla="*/ 256223 h 365760"/>
                    <a:gd name="connsiteX14" fmla="*/ 184785 w 777239"/>
                    <a:gd name="connsiteY14" fmla="*/ 267653 h 365760"/>
                    <a:gd name="connsiteX15" fmla="*/ 200025 w 777239"/>
                    <a:gd name="connsiteY15" fmla="*/ 277178 h 365760"/>
                    <a:gd name="connsiteX16" fmla="*/ 213360 w 777239"/>
                    <a:gd name="connsiteY16" fmla="*/ 288608 h 365760"/>
                    <a:gd name="connsiteX17" fmla="*/ 228600 w 777239"/>
                    <a:gd name="connsiteY17" fmla="*/ 298133 h 365760"/>
                    <a:gd name="connsiteX18" fmla="*/ 242888 w 777239"/>
                    <a:gd name="connsiteY18" fmla="*/ 309563 h 365760"/>
                    <a:gd name="connsiteX19" fmla="*/ 259080 w 777239"/>
                    <a:gd name="connsiteY19" fmla="*/ 317183 h 365760"/>
                    <a:gd name="connsiteX20" fmla="*/ 274320 w 777239"/>
                    <a:gd name="connsiteY20" fmla="*/ 327660 h 365760"/>
                    <a:gd name="connsiteX21" fmla="*/ 292417 w 777239"/>
                    <a:gd name="connsiteY21" fmla="*/ 330517 h 365760"/>
                    <a:gd name="connsiteX22" fmla="*/ 309563 w 777239"/>
                    <a:gd name="connsiteY22" fmla="*/ 336233 h 365760"/>
                    <a:gd name="connsiteX23" fmla="*/ 326708 w 777239"/>
                    <a:gd name="connsiteY23" fmla="*/ 340995 h 365760"/>
                    <a:gd name="connsiteX24" fmla="*/ 343852 w 777239"/>
                    <a:gd name="connsiteY24" fmla="*/ 347663 h 365760"/>
                    <a:gd name="connsiteX25" fmla="*/ 361950 w 777239"/>
                    <a:gd name="connsiteY25" fmla="*/ 349567 h 365760"/>
                    <a:gd name="connsiteX26" fmla="*/ 380047 w 777239"/>
                    <a:gd name="connsiteY26" fmla="*/ 352425 h 365760"/>
                    <a:gd name="connsiteX27" fmla="*/ 398145 w 777239"/>
                    <a:gd name="connsiteY27" fmla="*/ 355283 h 365760"/>
                    <a:gd name="connsiteX28" fmla="*/ 416242 w 777239"/>
                    <a:gd name="connsiteY28" fmla="*/ 357188 h 365760"/>
                    <a:gd name="connsiteX29" fmla="*/ 434340 w 777239"/>
                    <a:gd name="connsiteY29" fmla="*/ 359092 h 365760"/>
                    <a:gd name="connsiteX30" fmla="*/ 452438 w 777239"/>
                    <a:gd name="connsiteY30" fmla="*/ 361950 h 365760"/>
                    <a:gd name="connsiteX31" fmla="*/ 470535 w 777239"/>
                    <a:gd name="connsiteY31" fmla="*/ 362903 h 365760"/>
                    <a:gd name="connsiteX32" fmla="*/ 488633 w 777239"/>
                    <a:gd name="connsiteY32" fmla="*/ 363855 h 365760"/>
                    <a:gd name="connsiteX33" fmla="*/ 506730 w 777239"/>
                    <a:gd name="connsiteY33" fmla="*/ 362903 h 365760"/>
                    <a:gd name="connsiteX34" fmla="*/ 524827 w 777239"/>
                    <a:gd name="connsiteY34" fmla="*/ 365760 h 365760"/>
                    <a:gd name="connsiteX35" fmla="*/ 542925 w 777239"/>
                    <a:gd name="connsiteY35" fmla="*/ 364808 h 365760"/>
                    <a:gd name="connsiteX36" fmla="*/ 561022 w 777239"/>
                    <a:gd name="connsiteY36" fmla="*/ 365760 h 365760"/>
                    <a:gd name="connsiteX37" fmla="*/ 579120 w 777239"/>
                    <a:gd name="connsiteY37" fmla="*/ 364808 h 365760"/>
                    <a:gd name="connsiteX38" fmla="*/ 597218 w 777239"/>
                    <a:gd name="connsiteY38" fmla="*/ 363855 h 365760"/>
                    <a:gd name="connsiteX39" fmla="*/ 615315 w 777239"/>
                    <a:gd name="connsiteY39" fmla="*/ 363855 h 365760"/>
                    <a:gd name="connsiteX40" fmla="*/ 633413 w 777239"/>
                    <a:gd name="connsiteY40" fmla="*/ 365760 h 365760"/>
                    <a:gd name="connsiteX41" fmla="*/ 651510 w 777239"/>
                    <a:gd name="connsiteY41" fmla="*/ 361950 h 365760"/>
                    <a:gd name="connsiteX42" fmla="*/ 668655 w 777239"/>
                    <a:gd name="connsiteY42" fmla="*/ 361950 h 365760"/>
                    <a:gd name="connsiteX43" fmla="*/ 685800 w 777239"/>
                    <a:gd name="connsiteY43" fmla="*/ 360045 h 365760"/>
                    <a:gd name="connsiteX44" fmla="*/ 702945 w 777239"/>
                    <a:gd name="connsiteY44" fmla="*/ 359092 h 365760"/>
                    <a:gd name="connsiteX45" fmla="*/ 720090 w 777239"/>
                    <a:gd name="connsiteY45" fmla="*/ 356235 h 365760"/>
                    <a:gd name="connsiteX46" fmla="*/ 737235 w 777239"/>
                    <a:gd name="connsiteY46" fmla="*/ 354330 h 365760"/>
                    <a:gd name="connsiteX47" fmla="*/ 754380 w 777239"/>
                    <a:gd name="connsiteY47" fmla="*/ 354330 h 365760"/>
                    <a:gd name="connsiteX48" fmla="*/ 771525 w 777239"/>
                    <a:gd name="connsiteY48" fmla="*/ 353378 h 365760"/>
                    <a:gd name="connsiteX49" fmla="*/ 774383 w 777239"/>
                    <a:gd name="connsiteY49" fmla="*/ 336233 h 365760"/>
                    <a:gd name="connsiteX50" fmla="*/ 776288 w 777239"/>
                    <a:gd name="connsiteY50" fmla="*/ 318135 h 365760"/>
                    <a:gd name="connsiteX51" fmla="*/ 777240 w 777239"/>
                    <a:gd name="connsiteY51" fmla="*/ 300038 h 365760"/>
                    <a:gd name="connsiteX52" fmla="*/ 776288 w 777239"/>
                    <a:gd name="connsiteY52" fmla="*/ 281940 h 365760"/>
                    <a:gd name="connsiteX53" fmla="*/ 771525 w 777239"/>
                    <a:gd name="connsiteY53" fmla="*/ 264795 h 365760"/>
                    <a:gd name="connsiteX54" fmla="*/ 768668 w 777239"/>
                    <a:gd name="connsiteY54" fmla="*/ 247650 h 365760"/>
                    <a:gd name="connsiteX55" fmla="*/ 764858 w 777239"/>
                    <a:gd name="connsiteY55" fmla="*/ 230505 h 365760"/>
                    <a:gd name="connsiteX56" fmla="*/ 758190 w 777239"/>
                    <a:gd name="connsiteY56" fmla="*/ 214313 h 365760"/>
                    <a:gd name="connsiteX57" fmla="*/ 751522 w 777239"/>
                    <a:gd name="connsiteY57" fmla="*/ 198120 h 365760"/>
                    <a:gd name="connsiteX58" fmla="*/ 744855 w 777239"/>
                    <a:gd name="connsiteY58" fmla="*/ 181927 h 365760"/>
                    <a:gd name="connsiteX59" fmla="*/ 736283 w 777239"/>
                    <a:gd name="connsiteY59" fmla="*/ 166688 h 365760"/>
                    <a:gd name="connsiteX60" fmla="*/ 725805 w 777239"/>
                    <a:gd name="connsiteY60" fmla="*/ 152400 h 365760"/>
                    <a:gd name="connsiteX61" fmla="*/ 716280 w 777239"/>
                    <a:gd name="connsiteY61" fmla="*/ 137160 h 365760"/>
                    <a:gd name="connsiteX62" fmla="*/ 705802 w 777239"/>
                    <a:gd name="connsiteY62" fmla="*/ 122873 h 365760"/>
                    <a:gd name="connsiteX63" fmla="*/ 691515 w 777239"/>
                    <a:gd name="connsiteY63" fmla="*/ 111443 h 365760"/>
                    <a:gd name="connsiteX64" fmla="*/ 680085 w 777239"/>
                    <a:gd name="connsiteY64" fmla="*/ 97155 h 365760"/>
                    <a:gd name="connsiteX65" fmla="*/ 665797 w 777239"/>
                    <a:gd name="connsiteY65" fmla="*/ 85725 h 365760"/>
                    <a:gd name="connsiteX66" fmla="*/ 651510 w 777239"/>
                    <a:gd name="connsiteY66" fmla="*/ 74295 h 365760"/>
                    <a:gd name="connsiteX67" fmla="*/ 638175 w 777239"/>
                    <a:gd name="connsiteY67" fmla="*/ 61913 h 365760"/>
                    <a:gd name="connsiteX68" fmla="*/ 621030 w 777239"/>
                    <a:gd name="connsiteY68" fmla="*/ 54293 h 365760"/>
                    <a:gd name="connsiteX69" fmla="*/ 605790 w 777239"/>
                    <a:gd name="connsiteY69" fmla="*/ 44768 h 365760"/>
                    <a:gd name="connsiteX70" fmla="*/ 590550 w 777239"/>
                    <a:gd name="connsiteY70" fmla="*/ 35243 h 365760"/>
                    <a:gd name="connsiteX71" fmla="*/ 574358 w 777239"/>
                    <a:gd name="connsiteY71" fmla="*/ 25718 h 365760"/>
                    <a:gd name="connsiteX72" fmla="*/ 558165 w 777239"/>
                    <a:gd name="connsiteY72" fmla="*/ 17145 h 365760"/>
                    <a:gd name="connsiteX73" fmla="*/ 541020 w 777239"/>
                    <a:gd name="connsiteY73" fmla="*/ 9525 h 365760"/>
                    <a:gd name="connsiteX74" fmla="*/ 523875 w 777239"/>
                    <a:gd name="connsiteY74" fmla="*/ 3810 h 365760"/>
                    <a:gd name="connsiteX75" fmla="*/ 505777 w 777239"/>
                    <a:gd name="connsiteY75" fmla="*/ 1905 h 365760"/>
                    <a:gd name="connsiteX76" fmla="*/ 487680 w 777239"/>
                    <a:gd name="connsiteY76" fmla="*/ 0 h 365760"/>
                    <a:gd name="connsiteX77" fmla="*/ 469583 w 777239"/>
                    <a:gd name="connsiteY77" fmla="*/ 952 h 365760"/>
                    <a:gd name="connsiteX78" fmla="*/ 451485 w 777239"/>
                    <a:gd name="connsiteY78" fmla="*/ 1905 h 365760"/>
                    <a:gd name="connsiteX79" fmla="*/ 433388 w 777239"/>
                    <a:gd name="connsiteY79" fmla="*/ 952 h 365760"/>
                    <a:gd name="connsiteX80" fmla="*/ 415290 w 777239"/>
                    <a:gd name="connsiteY80" fmla="*/ 1905 h 365760"/>
                    <a:gd name="connsiteX81" fmla="*/ 397192 w 777239"/>
                    <a:gd name="connsiteY81" fmla="*/ 1905 h 365760"/>
                    <a:gd name="connsiteX82" fmla="*/ 379095 w 777239"/>
                    <a:gd name="connsiteY82" fmla="*/ 1905 h 365760"/>
                    <a:gd name="connsiteX83" fmla="*/ 360997 w 777239"/>
                    <a:gd name="connsiteY83" fmla="*/ 952 h 365760"/>
                    <a:gd name="connsiteX84" fmla="*/ 342900 w 777239"/>
                    <a:gd name="connsiteY84" fmla="*/ 1905 h 365760"/>
                    <a:gd name="connsiteX85" fmla="*/ 324802 w 777239"/>
                    <a:gd name="connsiteY85" fmla="*/ 3810 h 365760"/>
                    <a:gd name="connsiteX86" fmla="*/ 306705 w 777239"/>
                    <a:gd name="connsiteY86" fmla="*/ 7620 h 365760"/>
                    <a:gd name="connsiteX87" fmla="*/ 288608 w 777239"/>
                    <a:gd name="connsiteY87" fmla="*/ 5715 h 365760"/>
                    <a:gd name="connsiteX88" fmla="*/ 270510 w 777239"/>
                    <a:gd name="connsiteY88" fmla="*/ 5715 h 365760"/>
                    <a:gd name="connsiteX89" fmla="*/ 252413 w 777239"/>
                    <a:gd name="connsiteY89" fmla="*/ 7620 h 365760"/>
                    <a:gd name="connsiteX90" fmla="*/ 234315 w 777239"/>
                    <a:gd name="connsiteY90" fmla="*/ 9525 h 365760"/>
                    <a:gd name="connsiteX91" fmla="*/ 216217 w 777239"/>
                    <a:gd name="connsiteY91" fmla="*/ 14288 h 365760"/>
                    <a:gd name="connsiteX92" fmla="*/ 198120 w 777239"/>
                    <a:gd name="connsiteY92" fmla="*/ 15240 h 365760"/>
                    <a:gd name="connsiteX93" fmla="*/ 180022 w 777239"/>
                    <a:gd name="connsiteY93" fmla="*/ 15240 h 365760"/>
                    <a:gd name="connsiteX94" fmla="*/ 161925 w 777239"/>
                    <a:gd name="connsiteY94" fmla="*/ 18098 h 365760"/>
                    <a:gd name="connsiteX95" fmla="*/ 143827 w 777239"/>
                    <a:gd name="connsiteY95" fmla="*/ 20002 h 365760"/>
                    <a:gd name="connsiteX96" fmla="*/ 125730 w 777239"/>
                    <a:gd name="connsiteY96" fmla="*/ 23813 h 365760"/>
                    <a:gd name="connsiteX97" fmla="*/ 107633 w 777239"/>
                    <a:gd name="connsiteY97" fmla="*/ 26670 h 365760"/>
                    <a:gd name="connsiteX98" fmla="*/ 92392 w 777239"/>
                    <a:gd name="connsiteY98" fmla="*/ 23813 h 365760"/>
                    <a:gd name="connsiteX99" fmla="*/ 74295 w 777239"/>
                    <a:gd name="connsiteY99" fmla="*/ 28575 h 365760"/>
                    <a:gd name="connsiteX100" fmla="*/ 56197 w 777239"/>
                    <a:gd name="connsiteY100" fmla="*/ 33338 h 365760"/>
                    <a:gd name="connsiteX101" fmla="*/ 38100 w 777239"/>
                    <a:gd name="connsiteY101" fmla="*/ 38100 h 365760"/>
                    <a:gd name="connsiteX102" fmla="*/ 20955 w 777239"/>
                    <a:gd name="connsiteY102" fmla="*/ 45720 h 365760"/>
                    <a:gd name="connsiteX103" fmla="*/ 6667 w 777239"/>
                    <a:gd name="connsiteY103" fmla="*/ 58102 h 365760"/>
                    <a:gd name="connsiteX104" fmla="*/ 0 w 777239"/>
                    <a:gd name="connsiteY104" fmla="*/ 75248 h 365760"/>
                    <a:gd name="connsiteX105" fmla="*/ 6667 w 777239"/>
                    <a:gd name="connsiteY105" fmla="*/ 92393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777239" h="365760">
                      <a:moveTo>
                        <a:pt x="6667" y="92393"/>
                      </a:moveTo>
                      <a:lnTo>
                        <a:pt x="20955" y="103823"/>
                      </a:lnTo>
                      <a:lnTo>
                        <a:pt x="30480" y="119063"/>
                      </a:lnTo>
                      <a:lnTo>
                        <a:pt x="44767" y="130493"/>
                      </a:lnTo>
                      <a:lnTo>
                        <a:pt x="58102" y="142875"/>
                      </a:lnTo>
                      <a:lnTo>
                        <a:pt x="67627" y="159068"/>
                      </a:lnTo>
                      <a:lnTo>
                        <a:pt x="82867" y="169545"/>
                      </a:lnTo>
                      <a:lnTo>
                        <a:pt x="95250" y="182880"/>
                      </a:lnTo>
                      <a:lnTo>
                        <a:pt x="106680" y="197168"/>
                      </a:lnTo>
                      <a:lnTo>
                        <a:pt x="120015" y="208598"/>
                      </a:lnTo>
                      <a:lnTo>
                        <a:pt x="131445" y="222885"/>
                      </a:lnTo>
                      <a:lnTo>
                        <a:pt x="145733" y="234315"/>
                      </a:lnTo>
                      <a:lnTo>
                        <a:pt x="159067" y="242888"/>
                      </a:lnTo>
                      <a:lnTo>
                        <a:pt x="171450" y="256223"/>
                      </a:lnTo>
                      <a:lnTo>
                        <a:pt x="184785" y="267653"/>
                      </a:lnTo>
                      <a:lnTo>
                        <a:pt x="200025" y="277178"/>
                      </a:lnTo>
                      <a:lnTo>
                        <a:pt x="213360" y="288608"/>
                      </a:lnTo>
                      <a:lnTo>
                        <a:pt x="228600" y="298133"/>
                      </a:lnTo>
                      <a:lnTo>
                        <a:pt x="242888" y="309563"/>
                      </a:lnTo>
                      <a:lnTo>
                        <a:pt x="259080" y="317183"/>
                      </a:lnTo>
                      <a:lnTo>
                        <a:pt x="274320" y="327660"/>
                      </a:lnTo>
                      <a:lnTo>
                        <a:pt x="292417" y="330517"/>
                      </a:lnTo>
                      <a:lnTo>
                        <a:pt x="309563" y="336233"/>
                      </a:lnTo>
                      <a:lnTo>
                        <a:pt x="326708" y="340995"/>
                      </a:lnTo>
                      <a:lnTo>
                        <a:pt x="343852" y="347663"/>
                      </a:lnTo>
                      <a:lnTo>
                        <a:pt x="361950" y="349567"/>
                      </a:lnTo>
                      <a:lnTo>
                        <a:pt x="380047" y="352425"/>
                      </a:lnTo>
                      <a:lnTo>
                        <a:pt x="398145" y="355283"/>
                      </a:lnTo>
                      <a:lnTo>
                        <a:pt x="416242" y="357188"/>
                      </a:lnTo>
                      <a:lnTo>
                        <a:pt x="434340" y="359092"/>
                      </a:lnTo>
                      <a:lnTo>
                        <a:pt x="452438" y="361950"/>
                      </a:lnTo>
                      <a:lnTo>
                        <a:pt x="470535" y="362903"/>
                      </a:lnTo>
                      <a:lnTo>
                        <a:pt x="488633" y="363855"/>
                      </a:lnTo>
                      <a:lnTo>
                        <a:pt x="506730" y="362903"/>
                      </a:lnTo>
                      <a:lnTo>
                        <a:pt x="524827" y="365760"/>
                      </a:lnTo>
                      <a:lnTo>
                        <a:pt x="542925" y="364808"/>
                      </a:lnTo>
                      <a:lnTo>
                        <a:pt x="561022" y="365760"/>
                      </a:lnTo>
                      <a:lnTo>
                        <a:pt x="579120" y="364808"/>
                      </a:lnTo>
                      <a:lnTo>
                        <a:pt x="597218" y="363855"/>
                      </a:lnTo>
                      <a:lnTo>
                        <a:pt x="615315" y="363855"/>
                      </a:lnTo>
                      <a:lnTo>
                        <a:pt x="633413" y="365760"/>
                      </a:lnTo>
                      <a:lnTo>
                        <a:pt x="651510" y="361950"/>
                      </a:lnTo>
                      <a:lnTo>
                        <a:pt x="668655" y="361950"/>
                      </a:lnTo>
                      <a:lnTo>
                        <a:pt x="685800" y="360045"/>
                      </a:lnTo>
                      <a:lnTo>
                        <a:pt x="702945" y="359092"/>
                      </a:lnTo>
                      <a:lnTo>
                        <a:pt x="720090" y="356235"/>
                      </a:lnTo>
                      <a:lnTo>
                        <a:pt x="737235" y="354330"/>
                      </a:lnTo>
                      <a:lnTo>
                        <a:pt x="754380" y="354330"/>
                      </a:lnTo>
                      <a:lnTo>
                        <a:pt x="771525" y="353378"/>
                      </a:lnTo>
                      <a:lnTo>
                        <a:pt x="774383" y="336233"/>
                      </a:lnTo>
                      <a:lnTo>
                        <a:pt x="776288" y="318135"/>
                      </a:lnTo>
                      <a:lnTo>
                        <a:pt x="777240" y="300038"/>
                      </a:lnTo>
                      <a:lnTo>
                        <a:pt x="776288" y="281940"/>
                      </a:lnTo>
                      <a:lnTo>
                        <a:pt x="771525" y="264795"/>
                      </a:lnTo>
                      <a:lnTo>
                        <a:pt x="768668" y="247650"/>
                      </a:lnTo>
                      <a:lnTo>
                        <a:pt x="764858" y="230505"/>
                      </a:lnTo>
                      <a:lnTo>
                        <a:pt x="758190" y="214313"/>
                      </a:lnTo>
                      <a:lnTo>
                        <a:pt x="751522" y="198120"/>
                      </a:lnTo>
                      <a:lnTo>
                        <a:pt x="744855" y="181927"/>
                      </a:lnTo>
                      <a:lnTo>
                        <a:pt x="736283" y="166688"/>
                      </a:lnTo>
                      <a:lnTo>
                        <a:pt x="725805" y="152400"/>
                      </a:lnTo>
                      <a:lnTo>
                        <a:pt x="716280" y="137160"/>
                      </a:lnTo>
                      <a:lnTo>
                        <a:pt x="705802" y="122873"/>
                      </a:lnTo>
                      <a:lnTo>
                        <a:pt x="691515" y="111443"/>
                      </a:lnTo>
                      <a:lnTo>
                        <a:pt x="680085" y="97155"/>
                      </a:lnTo>
                      <a:lnTo>
                        <a:pt x="665797" y="85725"/>
                      </a:lnTo>
                      <a:lnTo>
                        <a:pt x="651510" y="74295"/>
                      </a:lnTo>
                      <a:lnTo>
                        <a:pt x="638175" y="61913"/>
                      </a:lnTo>
                      <a:lnTo>
                        <a:pt x="621030" y="54293"/>
                      </a:lnTo>
                      <a:lnTo>
                        <a:pt x="605790" y="44768"/>
                      </a:lnTo>
                      <a:lnTo>
                        <a:pt x="590550" y="35243"/>
                      </a:lnTo>
                      <a:lnTo>
                        <a:pt x="574358" y="25718"/>
                      </a:lnTo>
                      <a:lnTo>
                        <a:pt x="558165" y="17145"/>
                      </a:lnTo>
                      <a:lnTo>
                        <a:pt x="541020" y="9525"/>
                      </a:lnTo>
                      <a:lnTo>
                        <a:pt x="523875" y="3810"/>
                      </a:lnTo>
                      <a:lnTo>
                        <a:pt x="505777" y="1905"/>
                      </a:lnTo>
                      <a:lnTo>
                        <a:pt x="487680" y="0"/>
                      </a:lnTo>
                      <a:lnTo>
                        <a:pt x="469583" y="952"/>
                      </a:lnTo>
                      <a:lnTo>
                        <a:pt x="451485" y="1905"/>
                      </a:lnTo>
                      <a:lnTo>
                        <a:pt x="433388" y="952"/>
                      </a:lnTo>
                      <a:lnTo>
                        <a:pt x="415290" y="1905"/>
                      </a:lnTo>
                      <a:lnTo>
                        <a:pt x="397192" y="1905"/>
                      </a:lnTo>
                      <a:lnTo>
                        <a:pt x="379095" y="1905"/>
                      </a:lnTo>
                      <a:lnTo>
                        <a:pt x="360997" y="952"/>
                      </a:lnTo>
                      <a:lnTo>
                        <a:pt x="342900" y="1905"/>
                      </a:lnTo>
                      <a:lnTo>
                        <a:pt x="324802" y="3810"/>
                      </a:lnTo>
                      <a:lnTo>
                        <a:pt x="306705" y="7620"/>
                      </a:lnTo>
                      <a:lnTo>
                        <a:pt x="288608" y="5715"/>
                      </a:lnTo>
                      <a:lnTo>
                        <a:pt x="270510" y="5715"/>
                      </a:lnTo>
                      <a:lnTo>
                        <a:pt x="252413" y="7620"/>
                      </a:lnTo>
                      <a:lnTo>
                        <a:pt x="234315" y="9525"/>
                      </a:lnTo>
                      <a:lnTo>
                        <a:pt x="216217" y="14288"/>
                      </a:lnTo>
                      <a:lnTo>
                        <a:pt x="198120" y="15240"/>
                      </a:lnTo>
                      <a:lnTo>
                        <a:pt x="180022" y="15240"/>
                      </a:lnTo>
                      <a:lnTo>
                        <a:pt x="161925" y="18098"/>
                      </a:lnTo>
                      <a:lnTo>
                        <a:pt x="143827" y="20002"/>
                      </a:lnTo>
                      <a:lnTo>
                        <a:pt x="125730" y="23813"/>
                      </a:lnTo>
                      <a:lnTo>
                        <a:pt x="107633" y="26670"/>
                      </a:lnTo>
                      <a:lnTo>
                        <a:pt x="92392" y="23813"/>
                      </a:lnTo>
                      <a:lnTo>
                        <a:pt x="74295" y="28575"/>
                      </a:lnTo>
                      <a:lnTo>
                        <a:pt x="56197" y="33338"/>
                      </a:lnTo>
                      <a:lnTo>
                        <a:pt x="38100" y="38100"/>
                      </a:lnTo>
                      <a:lnTo>
                        <a:pt x="20955" y="45720"/>
                      </a:lnTo>
                      <a:lnTo>
                        <a:pt x="6667" y="58102"/>
                      </a:lnTo>
                      <a:lnTo>
                        <a:pt x="0" y="75248"/>
                      </a:lnTo>
                      <a:lnTo>
                        <a:pt x="6667" y="92393"/>
                      </a:lnTo>
                      <a:close/>
                    </a:path>
                  </a:pathLst>
                </a:custGeom>
                <a:solidFill>
                  <a:srgbClr val="E44027"/>
                </a:solidFill>
                <a:ln w="952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242D1883-4ED6-EB48-B438-8DB9F314B188}"/>
                    </a:ext>
                  </a:extLst>
                </p:cNvPr>
                <p:cNvSpPr/>
                <p:nvPr/>
              </p:nvSpPr>
              <p:spPr>
                <a:xfrm>
                  <a:off x="5749904" y="4645508"/>
                  <a:ext cx="289080" cy="136822"/>
                </a:xfrm>
                <a:custGeom>
                  <a:avLst/>
                  <a:gdLst>
                    <a:gd name="connsiteX0" fmla="*/ 302895 w 634759"/>
                    <a:gd name="connsiteY0" fmla="*/ 299480 h 300432"/>
                    <a:gd name="connsiteX1" fmla="*/ 298132 w 634759"/>
                    <a:gd name="connsiteY1" fmla="*/ 298527 h 300432"/>
                    <a:gd name="connsiteX2" fmla="*/ 281940 w 634759"/>
                    <a:gd name="connsiteY2" fmla="*/ 288050 h 300432"/>
                    <a:gd name="connsiteX3" fmla="*/ 264795 w 634759"/>
                    <a:gd name="connsiteY3" fmla="*/ 285192 h 300432"/>
                    <a:gd name="connsiteX4" fmla="*/ 246697 w 634759"/>
                    <a:gd name="connsiteY4" fmla="*/ 281382 h 300432"/>
                    <a:gd name="connsiteX5" fmla="*/ 227647 w 634759"/>
                    <a:gd name="connsiteY5" fmla="*/ 283287 h 300432"/>
                    <a:gd name="connsiteX6" fmla="*/ 222885 w 634759"/>
                    <a:gd name="connsiteY6" fmla="*/ 282334 h 300432"/>
                    <a:gd name="connsiteX7" fmla="*/ 206692 w 634759"/>
                    <a:gd name="connsiteY7" fmla="*/ 274714 h 300432"/>
                    <a:gd name="connsiteX8" fmla="*/ 188595 w 634759"/>
                    <a:gd name="connsiteY8" fmla="*/ 271857 h 300432"/>
                    <a:gd name="connsiteX9" fmla="*/ 168592 w 634759"/>
                    <a:gd name="connsiteY9" fmla="*/ 267095 h 300432"/>
                    <a:gd name="connsiteX10" fmla="*/ 163830 w 634759"/>
                    <a:gd name="connsiteY10" fmla="*/ 264237 h 300432"/>
                    <a:gd name="connsiteX11" fmla="*/ 150495 w 634759"/>
                    <a:gd name="connsiteY11" fmla="*/ 250902 h 300432"/>
                    <a:gd name="connsiteX12" fmla="*/ 134302 w 634759"/>
                    <a:gd name="connsiteY12" fmla="*/ 245187 h 300432"/>
                    <a:gd name="connsiteX13" fmla="*/ 132397 w 634759"/>
                    <a:gd name="connsiteY13" fmla="*/ 244234 h 300432"/>
                    <a:gd name="connsiteX14" fmla="*/ 116205 w 634759"/>
                    <a:gd name="connsiteY14" fmla="*/ 233757 h 300432"/>
                    <a:gd name="connsiteX15" fmla="*/ 113347 w 634759"/>
                    <a:gd name="connsiteY15" fmla="*/ 230900 h 300432"/>
                    <a:gd name="connsiteX16" fmla="*/ 103822 w 634759"/>
                    <a:gd name="connsiteY16" fmla="*/ 214707 h 300432"/>
                    <a:gd name="connsiteX17" fmla="*/ 80963 w 634759"/>
                    <a:gd name="connsiteY17" fmla="*/ 186132 h 300432"/>
                    <a:gd name="connsiteX18" fmla="*/ 80010 w 634759"/>
                    <a:gd name="connsiteY18" fmla="*/ 183275 h 300432"/>
                    <a:gd name="connsiteX19" fmla="*/ 74295 w 634759"/>
                    <a:gd name="connsiteY19" fmla="*/ 168987 h 300432"/>
                    <a:gd name="connsiteX20" fmla="*/ 58102 w 634759"/>
                    <a:gd name="connsiteY20" fmla="*/ 160414 h 300432"/>
                    <a:gd name="connsiteX21" fmla="*/ 53340 w 634759"/>
                    <a:gd name="connsiteY21" fmla="*/ 155652 h 300432"/>
                    <a:gd name="connsiteX22" fmla="*/ 46672 w 634759"/>
                    <a:gd name="connsiteY22" fmla="*/ 137555 h 300432"/>
                    <a:gd name="connsiteX23" fmla="*/ 41910 w 634759"/>
                    <a:gd name="connsiteY23" fmla="*/ 120409 h 300432"/>
                    <a:gd name="connsiteX24" fmla="*/ 20002 w 634759"/>
                    <a:gd name="connsiteY24" fmla="*/ 91834 h 300432"/>
                    <a:gd name="connsiteX25" fmla="*/ 19050 w 634759"/>
                    <a:gd name="connsiteY25" fmla="*/ 89930 h 300432"/>
                    <a:gd name="connsiteX26" fmla="*/ 12382 w 634759"/>
                    <a:gd name="connsiteY26" fmla="*/ 72784 h 300432"/>
                    <a:gd name="connsiteX27" fmla="*/ 11430 w 634759"/>
                    <a:gd name="connsiteY27" fmla="*/ 68975 h 300432"/>
                    <a:gd name="connsiteX28" fmla="*/ 12382 w 634759"/>
                    <a:gd name="connsiteY28" fmla="*/ 49925 h 300432"/>
                    <a:gd name="connsiteX29" fmla="*/ 8572 w 634759"/>
                    <a:gd name="connsiteY29" fmla="*/ 34684 h 300432"/>
                    <a:gd name="connsiteX30" fmla="*/ 952 w 634759"/>
                    <a:gd name="connsiteY30" fmla="*/ 19445 h 300432"/>
                    <a:gd name="connsiteX31" fmla="*/ 0 w 634759"/>
                    <a:gd name="connsiteY31" fmla="*/ 15634 h 300432"/>
                    <a:gd name="connsiteX32" fmla="*/ 0 w 634759"/>
                    <a:gd name="connsiteY32" fmla="*/ 11825 h 300432"/>
                    <a:gd name="connsiteX33" fmla="*/ 1905 w 634759"/>
                    <a:gd name="connsiteY33" fmla="*/ 8014 h 300432"/>
                    <a:gd name="connsiteX34" fmla="*/ 4763 w 634759"/>
                    <a:gd name="connsiteY34" fmla="*/ 5157 h 300432"/>
                    <a:gd name="connsiteX35" fmla="*/ 8572 w 634759"/>
                    <a:gd name="connsiteY35" fmla="*/ 4205 h 300432"/>
                    <a:gd name="connsiteX36" fmla="*/ 12382 w 634759"/>
                    <a:gd name="connsiteY36" fmla="*/ 5157 h 300432"/>
                    <a:gd name="connsiteX37" fmla="*/ 15240 w 634759"/>
                    <a:gd name="connsiteY37" fmla="*/ 7062 h 300432"/>
                    <a:gd name="connsiteX38" fmla="*/ 17145 w 634759"/>
                    <a:gd name="connsiteY38" fmla="*/ 9920 h 300432"/>
                    <a:gd name="connsiteX39" fmla="*/ 25717 w 634759"/>
                    <a:gd name="connsiteY39" fmla="*/ 27064 h 300432"/>
                    <a:gd name="connsiteX40" fmla="*/ 26670 w 634759"/>
                    <a:gd name="connsiteY40" fmla="*/ 28970 h 300432"/>
                    <a:gd name="connsiteX41" fmla="*/ 30480 w 634759"/>
                    <a:gd name="connsiteY41" fmla="*/ 47067 h 300432"/>
                    <a:gd name="connsiteX42" fmla="*/ 30480 w 634759"/>
                    <a:gd name="connsiteY42" fmla="*/ 49925 h 300432"/>
                    <a:gd name="connsiteX43" fmla="*/ 29527 w 634759"/>
                    <a:gd name="connsiteY43" fmla="*/ 68022 h 300432"/>
                    <a:gd name="connsiteX44" fmla="*/ 35242 w 634759"/>
                    <a:gd name="connsiteY44" fmla="*/ 82309 h 300432"/>
                    <a:gd name="connsiteX45" fmla="*/ 58102 w 634759"/>
                    <a:gd name="connsiteY45" fmla="*/ 110884 h 300432"/>
                    <a:gd name="connsiteX46" fmla="*/ 60007 w 634759"/>
                    <a:gd name="connsiteY46" fmla="*/ 114695 h 300432"/>
                    <a:gd name="connsiteX47" fmla="*/ 64770 w 634759"/>
                    <a:gd name="connsiteY47" fmla="*/ 132792 h 300432"/>
                    <a:gd name="connsiteX48" fmla="*/ 69532 w 634759"/>
                    <a:gd name="connsiteY48" fmla="*/ 146127 h 300432"/>
                    <a:gd name="connsiteX49" fmla="*/ 84772 w 634759"/>
                    <a:gd name="connsiteY49" fmla="*/ 154700 h 300432"/>
                    <a:gd name="connsiteX50" fmla="*/ 89535 w 634759"/>
                    <a:gd name="connsiteY50" fmla="*/ 159462 h 300432"/>
                    <a:gd name="connsiteX51" fmla="*/ 95250 w 634759"/>
                    <a:gd name="connsiteY51" fmla="*/ 175655 h 300432"/>
                    <a:gd name="connsiteX52" fmla="*/ 117157 w 634759"/>
                    <a:gd name="connsiteY52" fmla="*/ 203277 h 300432"/>
                    <a:gd name="connsiteX53" fmla="*/ 118110 w 634759"/>
                    <a:gd name="connsiteY53" fmla="*/ 204230 h 300432"/>
                    <a:gd name="connsiteX54" fmla="*/ 126682 w 634759"/>
                    <a:gd name="connsiteY54" fmla="*/ 218517 h 300432"/>
                    <a:gd name="connsiteX55" fmla="*/ 140017 w 634759"/>
                    <a:gd name="connsiteY55" fmla="*/ 227089 h 300432"/>
                    <a:gd name="connsiteX56" fmla="*/ 157163 w 634759"/>
                    <a:gd name="connsiteY56" fmla="*/ 233757 h 300432"/>
                    <a:gd name="connsiteX57" fmla="*/ 160972 w 634759"/>
                    <a:gd name="connsiteY57" fmla="*/ 235662 h 300432"/>
                    <a:gd name="connsiteX58" fmla="*/ 173355 w 634759"/>
                    <a:gd name="connsiteY58" fmla="*/ 248997 h 300432"/>
                    <a:gd name="connsiteX59" fmla="*/ 189547 w 634759"/>
                    <a:gd name="connsiteY59" fmla="*/ 252807 h 300432"/>
                    <a:gd name="connsiteX60" fmla="*/ 208597 w 634759"/>
                    <a:gd name="connsiteY60" fmla="*/ 255664 h 300432"/>
                    <a:gd name="connsiteX61" fmla="*/ 211455 w 634759"/>
                    <a:gd name="connsiteY61" fmla="*/ 256617 h 300432"/>
                    <a:gd name="connsiteX62" fmla="*/ 226695 w 634759"/>
                    <a:gd name="connsiteY62" fmla="*/ 264237 h 300432"/>
                    <a:gd name="connsiteX63" fmla="*/ 243840 w 634759"/>
                    <a:gd name="connsiteY63" fmla="*/ 262332 h 300432"/>
                    <a:gd name="connsiteX64" fmla="*/ 246697 w 634759"/>
                    <a:gd name="connsiteY64" fmla="*/ 262332 h 300432"/>
                    <a:gd name="connsiteX65" fmla="*/ 265747 w 634759"/>
                    <a:gd name="connsiteY65" fmla="*/ 266142 h 300432"/>
                    <a:gd name="connsiteX66" fmla="*/ 283845 w 634759"/>
                    <a:gd name="connsiteY66" fmla="*/ 269000 h 300432"/>
                    <a:gd name="connsiteX67" fmla="*/ 287655 w 634759"/>
                    <a:gd name="connsiteY67" fmla="*/ 269952 h 300432"/>
                    <a:gd name="connsiteX68" fmla="*/ 301942 w 634759"/>
                    <a:gd name="connsiteY68" fmla="*/ 278525 h 300432"/>
                    <a:gd name="connsiteX69" fmla="*/ 317182 w 634759"/>
                    <a:gd name="connsiteY69" fmla="*/ 272809 h 300432"/>
                    <a:gd name="connsiteX70" fmla="*/ 322897 w 634759"/>
                    <a:gd name="connsiteY70" fmla="*/ 272809 h 300432"/>
                    <a:gd name="connsiteX71" fmla="*/ 342900 w 634759"/>
                    <a:gd name="connsiteY71" fmla="*/ 276620 h 300432"/>
                    <a:gd name="connsiteX72" fmla="*/ 360997 w 634759"/>
                    <a:gd name="connsiteY72" fmla="*/ 278525 h 300432"/>
                    <a:gd name="connsiteX73" fmla="*/ 377190 w 634759"/>
                    <a:gd name="connsiteY73" fmla="*/ 274714 h 300432"/>
                    <a:gd name="connsiteX74" fmla="*/ 393382 w 634759"/>
                    <a:gd name="connsiteY74" fmla="*/ 264237 h 300432"/>
                    <a:gd name="connsiteX75" fmla="*/ 395288 w 634759"/>
                    <a:gd name="connsiteY75" fmla="*/ 263284 h 300432"/>
                    <a:gd name="connsiteX76" fmla="*/ 413385 w 634759"/>
                    <a:gd name="connsiteY76" fmla="*/ 257570 h 300432"/>
                    <a:gd name="connsiteX77" fmla="*/ 415290 w 634759"/>
                    <a:gd name="connsiteY77" fmla="*/ 257570 h 300432"/>
                    <a:gd name="connsiteX78" fmla="*/ 433388 w 634759"/>
                    <a:gd name="connsiteY78" fmla="*/ 256617 h 300432"/>
                    <a:gd name="connsiteX79" fmla="*/ 447675 w 634759"/>
                    <a:gd name="connsiteY79" fmla="*/ 249950 h 300432"/>
                    <a:gd name="connsiteX80" fmla="*/ 460057 w 634759"/>
                    <a:gd name="connsiteY80" fmla="*/ 235662 h 300432"/>
                    <a:gd name="connsiteX81" fmla="*/ 464820 w 634759"/>
                    <a:gd name="connsiteY81" fmla="*/ 232805 h 300432"/>
                    <a:gd name="connsiteX82" fmla="*/ 482917 w 634759"/>
                    <a:gd name="connsiteY82" fmla="*/ 228042 h 300432"/>
                    <a:gd name="connsiteX83" fmla="*/ 497205 w 634759"/>
                    <a:gd name="connsiteY83" fmla="*/ 218517 h 300432"/>
                    <a:gd name="connsiteX84" fmla="*/ 510540 w 634759"/>
                    <a:gd name="connsiteY84" fmla="*/ 207087 h 300432"/>
                    <a:gd name="connsiteX85" fmla="*/ 521017 w 634759"/>
                    <a:gd name="connsiteY85" fmla="*/ 191847 h 300432"/>
                    <a:gd name="connsiteX86" fmla="*/ 522922 w 634759"/>
                    <a:gd name="connsiteY86" fmla="*/ 189942 h 300432"/>
                    <a:gd name="connsiteX87" fmla="*/ 537210 w 634759"/>
                    <a:gd name="connsiteY87" fmla="*/ 177559 h 300432"/>
                    <a:gd name="connsiteX88" fmla="*/ 547688 w 634759"/>
                    <a:gd name="connsiteY88" fmla="*/ 165177 h 300432"/>
                    <a:gd name="connsiteX89" fmla="*/ 550545 w 634759"/>
                    <a:gd name="connsiteY89" fmla="*/ 147080 h 300432"/>
                    <a:gd name="connsiteX90" fmla="*/ 552450 w 634759"/>
                    <a:gd name="connsiteY90" fmla="*/ 143270 h 300432"/>
                    <a:gd name="connsiteX91" fmla="*/ 555307 w 634759"/>
                    <a:gd name="connsiteY91" fmla="*/ 140412 h 300432"/>
                    <a:gd name="connsiteX92" fmla="*/ 571500 w 634759"/>
                    <a:gd name="connsiteY92" fmla="*/ 131839 h 300432"/>
                    <a:gd name="connsiteX93" fmla="*/ 576263 w 634759"/>
                    <a:gd name="connsiteY93" fmla="*/ 116600 h 300432"/>
                    <a:gd name="connsiteX94" fmla="*/ 577215 w 634759"/>
                    <a:gd name="connsiteY94" fmla="*/ 114695 h 300432"/>
                    <a:gd name="connsiteX95" fmla="*/ 586740 w 634759"/>
                    <a:gd name="connsiteY95" fmla="*/ 98502 h 300432"/>
                    <a:gd name="connsiteX96" fmla="*/ 594360 w 634759"/>
                    <a:gd name="connsiteY96" fmla="*/ 81357 h 300432"/>
                    <a:gd name="connsiteX97" fmla="*/ 594360 w 634759"/>
                    <a:gd name="connsiteY97" fmla="*/ 80405 h 300432"/>
                    <a:gd name="connsiteX98" fmla="*/ 603885 w 634759"/>
                    <a:gd name="connsiteY98" fmla="*/ 63259 h 300432"/>
                    <a:gd name="connsiteX99" fmla="*/ 611505 w 634759"/>
                    <a:gd name="connsiteY99" fmla="*/ 48020 h 300432"/>
                    <a:gd name="connsiteX100" fmla="*/ 610552 w 634759"/>
                    <a:gd name="connsiteY100" fmla="*/ 28970 h 300432"/>
                    <a:gd name="connsiteX101" fmla="*/ 610552 w 634759"/>
                    <a:gd name="connsiteY101" fmla="*/ 26112 h 300432"/>
                    <a:gd name="connsiteX102" fmla="*/ 615315 w 634759"/>
                    <a:gd name="connsiteY102" fmla="*/ 7062 h 300432"/>
                    <a:gd name="connsiteX103" fmla="*/ 620077 w 634759"/>
                    <a:gd name="connsiteY103" fmla="*/ 1347 h 300432"/>
                    <a:gd name="connsiteX104" fmla="*/ 627697 w 634759"/>
                    <a:gd name="connsiteY104" fmla="*/ 395 h 300432"/>
                    <a:gd name="connsiteX105" fmla="*/ 633413 w 634759"/>
                    <a:gd name="connsiteY105" fmla="*/ 5157 h 300432"/>
                    <a:gd name="connsiteX106" fmla="*/ 634365 w 634759"/>
                    <a:gd name="connsiteY106" fmla="*/ 12777 h 300432"/>
                    <a:gd name="connsiteX107" fmla="*/ 629602 w 634759"/>
                    <a:gd name="connsiteY107" fmla="*/ 29922 h 300432"/>
                    <a:gd name="connsiteX108" fmla="*/ 629602 w 634759"/>
                    <a:gd name="connsiteY108" fmla="*/ 49925 h 300432"/>
                    <a:gd name="connsiteX109" fmla="*/ 628650 w 634759"/>
                    <a:gd name="connsiteY109" fmla="*/ 54687 h 300432"/>
                    <a:gd name="connsiteX110" fmla="*/ 620077 w 634759"/>
                    <a:gd name="connsiteY110" fmla="*/ 71832 h 300432"/>
                    <a:gd name="connsiteX111" fmla="*/ 610552 w 634759"/>
                    <a:gd name="connsiteY111" fmla="*/ 88977 h 300432"/>
                    <a:gd name="connsiteX112" fmla="*/ 602932 w 634759"/>
                    <a:gd name="connsiteY112" fmla="*/ 106122 h 300432"/>
                    <a:gd name="connsiteX113" fmla="*/ 601980 w 634759"/>
                    <a:gd name="connsiteY113" fmla="*/ 107075 h 300432"/>
                    <a:gd name="connsiteX114" fmla="*/ 592455 w 634759"/>
                    <a:gd name="connsiteY114" fmla="*/ 123267 h 300432"/>
                    <a:gd name="connsiteX115" fmla="*/ 586740 w 634759"/>
                    <a:gd name="connsiteY115" fmla="*/ 141364 h 300432"/>
                    <a:gd name="connsiteX116" fmla="*/ 581977 w 634759"/>
                    <a:gd name="connsiteY116" fmla="*/ 147080 h 300432"/>
                    <a:gd name="connsiteX117" fmla="*/ 566738 w 634759"/>
                    <a:gd name="connsiteY117" fmla="*/ 155652 h 300432"/>
                    <a:gd name="connsiteX118" fmla="*/ 563880 w 634759"/>
                    <a:gd name="connsiteY118" fmla="*/ 171845 h 300432"/>
                    <a:gd name="connsiteX119" fmla="*/ 561975 w 634759"/>
                    <a:gd name="connsiteY119" fmla="*/ 176607 h 300432"/>
                    <a:gd name="connsiteX120" fmla="*/ 549593 w 634759"/>
                    <a:gd name="connsiteY120" fmla="*/ 191847 h 300432"/>
                    <a:gd name="connsiteX121" fmla="*/ 548640 w 634759"/>
                    <a:gd name="connsiteY121" fmla="*/ 192800 h 300432"/>
                    <a:gd name="connsiteX122" fmla="*/ 534352 w 634759"/>
                    <a:gd name="connsiteY122" fmla="*/ 205182 h 300432"/>
                    <a:gd name="connsiteX123" fmla="*/ 523875 w 634759"/>
                    <a:gd name="connsiteY123" fmla="*/ 220422 h 300432"/>
                    <a:gd name="connsiteX124" fmla="*/ 522922 w 634759"/>
                    <a:gd name="connsiteY124" fmla="*/ 222327 h 300432"/>
                    <a:gd name="connsiteX125" fmla="*/ 508635 w 634759"/>
                    <a:gd name="connsiteY125" fmla="*/ 235662 h 300432"/>
                    <a:gd name="connsiteX126" fmla="*/ 507682 w 634759"/>
                    <a:gd name="connsiteY126" fmla="*/ 236614 h 300432"/>
                    <a:gd name="connsiteX127" fmla="*/ 491490 w 634759"/>
                    <a:gd name="connsiteY127" fmla="*/ 247092 h 300432"/>
                    <a:gd name="connsiteX128" fmla="*/ 488632 w 634759"/>
                    <a:gd name="connsiteY128" fmla="*/ 248045 h 300432"/>
                    <a:gd name="connsiteX129" fmla="*/ 471488 w 634759"/>
                    <a:gd name="connsiteY129" fmla="*/ 252807 h 300432"/>
                    <a:gd name="connsiteX130" fmla="*/ 459105 w 634759"/>
                    <a:gd name="connsiteY130" fmla="*/ 266142 h 300432"/>
                    <a:gd name="connsiteX131" fmla="*/ 456247 w 634759"/>
                    <a:gd name="connsiteY131" fmla="*/ 268047 h 300432"/>
                    <a:gd name="connsiteX132" fmla="*/ 438150 w 634759"/>
                    <a:gd name="connsiteY132" fmla="*/ 276620 h 300432"/>
                    <a:gd name="connsiteX133" fmla="*/ 434340 w 634759"/>
                    <a:gd name="connsiteY133" fmla="*/ 277572 h 300432"/>
                    <a:gd name="connsiteX134" fmla="*/ 415290 w 634759"/>
                    <a:gd name="connsiteY134" fmla="*/ 278525 h 300432"/>
                    <a:gd name="connsiteX135" fmla="*/ 399097 w 634759"/>
                    <a:gd name="connsiteY135" fmla="*/ 283287 h 300432"/>
                    <a:gd name="connsiteX136" fmla="*/ 382905 w 634759"/>
                    <a:gd name="connsiteY136" fmla="*/ 293764 h 300432"/>
                    <a:gd name="connsiteX137" fmla="*/ 380047 w 634759"/>
                    <a:gd name="connsiteY137" fmla="*/ 294717 h 300432"/>
                    <a:gd name="connsiteX138" fmla="*/ 360997 w 634759"/>
                    <a:gd name="connsiteY138" fmla="*/ 299480 h 300432"/>
                    <a:gd name="connsiteX139" fmla="*/ 358140 w 634759"/>
                    <a:gd name="connsiteY139" fmla="*/ 299480 h 300432"/>
                    <a:gd name="connsiteX140" fmla="*/ 338138 w 634759"/>
                    <a:gd name="connsiteY140" fmla="*/ 297575 h 300432"/>
                    <a:gd name="connsiteX141" fmla="*/ 320040 w 634759"/>
                    <a:gd name="connsiteY141" fmla="*/ 293764 h 300432"/>
                    <a:gd name="connsiteX142" fmla="*/ 301942 w 634759"/>
                    <a:gd name="connsiteY142" fmla="*/ 300432 h 300432"/>
                    <a:gd name="connsiteX143" fmla="*/ 302895 w 634759"/>
                    <a:gd name="connsiteY143" fmla="*/ 299480 h 3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34759" h="300432">
                      <a:moveTo>
                        <a:pt x="302895" y="299480"/>
                      </a:moveTo>
                      <a:cubicBezTo>
                        <a:pt x="300990" y="299480"/>
                        <a:pt x="299085" y="298527"/>
                        <a:pt x="298132" y="298527"/>
                      </a:cubicBezTo>
                      <a:lnTo>
                        <a:pt x="281940" y="288050"/>
                      </a:lnTo>
                      <a:lnTo>
                        <a:pt x="264795" y="285192"/>
                      </a:lnTo>
                      <a:lnTo>
                        <a:pt x="246697" y="281382"/>
                      </a:lnTo>
                      <a:lnTo>
                        <a:pt x="227647" y="283287"/>
                      </a:lnTo>
                      <a:cubicBezTo>
                        <a:pt x="225742" y="283287"/>
                        <a:pt x="223838" y="283287"/>
                        <a:pt x="222885" y="282334"/>
                      </a:cubicBezTo>
                      <a:lnTo>
                        <a:pt x="206692" y="274714"/>
                      </a:lnTo>
                      <a:lnTo>
                        <a:pt x="188595" y="271857"/>
                      </a:lnTo>
                      <a:lnTo>
                        <a:pt x="168592" y="267095"/>
                      </a:lnTo>
                      <a:cubicBezTo>
                        <a:pt x="166688" y="267095"/>
                        <a:pt x="164782" y="266142"/>
                        <a:pt x="163830" y="264237"/>
                      </a:cubicBezTo>
                      <a:lnTo>
                        <a:pt x="150495" y="250902"/>
                      </a:lnTo>
                      <a:lnTo>
                        <a:pt x="134302" y="245187"/>
                      </a:lnTo>
                      <a:cubicBezTo>
                        <a:pt x="133350" y="245187"/>
                        <a:pt x="133350" y="244234"/>
                        <a:pt x="132397" y="244234"/>
                      </a:cubicBezTo>
                      <a:lnTo>
                        <a:pt x="116205" y="233757"/>
                      </a:lnTo>
                      <a:cubicBezTo>
                        <a:pt x="115252" y="232805"/>
                        <a:pt x="114300" y="231852"/>
                        <a:pt x="113347" y="230900"/>
                      </a:cubicBezTo>
                      <a:lnTo>
                        <a:pt x="103822" y="214707"/>
                      </a:lnTo>
                      <a:lnTo>
                        <a:pt x="80963" y="186132"/>
                      </a:lnTo>
                      <a:cubicBezTo>
                        <a:pt x="80010" y="185180"/>
                        <a:pt x="80010" y="184227"/>
                        <a:pt x="80010" y="183275"/>
                      </a:cubicBezTo>
                      <a:lnTo>
                        <a:pt x="74295" y="168987"/>
                      </a:lnTo>
                      <a:lnTo>
                        <a:pt x="58102" y="160414"/>
                      </a:lnTo>
                      <a:cubicBezTo>
                        <a:pt x="56197" y="159462"/>
                        <a:pt x="54292" y="157557"/>
                        <a:pt x="53340" y="155652"/>
                      </a:cubicBezTo>
                      <a:lnTo>
                        <a:pt x="46672" y="137555"/>
                      </a:lnTo>
                      <a:lnTo>
                        <a:pt x="41910" y="120409"/>
                      </a:lnTo>
                      <a:lnTo>
                        <a:pt x="20002" y="91834"/>
                      </a:lnTo>
                      <a:cubicBezTo>
                        <a:pt x="20002" y="90882"/>
                        <a:pt x="19050" y="90882"/>
                        <a:pt x="19050" y="89930"/>
                      </a:cubicBezTo>
                      <a:lnTo>
                        <a:pt x="12382" y="72784"/>
                      </a:lnTo>
                      <a:cubicBezTo>
                        <a:pt x="11430" y="71832"/>
                        <a:pt x="11430" y="69927"/>
                        <a:pt x="11430" y="68975"/>
                      </a:cubicBezTo>
                      <a:lnTo>
                        <a:pt x="12382" y="49925"/>
                      </a:lnTo>
                      <a:lnTo>
                        <a:pt x="8572" y="34684"/>
                      </a:lnTo>
                      <a:lnTo>
                        <a:pt x="952" y="19445"/>
                      </a:lnTo>
                      <a:cubicBezTo>
                        <a:pt x="0" y="18492"/>
                        <a:pt x="0" y="17539"/>
                        <a:pt x="0" y="15634"/>
                      </a:cubicBezTo>
                      <a:cubicBezTo>
                        <a:pt x="0" y="14682"/>
                        <a:pt x="0" y="12777"/>
                        <a:pt x="0" y="11825"/>
                      </a:cubicBezTo>
                      <a:cubicBezTo>
                        <a:pt x="0" y="10872"/>
                        <a:pt x="952" y="8967"/>
                        <a:pt x="1905" y="8014"/>
                      </a:cubicBezTo>
                      <a:cubicBezTo>
                        <a:pt x="2857" y="7062"/>
                        <a:pt x="3810" y="6109"/>
                        <a:pt x="4763" y="5157"/>
                      </a:cubicBezTo>
                      <a:cubicBezTo>
                        <a:pt x="5715" y="4205"/>
                        <a:pt x="7620" y="4205"/>
                        <a:pt x="8572" y="4205"/>
                      </a:cubicBezTo>
                      <a:cubicBezTo>
                        <a:pt x="9525" y="4205"/>
                        <a:pt x="11430" y="4205"/>
                        <a:pt x="12382" y="5157"/>
                      </a:cubicBezTo>
                      <a:cubicBezTo>
                        <a:pt x="13335" y="5157"/>
                        <a:pt x="14288" y="6109"/>
                        <a:pt x="15240" y="7062"/>
                      </a:cubicBezTo>
                      <a:cubicBezTo>
                        <a:pt x="16192" y="8014"/>
                        <a:pt x="17145" y="8967"/>
                        <a:pt x="17145" y="9920"/>
                      </a:cubicBezTo>
                      <a:lnTo>
                        <a:pt x="25717" y="27064"/>
                      </a:lnTo>
                      <a:cubicBezTo>
                        <a:pt x="25717" y="28017"/>
                        <a:pt x="26670" y="28970"/>
                        <a:pt x="26670" y="28970"/>
                      </a:cubicBezTo>
                      <a:lnTo>
                        <a:pt x="30480" y="47067"/>
                      </a:lnTo>
                      <a:cubicBezTo>
                        <a:pt x="30480" y="48020"/>
                        <a:pt x="30480" y="48972"/>
                        <a:pt x="30480" y="49925"/>
                      </a:cubicBezTo>
                      <a:lnTo>
                        <a:pt x="29527" y="68022"/>
                      </a:lnTo>
                      <a:lnTo>
                        <a:pt x="35242" y="82309"/>
                      </a:lnTo>
                      <a:lnTo>
                        <a:pt x="58102" y="110884"/>
                      </a:lnTo>
                      <a:cubicBezTo>
                        <a:pt x="59055" y="111837"/>
                        <a:pt x="59055" y="112789"/>
                        <a:pt x="60007" y="114695"/>
                      </a:cubicBezTo>
                      <a:lnTo>
                        <a:pt x="64770" y="132792"/>
                      </a:lnTo>
                      <a:lnTo>
                        <a:pt x="69532" y="146127"/>
                      </a:lnTo>
                      <a:lnTo>
                        <a:pt x="84772" y="154700"/>
                      </a:lnTo>
                      <a:cubicBezTo>
                        <a:pt x="86677" y="155652"/>
                        <a:pt x="88582" y="157557"/>
                        <a:pt x="89535" y="159462"/>
                      </a:cubicBezTo>
                      <a:lnTo>
                        <a:pt x="95250" y="175655"/>
                      </a:lnTo>
                      <a:lnTo>
                        <a:pt x="117157" y="203277"/>
                      </a:lnTo>
                      <a:lnTo>
                        <a:pt x="118110" y="204230"/>
                      </a:lnTo>
                      <a:lnTo>
                        <a:pt x="126682" y="218517"/>
                      </a:lnTo>
                      <a:lnTo>
                        <a:pt x="140017" y="227089"/>
                      </a:lnTo>
                      <a:lnTo>
                        <a:pt x="157163" y="233757"/>
                      </a:lnTo>
                      <a:cubicBezTo>
                        <a:pt x="158115" y="234709"/>
                        <a:pt x="160020" y="234709"/>
                        <a:pt x="160972" y="235662"/>
                      </a:cubicBezTo>
                      <a:lnTo>
                        <a:pt x="173355" y="248997"/>
                      </a:lnTo>
                      <a:lnTo>
                        <a:pt x="189547" y="252807"/>
                      </a:lnTo>
                      <a:lnTo>
                        <a:pt x="208597" y="255664"/>
                      </a:lnTo>
                      <a:cubicBezTo>
                        <a:pt x="209550" y="255664"/>
                        <a:pt x="210502" y="255664"/>
                        <a:pt x="211455" y="256617"/>
                      </a:cubicBezTo>
                      <a:lnTo>
                        <a:pt x="226695" y="264237"/>
                      </a:lnTo>
                      <a:lnTo>
                        <a:pt x="243840" y="262332"/>
                      </a:lnTo>
                      <a:cubicBezTo>
                        <a:pt x="244792" y="262332"/>
                        <a:pt x="245745" y="262332"/>
                        <a:pt x="246697" y="262332"/>
                      </a:cubicBezTo>
                      <a:lnTo>
                        <a:pt x="265747" y="266142"/>
                      </a:lnTo>
                      <a:lnTo>
                        <a:pt x="283845" y="269000"/>
                      </a:lnTo>
                      <a:cubicBezTo>
                        <a:pt x="284797" y="269000"/>
                        <a:pt x="286702" y="269952"/>
                        <a:pt x="287655" y="269952"/>
                      </a:cubicBezTo>
                      <a:lnTo>
                        <a:pt x="301942" y="278525"/>
                      </a:lnTo>
                      <a:lnTo>
                        <a:pt x="317182" y="272809"/>
                      </a:lnTo>
                      <a:cubicBezTo>
                        <a:pt x="319088" y="272809"/>
                        <a:pt x="320992" y="272809"/>
                        <a:pt x="322897" y="272809"/>
                      </a:cubicBezTo>
                      <a:lnTo>
                        <a:pt x="342900" y="276620"/>
                      </a:lnTo>
                      <a:lnTo>
                        <a:pt x="360997" y="278525"/>
                      </a:lnTo>
                      <a:lnTo>
                        <a:pt x="377190" y="274714"/>
                      </a:lnTo>
                      <a:lnTo>
                        <a:pt x="393382" y="264237"/>
                      </a:lnTo>
                      <a:cubicBezTo>
                        <a:pt x="394335" y="264237"/>
                        <a:pt x="395288" y="263284"/>
                        <a:pt x="395288" y="263284"/>
                      </a:cubicBezTo>
                      <a:lnTo>
                        <a:pt x="413385" y="257570"/>
                      </a:lnTo>
                      <a:cubicBezTo>
                        <a:pt x="414338" y="257570"/>
                        <a:pt x="415290" y="257570"/>
                        <a:pt x="415290" y="257570"/>
                      </a:cubicBezTo>
                      <a:lnTo>
                        <a:pt x="433388" y="256617"/>
                      </a:lnTo>
                      <a:lnTo>
                        <a:pt x="447675" y="249950"/>
                      </a:lnTo>
                      <a:lnTo>
                        <a:pt x="460057" y="235662"/>
                      </a:lnTo>
                      <a:cubicBezTo>
                        <a:pt x="461010" y="234709"/>
                        <a:pt x="462915" y="233757"/>
                        <a:pt x="464820" y="232805"/>
                      </a:cubicBezTo>
                      <a:lnTo>
                        <a:pt x="482917" y="228042"/>
                      </a:lnTo>
                      <a:lnTo>
                        <a:pt x="497205" y="218517"/>
                      </a:lnTo>
                      <a:lnTo>
                        <a:pt x="510540" y="207087"/>
                      </a:lnTo>
                      <a:lnTo>
                        <a:pt x="521017" y="191847"/>
                      </a:lnTo>
                      <a:cubicBezTo>
                        <a:pt x="521970" y="190895"/>
                        <a:pt x="521970" y="189942"/>
                        <a:pt x="522922" y="189942"/>
                      </a:cubicBezTo>
                      <a:lnTo>
                        <a:pt x="537210" y="177559"/>
                      </a:lnTo>
                      <a:lnTo>
                        <a:pt x="547688" y="165177"/>
                      </a:lnTo>
                      <a:lnTo>
                        <a:pt x="550545" y="147080"/>
                      </a:lnTo>
                      <a:cubicBezTo>
                        <a:pt x="550545" y="146127"/>
                        <a:pt x="551497" y="144222"/>
                        <a:pt x="552450" y="143270"/>
                      </a:cubicBezTo>
                      <a:cubicBezTo>
                        <a:pt x="553402" y="142317"/>
                        <a:pt x="554355" y="141364"/>
                        <a:pt x="555307" y="140412"/>
                      </a:cubicBezTo>
                      <a:lnTo>
                        <a:pt x="571500" y="131839"/>
                      </a:lnTo>
                      <a:lnTo>
                        <a:pt x="576263" y="116600"/>
                      </a:lnTo>
                      <a:cubicBezTo>
                        <a:pt x="576263" y="115647"/>
                        <a:pt x="577215" y="114695"/>
                        <a:pt x="577215" y="114695"/>
                      </a:cubicBezTo>
                      <a:lnTo>
                        <a:pt x="586740" y="98502"/>
                      </a:lnTo>
                      <a:lnTo>
                        <a:pt x="594360" y="81357"/>
                      </a:lnTo>
                      <a:lnTo>
                        <a:pt x="594360" y="80405"/>
                      </a:lnTo>
                      <a:lnTo>
                        <a:pt x="603885" y="63259"/>
                      </a:lnTo>
                      <a:lnTo>
                        <a:pt x="611505" y="48020"/>
                      </a:lnTo>
                      <a:lnTo>
                        <a:pt x="610552" y="28970"/>
                      </a:lnTo>
                      <a:cubicBezTo>
                        <a:pt x="610552" y="28017"/>
                        <a:pt x="610552" y="27064"/>
                        <a:pt x="610552" y="26112"/>
                      </a:cubicBezTo>
                      <a:lnTo>
                        <a:pt x="615315" y="7062"/>
                      </a:lnTo>
                      <a:cubicBezTo>
                        <a:pt x="616268" y="4205"/>
                        <a:pt x="617220" y="2300"/>
                        <a:pt x="620077" y="1347"/>
                      </a:cubicBezTo>
                      <a:cubicBezTo>
                        <a:pt x="621982" y="395"/>
                        <a:pt x="624840" y="-558"/>
                        <a:pt x="627697" y="395"/>
                      </a:cubicBezTo>
                      <a:cubicBezTo>
                        <a:pt x="630555" y="1347"/>
                        <a:pt x="632460" y="2300"/>
                        <a:pt x="633413" y="5157"/>
                      </a:cubicBezTo>
                      <a:cubicBezTo>
                        <a:pt x="634365" y="7062"/>
                        <a:pt x="635318" y="9920"/>
                        <a:pt x="634365" y="12777"/>
                      </a:cubicBezTo>
                      <a:lnTo>
                        <a:pt x="629602" y="29922"/>
                      </a:lnTo>
                      <a:lnTo>
                        <a:pt x="629602" y="49925"/>
                      </a:lnTo>
                      <a:cubicBezTo>
                        <a:pt x="629602" y="51830"/>
                        <a:pt x="629602" y="52782"/>
                        <a:pt x="628650" y="54687"/>
                      </a:cubicBezTo>
                      <a:lnTo>
                        <a:pt x="620077" y="71832"/>
                      </a:lnTo>
                      <a:lnTo>
                        <a:pt x="610552" y="88977"/>
                      </a:lnTo>
                      <a:lnTo>
                        <a:pt x="602932" y="106122"/>
                      </a:lnTo>
                      <a:cubicBezTo>
                        <a:pt x="602932" y="106122"/>
                        <a:pt x="602932" y="107075"/>
                        <a:pt x="601980" y="107075"/>
                      </a:cubicBezTo>
                      <a:lnTo>
                        <a:pt x="592455" y="123267"/>
                      </a:lnTo>
                      <a:lnTo>
                        <a:pt x="586740" y="141364"/>
                      </a:lnTo>
                      <a:cubicBezTo>
                        <a:pt x="585788" y="144222"/>
                        <a:pt x="584835" y="146127"/>
                        <a:pt x="581977" y="147080"/>
                      </a:cubicBezTo>
                      <a:lnTo>
                        <a:pt x="566738" y="155652"/>
                      </a:lnTo>
                      <a:lnTo>
                        <a:pt x="563880" y="171845"/>
                      </a:lnTo>
                      <a:cubicBezTo>
                        <a:pt x="563880" y="173750"/>
                        <a:pt x="562927" y="175655"/>
                        <a:pt x="561975" y="176607"/>
                      </a:cubicBezTo>
                      <a:lnTo>
                        <a:pt x="549593" y="191847"/>
                      </a:lnTo>
                      <a:lnTo>
                        <a:pt x="548640" y="192800"/>
                      </a:lnTo>
                      <a:lnTo>
                        <a:pt x="534352" y="205182"/>
                      </a:lnTo>
                      <a:lnTo>
                        <a:pt x="523875" y="220422"/>
                      </a:lnTo>
                      <a:cubicBezTo>
                        <a:pt x="523875" y="221375"/>
                        <a:pt x="522922" y="221375"/>
                        <a:pt x="522922" y="222327"/>
                      </a:cubicBezTo>
                      <a:lnTo>
                        <a:pt x="508635" y="235662"/>
                      </a:lnTo>
                      <a:lnTo>
                        <a:pt x="507682" y="236614"/>
                      </a:lnTo>
                      <a:lnTo>
                        <a:pt x="491490" y="247092"/>
                      </a:lnTo>
                      <a:cubicBezTo>
                        <a:pt x="490538" y="248045"/>
                        <a:pt x="489585" y="248045"/>
                        <a:pt x="488632" y="248045"/>
                      </a:cubicBezTo>
                      <a:lnTo>
                        <a:pt x="471488" y="252807"/>
                      </a:lnTo>
                      <a:lnTo>
                        <a:pt x="459105" y="266142"/>
                      </a:lnTo>
                      <a:cubicBezTo>
                        <a:pt x="458152" y="267095"/>
                        <a:pt x="457200" y="268047"/>
                        <a:pt x="456247" y="268047"/>
                      </a:cubicBezTo>
                      <a:lnTo>
                        <a:pt x="438150" y="276620"/>
                      </a:lnTo>
                      <a:cubicBezTo>
                        <a:pt x="437197" y="277572"/>
                        <a:pt x="436245" y="277572"/>
                        <a:pt x="434340" y="277572"/>
                      </a:cubicBezTo>
                      <a:lnTo>
                        <a:pt x="415290" y="278525"/>
                      </a:lnTo>
                      <a:lnTo>
                        <a:pt x="399097" y="283287"/>
                      </a:lnTo>
                      <a:lnTo>
                        <a:pt x="382905" y="293764"/>
                      </a:lnTo>
                      <a:cubicBezTo>
                        <a:pt x="381952" y="294717"/>
                        <a:pt x="381000" y="294717"/>
                        <a:pt x="380047" y="294717"/>
                      </a:cubicBezTo>
                      <a:lnTo>
                        <a:pt x="360997" y="299480"/>
                      </a:lnTo>
                      <a:cubicBezTo>
                        <a:pt x="360045" y="299480"/>
                        <a:pt x="359092" y="299480"/>
                        <a:pt x="358140" y="299480"/>
                      </a:cubicBezTo>
                      <a:lnTo>
                        <a:pt x="338138" y="297575"/>
                      </a:lnTo>
                      <a:lnTo>
                        <a:pt x="320040" y="293764"/>
                      </a:lnTo>
                      <a:lnTo>
                        <a:pt x="301942" y="300432"/>
                      </a:lnTo>
                      <a:cubicBezTo>
                        <a:pt x="304800" y="298527"/>
                        <a:pt x="303847" y="299480"/>
                        <a:pt x="302895" y="299480"/>
                      </a:cubicBezTo>
                      <a:close/>
                    </a:path>
                  </a:pathLst>
                </a:custGeom>
                <a:solidFill>
                  <a:srgbClr val="517F57"/>
                </a:solidFill>
                <a:ln w="952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7061C916-9A3F-CF4C-8CCE-8C11CF1F2AE0}"/>
                    </a:ext>
                  </a:extLst>
                </p:cNvPr>
                <p:cNvSpPr/>
                <p:nvPr/>
              </p:nvSpPr>
              <p:spPr>
                <a:xfrm>
                  <a:off x="5759860" y="4264391"/>
                  <a:ext cx="27783" cy="27762"/>
                </a:xfrm>
                <a:custGeom>
                  <a:avLst/>
                  <a:gdLst>
                    <a:gd name="connsiteX0" fmla="*/ 30525 w 61005"/>
                    <a:gd name="connsiteY0" fmla="*/ 60960 h 60960"/>
                    <a:gd name="connsiteX1" fmla="*/ 61005 w 61005"/>
                    <a:gd name="connsiteY1" fmla="*/ 30480 h 60960"/>
                    <a:gd name="connsiteX2" fmla="*/ 30525 w 61005"/>
                    <a:gd name="connsiteY2" fmla="*/ 0 h 60960"/>
                    <a:gd name="connsiteX3" fmla="*/ 45 w 61005"/>
                    <a:gd name="connsiteY3" fmla="*/ 30480 h 60960"/>
                    <a:gd name="connsiteX4" fmla="*/ 30525 w 61005"/>
                    <a:gd name="connsiteY4" fmla="*/ 6096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05" h="60960">
                      <a:moveTo>
                        <a:pt x="30525" y="60960"/>
                      </a:moveTo>
                      <a:cubicBezTo>
                        <a:pt x="47670" y="60960"/>
                        <a:pt x="61005" y="46673"/>
                        <a:pt x="61005" y="30480"/>
                      </a:cubicBezTo>
                      <a:cubicBezTo>
                        <a:pt x="61005" y="13335"/>
                        <a:pt x="46718" y="0"/>
                        <a:pt x="30525" y="0"/>
                      </a:cubicBezTo>
                      <a:cubicBezTo>
                        <a:pt x="14333" y="0"/>
                        <a:pt x="45" y="14288"/>
                        <a:pt x="45" y="30480"/>
                      </a:cubicBezTo>
                      <a:cubicBezTo>
                        <a:pt x="-907" y="47625"/>
                        <a:pt x="13380" y="60960"/>
                        <a:pt x="30525" y="60960"/>
                      </a:cubicBezTo>
                      <a:close/>
                    </a:path>
                  </a:pathLst>
                </a:custGeom>
                <a:solidFill>
                  <a:srgbClr val="517F57"/>
                </a:solidFill>
                <a:ln w="952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DB434F0C-4985-3449-AD91-AC5367D879DF}"/>
                    </a:ext>
                  </a:extLst>
                </p:cNvPr>
                <p:cNvSpPr/>
                <p:nvPr/>
              </p:nvSpPr>
              <p:spPr>
                <a:xfrm>
                  <a:off x="5953349" y="4264391"/>
                  <a:ext cx="27762" cy="27762"/>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 h="60960">
                      <a:moveTo>
                        <a:pt x="30480" y="60960"/>
                      </a:moveTo>
                      <a:cubicBezTo>
                        <a:pt x="47625" y="60960"/>
                        <a:pt x="60960" y="46673"/>
                        <a:pt x="60960" y="30480"/>
                      </a:cubicBezTo>
                      <a:cubicBezTo>
                        <a:pt x="60960" y="13335"/>
                        <a:pt x="46672" y="0"/>
                        <a:pt x="30480" y="0"/>
                      </a:cubicBezTo>
                      <a:cubicBezTo>
                        <a:pt x="14288" y="0"/>
                        <a:pt x="0" y="14288"/>
                        <a:pt x="0" y="30480"/>
                      </a:cubicBezTo>
                      <a:cubicBezTo>
                        <a:pt x="0" y="47625"/>
                        <a:pt x="13335" y="60960"/>
                        <a:pt x="30480" y="60960"/>
                      </a:cubicBezTo>
                      <a:close/>
                    </a:path>
                  </a:pathLst>
                </a:custGeom>
                <a:solidFill>
                  <a:srgbClr val="517F57"/>
                </a:solidFill>
                <a:ln w="952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629FB983-49FA-E041-B2CD-D77CD2172B74}"/>
                    </a:ext>
                  </a:extLst>
                </p:cNvPr>
                <p:cNvSpPr/>
                <p:nvPr/>
              </p:nvSpPr>
              <p:spPr>
                <a:xfrm>
                  <a:off x="5870062" y="4334230"/>
                  <a:ext cx="111482" cy="58127"/>
                </a:xfrm>
                <a:custGeom>
                  <a:avLst/>
                  <a:gdLst>
                    <a:gd name="connsiteX0" fmla="*/ 0 w 244792"/>
                    <a:gd name="connsiteY0" fmla="*/ 127635 h 127634"/>
                    <a:gd name="connsiteX1" fmla="*/ 0 w 244792"/>
                    <a:gd name="connsiteY1" fmla="*/ 99060 h 127634"/>
                    <a:gd name="connsiteX2" fmla="*/ 221933 w 244792"/>
                    <a:gd name="connsiteY2" fmla="*/ 0 h 127634"/>
                    <a:gd name="connsiteX3" fmla="*/ 244792 w 244792"/>
                    <a:gd name="connsiteY3" fmla="*/ 17145 h 127634"/>
                    <a:gd name="connsiteX4" fmla="*/ 0 w 244792"/>
                    <a:gd name="connsiteY4" fmla="*/ 127635 h 127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2" h="127634">
                      <a:moveTo>
                        <a:pt x="0" y="127635"/>
                      </a:moveTo>
                      <a:lnTo>
                        <a:pt x="0" y="99060"/>
                      </a:lnTo>
                      <a:cubicBezTo>
                        <a:pt x="93345" y="98108"/>
                        <a:pt x="176213" y="60960"/>
                        <a:pt x="221933" y="0"/>
                      </a:cubicBezTo>
                      <a:lnTo>
                        <a:pt x="244792" y="17145"/>
                      </a:lnTo>
                      <a:cubicBezTo>
                        <a:pt x="194310" y="85725"/>
                        <a:pt x="102870" y="126683"/>
                        <a:pt x="0" y="127635"/>
                      </a:cubicBezTo>
                      <a:close/>
                    </a:path>
                  </a:pathLst>
                </a:custGeom>
                <a:solidFill>
                  <a:srgbClr val="DF754B"/>
                </a:solidFill>
                <a:ln w="952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E5D7F906-D2B4-5741-9896-81123386C642}"/>
                    </a:ext>
                  </a:extLst>
                </p:cNvPr>
                <p:cNvSpPr/>
                <p:nvPr/>
              </p:nvSpPr>
              <p:spPr>
                <a:xfrm>
                  <a:off x="5870062" y="4261788"/>
                  <a:ext cx="13013" cy="73743"/>
                </a:xfrm>
                <a:custGeom>
                  <a:avLst/>
                  <a:gdLst>
                    <a:gd name="connsiteX0" fmla="*/ 28575 w 28575"/>
                    <a:gd name="connsiteY0" fmla="*/ 0 h 161925"/>
                    <a:gd name="connsiteX1" fmla="*/ 0 w 28575"/>
                    <a:gd name="connsiteY1" fmla="*/ 0 h 161925"/>
                    <a:gd name="connsiteX2" fmla="*/ 0 w 28575"/>
                    <a:gd name="connsiteY2" fmla="*/ 161925 h 161925"/>
                    <a:gd name="connsiteX3" fmla="*/ 28575 w 28575"/>
                    <a:gd name="connsiteY3" fmla="*/ 161925 h 161925"/>
                    <a:gd name="connsiteX4" fmla="*/ 28575 w 28575"/>
                    <a:gd name="connsiteY4" fmla="*/ 0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61925">
                      <a:moveTo>
                        <a:pt x="28575" y="0"/>
                      </a:moveTo>
                      <a:lnTo>
                        <a:pt x="0" y="0"/>
                      </a:lnTo>
                      <a:lnTo>
                        <a:pt x="0" y="161925"/>
                      </a:lnTo>
                      <a:lnTo>
                        <a:pt x="28575" y="161925"/>
                      </a:lnTo>
                      <a:lnTo>
                        <a:pt x="28575" y="0"/>
                      </a:lnTo>
                      <a:close/>
                    </a:path>
                  </a:pathLst>
                </a:custGeom>
                <a:solidFill>
                  <a:srgbClr val="E44027"/>
                </a:solidFill>
                <a:ln w="952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883F4904-1250-2D43-8467-8E151AD16F11}"/>
                    </a:ext>
                  </a:extLst>
                </p:cNvPr>
                <p:cNvSpPr/>
                <p:nvPr/>
              </p:nvSpPr>
              <p:spPr>
                <a:xfrm>
                  <a:off x="5277309" y="4656965"/>
                  <a:ext cx="1199795" cy="641295"/>
                </a:xfrm>
                <a:custGeom>
                  <a:avLst/>
                  <a:gdLst>
                    <a:gd name="connsiteX0" fmla="*/ 2216470 w 2216469"/>
                    <a:gd name="connsiteY0" fmla="*/ 312420 h 1012507"/>
                    <a:gd name="connsiteX1" fmla="*/ 1125857 w 2216469"/>
                    <a:gd name="connsiteY1" fmla="*/ 1012508 h 1012507"/>
                    <a:gd name="connsiteX2" fmla="*/ 0 w 2216469"/>
                    <a:gd name="connsiteY2" fmla="*/ 424815 h 1012507"/>
                    <a:gd name="connsiteX3" fmla="*/ 10477 w 2216469"/>
                    <a:gd name="connsiteY3" fmla="*/ 420053 h 1012507"/>
                    <a:gd name="connsiteX4" fmla="*/ 229553 w 2216469"/>
                    <a:gd name="connsiteY4" fmla="*/ 201930 h 1012507"/>
                    <a:gd name="connsiteX5" fmla="*/ 299085 w 2216469"/>
                    <a:gd name="connsiteY5" fmla="*/ 161925 h 1012507"/>
                    <a:gd name="connsiteX6" fmla="*/ 360045 w 2216469"/>
                    <a:gd name="connsiteY6" fmla="*/ 149542 h 1012507"/>
                    <a:gd name="connsiteX7" fmla="*/ 701042 w 2216469"/>
                    <a:gd name="connsiteY7" fmla="*/ 27623 h 1012507"/>
                    <a:gd name="connsiteX8" fmla="*/ 717234 w 2216469"/>
                    <a:gd name="connsiteY8" fmla="*/ 14288 h 1012507"/>
                    <a:gd name="connsiteX9" fmla="*/ 1077279 w 2216469"/>
                    <a:gd name="connsiteY9" fmla="*/ 401003 h 1012507"/>
                    <a:gd name="connsiteX10" fmla="*/ 1494474 w 2216469"/>
                    <a:gd name="connsiteY10" fmla="*/ 0 h 1012507"/>
                    <a:gd name="connsiteX11" fmla="*/ 1510667 w 2216469"/>
                    <a:gd name="connsiteY11" fmla="*/ 0 h 1012507"/>
                    <a:gd name="connsiteX12" fmla="*/ 1593535 w 2216469"/>
                    <a:gd name="connsiteY12" fmla="*/ 21908 h 1012507"/>
                    <a:gd name="connsiteX13" fmla="*/ 1821182 w 2216469"/>
                    <a:gd name="connsiteY13" fmla="*/ 83820 h 1012507"/>
                    <a:gd name="connsiteX14" fmla="*/ 2017397 w 2216469"/>
                    <a:gd name="connsiteY14" fmla="*/ 162878 h 1012507"/>
                    <a:gd name="connsiteX15" fmla="*/ 2216470 w 2216469"/>
                    <a:gd name="connsiteY15" fmla="*/ 312420 h 1012507"/>
                    <a:gd name="connsiteX0" fmla="*/ 2243342 w 2243342"/>
                    <a:gd name="connsiteY0" fmla="*/ 312420 h 1352493"/>
                    <a:gd name="connsiteX1" fmla="*/ 1152729 w 2243342"/>
                    <a:gd name="connsiteY1" fmla="*/ 1012508 h 1352493"/>
                    <a:gd name="connsiteX2" fmla="*/ 77338 w 2243342"/>
                    <a:gd name="connsiteY2" fmla="*/ 1330165 h 1352493"/>
                    <a:gd name="connsiteX3" fmla="*/ 26872 w 2243342"/>
                    <a:gd name="connsiteY3" fmla="*/ 424815 h 1352493"/>
                    <a:gd name="connsiteX4" fmla="*/ 37349 w 2243342"/>
                    <a:gd name="connsiteY4" fmla="*/ 420053 h 1352493"/>
                    <a:gd name="connsiteX5" fmla="*/ 256425 w 2243342"/>
                    <a:gd name="connsiteY5" fmla="*/ 201930 h 1352493"/>
                    <a:gd name="connsiteX6" fmla="*/ 325957 w 2243342"/>
                    <a:gd name="connsiteY6" fmla="*/ 161925 h 1352493"/>
                    <a:gd name="connsiteX7" fmla="*/ 386917 w 2243342"/>
                    <a:gd name="connsiteY7" fmla="*/ 149542 h 1352493"/>
                    <a:gd name="connsiteX8" fmla="*/ 727914 w 2243342"/>
                    <a:gd name="connsiteY8" fmla="*/ 27623 h 1352493"/>
                    <a:gd name="connsiteX9" fmla="*/ 744106 w 2243342"/>
                    <a:gd name="connsiteY9" fmla="*/ 14288 h 1352493"/>
                    <a:gd name="connsiteX10" fmla="*/ 1104151 w 2243342"/>
                    <a:gd name="connsiteY10" fmla="*/ 401003 h 1352493"/>
                    <a:gd name="connsiteX11" fmla="*/ 1521346 w 2243342"/>
                    <a:gd name="connsiteY11" fmla="*/ 0 h 1352493"/>
                    <a:gd name="connsiteX12" fmla="*/ 1537539 w 2243342"/>
                    <a:gd name="connsiteY12" fmla="*/ 0 h 1352493"/>
                    <a:gd name="connsiteX13" fmla="*/ 1620407 w 2243342"/>
                    <a:gd name="connsiteY13" fmla="*/ 21908 h 1352493"/>
                    <a:gd name="connsiteX14" fmla="*/ 1848054 w 2243342"/>
                    <a:gd name="connsiteY14" fmla="*/ 83820 h 1352493"/>
                    <a:gd name="connsiteX15" fmla="*/ 2044269 w 2243342"/>
                    <a:gd name="connsiteY15" fmla="*/ 162878 h 1352493"/>
                    <a:gd name="connsiteX16" fmla="*/ 2243342 w 2243342"/>
                    <a:gd name="connsiteY16" fmla="*/ 312420 h 1352493"/>
                    <a:gd name="connsiteX0" fmla="*/ 2243342 w 2243497"/>
                    <a:gd name="connsiteY0" fmla="*/ 312420 h 1572362"/>
                    <a:gd name="connsiteX1" fmla="*/ 1900644 w 2243497"/>
                    <a:gd name="connsiteY1" fmla="*/ 1515912 h 1572362"/>
                    <a:gd name="connsiteX2" fmla="*/ 77338 w 2243497"/>
                    <a:gd name="connsiteY2" fmla="*/ 1330165 h 1572362"/>
                    <a:gd name="connsiteX3" fmla="*/ 26872 w 2243497"/>
                    <a:gd name="connsiteY3" fmla="*/ 424815 h 1572362"/>
                    <a:gd name="connsiteX4" fmla="*/ 37349 w 2243497"/>
                    <a:gd name="connsiteY4" fmla="*/ 420053 h 1572362"/>
                    <a:gd name="connsiteX5" fmla="*/ 256425 w 2243497"/>
                    <a:gd name="connsiteY5" fmla="*/ 201930 h 1572362"/>
                    <a:gd name="connsiteX6" fmla="*/ 325957 w 2243497"/>
                    <a:gd name="connsiteY6" fmla="*/ 161925 h 1572362"/>
                    <a:gd name="connsiteX7" fmla="*/ 386917 w 2243497"/>
                    <a:gd name="connsiteY7" fmla="*/ 149542 h 1572362"/>
                    <a:gd name="connsiteX8" fmla="*/ 727914 w 2243497"/>
                    <a:gd name="connsiteY8" fmla="*/ 27623 h 1572362"/>
                    <a:gd name="connsiteX9" fmla="*/ 744106 w 2243497"/>
                    <a:gd name="connsiteY9" fmla="*/ 14288 h 1572362"/>
                    <a:gd name="connsiteX10" fmla="*/ 1104151 w 2243497"/>
                    <a:gd name="connsiteY10" fmla="*/ 401003 h 1572362"/>
                    <a:gd name="connsiteX11" fmla="*/ 1521346 w 2243497"/>
                    <a:gd name="connsiteY11" fmla="*/ 0 h 1572362"/>
                    <a:gd name="connsiteX12" fmla="*/ 1537539 w 2243497"/>
                    <a:gd name="connsiteY12" fmla="*/ 0 h 1572362"/>
                    <a:gd name="connsiteX13" fmla="*/ 1620407 w 2243497"/>
                    <a:gd name="connsiteY13" fmla="*/ 21908 h 1572362"/>
                    <a:gd name="connsiteX14" fmla="*/ 1848054 w 2243497"/>
                    <a:gd name="connsiteY14" fmla="*/ 83820 h 1572362"/>
                    <a:gd name="connsiteX15" fmla="*/ 2044269 w 2243497"/>
                    <a:gd name="connsiteY15" fmla="*/ 162878 h 1572362"/>
                    <a:gd name="connsiteX16" fmla="*/ 2243342 w 2243497"/>
                    <a:gd name="connsiteY16" fmla="*/ 312420 h 1572362"/>
                    <a:gd name="connsiteX0" fmla="*/ 2839793 w 2855239"/>
                    <a:gd name="connsiteY0" fmla="*/ 312420 h 1645420"/>
                    <a:gd name="connsiteX1" fmla="*/ 2497095 w 2855239"/>
                    <a:gd name="connsiteY1" fmla="*/ 1515912 h 1645420"/>
                    <a:gd name="connsiteX2" fmla="*/ 26553 w 2855239"/>
                    <a:gd name="connsiteY2" fmla="*/ 1545909 h 1645420"/>
                    <a:gd name="connsiteX3" fmla="*/ 623323 w 2855239"/>
                    <a:gd name="connsiteY3" fmla="*/ 424815 h 1645420"/>
                    <a:gd name="connsiteX4" fmla="*/ 633800 w 2855239"/>
                    <a:gd name="connsiteY4" fmla="*/ 420053 h 1645420"/>
                    <a:gd name="connsiteX5" fmla="*/ 852876 w 2855239"/>
                    <a:gd name="connsiteY5" fmla="*/ 201930 h 1645420"/>
                    <a:gd name="connsiteX6" fmla="*/ 922408 w 2855239"/>
                    <a:gd name="connsiteY6" fmla="*/ 161925 h 1645420"/>
                    <a:gd name="connsiteX7" fmla="*/ 983368 w 2855239"/>
                    <a:gd name="connsiteY7" fmla="*/ 149542 h 1645420"/>
                    <a:gd name="connsiteX8" fmla="*/ 1324365 w 2855239"/>
                    <a:gd name="connsiteY8" fmla="*/ 27623 h 1645420"/>
                    <a:gd name="connsiteX9" fmla="*/ 1340557 w 2855239"/>
                    <a:gd name="connsiteY9" fmla="*/ 14288 h 1645420"/>
                    <a:gd name="connsiteX10" fmla="*/ 1700602 w 2855239"/>
                    <a:gd name="connsiteY10" fmla="*/ 401003 h 1645420"/>
                    <a:gd name="connsiteX11" fmla="*/ 2117797 w 2855239"/>
                    <a:gd name="connsiteY11" fmla="*/ 0 h 1645420"/>
                    <a:gd name="connsiteX12" fmla="*/ 2133990 w 2855239"/>
                    <a:gd name="connsiteY12" fmla="*/ 0 h 1645420"/>
                    <a:gd name="connsiteX13" fmla="*/ 2216858 w 2855239"/>
                    <a:gd name="connsiteY13" fmla="*/ 21908 h 1645420"/>
                    <a:gd name="connsiteX14" fmla="*/ 2444505 w 2855239"/>
                    <a:gd name="connsiteY14" fmla="*/ 83820 h 1645420"/>
                    <a:gd name="connsiteX15" fmla="*/ 2640720 w 2855239"/>
                    <a:gd name="connsiteY15" fmla="*/ 162878 h 1645420"/>
                    <a:gd name="connsiteX16" fmla="*/ 2839793 w 2855239"/>
                    <a:gd name="connsiteY16" fmla="*/ 312420 h 1645420"/>
                    <a:gd name="connsiteX0" fmla="*/ 2839793 w 2855239"/>
                    <a:gd name="connsiteY0" fmla="*/ 312420 h 1645420"/>
                    <a:gd name="connsiteX1" fmla="*/ 2497095 w 2855239"/>
                    <a:gd name="connsiteY1" fmla="*/ 1515912 h 1645420"/>
                    <a:gd name="connsiteX2" fmla="*/ 26553 w 2855239"/>
                    <a:gd name="connsiteY2" fmla="*/ 1545909 h 1645420"/>
                    <a:gd name="connsiteX3" fmla="*/ 623323 w 2855239"/>
                    <a:gd name="connsiteY3" fmla="*/ 424815 h 1645420"/>
                    <a:gd name="connsiteX4" fmla="*/ 648183 w 2855239"/>
                    <a:gd name="connsiteY4" fmla="*/ 369711 h 1645420"/>
                    <a:gd name="connsiteX5" fmla="*/ 852876 w 2855239"/>
                    <a:gd name="connsiteY5" fmla="*/ 201930 h 1645420"/>
                    <a:gd name="connsiteX6" fmla="*/ 922408 w 2855239"/>
                    <a:gd name="connsiteY6" fmla="*/ 161925 h 1645420"/>
                    <a:gd name="connsiteX7" fmla="*/ 983368 w 2855239"/>
                    <a:gd name="connsiteY7" fmla="*/ 149542 h 1645420"/>
                    <a:gd name="connsiteX8" fmla="*/ 1324365 w 2855239"/>
                    <a:gd name="connsiteY8" fmla="*/ 27623 h 1645420"/>
                    <a:gd name="connsiteX9" fmla="*/ 1340557 w 2855239"/>
                    <a:gd name="connsiteY9" fmla="*/ 14288 h 1645420"/>
                    <a:gd name="connsiteX10" fmla="*/ 1700602 w 2855239"/>
                    <a:gd name="connsiteY10" fmla="*/ 401003 h 1645420"/>
                    <a:gd name="connsiteX11" fmla="*/ 2117797 w 2855239"/>
                    <a:gd name="connsiteY11" fmla="*/ 0 h 1645420"/>
                    <a:gd name="connsiteX12" fmla="*/ 2133990 w 2855239"/>
                    <a:gd name="connsiteY12" fmla="*/ 0 h 1645420"/>
                    <a:gd name="connsiteX13" fmla="*/ 2216858 w 2855239"/>
                    <a:gd name="connsiteY13" fmla="*/ 21908 h 1645420"/>
                    <a:gd name="connsiteX14" fmla="*/ 2444505 w 2855239"/>
                    <a:gd name="connsiteY14" fmla="*/ 83820 h 1645420"/>
                    <a:gd name="connsiteX15" fmla="*/ 2640720 w 2855239"/>
                    <a:gd name="connsiteY15" fmla="*/ 162878 h 1645420"/>
                    <a:gd name="connsiteX16" fmla="*/ 2839793 w 2855239"/>
                    <a:gd name="connsiteY16" fmla="*/ 312420 h 1645420"/>
                    <a:gd name="connsiteX0" fmla="*/ 2840586 w 2856032"/>
                    <a:gd name="connsiteY0" fmla="*/ 312420 h 1645420"/>
                    <a:gd name="connsiteX1" fmla="*/ 2497888 w 2856032"/>
                    <a:gd name="connsiteY1" fmla="*/ 1515912 h 1645420"/>
                    <a:gd name="connsiteX2" fmla="*/ 27346 w 2856032"/>
                    <a:gd name="connsiteY2" fmla="*/ 1545909 h 1645420"/>
                    <a:gd name="connsiteX3" fmla="*/ 595350 w 2856032"/>
                    <a:gd name="connsiteY3" fmla="*/ 532687 h 1645420"/>
                    <a:gd name="connsiteX4" fmla="*/ 648976 w 2856032"/>
                    <a:gd name="connsiteY4" fmla="*/ 369711 h 1645420"/>
                    <a:gd name="connsiteX5" fmla="*/ 853669 w 2856032"/>
                    <a:gd name="connsiteY5" fmla="*/ 201930 h 1645420"/>
                    <a:gd name="connsiteX6" fmla="*/ 923201 w 2856032"/>
                    <a:gd name="connsiteY6" fmla="*/ 161925 h 1645420"/>
                    <a:gd name="connsiteX7" fmla="*/ 984161 w 2856032"/>
                    <a:gd name="connsiteY7" fmla="*/ 149542 h 1645420"/>
                    <a:gd name="connsiteX8" fmla="*/ 1325158 w 2856032"/>
                    <a:gd name="connsiteY8" fmla="*/ 27623 h 1645420"/>
                    <a:gd name="connsiteX9" fmla="*/ 1341350 w 2856032"/>
                    <a:gd name="connsiteY9" fmla="*/ 14288 h 1645420"/>
                    <a:gd name="connsiteX10" fmla="*/ 1701395 w 2856032"/>
                    <a:gd name="connsiteY10" fmla="*/ 401003 h 1645420"/>
                    <a:gd name="connsiteX11" fmla="*/ 2118590 w 2856032"/>
                    <a:gd name="connsiteY11" fmla="*/ 0 h 1645420"/>
                    <a:gd name="connsiteX12" fmla="*/ 2134783 w 2856032"/>
                    <a:gd name="connsiteY12" fmla="*/ 0 h 1645420"/>
                    <a:gd name="connsiteX13" fmla="*/ 2217651 w 2856032"/>
                    <a:gd name="connsiteY13" fmla="*/ 21908 h 1645420"/>
                    <a:gd name="connsiteX14" fmla="*/ 2445298 w 2856032"/>
                    <a:gd name="connsiteY14" fmla="*/ 83820 h 1645420"/>
                    <a:gd name="connsiteX15" fmla="*/ 2641513 w 2856032"/>
                    <a:gd name="connsiteY15" fmla="*/ 162878 h 1645420"/>
                    <a:gd name="connsiteX16" fmla="*/ 2840586 w 2856032"/>
                    <a:gd name="connsiteY16" fmla="*/ 312420 h 1645420"/>
                    <a:gd name="connsiteX0" fmla="*/ 2844124 w 2859570"/>
                    <a:gd name="connsiteY0" fmla="*/ 312420 h 1645420"/>
                    <a:gd name="connsiteX1" fmla="*/ 2501426 w 2859570"/>
                    <a:gd name="connsiteY1" fmla="*/ 1515912 h 1645420"/>
                    <a:gd name="connsiteX2" fmla="*/ 30884 w 2859570"/>
                    <a:gd name="connsiteY2" fmla="*/ 1545909 h 1645420"/>
                    <a:gd name="connsiteX3" fmla="*/ 598888 w 2859570"/>
                    <a:gd name="connsiteY3" fmla="*/ 532687 h 1645420"/>
                    <a:gd name="connsiteX4" fmla="*/ 652514 w 2859570"/>
                    <a:gd name="connsiteY4" fmla="*/ 369711 h 1645420"/>
                    <a:gd name="connsiteX5" fmla="*/ 857207 w 2859570"/>
                    <a:gd name="connsiteY5" fmla="*/ 201930 h 1645420"/>
                    <a:gd name="connsiteX6" fmla="*/ 926739 w 2859570"/>
                    <a:gd name="connsiteY6" fmla="*/ 161925 h 1645420"/>
                    <a:gd name="connsiteX7" fmla="*/ 987699 w 2859570"/>
                    <a:gd name="connsiteY7" fmla="*/ 149542 h 1645420"/>
                    <a:gd name="connsiteX8" fmla="*/ 1328696 w 2859570"/>
                    <a:gd name="connsiteY8" fmla="*/ 27623 h 1645420"/>
                    <a:gd name="connsiteX9" fmla="*/ 1344888 w 2859570"/>
                    <a:gd name="connsiteY9" fmla="*/ 14288 h 1645420"/>
                    <a:gd name="connsiteX10" fmla="*/ 1704933 w 2859570"/>
                    <a:gd name="connsiteY10" fmla="*/ 401003 h 1645420"/>
                    <a:gd name="connsiteX11" fmla="*/ 2122128 w 2859570"/>
                    <a:gd name="connsiteY11" fmla="*/ 0 h 1645420"/>
                    <a:gd name="connsiteX12" fmla="*/ 2138321 w 2859570"/>
                    <a:gd name="connsiteY12" fmla="*/ 0 h 1645420"/>
                    <a:gd name="connsiteX13" fmla="*/ 2221189 w 2859570"/>
                    <a:gd name="connsiteY13" fmla="*/ 21908 h 1645420"/>
                    <a:gd name="connsiteX14" fmla="*/ 2448836 w 2859570"/>
                    <a:gd name="connsiteY14" fmla="*/ 83820 h 1645420"/>
                    <a:gd name="connsiteX15" fmla="*/ 2645051 w 2859570"/>
                    <a:gd name="connsiteY15" fmla="*/ 162878 h 1645420"/>
                    <a:gd name="connsiteX16" fmla="*/ 2844124 w 2859570"/>
                    <a:gd name="connsiteY16" fmla="*/ 312420 h 1645420"/>
                    <a:gd name="connsiteX0" fmla="*/ 2276539 w 2276623"/>
                    <a:gd name="connsiteY0" fmla="*/ 312420 h 1665062"/>
                    <a:gd name="connsiteX1" fmla="*/ 1933841 w 2276623"/>
                    <a:gd name="connsiteY1" fmla="*/ 1515912 h 1665062"/>
                    <a:gd name="connsiteX2" fmla="*/ 132109 w 2276623"/>
                    <a:gd name="connsiteY2" fmla="*/ 1581866 h 1665062"/>
                    <a:gd name="connsiteX3" fmla="*/ 31303 w 2276623"/>
                    <a:gd name="connsiteY3" fmla="*/ 532687 h 1665062"/>
                    <a:gd name="connsiteX4" fmla="*/ 84929 w 2276623"/>
                    <a:gd name="connsiteY4" fmla="*/ 369711 h 1665062"/>
                    <a:gd name="connsiteX5" fmla="*/ 289622 w 2276623"/>
                    <a:gd name="connsiteY5" fmla="*/ 201930 h 1665062"/>
                    <a:gd name="connsiteX6" fmla="*/ 359154 w 2276623"/>
                    <a:gd name="connsiteY6" fmla="*/ 161925 h 1665062"/>
                    <a:gd name="connsiteX7" fmla="*/ 420114 w 2276623"/>
                    <a:gd name="connsiteY7" fmla="*/ 149542 h 1665062"/>
                    <a:gd name="connsiteX8" fmla="*/ 761111 w 2276623"/>
                    <a:gd name="connsiteY8" fmla="*/ 27623 h 1665062"/>
                    <a:gd name="connsiteX9" fmla="*/ 777303 w 2276623"/>
                    <a:gd name="connsiteY9" fmla="*/ 14288 h 1665062"/>
                    <a:gd name="connsiteX10" fmla="*/ 1137348 w 2276623"/>
                    <a:gd name="connsiteY10" fmla="*/ 401003 h 1665062"/>
                    <a:gd name="connsiteX11" fmla="*/ 1554543 w 2276623"/>
                    <a:gd name="connsiteY11" fmla="*/ 0 h 1665062"/>
                    <a:gd name="connsiteX12" fmla="*/ 1570736 w 2276623"/>
                    <a:gd name="connsiteY12" fmla="*/ 0 h 1665062"/>
                    <a:gd name="connsiteX13" fmla="*/ 1653604 w 2276623"/>
                    <a:gd name="connsiteY13" fmla="*/ 21908 h 1665062"/>
                    <a:gd name="connsiteX14" fmla="*/ 1881251 w 2276623"/>
                    <a:gd name="connsiteY14" fmla="*/ 83820 h 1665062"/>
                    <a:gd name="connsiteX15" fmla="*/ 2077466 w 2276623"/>
                    <a:gd name="connsiteY15" fmla="*/ 162878 h 1665062"/>
                    <a:gd name="connsiteX16" fmla="*/ 2276539 w 2276623"/>
                    <a:gd name="connsiteY16" fmla="*/ 312420 h 1665062"/>
                    <a:gd name="connsiteX0" fmla="*/ 2276539 w 2337206"/>
                    <a:gd name="connsiteY0" fmla="*/ 312420 h 1705375"/>
                    <a:gd name="connsiteX1" fmla="*/ 2128012 w 2337206"/>
                    <a:gd name="connsiteY1" fmla="*/ 1587827 h 1705375"/>
                    <a:gd name="connsiteX2" fmla="*/ 132109 w 2337206"/>
                    <a:gd name="connsiteY2" fmla="*/ 1581866 h 1705375"/>
                    <a:gd name="connsiteX3" fmla="*/ 31303 w 2337206"/>
                    <a:gd name="connsiteY3" fmla="*/ 532687 h 1705375"/>
                    <a:gd name="connsiteX4" fmla="*/ 84929 w 2337206"/>
                    <a:gd name="connsiteY4" fmla="*/ 369711 h 1705375"/>
                    <a:gd name="connsiteX5" fmla="*/ 289622 w 2337206"/>
                    <a:gd name="connsiteY5" fmla="*/ 201930 h 1705375"/>
                    <a:gd name="connsiteX6" fmla="*/ 359154 w 2337206"/>
                    <a:gd name="connsiteY6" fmla="*/ 161925 h 1705375"/>
                    <a:gd name="connsiteX7" fmla="*/ 420114 w 2337206"/>
                    <a:gd name="connsiteY7" fmla="*/ 149542 h 1705375"/>
                    <a:gd name="connsiteX8" fmla="*/ 761111 w 2337206"/>
                    <a:gd name="connsiteY8" fmla="*/ 27623 h 1705375"/>
                    <a:gd name="connsiteX9" fmla="*/ 777303 w 2337206"/>
                    <a:gd name="connsiteY9" fmla="*/ 14288 h 1705375"/>
                    <a:gd name="connsiteX10" fmla="*/ 1137348 w 2337206"/>
                    <a:gd name="connsiteY10" fmla="*/ 401003 h 1705375"/>
                    <a:gd name="connsiteX11" fmla="*/ 1554543 w 2337206"/>
                    <a:gd name="connsiteY11" fmla="*/ 0 h 1705375"/>
                    <a:gd name="connsiteX12" fmla="*/ 1570736 w 2337206"/>
                    <a:gd name="connsiteY12" fmla="*/ 0 h 1705375"/>
                    <a:gd name="connsiteX13" fmla="*/ 1653604 w 2337206"/>
                    <a:gd name="connsiteY13" fmla="*/ 21908 h 1705375"/>
                    <a:gd name="connsiteX14" fmla="*/ 1881251 w 2337206"/>
                    <a:gd name="connsiteY14" fmla="*/ 83820 h 1705375"/>
                    <a:gd name="connsiteX15" fmla="*/ 2077466 w 2337206"/>
                    <a:gd name="connsiteY15" fmla="*/ 162878 h 1705375"/>
                    <a:gd name="connsiteX16" fmla="*/ 2276539 w 2337206"/>
                    <a:gd name="connsiteY16" fmla="*/ 312420 h 1705375"/>
                    <a:gd name="connsiteX0" fmla="*/ 2418837 w 2479504"/>
                    <a:gd name="connsiteY0" fmla="*/ 312420 h 1718118"/>
                    <a:gd name="connsiteX1" fmla="*/ 2270310 w 2479504"/>
                    <a:gd name="connsiteY1" fmla="*/ 1587827 h 1718118"/>
                    <a:gd name="connsiteX2" fmla="*/ 274407 w 2479504"/>
                    <a:gd name="connsiteY2" fmla="*/ 1581866 h 1718118"/>
                    <a:gd name="connsiteX3" fmla="*/ 1131 w 2479504"/>
                    <a:gd name="connsiteY3" fmla="*/ 956206 h 1718118"/>
                    <a:gd name="connsiteX4" fmla="*/ 173601 w 2479504"/>
                    <a:gd name="connsiteY4" fmla="*/ 532687 h 1718118"/>
                    <a:gd name="connsiteX5" fmla="*/ 227227 w 2479504"/>
                    <a:gd name="connsiteY5" fmla="*/ 369711 h 1718118"/>
                    <a:gd name="connsiteX6" fmla="*/ 431920 w 2479504"/>
                    <a:gd name="connsiteY6" fmla="*/ 201930 h 1718118"/>
                    <a:gd name="connsiteX7" fmla="*/ 501452 w 2479504"/>
                    <a:gd name="connsiteY7" fmla="*/ 161925 h 1718118"/>
                    <a:gd name="connsiteX8" fmla="*/ 562412 w 2479504"/>
                    <a:gd name="connsiteY8" fmla="*/ 149542 h 1718118"/>
                    <a:gd name="connsiteX9" fmla="*/ 903409 w 2479504"/>
                    <a:gd name="connsiteY9" fmla="*/ 27623 h 1718118"/>
                    <a:gd name="connsiteX10" fmla="*/ 919601 w 2479504"/>
                    <a:gd name="connsiteY10" fmla="*/ 14288 h 1718118"/>
                    <a:gd name="connsiteX11" fmla="*/ 1279646 w 2479504"/>
                    <a:gd name="connsiteY11" fmla="*/ 401003 h 1718118"/>
                    <a:gd name="connsiteX12" fmla="*/ 1696841 w 2479504"/>
                    <a:gd name="connsiteY12" fmla="*/ 0 h 1718118"/>
                    <a:gd name="connsiteX13" fmla="*/ 1713034 w 2479504"/>
                    <a:gd name="connsiteY13" fmla="*/ 0 h 1718118"/>
                    <a:gd name="connsiteX14" fmla="*/ 1795902 w 2479504"/>
                    <a:gd name="connsiteY14" fmla="*/ 21908 h 1718118"/>
                    <a:gd name="connsiteX15" fmla="*/ 2023549 w 2479504"/>
                    <a:gd name="connsiteY15" fmla="*/ 83820 h 1718118"/>
                    <a:gd name="connsiteX16" fmla="*/ 2219764 w 2479504"/>
                    <a:gd name="connsiteY16" fmla="*/ 162878 h 1718118"/>
                    <a:gd name="connsiteX17" fmla="*/ 2418837 w 2479504"/>
                    <a:gd name="connsiteY17" fmla="*/ 312420 h 1718118"/>
                    <a:gd name="connsiteX0" fmla="*/ 2418837 w 2472334"/>
                    <a:gd name="connsiteY0" fmla="*/ 312420 h 1636008"/>
                    <a:gd name="connsiteX1" fmla="*/ 2270310 w 2472334"/>
                    <a:gd name="connsiteY1" fmla="*/ 1587827 h 1636008"/>
                    <a:gd name="connsiteX2" fmla="*/ 382281 w 2472334"/>
                    <a:gd name="connsiteY2" fmla="*/ 1387695 h 1636008"/>
                    <a:gd name="connsiteX3" fmla="*/ 274407 w 2472334"/>
                    <a:gd name="connsiteY3" fmla="*/ 1581866 h 1636008"/>
                    <a:gd name="connsiteX4" fmla="*/ 1131 w 2472334"/>
                    <a:gd name="connsiteY4" fmla="*/ 956206 h 1636008"/>
                    <a:gd name="connsiteX5" fmla="*/ 173601 w 2472334"/>
                    <a:gd name="connsiteY5" fmla="*/ 532687 h 1636008"/>
                    <a:gd name="connsiteX6" fmla="*/ 227227 w 2472334"/>
                    <a:gd name="connsiteY6" fmla="*/ 369711 h 1636008"/>
                    <a:gd name="connsiteX7" fmla="*/ 431920 w 2472334"/>
                    <a:gd name="connsiteY7" fmla="*/ 201930 h 1636008"/>
                    <a:gd name="connsiteX8" fmla="*/ 501452 w 2472334"/>
                    <a:gd name="connsiteY8" fmla="*/ 161925 h 1636008"/>
                    <a:gd name="connsiteX9" fmla="*/ 562412 w 2472334"/>
                    <a:gd name="connsiteY9" fmla="*/ 149542 h 1636008"/>
                    <a:gd name="connsiteX10" fmla="*/ 903409 w 2472334"/>
                    <a:gd name="connsiteY10" fmla="*/ 27623 h 1636008"/>
                    <a:gd name="connsiteX11" fmla="*/ 919601 w 2472334"/>
                    <a:gd name="connsiteY11" fmla="*/ 14288 h 1636008"/>
                    <a:gd name="connsiteX12" fmla="*/ 1279646 w 2472334"/>
                    <a:gd name="connsiteY12" fmla="*/ 401003 h 1636008"/>
                    <a:gd name="connsiteX13" fmla="*/ 1696841 w 2472334"/>
                    <a:gd name="connsiteY13" fmla="*/ 0 h 1636008"/>
                    <a:gd name="connsiteX14" fmla="*/ 1713034 w 2472334"/>
                    <a:gd name="connsiteY14" fmla="*/ 0 h 1636008"/>
                    <a:gd name="connsiteX15" fmla="*/ 1795902 w 2472334"/>
                    <a:gd name="connsiteY15" fmla="*/ 21908 h 1636008"/>
                    <a:gd name="connsiteX16" fmla="*/ 2023549 w 2472334"/>
                    <a:gd name="connsiteY16" fmla="*/ 83820 h 1636008"/>
                    <a:gd name="connsiteX17" fmla="*/ 2219764 w 2472334"/>
                    <a:gd name="connsiteY17" fmla="*/ 162878 h 1636008"/>
                    <a:gd name="connsiteX18" fmla="*/ 2418837 w 2472334"/>
                    <a:gd name="connsiteY18" fmla="*/ 312420 h 1636008"/>
                    <a:gd name="connsiteX0" fmla="*/ 2418837 w 2458841"/>
                    <a:gd name="connsiteY0" fmla="*/ 312420 h 1621797"/>
                    <a:gd name="connsiteX1" fmla="*/ 2270310 w 2458841"/>
                    <a:gd name="connsiteY1" fmla="*/ 1587827 h 1621797"/>
                    <a:gd name="connsiteX2" fmla="*/ 590834 w 2458841"/>
                    <a:gd name="connsiteY2" fmla="*/ 1265440 h 1621797"/>
                    <a:gd name="connsiteX3" fmla="*/ 382281 w 2458841"/>
                    <a:gd name="connsiteY3" fmla="*/ 1387695 h 1621797"/>
                    <a:gd name="connsiteX4" fmla="*/ 274407 w 2458841"/>
                    <a:gd name="connsiteY4" fmla="*/ 158186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8841"/>
                    <a:gd name="connsiteY0" fmla="*/ 312420 h 1621797"/>
                    <a:gd name="connsiteX1" fmla="*/ 2270310 w 2458841"/>
                    <a:gd name="connsiteY1" fmla="*/ 1587827 h 1621797"/>
                    <a:gd name="connsiteX2" fmla="*/ 590834 w 2458841"/>
                    <a:gd name="connsiteY2" fmla="*/ 1265440 h 1621797"/>
                    <a:gd name="connsiteX3" fmla="*/ 382281 w 2458841"/>
                    <a:gd name="connsiteY3" fmla="*/ 1387695 h 1621797"/>
                    <a:gd name="connsiteX4" fmla="*/ 188109 w 2458841"/>
                    <a:gd name="connsiteY4" fmla="*/ 138769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8841"/>
                    <a:gd name="connsiteY0" fmla="*/ 312420 h 1621797"/>
                    <a:gd name="connsiteX1" fmla="*/ 2270310 w 2458841"/>
                    <a:gd name="connsiteY1" fmla="*/ 1587827 h 1621797"/>
                    <a:gd name="connsiteX2" fmla="*/ 590834 w 2458841"/>
                    <a:gd name="connsiteY2" fmla="*/ 1265440 h 1621797"/>
                    <a:gd name="connsiteX3" fmla="*/ 346324 w 2458841"/>
                    <a:gd name="connsiteY3" fmla="*/ 1380504 h 1621797"/>
                    <a:gd name="connsiteX4" fmla="*/ 188109 w 2458841"/>
                    <a:gd name="connsiteY4" fmla="*/ 1387696 h 1621797"/>
                    <a:gd name="connsiteX5" fmla="*/ 1131 w 2458841"/>
                    <a:gd name="connsiteY5" fmla="*/ 956206 h 1621797"/>
                    <a:gd name="connsiteX6" fmla="*/ 173601 w 2458841"/>
                    <a:gd name="connsiteY6" fmla="*/ 532687 h 1621797"/>
                    <a:gd name="connsiteX7" fmla="*/ 227227 w 2458841"/>
                    <a:gd name="connsiteY7" fmla="*/ 369711 h 1621797"/>
                    <a:gd name="connsiteX8" fmla="*/ 431920 w 2458841"/>
                    <a:gd name="connsiteY8" fmla="*/ 201930 h 1621797"/>
                    <a:gd name="connsiteX9" fmla="*/ 501452 w 2458841"/>
                    <a:gd name="connsiteY9" fmla="*/ 161925 h 1621797"/>
                    <a:gd name="connsiteX10" fmla="*/ 562412 w 2458841"/>
                    <a:gd name="connsiteY10" fmla="*/ 149542 h 1621797"/>
                    <a:gd name="connsiteX11" fmla="*/ 903409 w 2458841"/>
                    <a:gd name="connsiteY11" fmla="*/ 27623 h 1621797"/>
                    <a:gd name="connsiteX12" fmla="*/ 919601 w 2458841"/>
                    <a:gd name="connsiteY12" fmla="*/ 14288 h 1621797"/>
                    <a:gd name="connsiteX13" fmla="*/ 1279646 w 2458841"/>
                    <a:gd name="connsiteY13" fmla="*/ 401003 h 1621797"/>
                    <a:gd name="connsiteX14" fmla="*/ 1696841 w 2458841"/>
                    <a:gd name="connsiteY14" fmla="*/ 0 h 1621797"/>
                    <a:gd name="connsiteX15" fmla="*/ 1713034 w 2458841"/>
                    <a:gd name="connsiteY15" fmla="*/ 0 h 1621797"/>
                    <a:gd name="connsiteX16" fmla="*/ 1795902 w 2458841"/>
                    <a:gd name="connsiteY16" fmla="*/ 21908 h 1621797"/>
                    <a:gd name="connsiteX17" fmla="*/ 2023549 w 2458841"/>
                    <a:gd name="connsiteY17" fmla="*/ 83820 h 1621797"/>
                    <a:gd name="connsiteX18" fmla="*/ 2219764 w 2458841"/>
                    <a:gd name="connsiteY18" fmla="*/ 162878 h 1621797"/>
                    <a:gd name="connsiteX19" fmla="*/ 2418837 w 2458841"/>
                    <a:gd name="connsiteY19" fmla="*/ 312420 h 1621797"/>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18837 w 2450798"/>
                    <a:gd name="connsiteY0" fmla="*/ 312420 h 1636168"/>
                    <a:gd name="connsiteX1" fmla="*/ 2270310 w 2450798"/>
                    <a:gd name="connsiteY1" fmla="*/ 1587827 h 1636168"/>
                    <a:gd name="connsiteX2" fmla="*/ 720282 w 2450798"/>
                    <a:gd name="connsiteY2" fmla="*/ 1358929 h 1636168"/>
                    <a:gd name="connsiteX3" fmla="*/ 590834 w 2450798"/>
                    <a:gd name="connsiteY3" fmla="*/ 1265440 h 1636168"/>
                    <a:gd name="connsiteX4" fmla="*/ 346324 w 2450798"/>
                    <a:gd name="connsiteY4" fmla="*/ 1380504 h 1636168"/>
                    <a:gd name="connsiteX5" fmla="*/ 188109 w 2450798"/>
                    <a:gd name="connsiteY5" fmla="*/ 1387696 h 1636168"/>
                    <a:gd name="connsiteX6" fmla="*/ 1131 w 2450798"/>
                    <a:gd name="connsiteY6" fmla="*/ 956206 h 1636168"/>
                    <a:gd name="connsiteX7" fmla="*/ 173601 w 2450798"/>
                    <a:gd name="connsiteY7" fmla="*/ 532687 h 1636168"/>
                    <a:gd name="connsiteX8" fmla="*/ 227227 w 2450798"/>
                    <a:gd name="connsiteY8" fmla="*/ 369711 h 1636168"/>
                    <a:gd name="connsiteX9" fmla="*/ 431920 w 2450798"/>
                    <a:gd name="connsiteY9" fmla="*/ 201930 h 1636168"/>
                    <a:gd name="connsiteX10" fmla="*/ 501452 w 2450798"/>
                    <a:gd name="connsiteY10" fmla="*/ 161925 h 1636168"/>
                    <a:gd name="connsiteX11" fmla="*/ 562412 w 2450798"/>
                    <a:gd name="connsiteY11" fmla="*/ 149542 h 1636168"/>
                    <a:gd name="connsiteX12" fmla="*/ 903409 w 2450798"/>
                    <a:gd name="connsiteY12" fmla="*/ 27623 h 1636168"/>
                    <a:gd name="connsiteX13" fmla="*/ 919601 w 2450798"/>
                    <a:gd name="connsiteY13" fmla="*/ 14288 h 1636168"/>
                    <a:gd name="connsiteX14" fmla="*/ 1279646 w 2450798"/>
                    <a:gd name="connsiteY14" fmla="*/ 401003 h 1636168"/>
                    <a:gd name="connsiteX15" fmla="*/ 1696841 w 2450798"/>
                    <a:gd name="connsiteY15" fmla="*/ 0 h 1636168"/>
                    <a:gd name="connsiteX16" fmla="*/ 1713034 w 2450798"/>
                    <a:gd name="connsiteY16" fmla="*/ 0 h 1636168"/>
                    <a:gd name="connsiteX17" fmla="*/ 1795902 w 2450798"/>
                    <a:gd name="connsiteY17" fmla="*/ 21908 h 1636168"/>
                    <a:gd name="connsiteX18" fmla="*/ 2023549 w 2450798"/>
                    <a:gd name="connsiteY18" fmla="*/ 83820 h 1636168"/>
                    <a:gd name="connsiteX19" fmla="*/ 2219764 w 2450798"/>
                    <a:gd name="connsiteY19" fmla="*/ 162878 h 1636168"/>
                    <a:gd name="connsiteX20" fmla="*/ 2418837 w 2450798"/>
                    <a:gd name="connsiteY20" fmla="*/ 312420 h 1636168"/>
                    <a:gd name="connsiteX0" fmla="*/ 2446466 w 2478427"/>
                    <a:gd name="connsiteY0" fmla="*/ 312420 h 1636168"/>
                    <a:gd name="connsiteX1" fmla="*/ 2297939 w 2478427"/>
                    <a:gd name="connsiteY1" fmla="*/ 1587827 h 1636168"/>
                    <a:gd name="connsiteX2" fmla="*/ 747911 w 2478427"/>
                    <a:gd name="connsiteY2" fmla="*/ 1358929 h 1636168"/>
                    <a:gd name="connsiteX3" fmla="*/ 618463 w 2478427"/>
                    <a:gd name="connsiteY3" fmla="*/ 1265440 h 1636168"/>
                    <a:gd name="connsiteX4" fmla="*/ 373953 w 2478427"/>
                    <a:gd name="connsiteY4" fmla="*/ 1380504 h 1636168"/>
                    <a:gd name="connsiteX5" fmla="*/ 215738 w 2478427"/>
                    <a:gd name="connsiteY5" fmla="*/ 1387696 h 1636168"/>
                    <a:gd name="connsiteX6" fmla="*/ 14378 w 2478427"/>
                    <a:gd name="connsiteY6" fmla="*/ 1186333 h 1636168"/>
                    <a:gd name="connsiteX7" fmla="*/ 28760 w 2478427"/>
                    <a:gd name="connsiteY7" fmla="*/ 956206 h 1636168"/>
                    <a:gd name="connsiteX8" fmla="*/ 201230 w 2478427"/>
                    <a:gd name="connsiteY8" fmla="*/ 532687 h 1636168"/>
                    <a:gd name="connsiteX9" fmla="*/ 254856 w 2478427"/>
                    <a:gd name="connsiteY9" fmla="*/ 369711 h 1636168"/>
                    <a:gd name="connsiteX10" fmla="*/ 459549 w 2478427"/>
                    <a:gd name="connsiteY10" fmla="*/ 201930 h 1636168"/>
                    <a:gd name="connsiteX11" fmla="*/ 529081 w 2478427"/>
                    <a:gd name="connsiteY11" fmla="*/ 161925 h 1636168"/>
                    <a:gd name="connsiteX12" fmla="*/ 590041 w 2478427"/>
                    <a:gd name="connsiteY12" fmla="*/ 149542 h 1636168"/>
                    <a:gd name="connsiteX13" fmla="*/ 931038 w 2478427"/>
                    <a:gd name="connsiteY13" fmla="*/ 27623 h 1636168"/>
                    <a:gd name="connsiteX14" fmla="*/ 947230 w 2478427"/>
                    <a:gd name="connsiteY14" fmla="*/ 14288 h 1636168"/>
                    <a:gd name="connsiteX15" fmla="*/ 1307275 w 2478427"/>
                    <a:gd name="connsiteY15" fmla="*/ 401003 h 1636168"/>
                    <a:gd name="connsiteX16" fmla="*/ 1724470 w 2478427"/>
                    <a:gd name="connsiteY16" fmla="*/ 0 h 1636168"/>
                    <a:gd name="connsiteX17" fmla="*/ 1740663 w 2478427"/>
                    <a:gd name="connsiteY17" fmla="*/ 0 h 1636168"/>
                    <a:gd name="connsiteX18" fmla="*/ 1823531 w 2478427"/>
                    <a:gd name="connsiteY18" fmla="*/ 21908 h 1636168"/>
                    <a:gd name="connsiteX19" fmla="*/ 2051178 w 2478427"/>
                    <a:gd name="connsiteY19" fmla="*/ 83820 h 1636168"/>
                    <a:gd name="connsiteX20" fmla="*/ 2247393 w 2478427"/>
                    <a:gd name="connsiteY20" fmla="*/ 162878 h 1636168"/>
                    <a:gd name="connsiteX21" fmla="*/ 2446466 w 2478427"/>
                    <a:gd name="connsiteY21" fmla="*/ 312420 h 1636168"/>
                    <a:gd name="connsiteX0" fmla="*/ 2446466 w 2634501"/>
                    <a:gd name="connsiteY0" fmla="*/ 312420 h 1598494"/>
                    <a:gd name="connsiteX1" fmla="*/ 2632084 w 2634501"/>
                    <a:gd name="connsiteY1" fmla="*/ 977780 h 1598494"/>
                    <a:gd name="connsiteX2" fmla="*/ 2297939 w 2634501"/>
                    <a:gd name="connsiteY2" fmla="*/ 1587827 h 1598494"/>
                    <a:gd name="connsiteX3" fmla="*/ 747911 w 2634501"/>
                    <a:gd name="connsiteY3" fmla="*/ 1358929 h 1598494"/>
                    <a:gd name="connsiteX4" fmla="*/ 618463 w 2634501"/>
                    <a:gd name="connsiteY4" fmla="*/ 1265440 h 1598494"/>
                    <a:gd name="connsiteX5" fmla="*/ 373953 w 2634501"/>
                    <a:gd name="connsiteY5" fmla="*/ 1380504 h 1598494"/>
                    <a:gd name="connsiteX6" fmla="*/ 215738 w 2634501"/>
                    <a:gd name="connsiteY6" fmla="*/ 1387696 h 1598494"/>
                    <a:gd name="connsiteX7" fmla="*/ 14378 w 2634501"/>
                    <a:gd name="connsiteY7" fmla="*/ 1186333 h 1598494"/>
                    <a:gd name="connsiteX8" fmla="*/ 28760 w 2634501"/>
                    <a:gd name="connsiteY8" fmla="*/ 956206 h 1598494"/>
                    <a:gd name="connsiteX9" fmla="*/ 201230 w 2634501"/>
                    <a:gd name="connsiteY9" fmla="*/ 532687 h 1598494"/>
                    <a:gd name="connsiteX10" fmla="*/ 254856 w 2634501"/>
                    <a:gd name="connsiteY10" fmla="*/ 369711 h 1598494"/>
                    <a:gd name="connsiteX11" fmla="*/ 459549 w 2634501"/>
                    <a:gd name="connsiteY11" fmla="*/ 201930 h 1598494"/>
                    <a:gd name="connsiteX12" fmla="*/ 529081 w 2634501"/>
                    <a:gd name="connsiteY12" fmla="*/ 161925 h 1598494"/>
                    <a:gd name="connsiteX13" fmla="*/ 590041 w 2634501"/>
                    <a:gd name="connsiteY13" fmla="*/ 149542 h 1598494"/>
                    <a:gd name="connsiteX14" fmla="*/ 931038 w 2634501"/>
                    <a:gd name="connsiteY14" fmla="*/ 27623 h 1598494"/>
                    <a:gd name="connsiteX15" fmla="*/ 947230 w 2634501"/>
                    <a:gd name="connsiteY15" fmla="*/ 14288 h 1598494"/>
                    <a:gd name="connsiteX16" fmla="*/ 1307275 w 2634501"/>
                    <a:gd name="connsiteY16" fmla="*/ 401003 h 1598494"/>
                    <a:gd name="connsiteX17" fmla="*/ 1724470 w 2634501"/>
                    <a:gd name="connsiteY17" fmla="*/ 0 h 1598494"/>
                    <a:gd name="connsiteX18" fmla="*/ 1740663 w 2634501"/>
                    <a:gd name="connsiteY18" fmla="*/ 0 h 1598494"/>
                    <a:gd name="connsiteX19" fmla="*/ 1823531 w 2634501"/>
                    <a:gd name="connsiteY19" fmla="*/ 21908 h 1598494"/>
                    <a:gd name="connsiteX20" fmla="*/ 2051178 w 2634501"/>
                    <a:gd name="connsiteY20" fmla="*/ 83820 h 1598494"/>
                    <a:gd name="connsiteX21" fmla="*/ 2247393 w 2634501"/>
                    <a:gd name="connsiteY21" fmla="*/ 162878 h 1598494"/>
                    <a:gd name="connsiteX22" fmla="*/ 2446466 w 2634501"/>
                    <a:gd name="connsiteY22" fmla="*/ 312420 h 1598494"/>
                    <a:gd name="connsiteX0" fmla="*/ 2446466 w 2634501"/>
                    <a:gd name="connsiteY0" fmla="*/ 312420 h 1601823"/>
                    <a:gd name="connsiteX1" fmla="*/ 2632084 w 2634501"/>
                    <a:gd name="connsiteY1" fmla="*/ 977780 h 1601823"/>
                    <a:gd name="connsiteX2" fmla="*/ 2297939 w 2634501"/>
                    <a:gd name="connsiteY2" fmla="*/ 1587827 h 1601823"/>
                    <a:gd name="connsiteX3" fmla="*/ 2042381 w 2634501"/>
                    <a:gd name="connsiteY3" fmla="*/ 1402078 h 1601823"/>
                    <a:gd name="connsiteX4" fmla="*/ 747911 w 2634501"/>
                    <a:gd name="connsiteY4" fmla="*/ 1358929 h 1601823"/>
                    <a:gd name="connsiteX5" fmla="*/ 618463 w 2634501"/>
                    <a:gd name="connsiteY5" fmla="*/ 1265440 h 1601823"/>
                    <a:gd name="connsiteX6" fmla="*/ 373953 w 2634501"/>
                    <a:gd name="connsiteY6" fmla="*/ 1380504 h 1601823"/>
                    <a:gd name="connsiteX7" fmla="*/ 215738 w 2634501"/>
                    <a:gd name="connsiteY7" fmla="*/ 1387696 h 1601823"/>
                    <a:gd name="connsiteX8" fmla="*/ 14378 w 2634501"/>
                    <a:gd name="connsiteY8" fmla="*/ 1186333 h 1601823"/>
                    <a:gd name="connsiteX9" fmla="*/ 28760 w 2634501"/>
                    <a:gd name="connsiteY9" fmla="*/ 956206 h 1601823"/>
                    <a:gd name="connsiteX10" fmla="*/ 201230 w 2634501"/>
                    <a:gd name="connsiteY10" fmla="*/ 532687 h 1601823"/>
                    <a:gd name="connsiteX11" fmla="*/ 254856 w 2634501"/>
                    <a:gd name="connsiteY11" fmla="*/ 369711 h 1601823"/>
                    <a:gd name="connsiteX12" fmla="*/ 459549 w 2634501"/>
                    <a:gd name="connsiteY12" fmla="*/ 201930 h 1601823"/>
                    <a:gd name="connsiteX13" fmla="*/ 529081 w 2634501"/>
                    <a:gd name="connsiteY13" fmla="*/ 161925 h 1601823"/>
                    <a:gd name="connsiteX14" fmla="*/ 590041 w 2634501"/>
                    <a:gd name="connsiteY14" fmla="*/ 149542 h 1601823"/>
                    <a:gd name="connsiteX15" fmla="*/ 931038 w 2634501"/>
                    <a:gd name="connsiteY15" fmla="*/ 27623 h 1601823"/>
                    <a:gd name="connsiteX16" fmla="*/ 947230 w 2634501"/>
                    <a:gd name="connsiteY16" fmla="*/ 14288 h 1601823"/>
                    <a:gd name="connsiteX17" fmla="*/ 1307275 w 2634501"/>
                    <a:gd name="connsiteY17" fmla="*/ 401003 h 1601823"/>
                    <a:gd name="connsiteX18" fmla="*/ 1724470 w 2634501"/>
                    <a:gd name="connsiteY18" fmla="*/ 0 h 1601823"/>
                    <a:gd name="connsiteX19" fmla="*/ 1740663 w 2634501"/>
                    <a:gd name="connsiteY19" fmla="*/ 0 h 1601823"/>
                    <a:gd name="connsiteX20" fmla="*/ 1823531 w 2634501"/>
                    <a:gd name="connsiteY20" fmla="*/ 21908 h 1601823"/>
                    <a:gd name="connsiteX21" fmla="*/ 2051178 w 2634501"/>
                    <a:gd name="connsiteY21" fmla="*/ 83820 h 1601823"/>
                    <a:gd name="connsiteX22" fmla="*/ 2247393 w 2634501"/>
                    <a:gd name="connsiteY22" fmla="*/ 162878 h 1601823"/>
                    <a:gd name="connsiteX23" fmla="*/ 2446466 w 2634501"/>
                    <a:gd name="connsiteY23" fmla="*/ 312420 h 1601823"/>
                    <a:gd name="connsiteX0" fmla="*/ 2446466 w 2634501"/>
                    <a:gd name="connsiteY0" fmla="*/ 312420 h 1410168"/>
                    <a:gd name="connsiteX1" fmla="*/ 2632084 w 2634501"/>
                    <a:gd name="connsiteY1" fmla="*/ 977780 h 1410168"/>
                    <a:gd name="connsiteX2" fmla="*/ 2377046 w 2634501"/>
                    <a:gd name="connsiteY2" fmla="*/ 1264210 h 1410168"/>
                    <a:gd name="connsiteX3" fmla="*/ 2042381 w 2634501"/>
                    <a:gd name="connsiteY3" fmla="*/ 1402078 h 1410168"/>
                    <a:gd name="connsiteX4" fmla="*/ 747911 w 2634501"/>
                    <a:gd name="connsiteY4" fmla="*/ 1358929 h 1410168"/>
                    <a:gd name="connsiteX5" fmla="*/ 618463 w 2634501"/>
                    <a:gd name="connsiteY5" fmla="*/ 1265440 h 1410168"/>
                    <a:gd name="connsiteX6" fmla="*/ 373953 w 2634501"/>
                    <a:gd name="connsiteY6" fmla="*/ 1380504 h 1410168"/>
                    <a:gd name="connsiteX7" fmla="*/ 215738 w 2634501"/>
                    <a:gd name="connsiteY7" fmla="*/ 1387696 h 1410168"/>
                    <a:gd name="connsiteX8" fmla="*/ 14378 w 2634501"/>
                    <a:gd name="connsiteY8" fmla="*/ 1186333 h 1410168"/>
                    <a:gd name="connsiteX9" fmla="*/ 28760 w 2634501"/>
                    <a:gd name="connsiteY9" fmla="*/ 956206 h 1410168"/>
                    <a:gd name="connsiteX10" fmla="*/ 201230 w 2634501"/>
                    <a:gd name="connsiteY10" fmla="*/ 532687 h 1410168"/>
                    <a:gd name="connsiteX11" fmla="*/ 254856 w 2634501"/>
                    <a:gd name="connsiteY11" fmla="*/ 369711 h 1410168"/>
                    <a:gd name="connsiteX12" fmla="*/ 459549 w 2634501"/>
                    <a:gd name="connsiteY12" fmla="*/ 201930 h 1410168"/>
                    <a:gd name="connsiteX13" fmla="*/ 529081 w 2634501"/>
                    <a:gd name="connsiteY13" fmla="*/ 161925 h 1410168"/>
                    <a:gd name="connsiteX14" fmla="*/ 590041 w 2634501"/>
                    <a:gd name="connsiteY14" fmla="*/ 149542 h 1410168"/>
                    <a:gd name="connsiteX15" fmla="*/ 931038 w 2634501"/>
                    <a:gd name="connsiteY15" fmla="*/ 27623 h 1410168"/>
                    <a:gd name="connsiteX16" fmla="*/ 947230 w 2634501"/>
                    <a:gd name="connsiteY16" fmla="*/ 14288 h 1410168"/>
                    <a:gd name="connsiteX17" fmla="*/ 1307275 w 2634501"/>
                    <a:gd name="connsiteY17" fmla="*/ 401003 h 1410168"/>
                    <a:gd name="connsiteX18" fmla="*/ 1724470 w 2634501"/>
                    <a:gd name="connsiteY18" fmla="*/ 0 h 1410168"/>
                    <a:gd name="connsiteX19" fmla="*/ 1740663 w 2634501"/>
                    <a:gd name="connsiteY19" fmla="*/ 0 h 1410168"/>
                    <a:gd name="connsiteX20" fmla="*/ 1823531 w 2634501"/>
                    <a:gd name="connsiteY20" fmla="*/ 21908 h 1410168"/>
                    <a:gd name="connsiteX21" fmla="*/ 2051178 w 2634501"/>
                    <a:gd name="connsiteY21" fmla="*/ 83820 h 1410168"/>
                    <a:gd name="connsiteX22" fmla="*/ 2247393 w 2634501"/>
                    <a:gd name="connsiteY22" fmla="*/ 162878 h 1410168"/>
                    <a:gd name="connsiteX23" fmla="*/ 2446466 w 2634501"/>
                    <a:gd name="connsiteY23" fmla="*/ 312420 h 1410168"/>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 name="connsiteX0" fmla="*/ 2446466 w 2634501"/>
                    <a:gd name="connsiteY0" fmla="*/ 312420 h 1408150"/>
                    <a:gd name="connsiteX1" fmla="*/ 2632084 w 2634501"/>
                    <a:gd name="connsiteY1" fmla="*/ 977780 h 1408150"/>
                    <a:gd name="connsiteX2" fmla="*/ 2377046 w 2634501"/>
                    <a:gd name="connsiteY2" fmla="*/ 1264210 h 1408150"/>
                    <a:gd name="connsiteX3" fmla="*/ 2200594 w 2634501"/>
                    <a:gd name="connsiteY3" fmla="*/ 1236674 h 1408150"/>
                    <a:gd name="connsiteX4" fmla="*/ 2042381 w 2634501"/>
                    <a:gd name="connsiteY4" fmla="*/ 1402078 h 1408150"/>
                    <a:gd name="connsiteX5" fmla="*/ 747911 w 2634501"/>
                    <a:gd name="connsiteY5" fmla="*/ 1358929 h 1408150"/>
                    <a:gd name="connsiteX6" fmla="*/ 618463 w 2634501"/>
                    <a:gd name="connsiteY6" fmla="*/ 1265440 h 1408150"/>
                    <a:gd name="connsiteX7" fmla="*/ 373953 w 2634501"/>
                    <a:gd name="connsiteY7" fmla="*/ 1380504 h 1408150"/>
                    <a:gd name="connsiteX8" fmla="*/ 215738 w 2634501"/>
                    <a:gd name="connsiteY8" fmla="*/ 1387696 h 1408150"/>
                    <a:gd name="connsiteX9" fmla="*/ 14378 w 2634501"/>
                    <a:gd name="connsiteY9" fmla="*/ 1186333 h 1408150"/>
                    <a:gd name="connsiteX10" fmla="*/ 28760 w 2634501"/>
                    <a:gd name="connsiteY10" fmla="*/ 956206 h 1408150"/>
                    <a:gd name="connsiteX11" fmla="*/ 201230 w 2634501"/>
                    <a:gd name="connsiteY11" fmla="*/ 532687 h 1408150"/>
                    <a:gd name="connsiteX12" fmla="*/ 254856 w 2634501"/>
                    <a:gd name="connsiteY12" fmla="*/ 369711 h 1408150"/>
                    <a:gd name="connsiteX13" fmla="*/ 459549 w 2634501"/>
                    <a:gd name="connsiteY13" fmla="*/ 201930 h 1408150"/>
                    <a:gd name="connsiteX14" fmla="*/ 529081 w 2634501"/>
                    <a:gd name="connsiteY14" fmla="*/ 161925 h 1408150"/>
                    <a:gd name="connsiteX15" fmla="*/ 590041 w 2634501"/>
                    <a:gd name="connsiteY15" fmla="*/ 149542 h 1408150"/>
                    <a:gd name="connsiteX16" fmla="*/ 931038 w 2634501"/>
                    <a:gd name="connsiteY16" fmla="*/ 27623 h 1408150"/>
                    <a:gd name="connsiteX17" fmla="*/ 947230 w 2634501"/>
                    <a:gd name="connsiteY17" fmla="*/ 14288 h 1408150"/>
                    <a:gd name="connsiteX18" fmla="*/ 1307275 w 2634501"/>
                    <a:gd name="connsiteY18" fmla="*/ 401003 h 1408150"/>
                    <a:gd name="connsiteX19" fmla="*/ 1724470 w 2634501"/>
                    <a:gd name="connsiteY19" fmla="*/ 0 h 1408150"/>
                    <a:gd name="connsiteX20" fmla="*/ 1740663 w 2634501"/>
                    <a:gd name="connsiteY20" fmla="*/ 0 h 1408150"/>
                    <a:gd name="connsiteX21" fmla="*/ 1823531 w 2634501"/>
                    <a:gd name="connsiteY21" fmla="*/ 21908 h 1408150"/>
                    <a:gd name="connsiteX22" fmla="*/ 2051178 w 2634501"/>
                    <a:gd name="connsiteY22" fmla="*/ 83820 h 1408150"/>
                    <a:gd name="connsiteX23" fmla="*/ 2247393 w 2634501"/>
                    <a:gd name="connsiteY23" fmla="*/ 162878 h 1408150"/>
                    <a:gd name="connsiteX24" fmla="*/ 2446466 w 2634501"/>
                    <a:gd name="connsiteY24" fmla="*/ 312420 h 140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34501" h="1408150">
                      <a:moveTo>
                        <a:pt x="2446466" y="312420"/>
                      </a:moveTo>
                      <a:cubicBezTo>
                        <a:pt x="2484212" y="415875"/>
                        <a:pt x="2656839" y="765212"/>
                        <a:pt x="2632084" y="977780"/>
                      </a:cubicBezTo>
                      <a:cubicBezTo>
                        <a:pt x="2607330" y="1190348"/>
                        <a:pt x="2458916" y="1282402"/>
                        <a:pt x="2377046" y="1264210"/>
                      </a:cubicBezTo>
                      <a:cubicBezTo>
                        <a:pt x="2312323" y="1249828"/>
                        <a:pt x="2256372" y="1213696"/>
                        <a:pt x="2200594" y="1236674"/>
                      </a:cubicBezTo>
                      <a:cubicBezTo>
                        <a:pt x="2101668" y="1266844"/>
                        <a:pt x="2168232" y="1372114"/>
                        <a:pt x="2042381" y="1402078"/>
                      </a:cubicBezTo>
                      <a:cubicBezTo>
                        <a:pt x="1801466" y="1396085"/>
                        <a:pt x="973245" y="1411666"/>
                        <a:pt x="747911" y="1358929"/>
                      </a:cubicBezTo>
                      <a:cubicBezTo>
                        <a:pt x="676551" y="1290815"/>
                        <a:pt x="695172" y="1315780"/>
                        <a:pt x="618463" y="1265440"/>
                      </a:cubicBezTo>
                      <a:cubicBezTo>
                        <a:pt x="520180" y="1265440"/>
                        <a:pt x="419499" y="1352937"/>
                        <a:pt x="373953" y="1380504"/>
                      </a:cubicBezTo>
                      <a:cubicBezTo>
                        <a:pt x="328407" y="1408071"/>
                        <a:pt x="263681" y="1422455"/>
                        <a:pt x="215738" y="1387696"/>
                      </a:cubicBezTo>
                      <a:cubicBezTo>
                        <a:pt x="167795" y="1352937"/>
                        <a:pt x="45541" y="1258248"/>
                        <a:pt x="14378" y="1186333"/>
                      </a:cubicBezTo>
                      <a:cubicBezTo>
                        <a:pt x="-16785" y="1114418"/>
                        <a:pt x="9604" y="1062750"/>
                        <a:pt x="28760" y="956206"/>
                      </a:cubicBezTo>
                      <a:cubicBezTo>
                        <a:pt x="47916" y="849662"/>
                        <a:pt x="187519" y="596876"/>
                        <a:pt x="201230" y="532687"/>
                      </a:cubicBezTo>
                      <a:lnTo>
                        <a:pt x="254856" y="369711"/>
                      </a:lnTo>
                      <a:cubicBezTo>
                        <a:pt x="311054" y="274461"/>
                        <a:pt x="365251" y="243840"/>
                        <a:pt x="459549" y="201930"/>
                      </a:cubicBezTo>
                      <a:cubicBezTo>
                        <a:pt x="481456" y="185738"/>
                        <a:pt x="504316" y="172403"/>
                        <a:pt x="529081" y="161925"/>
                      </a:cubicBezTo>
                      <a:cubicBezTo>
                        <a:pt x="549083" y="155258"/>
                        <a:pt x="569086" y="151448"/>
                        <a:pt x="590041" y="149542"/>
                      </a:cubicBezTo>
                      <a:cubicBezTo>
                        <a:pt x="745299" y="89535"/>
                        <a:pt x="876745" y="47625"/>
                        <a:pt x="931038" y="27623"/>
                      </a:cubicBezTo>
                      <a:lnTo>
                        <a:pt x="947230" y="14288"/>
                      </a:lnTo>
                      <a:cubicBezTo>
                        <a:pt x="947230" y="14288"/>
                        <a:pt x="1072960" y="401003"/>
                        <a:pt x="1307275" y="401003"/>
                      </a:cubicBezTo>
                      <a:cubicBezTo>
                        <a:pt x="1307275" y="401003"/>
                        <a:pt x="1696848" y="426720"/>
                        <a:pt x="1724470" y="0"/>
                      </a:cubicBezTo>
                      <a:lnTo>
                        <a:pt x="1740663" y="0"/>
                      </a:lnTo>
                      <a:cubicBezTo>
                        <a:pt x="1769238" y="2858"/>
                        <a:pt x="1797813" y="10478"/>
                        <a:pt x="1823531" y="21908"/>
                      </a:cubicBezTo>
                      <a:cubicBezTo>
                        <a:pt x="1899731" y="56198"/>
                        <a:pt x="1989265" y="70485"/>
                        <a:pt x="2051178" y="83820"/>
                      </a:cubicBezTo>
                      <a:cubicBezTo>
                        <a:pt x="2094040" y="93345"/>
                        <a:pt x="2180718" y="113348"/>
                        <a:pt x="2247393" y="162878"/>
                      </a:cubicBezTo>
                      <a:cubicBezTo>
                        <a:pt x="2348358" y="190500"/>
                        <a:pt x="2387410" y="213360"/>
                        <a:pt x="2446466" y="312420"/>
                      </a:cubicBezTo>
                      <a:close/>
                    </a:path>
                  </a:pathLst>
                </a:custGeom>
                <a:solidFill>
                  <a:srgbClr val="FFFFFF"/>
                </a:solidFill>
                <a:ln w="952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8444BB68-A5A6-DA4F-882A-35A41167751D}"/>
                    </a:ext>
                  </a:extLst>
                </p:cNvPr>
                <p:cNvSpPr/>
                <p:nvPr/>
              </p:nvSpPr>
              <p:spPr>
                <a:xfrm>
                  <a:off x="5412855" y="4579752"/>
                  <a:ext cx="292802" cy="423373"/>
                </a:xfrm>
                <a:custGeom>
                  <a:avLst/>
                  <a:gdLst>
                    <a:gd name="connsiteX0" fmla="*/ 0 w 642933"/>
                    <a:gd name="connsiteY0" fmla="*/ 681038 h 929640"/>
                    <a:gd name="connsiteX1" fmla="*/ 21908 w 642933"/>
                    <a:gd name="connsiteY1" fmla="*/ 660083 h 929640"/>
                    <a:gd name="connsiteX2" fmla="*/ 48578 w 642933"/>
                    <a:gd name="connsiteY2" fmla="*/ 638175 h 929640"/>
                    <a:gd name="connsiteX3" fmla="*/ 77153 w 642933"/>
                    <a:gd name="connsiteY3" fmla="*/ 619125 h 929640"/>
                    <a:gd name="connsiteX4" fmla="*/ 104775 w 642933"/>
                    <a:gd name="connsiteY4" fmla="*/ 599123 h 929640"/>
                    <a:gd name="connsiteX5" fmla="*/ 129540 w 642933"/>
                    <a:gd name="connsiteY5" fmla="*/ 575310 h 929640"/>
                    <a:gd name="connsiteX6" fmla="*/ 151448 w 642933"/>
                    <a:gd name="connsiteY6" fmla="*/ 549593 h 929640"/>
                    <a:gd name="connsiteX7" fmla="*/ 175260 w 642933"/>
                    <a:gd name="connsiteY7" fmla="*/ 524828 h 929640"/>
                    <a:gd name="connsiteX8" fmla="*/ 191452 w 642933"/>
                    <a:gd name="connsiteY8" fmla="*/ 494348 h 929640"/>
                    <a:gd name="connsiteX9" fmla="*/ 203835 w 642933"/>
                    <a:gd name="connsiteY9" fmla="*/ 461963 h 929640"/>
                    <a:gd name="connsiteX10" fmla="*/ 206693 w 642933"/>
                    <a:gd name="connsiteY10" fmla="*/ 427673 h 929640"/>
                    <a:gd name="connsiteX11" fmla="*/ 202883 w 642933"/>
                    <a:gd name="connsiteY11" fmla="*/ 396240 h 929640"/>
                    <a:gd name="connsiteX12" fmla="*/ 195263 w 642933"/>
                    <a:gd name="connsiteY12" fmla="*/ 363855 h 929640"/>
                    <a:gd name="connsiteX13" fmla="*/ 201930 w 642933"/>
                    <a:gd name="connsiteY13" fmla="*/ 332423 h 929640"/>
                    <a:gd name="connsiteX14" fmla="*/ 211455 w 642933"/>
                    <a:gd name="connsiteY14" fmla="*/ 301943 h 929640"/>
                    <a:gd name="connsiteX15" fmla="*/ 217170 w 642933"/>
                    <a:gd name="connsiteY15" fmla="*/ 270510 h 929640"/>
                    <a:gd name="connsiteX16" fmla="*/ 226695 w 642933"/>
                    <a:gd name="connsiteY16" fmla="*/ 238125 h 929640"/>
                    <a:gd name="connsiteX17" fmla="*/ 240030 w 642933"/>
                    <a:gd name="connsiteY17" fmla="*/ 205740 h 929640"/>
                    <a:gd name="connsiteX18" fmla="*/ 243840 w 642933"/>
                    <a:gd name="connsiteY18" fmla="*/ 171450 h 929640"/>
                    <a:gd name="connsiteX19" fmla="*/ 246698 w 642933"/>
                    <a:gd name="connsiteY19" fmla="*/ 137160 h 929640"/>
                    <a:gd name="connsiteX20" fmla="*/ 249555 w 642933"/>
                    <a:gd name="connsiteY20" fmla="*/ 101918 h 929640"/>
                    <a:gd name="connsiteX21" fmla="*/ 261938 w 642933"/>
                    <a:gd name="connsiteY21" fmla="*/ 68580 h 929640"/>
                    <a:gd name="connsiteX22" fmla="*/ 271463 w 642933"/>
                    <a:gd name="connsiteY22" fmla="*/ 34290 h 929640"/>
                    <a:gd name="connsiteX23" fmla="*/ 294323 w 642933"/>
                    <a:gd name="connsiteY23" fmla="*/ 6668 h 929640"/>
                    <a:gd name="connsiteX24" fmla="*/ 327660 w 642933"/>
                    <a:gd name="connsiteY24" fmla="*/ 0 h 929640"/>
                    <a:gd name="connsiteX25" fmla="*/ 360998 w 642933"/>
                    <a:gd name="connsiteY25" fmla="*/ 6668 h 929640"/>
                    <a:gd name="connsiteX26" fmla="*/ 389573 w 642933"/>
                    <a:gd name="connsiteY26" fmla="*/ 25718 h 929640"/>
                    <a:gd name="connsiteX27" fmla="*/ 401003 w 642933"/>
                    <a:gd name="connsiteY27" fmla="*/ 58103 h 929640"/>
                    <a:gd name="connsiteX28" fmla="*/ 401955 w 642933"/>
                    <a:gd name="connsiteY28" fmla="*/ 91440 h 929640"/>
                    <a:gd name="connsiteX29" fmla="*/ 408623 w 642933"/>
                    <a:gd name="connsiteY29" fmla="*/ 125730 h 929640"/>
                    <a:gd name="connsiteX30" fmla="*/ 411480 w 642933"/>
                    <a:gd name="connsiteY30" fmla="*/ 160020 h 929640"/>
                    <a:gd name="connsiteX31" fmla="*/ 415290 w 642933"/>
                    <a:gd name="connsiteY31" fmla="*/ 193358 h 929640"/>
                    <a:gd name="connsiteX32" fmla="*/ 434340 w 642933"/>
                    <a:gd name="connsiteY32" fmla="*/ 215265 h 929640"/>
                    <a:gd name="connsiteX33" fmla="*/ 465769 w 642933"/>
                    <a:gd name="connsiteY33" fmla="*/ 218123 h 929640"/>
                    <a:gd name="connsiteX34" fmla="*/ 498154 w 642933"/>
                    <a:gd name="connsiteY34" fmla="*/ 222885 h 929640"/>
                    <a:gd name="connsiteX35" fmla="*/ 529586 w 642933"/>
                    <a:gd name="connsiteY35" fmla="*/ 229553 h 929640"/>
                    <a:gd name="connsiteX36" fmla="*/ 561971 w 642933"/>
                    <a:gd name="connsiteY36" fmla="*/ 228600 h 929640"/>
                    <a:gd name="connsiteX37" fmla="*/ 591499 w 642933"/>
                    <a:gd name="connsiteY37" fmla="*/ 243840 h 929640"/>
                    <a:gd name="connsiteX38" fmla="*/ 621026 w 642933"/>
                    <a:gd name="connsiteY38" fmla="*/ 256223 h 929640"/>
                    <a:gd name="connsiteX39" fmla="*/ 627694 w 642933"/>
                    <a:gd name="connsiteY39" fmla="*/ 289560 h 929640"/>
                    <a:gd name="connsiteX40" fmla="*/ 639124 w 642933"/>
                    <a:gd name="connsiteY40" fmla="*/ 321945 h 929640"/>
                    <a:gd name="connsiteX41" fmla="*/ 642934 w 642933"/>
                    <a:gd name="connsiteY41" fmla="*/ 356235 h 929640"/>
                    <a:gd name="connsiteX42" fmla="*/ 640076 w 642933"/>
                    <a:gd name="connsiteY42" fmla="*/ 390525 h 929640"/>
                    <a:gd name="connsiteX43" fmla="*/ 639124 w 642933"/>
                    <a:gd name="connsiteY43" fmla="*/ 424815 h 929640"/>
                    <a:gd name="connsiteX44" fmla="*/ 637219 w 642933"/>
                    <a:gd name="connsiteY44" fmla="*/ 459105 h 929640"/>
                    <a:gd name="connsiteX45" fmla="*/ 639124 w 642933"/>
                    <a:gd name="connsiteY45" fmla="*/ 493395 h 929640"/>
                    <a:gd name="connsiteX46" fmla="*/ 634361 w 642933"/>
                    <a:gd name="connsiteY46" fmla="*/ 526733 h 929640"/>
                    <a:gd name="connsiteX47" fmla="*/ 632456 w 642933"/>
                    <a:gd name="connsiteY47" fmla="*/ 561023 h 929640"/>
                    <a:gd name="connsiteX48" fmla="*/ 621979 w 642933"/>
                    <a:gd name="connsiteY48" fmla="*/ 593408 h 929640"/>
                    <a:gd name="connsiteX49" fmla="*/ 599119 w 642933"/>
                    <a:gd name="connsiteY49" fmla="*/ 615315 h 929640"/>
                    <a:gd name="connsiteX50" fmla="*/ 567686 w 642933"/>
                    <a:gd name="connsiteY50" fmla="*/ 628650 h 929640"/>
                    <a:gd name="connsiteX51" fmla="*/ 535301 w 642933"/>
                    <a:gd name="connsiteY51" fmla="*/ 641985 h 929640"/>
                    <a:gd name="connsiteX52" fmla="*/ 500059 w 642933"/>
                    <a:gd name="connsiteY52" fmla="*/ 641985 h 929640"/>
                    <a:gd name="connsiteX53" fmla="*/ 466721 w 642933"/>
                    <a:gd name="connsiteY53" fmla="*/ 650558 h 929640"/>
                    <a:gd name="connsiteX54" fmla="*/ 432435 w 642933"/>
                    <a:gd name="connsiteY54" fmla="*/ 654368 h 929640"/>
                    <a:gd name="connsiteX55" fmla="*/ 418148 w 642933"/>
                    <a:gd name="connsiteY55" fmla="*/ 684848 h 929640"/>
                    <a:gd name="connsiteX56" fmla="*/ 393383 w 642933"/>
                    <a:gd name="connsiteY56" fmla="*/ 707708 h 929640"/>
                    <a:gd name="connsiteX57" fmla="*/ 377190 w 642933"/>
                    <a:gd name="connsiteY57" fmla="*/ 736283 h 929640"/>
                    <a:gd name="connsiteX58" fmla="*/ 363855 w 642933"/>
                    <a:gd name="connsiteY58" fmla="*/ 766763 h 929640"/>
                    <a:gd name="connsiteX59" fmla="*/ 343853 w 642933"/>
                    <a:gd name="connsiteY59" fmla="*/ 793433 h 929640"/>
                    <a:gd name="connsiteX60" fmla="*/ 328613 w 642933"/>
                    <a:gd name="connsiteY60" fmla="*/ 822960 h 929640"/>
                    <a:gd name="connsiteX61" fmla="*/ 309563 w 642933"/>
                    <a:gd name="connsiteY61" fmla="*/ 849630 h 929640"/>
                    <a:gd name="connsiteX62" fmla="*/ 286703 w 642933"/>
                    <a:gd name="connsiteY62" fmla="*/ 874395 h 929640"/>
                    <a:gd name="connsiteX63" fmla="*/ 275273 w 642933"/>
                    <a:gd name="connsiteY63" fmla="*/ 906780 h 929640"/>
                    <a:gd name="connsiteX64" fmla="*/ 253365 w 642933"/>
                    <a:gd name="connsiteY64" fmla="*/ 929640 h 929640"/>
                    <a:gd name="connsiteX65" fmla="*/ 227648 w 642933"/>
                    <a:gd name="connsiteY65" fmla="*/ 912495 h 929640"/>
                    <a:gd name="connsiteX66" fmla="*/ 208598 w 642933"/>
                    <a:gd name="connsiteY66" fmla="*/ 885825 h 929640"/>
                    <a:gd name="connsiteX67" fmla="*/ 181927 w 642933"/>
                    <a:gd name="connsiteY67" fmla="*/ 866775 h 929640"/>
                    <a:gd name="connsiteX68" fmla="*/ 157163 w 642933"/>
                    <a:gd name="connsiteY68" fmla="*/ 845820 h 929640"/>
                    <a:gd name="connsiteX69" fmla="*/ 133350 w 642933"/>
                    <a:gd name="connsiteY69" fmla="*/ 822960 h 929640"/>
                    <a:gd name="connsiteX70" fmla="*/ 114300 w 642933"/>
                    <a:gd name="connsiteY70" fmla="*/ 795338 h 929640"/>
                    <a:gd name="connsiteX71" fmla="*/ 85725 w 642933"/>
                    <a:gd name="connsiteY71" fmla="*/ 777240 h 929640"/>
                    <a:gd name="connsiteX72" fmla="*/ 60960 w 642933"/>
                    <a:gd name="connsiteY72" fmla="*/ 756285 h 929640"/>
                    <a:gd name="connsiteX73" fmla="*/ 40005 w 642933"/>
                    <a:gd name="connsiteY73" fmla="*/ 730568 h 929640"/>
                    <a:gd name="connsiteX74" fmla="*/ 19050 w 642933"/>
                    <a:gd name="connsiteY74" fmla="*/ 705803 h 929640"/>
                    <a:gd name="connsiteX75" fmla="*/ 0 w 642933"/>
                    <a:gd name="connsiteY75" fmla="*/ 681038 h 92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42933" h="929640">
                      <a:moveTo>
                        <a:pt x="0" y="681038"/>
                      </a:moveTo>
                      <a:lnTo>
                        <a:pt x="21908" y="660083"/>
                      </a:lnTo>
                      <a:lnTo>
                        <a:pt x="48578" y="638175"/>
                      </a:lnTo>
                      <a:lnTo>
                        <a:pt x="77153" y="619125"/>
                      </a:lnTo>
                      <a:lnTo>
                        <a:pt x="104775" y="599123"/>
                      </a:lnTo>
                      <a:lnTo>
                        <a:pt x="129540" y="575310"/>
                      </a:lnTo>
                      <a:lnTo>
                        <a:pt x="151448" y="549593"/>
                      </a:lnTo>
                      <a:lnTo>
                        <a:pt x="175260" y="524828"/>
                      </a:lnTo>
                      <a:lnTo>
                        <a:pt x="191452" y="494348"/>
                      </a:lnTo>
                      <a:lnTo>
                        <a:pt x="203835" y="461963"/>
                      </a:lnTo>
                      <a:lnTo>
                        <a:pt x="206693" y="427673"/>
                      </a:lnTo>
                      <a:lnTo>
                        <a:pt x="202883" y="396240"/>
                      </a:lnTo>
                      <a:lnTo>
                        <a:pt x="195263" y="363855"/>
                      </a:lnTo>
                      <a:lnTo>
                        <a:pt x="201930" y="332423"/>
                      </a:lnTo>
                      <a:lnTo>
                        <a:pt x="211455" y="301943"/>
                      </a:lnTo>
                      <a:lnTo>
                        <a:pt x="217170" y="270510"/>
                      </a:lnTo>
                      <a:lnTo>
                        <a:pt x="226695" y="238125"/>
                      </a:lnTo>
                      <a:lnTo>
                        <a:pt x="240030" y="205740"/>
                      </a:lnTo>
                      <a:lnTo>
                        <a:pt x="243840" y="171450"/>
                      </a:lnTo>
                      <a:lnTo>
                        <a:pt x="246698" y="137160"/>
                      </a:lnTo>
                      <a:lnTo>
                        <a:pt x="249555" y="101918"/>
                      </a:lnTo>
                      <a:lnTo>
                        <a:pt x="261938" y="68580"/>
                      </a:lnTo>
                      <a:lnTo>
                        <a:pt x="271463" y="34290"/>
                      </a:lnTo>
                      <a:lnTo>
                        <a:pt x="294323" y="6668"/>
                      </a:lnTo>
                      <a:lnTo>
                        <a:pt x="327660" y="0"/>
                      </a:lnTo>
                      <a:lnTo>
                        <a:pt x="360998" y="6668"/>
                      </a:lnTo>
                      <a:lnTo>
                        <a:pt x="389573" y="25718"/>
                      </a:lnTo>
                      <a:lnTo>
                        <a:pt x="401003" y="58103"/>
                      </a:lnTo>
                      <a:lnTo>
                        <a:pt x="401955" y="91440"/>
                      </a:lnTo>
                      <a:lnTo>
                        <a:pt x="408623" y="125730"/>
                      </a:lnTo>
                      <a:lnTo>
                        <a:pt x="411480" y="160020"/>
                      </a:lnTo>
                      <a:lnTo>
                        <a:pt x="415290" y="193358"/>
                      </a:lnTo>
                      <a:lnTo>
                        <a:pt x="434340" y="215265"/>
                      </a:lnTo>
                      <a:lnTo>
                        <a:pt x="465769" y="218123"/>
                      </a:lnTo>
                      <a:lnTo>
                        <a:pt x="498154" y="222885"/>
                      </a:lnTo>
                      <a:lnTo>
                        <a:pt x="529586" y="229553"/>
                      </a:lnTo>
                      <a:lnTo>
                        <a:pt x="561971" y="228600"/>
                      </a:lnTo>
                      <a:lnTo>
                        <a:pt x="591499" y="243840"/>
                      </a:lnTo>
                      <a:lnTo>
                        <a:pt x="621026" y="256223"/>
                      </a:lnTo>
                      <a:lnTo>
                        <a:pt x="627694" y="289560"/>
                      </a:lnTo>
                      <a:lnTo>
                        <a:pt x="639124" y="321945"/>
                      </a:lnTo>
                      <a:lnTo>
                        <a:pt x="642934" y="356235"/>
                      </a:lnTo>
                      <a:lnTo>
                        <a:pt x="640076" y="390525"/>
                      </a:lnTo>
                      <a:lnTo>
                        <a:pt x="639124" y="424815"/>
                      </a:lnTo>
                      <a:lnTo>
                        <a:pt x="637219" y="459105"/>
                      </a:lnTo>
                      <a:lnTo>
                        <a:pt x="639124" y="493395"/>
                      </a:lnTo>
                      <a:lnTo>
                        <a:pt x="634361" y="526733"/>
                      </a:lnTo>
                      <a:lnTo>
                        <a:pt x="632456" y="561023"/>
                      </a:lnTo>
                      <a:lnTo>
                        <a:pt x="621979" y="593408"/>
                      </a:lnTo>
                      <a:lnTo>
                        <a:pt x="599119" y="615315"/>
                      </a:lnTo>
                      <a:lnTo>
                        <a:pt x="567686" y="628650"/>
                      </a:lnTo>
                      <a:lnTo>
                        <a:pt x="535301" y="641985"/>
                      </a:lnTo>
                      <a:lnTo>
                        <a:pt x="500059" y="641985"/>
                      </a:lnTo>
                      <a:lnTo>
                        <a:pt x="466721" y="650558"/>
                      </a:lnTo>
                      <a:lnTo>
                        <a:pt x="432435" y="654368"/>
                      </a:lnTo>
                      <a:lnTo>
                        <a:pt x="418148" y="684848"/>
                      </a:lnTo>
                      <a:lnTo>
                        <a:pt x="393383" y="707708"/>
                      </a:lnTo>
                      <a:lnTo>
                        <a:pt x="377190" y="736283"/>
                      </a:lnTo>
                      <a:lnTo>
                        <a:pt x="363855" y="766763"/>
                      </a:lnTo>
                      <a:lnTo>
                        <a:pt x="343853" y="793433"/>
                      </a:lnTo>
                      <a:lnTo>
                        <a:pt x="328613" y="822960"/>
                      </a:lnTo>
                      <a:lnTo>
                        <a:pt x="309563" y="849630"/>
                      </a:lnTo>
                      <a:lnTo>
                        <a:pt x="286703" y="874395"/>
                      </a:lnTo>
                      <a:lnTo>
                        <a:pt x="275273" y="906780"/>
                      </a:lnTo>
                      <a:lnTo>
                        <a:pt x="253365" y="929640"/>
                      </a:lnTo>
                      <a:lnTo>
                        <a:pt x="227648" y="912495"/>
                      </a:lnTo>
                      <a:lnTo>
                        <a:pt x="208598" y="885825"/>
                      </a:lnTo>
                      <a:lnTo>
                        <a:pt x="181927" y="866775"/>
                      </a:lnTo>
                      <a:lnTo>
                        <a:pt x="157163" y="845820"/>
                      </a:lnTo>
                      <a:lnTo>
                        <a:pt x="133350" y="822960"/>
                      </a:lnTo>
                      <a:lnTo>
                        <a:pt x="114300" y="795338"/>
                      </a:lnTo>
                      <a:lnTo>
                        <a:pt x="85725" y="777240"/>
                      </a:lnTo>
                      <a:lnTo>
                        <a:pt x="60960" y="756285"/>
                      </a:lnTo>
                      <a:lnTo>
                        <a:pt x="40005" y="730568"/>
                      </a:lnTo>
                      <a:lnTo>
                        <a:pt x="19050" y="705803"/>
                      </a:lnTo>
                      <a:lnTo>
                        <a:pt x="0" y="681038"/>
                      </a:lnTo>
                      <a:close/>
                    </a:path>
                  </a:pathLst>
                </a:custGeom>
                <a:solidFill>
                  <a:srgbClr val="F5C7B1"/>
                </a:solidFill>
                <a:ln w="952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9BDC94F-2586-0B43-963C-250FBD37C31E}"/>
                    </a:ext>
                  </a:extLst>
                </p:cNvPr>
                <p:cNvSpPr/>
                <p:nvPr/>
              </p:nvSpPr>
              <p:spPr>
                <a:xfrm>
                  <a:off x="6086954" y="4577150"/>
                  <a:ext cx="265909" cy="390405"/>
                </a:xfrm>
                <a:custGeom>
                  <a:avLst/>
                  <a:gdLst>
                    <a:gd name="connsiteX0" fmla="*/ 583883 w 583882"/>
                    <a:gd name="connsiteY0" fmla="*/ 630555 h 857249"/>
                    <a:gd name="connsiteX1" fmla="*/ 555308 w 583882"/>
                    <a:gd name="connsiteY1" fmla="*/ 613410 h 857249"/>
                    <a:gd name="connsiteX2" fmla="*/ 530543 w 583882"/>
                    <a:gd name="connsiteY2" fmla="*/ 592455 h 857249"/>
                    <a:gd name="connsiteX3" fmla="*/ 507683 w 583882"/>
                    <a:gd name="connsiteY3" fmla="*/ 569595 h 857249"/>
                    <a:gd name="connsiteX4" fmla="*/ 480060 w 583882"/>
                    <a:gd name="connsiteY4" fmla="*/ 550545 h 857249"/>
                    <a:gd name="connsiteX5" fmla="*/ 462915 w 583882"/>
                    <a:gd name="connsiteY5" fmla="*/ 522922 h 857249"/>
                    <a:gd name="connsiteX6" fmla="*/ 445770 w 583882"/>
                    <a:gd name="connsiteY6" fmla="*/ 495300 h 857249"/>
                    <a:gd name="connsiteX7" fmla="*/ 437197 w 583882"/>
                    <a:gd name="connsiteY7" fmla="*/ 463867 h 857249"/>
                    <a:gd name="connsiteX8" fmla="*/ 441008 w 583882"/>
                    <a:gd name="connsiteY8" fmla="*/ 432435 h 857249"/>
                    <a:gd name="connsiteX9" fmla="*/ 444817 w 583882"/>
                    <a:gd name="connsiteY9" fmla="*/ 400050 h 857249"/>
                    <a:gd name="connsiteX10" fmla="*/ 443865 w 583882"/>
                    <a:gd name="connsiteY10" fmla="*/ 367665 h 857249"/>
                    <a:gd name="connsiteX11" fmla="*/ 437197 w 583882"/>
                    <a:gd name="connsiteY11" fmla="*/ 336233 h 857249"/>
                    <a:gd name="connsiteX12" fmla="*/ 431483 w 583882"/>
                    <a:gd name="connsiteY12" fmla="*/ 304800 h 857249"/>
                    <a:gd name="connsiteX13" fmla="*/ 420052 w 583882"/>
                    <a:gd name="connsiteY13" fmla="*/ 275272 h 857249"/>
                    <a:gd name="connsiteX14" fmla="*/ 414338 w 583882"/>
                    <a:gd name="connsiteY14" fmla="*/ 240983 h 857249"/>
                    <a:gd name="connsiteX15" fmla="*/ 403860 w 583882"/>
                    <a:gd name="connsiteY15" fmla="*/ 207645 h 857249"/>
                    <a:gd name="connsiteX16" fmla="*/ 395288 w 583882"/>
                    <a:gd name="connsiteY16" fmla="*/ 173355 h 857249"/>
                    <a:gd name="connsiteX17" fmla="*/ 389572 w 583882"/>
                    <a:gd name="connsiteY17" fmla="*/ 139065 h 857249"/>
                    <a:gd name="connsiteX18" fmla="*/ 386715 w 583882"/>
                    <a:gd name="connsiteY18" fmla="*/ 103822 h 857249"/>
                    <a:gd name="connsiteX19" fmla="*/ 381952 w 583882"/>
                    <a:gd name="connsiteY19" fmla="*/ 69533 h 857249"/>
                    <a:gd name="connsiteX20" fmla="*/ 368617 w 583882"/>
                    <a:gd name="connsiteY20" fmla="*/ 36195 h 857249"/>
                    <a:gd name="connsiteX21" fmla="*/ 344805 w 583882"/>
                    <a:gd name="connsiteY21" fmla="*/ 10477 h 857249"/>
                    <a:gd name="connsiteX22" fmla="*/ 312420 w 583882"/>
                    <a:gd name="connsiteY22" fmla="*/ 0 h 857249"/>
                    <a:gd name="connsiteX23" fmla="*/ 280035 w 583882"/>
                    <a:gd name="connsiteY23" fmla="*/ 8572 h 857249"/>
                    <a:gd name="connsiteX24" fmla="*/ 256222 w 583882"/>
                    <a:gd name="connsiteY24" fmla="*/ 31433 h 857249"/>
                    <a:gd name="connsiteX25" fmla="*/ 240983 w 583882"/>
                    <a:gd name="connsiteY25" fmla="*/ 59055 h 857249"/>
                    <a:gd name="connsiteX26" fmla="*/ 234315 w 583882"/>
                    <a:gd name="connsiteY26" fmla="*/ 92392 h 857249"/>
                    <a:gd name="connsiteX27" fmla="*/ 238125 w 583882"/>
                    <a:gd name="connsiteY27" fmla="*/ 126683 h 857249"/>
                    <a:gd name="connsiteX28" fmla="*/ 233363 w 583882"/>
                    <a:gd name="connsiteY28" fmla="*/ 160972 h 857249"/>
                    <a:gd name="connsiteX29" fmla="*/ 223838 w 583882"/>
                    <a:gd name="connsiteY29" fmla="*/ 193358 h 857249"/>
                    <a:gd name="connsiteX30" fmla="*/ 207645 w 583882"/>
                    <a:gd name="connsiteY30" fmla="*/ 217170 h 857249"/>
                    <a:gd name="connsiteX31" fmla="*/ 176213 w 583882"/>
                    <a:gd name="connsiteY31" fmla="*/ 224790 h 857249"/>
                    <a:gd name="connsiteX32" fmla="*/ 143827 w 583882"/>
                    <a:gd name="connsiteY32" fmla="*/ 224790 h 857249"/>
                    <a:gd name="connsiteX33" fmla="*/ 111442 w 583882"/>
                    <a:gd name="connsiteY33" fmla="*/ 228600 h 857249"/>
                    <a:gd name="connsiteX34" fmla="*/ 79058 w 583882"/>
                    <a:gd name="connsiteY34" fmla="*/ 229552 h 857249"/>
                    <a:gd name="connsiteX35" fmla="*/ 47625 w 583882"/>
                    <a:gd name="connsiteY35" fmla="*/ 238125 h 857249"/>
                    <a:gd name="connsiteX36" fmla="*/ 20002 w 583882"/>
                    <a:gd name="connsiteY36" fmla="*/ 257175 h 857249"/>
                    <a:gd name="connsiteX37" fmla="*/ 8572 w 583882"/>
                    <a:gd name="connsiteY37" fmla="*/ 289560 h 857249"/>
                    <a:gd name="connsiteX38" fmla="*/ 7620 w 583882"/>
                    <a:gd name="connsiteY38" fmla="*/ 323850 h 857249"/>
                    <a:gd name="connsiteX39" fmla="*/ 1905 w 583882"/>
                    <a:gd name="connsiteY39" fmla="*/ 357188 h 857249"/>
                    <a:gd name="connsiteX40" fmla="*/ 952 w 583882"/>
                    <a:gd name="connsiteY40" fmla="*/ 391477 h 857249"/>
                    <a:gd name="connsiteX41" fmla="*/ 1905 w 583882"/>
                    <a:gd name="connsiteY41" fmla="*/ 425767 h 857249"/>
                    <a:gd name="connsiteX42" fmla="*/ 2858 w 583882"/>
                    <a:gd name="connsiteY42" fmla="*/ 460058 h 857249"/>
                    <a:gd name="connsiteX43" fmla="*/ 0 w 583882"/>
                    <a:gd name="connsiteY43" fmla="*/ 494347 h 857249"/>
                    <a:gd name="connsiteX44" fmla="*/ 3810 w 583882"/>
                    <a:gd name="connsiteY44" fmla="*/ 528638 h 857249"/>
                    <a:gd name="connsiteX45" fmla="*/ 8572 w 583882"/>
                    <a:gd name="connsiteY45" fmla="*/ 561975 h 857249"/>
                    <a:gd name="connsiteX46" fmla="*/ 19050 w 583882"/>
                    <a:gd name="connsiteY46" fmla="*/ 594360 h 857249"/>
                    <a:gd name="connsiteX47" fmla="*/ 40958 w 583882"/>
                    <a:gd name="connsiteY47" fmla="*/ 619125 h 857249"/>
                    <a:gd name="connsiteX48" fmla="*/ 72390 w 583882"/>
                    <a:gd name="connsiteY48" fmla="*/ 633413 h 857249"/>
                    <a:gd name="connsiteX49" fmla="*/ 106680 w 583882"/>
                    <a:gd name="connsiteY49" fmla="*/ 641033 h 857249"/>
                    <a:gd name="connsiteX50" fmla="*/ 141922 w 583882"/>
                    <a:gd name="connsiteY50" fmla="*/ 642938 h 857249"/>
                    <a:gd name="connsiteX51" fmla="*/ 175260 w 583882"/>
                    <a:gd name="connsiteY51" fmla="*/ 650558 h 857249"/>
                    <a:gd name="connsiteX52" fmla="*/ 210502 w 583882"/>
                    <a:gd name="connsiteY52" fmla="*/ 654368 h 857249"/>
                    <a:gd name="connsiteX53" fmla="*/ 233363 w 583882"/>
                    <a:gd name="connsiteY53" fmla="*/ 679133 h 857249"/>
                    <a:gd name="connsiteX54" fmla="*/ 256222 w 583882"/>
                    <a:gd name="connsiteY54" fmla="*/ 702945 h 857249"/>
                    <a:gd name="connsiteX55" fmla="*/ 277177 w 583882"/>
                    <a:gd name="connsiteY55" fmla="*/ 727710 h 857249"/>
                    <a:gd name="connsiteX56" fmla="*/ 296227 w 583882"/>
                    <a:gd name="connsiteY56" fmla="*/ 754380 h 857249"/>
                    <a:gd name="connsiteX57" fmla="*/ 318135 w 583882"/>
                    <a:gd name="connsiteY57" fmla="*/ 779145 h 857249"/>
                    <a:gd name="connsiteX58" fmla="*/ 340995 w 583882"/>
                    <a:gd name="connsiteY58" fmla="*/ 802958 h 857249"/>
                    <a:gd name="connsiteX59" fmla="*/ 362902 w 583882"/>
                    <a:gd name="connsiteY59" fmla="*/ 827723 h 857249"/>
                    <a:gd name="connsiteX60" fmla="*/ 373380 w 583882"/>
                    <a:gd name="connsiteY60" fmla="*/ 857250 h 857249"/>
                    <a:gd name="connsiteX61" fmla="*/ 397192 w 583882"/>
                    <a:gd name="connsiteY61" fmla="*/ 833437 h 857249"/>
                    <a:gd name="connsiteX62" fmla="*/ 419100 w 583882"/>
                    <a:gd name="connsiteY62" fmla="*/ 805815 h 857249"/>
                    <a:gd name="connsiteX63" fmla="*/ 443865 w 583882"/>
                    <a:gd name="connsiteY63" fmla="*/ 781050 h 857249"/>
                    <a:gd name="connsiteX64" fmla="*/ 464820 w 583882"/>
                    <a:gd name="connsiteY64" fmla="*/ 752475 h 857249"/>
                    <a:gd name="connsiteX65" fmla="*/ 492442 w 583882"/>
                    <a:gd name="connsiteY65" fmla="*/ 730568 h 857249"/>
                    <a:gd name="connsiteX66" fmla="*/ 518160 w 583882"/>
                    <a:gd name="connsiteY66" fmla="*/ 705802 h 857249"/>
                    <a:gd name="connsiteX67" fmla="*/ 538162 w 583882"/>
                    <a:gd name="connsiteY67" fmla="*/ 676275 h 857249"/>
                    <a:gd name="connsiteX68" fmla="*/ 561975 w 583882"/>
                    <a:gd name="connsiteY68" fmla="*/ 649605 h 857249"/>
                    <a:gd name="connsiteX69" fmla="*/ 583883 w 583882"/>
                    <a:gd name="connsiteY69" fmla="*/ 630555 h 85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83882" h="857249">
                      <a:moveTo>
                        <a:pt x="583883" y="630555"/>
                      </a:moveTo>
                      <a:lnTo>
                        <a:pt x="555308" y="613410"/>
                      </a:lnTo>
                      <a:lnTo>
                        <a:pt x="530543" y="592455"/>
                      </a:lnTo>
                      <a:lnTo>
                        <a:pt x="507683" y="569595"/>
                      </a:lnTo>
                      <a:lnTo>
                        <a:pt x="480060" y="550545"/>
                      </a:lnTo>
                      <a:lnTo>
                        <a:pt x="462915" y="522922"/>
                      </a:lnTo>
                      <a:lnTo>
                        <a:pt x="445770" y="495300"/>
                      </a:lnTo>
                      <a:lnTo>
                        <a:pt x="437197" y="463867"/>
                      </a:lnTo>
                      <a:lnTo>
                        <a:pt x="441008" y="432435"/>
                      </a:lnTo>
                      <a:lnTo>
                        <a:pt x="444817" y="400050"/>
                      </a:lnTo>
                      <a:lnTo>
                        <a:pt x="443865" y="367665"/>
                      </a:lnTo>
                      <a:lnTo>
                        <a:pt x="437197" y="336233"/>
                      </a:lnTo>
                      <a:lnTo>
                        <a:pt x="431483" y="304800"/>
                      </a:lnTo>
                      <a:lnTo>
                        <a:pt x="420052" y="275272"/>
                      </a:lnTo>
                      <a:lnTo>
                        <a:pt x="414338" y="240983"/>
                      </a:lnTo>
                      <a:lnTo>
                        <a:pt x="403860" y="207645"/>
                      </a:lnTo>
                      <a:lnTo>
                        <a:pt x="395288" y="173355"/>
                      </a:lnTo>
                      <a:lnTo>
                        <a:pt x="389572" y="139065"/>
                      </a:lnTo>
                      <a:lnTo>
                        <a:pt x="386715" y="103822"/>
                      </a:lnTo>
                      <a:lnTo>
                        <a:pt x="381952" y="69533"/>
                      </a:lnTo>
                      <a:lnTo>
                        <a:pt x="368617" y="36195"/>
                      </a:lnTo>
                      <a:lnTo>
                        <a:pt x="344805" y="10477"/>
                      </a:lnTo>
                      <a:lnTo>
                        <a:pt x="312420" y="0"/>
                      </a:lnTo>
                      <a:lnTo>
                        <a:pt x="280035" y="8572"/>
                      </a:lnTo>
                      <a:lnTo>
                        <a:pt x="256222" y="31433"/>
                      </a:lnTo>
                      <a:lnTo>
                        <a:pt x="240983" y="59055"/>
                      </a:lnTo>
                      <a:lnTo>
                        <a:pt x="234315" y="92392"/>
                      </a:lnTo>
                      <a:lnTo>
                        <a:pt x="238125" y="126683"/>
                      </a:lnTo>
                      <a:lnTo>
                        <a:pt x="233363" y="160972"/>
                      </a:lnTo>
                      <a:lnTo>
                        <a:pt x="223838" y="193358"/>
                      </a:lnTo>
                      <a:lnTo>
                        <a:pt x="207645" y="217170"/>
                      </a:lnTo>
                      <a:lnTo>
                        <a:pt x="176213" y="224790"/>
                      </a:lnTo>
                      <a:lnTo>
                        <a:pt x="143827" y="224790"/>
                      </a:lnTo>
                      <a:lnTo>
                        <a:pt x="111442" y="228600"/>
                      </a:lnTo>
                      <a:lnTo>
                        <a:pt x="79058" y="229552"/>
                      </a:lnTo>
                      <a:lnTo>
                        <a:pt x="47625" y="238125"/>
                      </a:lnTo>
                      <a:lnTo>
                        <a:pt x="20002" y="257175"/>
                      </a:lnTo>
                      <a:lnTo>
                        <a:pt x="8572" y="289560"/>
                      </a:lnTo>
                      <a:lnTo>
                        <a:pt x="7620" y="323850"/>
                      </a:lnTo>
                      <a:lnTo>
                        <a:pt x="1905" y="357188"/>
                      </a:lnTo>
                      <a:lnTo>
                        <a:pt x="952" y="391477"/>
                      </a:lnTo>
                      <a:lnTo>
                        <a:pt x="1905" y="425767"/>
                      </a:lnTo>
                      <a:lnTo>
                        <a:pt x="2858" y="460058"/>
                      </a:lnTo>
                      <a:lnTo>
                        <a:pt x="0" y="494347"/>
                      </a:lnTo>
                      <a:lnTo>
                        <a:pt x="3810" y="528638"/>
                      </a:lnTo>
                      <a:lnTo>
                        <a:pt x="8572" y="561975"/>
                      </a:lnTo>
                      <a:lnTo>
                        <a:pt x="19050" y="594360"/>
                      </a:lnTo>
                      <a:lnTo>
                        <a:pt x="40958" y="619125"/>
                      </a:lnTo>
                      <a:lnTo>
                        <a:pt x="72390" y="633413"/>
                      </a:lnTo>
                      <a:lnTo>
                        <a:pt x="106680" y="641033"/>
                      </a:lnTo>
                      <a:lnTo>
                        <a:pt x="141922" y="642938"/>
                      </a:lnTo>
                      <a:lnTo>
                        <a:pt x="175260" y="650558"/>
                      </a:lnTo>
                      <a:lnTo>
                        <a:pt x="210502" y="654368"/>
                      </a:lnTo>
                      <a:lnTo>
                        <a:pt x="233363" y="679133"/>
                      </a:lnTo>
                      <a:lnTo>
                        <a:pt x="256222" y="702945"/>
                      </a:lnTo>
                      <a:lnTo>
                        <a:pt x="277177" y="727710"/>
                      </a:lnTo>
                      <a:lnTo>
                        <a:pt x="296227" y="754380"/>
                      </a:lnTo>
                      <a:lnTo>
                        <a:pt x="318135" y="779145"/>
                      </a:lnTo>
                      <a:lnTo>
                        <a:pt x="340995" y="802958"/>
                      </a:lnTo>
                      <a:lnTo>
                        <a:pt x="362902" y="827723"/>
                      </a:lnTo>
                      <a:lnTo>
                        <a:pt x="373380" y="857250"/>
                      </a:lnTo>
                      <a:lnTo>
                        <a:pt x="397192" y="833437"/>
                      </a:lnTo>
                      <a:lnTo>
                        <a:pt x="419100" y="805815"/>
                      </a:lnTo>
                      <a:lnTo>
                        <a:pt x="443865" y="781050"/>
                      </a:lnTo>
                      <a:lnTo>
                        <a:pt x="464820" y="752475"/>
                      </a:lnTo>
                      <a:lnTo>
                        <a:pt x="492442" y="730568"/>
                      </a:lnTo>
                      <a:lnTo>
                        <a:pt x="518160" y="705802"/>
                      </a:lnTo>
                      <a:lnTo>
                        <a:pt x="538162" y="676275"/>
                      </a:lnTo>
                      <a:lnTo>
                        <a:pt x="561975" y="649605"/>
                      </a:lnTo>
                      <a:lnTo>
                        <a:pt x="583883" y="630555"/>
                      </a:lnTo>
                      <a:close/>
                    </a:path>
                  </a:pathLst>
                </a:custGeom>
                <a:solidFill>
                  <a:srgbClr val="F5C7B1"/>
                </a:solidFill>
                <a:ln w="9525" cap="flat">
                  <a:noFill/>
                  <a:prstDash val="solid"/>
                  <a:miter/>
                </a:ln>
              </p:spPr>
              <p:txBody>
                <a:bodyPr rtlCol="0" anchor="ctr"/>
                <a:lstStyle/>
                <a:p>
                  <a:endParaRPr lang="en-US"/>
                </a:p>
              </p:txBody>
            </p:sp>
            <p:grpSp>
              <p:nvGrpSpPr>
                <p:cNvPr id="157" name="Group 156">
                  <a:extLst>
                    <a:ext uri="{FF2B5EF4-FFF2-40B4-BE49-F238E27FC236}">
                      <a16:creationId xmlns:a16="http://schemas.microsoft.com/office/drawing/2014/main" id="{52407D08-5C47-EC44-91CF-78F4BFD45DD7}"/>
                    </a:ext>
                  </a:extLst>
                </p:cNvPr>
                <p:cNvGrpSpPr/>
                <p:nvPr/>
              </p:nvGrpSpPr>
              <p:grpSpPr>
                <a:xfrm>
                  <a:off x="5538652" y="3948538"/>
                  <a:ext cx="655444" cy="625574"/>
                  <a:chOff x="3639773" y="2473986"/>
                  <a:chExt cx="1619443" cy="1545641"/>
                </a:xfrm>
              </p:grpSpPr>
              <p:sp>
                <p:nvSpPr>
                  <p:cNvPr id="158" name="Freeform 157">
                    <a:extLst>
                      <a:ext uri="{FF2B5EF4-FFF2-40B4-BE49-F238E27FC236}">
                        <a16:creationId xmlns:a16="http://schemas.microsoft.com/office/drawing/2014/main" id="{FA46A333-2CE5-0046-BB4C-F8DEBBE89606}"/>
                      </a:ext>
                    </a:extLst>
                  </p:cNvPr>
                  <p:cNvSpPr/>
                  <p:nvPr/>
                </p:nvSpPr>
                <p:spPr>
                  <a:xfrm>
                    <a:off x="3816616" y="2680984"/>
                    <a:ext cx="176838" cy="573397"/>
                  </a:xfrm>
                  <a:custGeom>
                    <a:avLst/>
                    <a:gdLst>
                      <a:gd name="connsiteX0" fmla="*/ 27619 w 157158"/>
                      <a:gd name="connsiteY0" fmla="*/ 509586 h 509585"/>
                      <a:gd name="connsiteX1" fmla="*/ 2858 w 157158"/>
                      <a:gd name="connsiteY1" fmla="*/ 480058 h 509585"/>
                      <a:gd name="connsiteX2" fmla="*/ 50479 w 157158"/>
                      <a:gd name="connsiteY2" fmla="*/ 480058 h 509585"/>
                      <a:gd name="connsiteX3" fmla="*/ 28571 w 157158"/>
                      <a:gd name="connsiteY3" fmla="*/ 461963 h 509585"/>
                      <a:gd name="connsiteX4" fmla="*/ 4763 w 157158"/>
                      <a:gd name="connsiteY4" fmla="*/ 480058 h 509585"/>
                      <a:gd name="connsiteX5" fmla="*/ 4763 w 157158"/>
                      <a:gd name="connsiteY5" fmla="*/ 468630 h 509585"/>
                      <a:gd name="connsiteX6" fmla="*/ 4763 w 157158"/>
                      <a:gd name="connsiteY6" fmla="*/ 463868 h 509585"/>
                      <a:gd name="connsiteX7" fmla="*/ 3810 w 157158"/>
                      <a:gd name="connsiteY7" fmla="*/ 451485 h 509585"/>
                      <a:gd name="connsiteX8" fmla="*/ 3810 w 157158"/>
                      <a:gd name="connsiteY8" fmla="*/ 436245 h 509585"/>
                      <a:gd name="connsiteX9" fmla="*/ 2858 w 157158"/>
                      <a:gd name="connsiteY9" fmla="*/ 433388 h 509585"/>
                      <a:gd name="connsiteX10" fmla="*/ 0 w 157158"/>
                      <a:gd name="connsiteY10" fmla="*/ 418147 h 509585"/>
                      <a:gd name="connsiteX11" fmla="*/ 952 w 157158"/>
                      <a:gd name="connsiteY11" fmla="*/ 407670 h 509585"/>
                      <a:gd name="connsiteX12" fmla="*/ 952 w 157158"/>
                      <a:gd name="connsiteY12" fmla="*/ 401955 h 509585"/>
                      <a:gd name="connsiteX13" fmla="*/ 952 w 157158"/>
                      <a:gd name="connsiteY13" fmla="*/ 385763 h 509585"/>
                      <a:gd name="connsiteX14" fmla="*/ 2858 w 157158"/>
                      <a:gd name="connsiteY14" fmla="*/ 372428 h 509585"/>
                      <a:gd name="connsiteX15" fmla="*/ 3810 w 157158"/>
                      <a:gd name="connsiteY15" fmla="*/ 368618 h 509585"/>
                      <a:gd name="connsiteX16" fmla="*/ 4763 w 157158"/>
                      <a:gd name="connsiteY16" fmla="*/ 359093 h 509585"/>
                      <a:gd name="connsiteX17" fmla="*/ 4763 w 157158"/>
                      <a:gd name="connsiteY17" fmla="*/ 352425 h 509585"/>
                      <a:gd name="connsiteX18" fmla="*/ 4763 w 157158"/>
                      <a:gd name="connsiteY18" fmla="*/ 320993 h 509585"/>
                      <a:gd name="connsiteX19" fmla="*/ 5715 w 157158"/>
                      <a:gd name="connsiteY19" fmla="*/ 307658 h 509585"/>
                      <a:gd name="connsiteX20" fmla="*/ 6668 w 157158"/>
                      <a:gd name="connsiteY20" fmla="*/ 302895 h 509585"/>
                      <a:gd name="connsiteX21" fmla="*/ 6668 w 157158"/>
                      <a:gd name="connsiteY21" fmla="*/ 299085 h 509585"/>
                      <a:gd name="connsiteX22" fmla="*/ 6668 w 157158"/>
                      <a:gd name="connsiteY22" fmla="*/ 286703 h 509585"/>
                      <a:gd name="connsiteX23" fmla="*/ 9525 w 157158"/>
                      <a:gd name="connsiteY23" fmla="*/ 274320 h 509585"/>
                      <a:gd name="connsiteX24" fmla="*/ 10477 w 157158"/>
                      <a:gd name="connsiteY24" fmla="*/ 270510 h 509585"/>
                      <a:gd name="connsiteX25" fmla="*/ 10477 w 157158"/>
                      <a:gd name="connsiteY25" fmla="*/ 264795 h 509585"/>
                      <a:gd name="connsiteX26" fmla="*/ 11430 w 157158"/>
                      <a:gd name="connsiteY26" fmla="*/ 254318 h 509585"/>
                      <a:gd name="connsiteX27" fmla="*/ 11430 w 157158"/>
                      <a:gd name="connsiteY27" fmla="*/ 252413 h 509585"/>
                      <a:gd name="connsiteX28" fmla="*/ 11430 w 157158"/>
                      <a:gd name="connsiteY28" fmla="*/ 237172 h 509585"/>
                      <a:gd name="connsiteX29" fmla="*/ 13335 w 157158"/>
                      <a:gd name="connsiteY29" fmla="*/ 226695 h 509585"/>
                      <a:gd name="connsiteX30" fmla="*/ 14288 w 157158"/>
                      <a:gd name="connsiteY30" fmla="*/ 220980 h 509585"/>
                      <a:gd name="connsiteX31" fmla="*/ 17145 w 157158"/>
                      <a:gd name="connsiteY31" fmla="*/ 211455 h 509585"/>
                      <a:gd name="connsiteX32" fmla="*/ 19050 w 157158"/>
                      <a:gd name="connsiteY32" fmla="*/ 205740 h 509585"/>
                      <a:gd name="connsiteX33" fmla="*/ 19999 w 157158"/>
                      <a:gd name="connsiteY33" fmla="*/ 201930 h 509585"/>
                      <a:gd name="connsiteX34" fmla="*/ 22856 w 157158"/>
                      <a:gd name="connsiteY34" fmla="*/ 189547 h 509585"/>
                      <a:gd name="connsiteX35" fmla="*/ 25714 w 157158"/>
                      <a:gd name="connsiteY35" fmla="*/ 179070 h 509585"/>
                      <a:gd name="connsiteX36" fmla="*/ 27619 w 157158"/>
                      <a:gd name="connsiteY36" fmla="*/ 174308 h 509585"/>
                      <a:gd name="connsiteX37" fmla="*/ 28571 w 157158"/>
                      <a:gd name="connsiteY37" fmla="*/ 170497 h 509585"/>
                      <a:gd name="connsiteX38" fmla="*/ 31429 w 157158"/>
                      <a:gd name="connsiteY38" fmla="*/ 157163 h 509585"/>
                      <a:gd name="connsiteX39" fmla="*/ 40001 w 157158"/>
                      <a:gd name="connsiteY39" fmla="*/ 142875 h 509585"/>
                      <a:gd name="connsiteX40" fmla="*/ 42859 w 157158"/>
                      <a:gd name="connsiteY40" fmla="*/ 126682 h 509585"/>
                      <a:gd name="connsiteX41" fmla="*/ 46669 w 157158"/>
                      <a:gd name="connsiteY41" fmla="*/ 118110 h 509585"/>
                      <a:gd name="connsiteX42" fmla="*/ 49526 w 157158"/>
                      <a:gd name="connsiteY42" fmla="*/ 112395 h 509585"/>
                      <a:gd name="connsiteX43" fmla="*/ 55241 w 157158"/>
                      <a:gd name="connsiteY43" fmla="*/ 101918 h 509585"/>
                      <a:gd name="connsiteX44" fmla="*/ 57146 w 157158"/>
                      <a:gd name="connsiteY44" fmla="*/ 98107 h 509585"/>
                      <a:gd name="connsiteX45" fmla="*/ 59051 w 157158"/>
                      <a:gd name="connsiteY45" fmla="*/ 93345 h 509585"/>
                      <a:gd name="connsiteX46" fmla="*/ 63814 w 157158"/>
                      <a:gd name="connsiteY46" fmla="*/ 81915 h 509585"/>
                      <a:gd name="connsiteX47" fmla="*/ 72386 w 157158"/>
                      <a:gd name="connsiteY47" fmla="*/ 67628 h 509585"/>
                      <a:gd name="connsiteX48" fmla="*/ 79054 w 157158"/>
                      <a:gd name="connsiteY48" fmla="*/ 58103 h 509585"/>
                      <a:gd name="connsiteX49" fmla="*/ 81911 w 157158"/>
                      <a:gd name="connsiteY49" fmla="*/ 53340 h 509585"/>
                      <a:gd name="connsiteX50" fmla="*/ 90484 w 157158"/>
                      <a:gd name="connsiteY50" fmla="*/ 42863 h 509585"/>
                      <a:gd name="connsiteX51" fmla="*/ 93341 w 157158"/>
                      <a:gd name="connsiteY51" fmla="*/ 40005 h 509585"/>
                      <a:gd name="connsiteX52" fmla="*/ 93341 w 157158"/>
                      <a:gd name="connsiteY52" fmla="*/ 39053 h 509585"/>
                      <a:gd name="connsiteX53" fmla="*/ 100961 w 157158"/>
                      <a:gd name="connsiteY53" fmla="*/ 24765 h 509585"/>
                      <a:gd name="connsiteX54" fmla="*/ 103819 w 157158"/>
                      <a:gd name="connsiteY54" fmla="*/ 20955 h 509585"/>
                      <a:gd name="connsiteX55" fmla="*/ 112391 w 157158"/>
                      <a:gd name="connsiteY55" fmla="*/ 11430 h 509585"/>
                      <a:gd name="connsiteX56" fmla="*/ 126679 w 157158"/>
                      <a:gd name="connsiteY56" fmla="*/ 0 h 509585"/>
                      <a:gd name="connsiteX57" fmla="*/ 157159 w 157158"/>
                      <a:gd name="connsiteY57" fmla="*/ 36195 h 509585"/>
                      <a:gd name="connsiteX58" fmla="*/ 148586 w 157158"/>
                      <a:gd name="connsiteY58" fmla="*/ 41910 h 509585"/>
                      <a:gd name="connsiteX59" fmla="*/ 147634 w 157158"/>
                      <a:gd name="connsiteY59" fmla="*/ 42863 h 509585"/>
                      <a:gd name="connsiteX60" fmla="*/ 141919 w 157158"/>
                      <a:gd name="connsiteY60" fmla="*/ 49530 h 509585"/>
                      <a:gd name="connsiteX61" fmla="*/ 138109 w 157158"/>
                      <a:gd name="connsiteY61" fmla="*/ 53340 h 509585"/>
                      <a:gd name="connsiteX62" fmla="*/ 138109 w 157158"/>
                      <a:gd name="connsiteY62" fmla="*/ 54293 h 509585"/>
                      <a:gd name="connsiteX63" fmla="*/ 131441 w 157158"/>
                      <a:gd name="connsiteY63" fmla="*/ 65723 h 509585"/>
                      <a:gd name="connsiteX64" fmla="*/ 123821 w 157158"/>
                      <a:gd name="connsiteY64" fmla="*/ 74295 h 509585"/>
                      <a:gd name="connsiteX65" fmla="*/ 121916 w 157158"/>
                      <a:gd name="connsiteY65" fmla="*/ 76200 h 509585"/>
                      <a:gd name="connsiteX66" fmla="*/ 118106 w 157158"/>
                      <a:gd name="connsiteY66" fmla="*/ 81915 h 509585"/>
                      <a:gd name="connsiteX67" fmla="*/ 114296 w 157158"/>
                      <a:gd name="connsiteY67" fmla="*/ 88582 h 509585"/>
                      <a:gd name="connsiteX68" fmla="*/ 106676 w 157158"/>
                      <a:gd name="connsiteY68" fmla="*/ 100965 h 509585"/>
                      <a:gd name="connsiteX69" fmla="*/ 104771 w 157158"/>
                      <a:gd name="connsiteY69" fmla="*/ 105728 h 509585"/>
                      <a:gd name="connsiteX70" fmla="*/ 100961 w 157158"/>
                      <a:gd name="connsiteY70" fmla="*/ 114300 h 509585"/>
                      <a:gd name="connsiteX71" fmla="*/ 96199 w 157158"/>
                      <a:gd name="connsiteY71" fmla="*/ 123825 h 509585"/>
                      <a:gd name="connsiteX72" fmla="*/ 94294 w 157158"/>
                      <a:gd name="connsiteY72" fmla="*/ 127635 h 509585"/>
                      <a:gd name="connsiteX73" fmla="*/ 90484 w 157158"/>
                      <a:gd name="connsiteY73" fmla="*/ 135255 h 509585"/>
                      <a:gd name="connsiteX74" fmla="*/ 87626 w 157158"/>
                      <a:gd name="connsiteY74" fmla="*/ 140970 h 509585"/>
                      <a:gd name="connsiteX75" fmla="*/ 87626 w 157158"/>
                      <a:gd name="connsiteY75" fmla="*/ 142875 h 509585"/>
                      <a:gd name="connsiteX76" fmla="*/ 84769 w 157158"/>
                      <a:gd name="connsiteY76" fmla="*/ 157163 h 509585"/>
                      <a:gd name="connsiteX77" fmla="*/ 76196 w 157158"/>
                      <a:gd name="connsiteY77" fmla="*/ 171450 h 509585"/>
                      <a:gd name="connsiteX78" fmla="*/ 76196 w 157158"/>
                      <a:gd name="connsiteY78" fmla="*/ 174308 h 509585"/>
                      <a:gd name="connsiteX79" fmla="*/ 74291 w 157158"/>
                      <a:gd name="connsiteY79" fmla="*/ 184785 h 509585"/>
                      <a:gd name="connsiteX80" fmla="*/ 72386 w 157158"/>
                      <a:gd name="connsiteY80" fmla="*/ 191453 h 509585"/>
                      <a:gd name="connsiteX81" fmla="*/ 70481 w 157158"/>
                      <a:gd name="connsiteY81" fmla="*/ 199072 h 509585"/>
                      <a:gd name="connsiteX82" fmla="*/ 67624 w 157158"/>
                      <a:gd name="connsiteY82" fmla="*/ 210503 h 509585"/>
                      <a:gd name="connsiteX83" fmla="*/ 66671 w 157158"/>
                      <a:gd name="connsiteY83" fmla="*/ 214313 h 509585"/>
                      <a:gd name="connsiteX84" fmla="*/ 63814 w 157158"/>
                      <a:gd name="connsiteY84" fmla="*/ 223838 h 509585"/>
                      <a:gd name="connsiteX85" fmla="*/ 62861 w 157158"/>
                      <a:gd name="connsiteY85" fmla="*/ 228600 h 509585"/>
                      <a:gd name="connsiteX86" fmla="*/ 60956 w 157158"/>
                      <a:gd name="connsiteY86" fmla="*/ 235268 h 509585"/>
                      <a:gd name="connsiteX87" fmla="*/ 59051 w 157158"/>
                      <a:gd name="connsiteY87" fmla="*/ 242888 h 509585"/>
                      <a:gd name="connsiteX88" fmla="*/ 59051 w 157158"/>
                      <a:gd name="connsiteY88" fmla="*/ 244793 h 509585"/>
                      <a:gd name="connsiteX89" fmla="*/ 59051 w 157158"/>
                      <a:gd name="connsiteY89" fmla="*/ 259080 h 509585"/>
                      <a:gd name="connsiteX90" fmla="*/ 58099 w 157158"/>
                      <a:gd name="connsiteY90" fmla="*/ 265747 h 509585"/>
                      <a:gd name="connsiteX91" fmla="*/ 57146 w 157158"/>
                      <a:gd name="connsiteY91" fmla="*/ 273368 h 509585"/>
                      <a:gd name="connsiteX92" fmla="*/ 55241 w 157158"/>
                      <a:gd name="connsiteY92" fmla="*/ 284797 h 509585"/>
                      <a:gd name="connsiteX93" fmla="*/ 54289 w 157158"/>
                      <a:gd name="connsiteY93" fmla="*/ 288608 h 509585"/>
                      <a:gd name="connsiteX94" fmla="*/ 54289 w 157158"/>
                      <a:gd name="connsiteY94" fmla="*/ 292418 h 509585"/>
                      <a:gd name="connsiteX95" fmla="*/ 54289 w 157158"/>
                      <a:gd name="connsiteY95" fmla="*/ 303847 h 509585"/>
                      <a:gd name="connsiteX96" fmla="*/ 53336 w 157158"/>
                      <a:gd name="connsiteY96" fmla="*/ 312420 h 509585"/>
                      <a:gd name="connsiteX97" fmla="*/ 52384 w 157158"/>
                      <a:gd name="connsiteY97" fmla="*/ 318135 h 509585"/>
                      <a:gd name="connsiteX98" fmla="*/ 52384 w 157158"/>
                      <a:gd name="connsiteY98" fmla="*/ 349568 h 509585"/>
                      <a:gd name="connsiteX99" fmla="*/ 51431 w 157158"/>
                      <a:gd name="connsiteY99" fmla="*/ 360045 h 509585"/>
                      <a:gd name="connsiteX100" fmla="*/ 51431 w 157158"/>
                      <a:gd name="connsiteY100" fmla="*/ 366713 h 509585"/>
                      <a:gd name="connsiteX101" fmla="*/ 49526 w 157158"/>
                      <a:gd name="connsiteY101" fmla="*/ 380047 h 509585"/>
                      <a:gd name="connsiteX102" fmla="*/ 48574 w 157158"/>
                      <a:gd name="connsiteY102" fmla="*/ 383858 h 509585"/>
                      <a:gd name="connsiteX103" fmla="*/ 48574 w 157158"/>
                      <a:gd name="connsiteY103" fmla="*/ 400050 h 509585"/>
                      <a:gd name="connsiteX104" fmla="*/ 47621 w 157158"/>
                      <a:gd name="connsiteY104" fmla="*/ 410528 h 509585"/>
                      <a:gd name="connsiteX105" fmla="*/ 47621 w 157158"/>
                      <a:gd name="connsiteY105" fmla="*/ 416243 h 509585"/>
                      <a:gd name="connsiteX106" fmla="*/ 48574 w 157158"/>
                      <a:gd name="connsiteY106" fmla="*/ 419100 h 509585"/>
                      <a:gd name="connsiteX107" fmla="*/ 51431 w 157158"/>
                      <a:gd name="connsiteY107" fmla="*/ 434340 h 509585"/>
                      <a:gd name="connsiteX108" fmla="*/ 51431 w 157158"/>
                      <a:gd name="connsiteY108" fmla="*/ 450533 h 509585"/>
                      <a:gd name="connsiteX109" fmla="*/ 51431 w 157158"/>
                      <a:gd name="connsiteY109" fmla="*/ 459105 h 509585"/>
                      <a:gd name="connsiteX110" fmla="*/ 51431 w 157158"/>
                      <a:gd name="connsiteY110" fmla="*/ 467678 h 509585"/>
                      <a:gd name="connsiteX111" fmla="*/ 50479 w 157158"/>
                      <a:gd name="connsiteY111" fmla="*/ 483868 h 509585"/>
                      <a:gd name="connsiteX112" fmla="*/ 27619 w 157158"/>
                      <a:gd name="connsiteY112" fmla="*/ 509586 h 5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57158" h="509585">
                        <a:moveTo>
                          <a:pt x="27619" y="509586"/>
                        </a:moveTo>
                        <a:cubicBezTo>
                          <a:pt x="24761" y="509586"/>
                          <a:pt x="2858" y="508633"/>
                          <a:pt x="2858" y="480058"/>
                        </a:cubicBezTo>
                        <a:lnTo>
                          <a:pt x="50479" y="480058"/>
                        </a:lnTo>
                        <a:cubicBezTo>
                          <a:pt x="49526" y="473393"/>
                          <a:pt x="41906" y="462915"/>
                          <a:pt x="28571" y="461963"/>
                        </a:cubicBezTo>
                        <a:cubicBezTo>
                          <a:pt x="15240" y="461010"/>
                          <a:pt x="6668" y="472440"/>
                          <a:pt x="4763" y="480058"/>
                        </a:cubicBezTo>
                        <a:cubicBezTo>
                          <a:pt x="4763" y="480058"/>
                          <a:pt x="4763" y="477201"/>
                          <a:pt x="4763" y="468630"/>
                        </a:cubicBezTo>
                        <a:cubicBezTo>
                          <a:pt x="4763" y="467678"/>
                          <a:pt x="4763" y="465772"/>
                          <a:pt x="4763" y="463868"/>
                        </a:cubicBezTo>
                        <a:cubicBezTo>
                          <a:pt x="4763" y="460058"/>
                          <a:pt x="3810" y="456247"/>
                          <a:pt x="3810" y="451485"/>
                        </a:cubicBezTo>
                        <a:lnTo>
                          <a:pt x="3810" y="436245"/>
                        </a:lnTo>
                        <a:cubicBezTo>
                          <a:pt x="3810" y="435293"/>
                          <a:pt x="3810" y="434340"/>
                          <a:pt x="2858" y="433388"/>
                        </a:cubicBezTo>
                        <a:cubicBezTo>
                          <a:pt x="1905" y="429578"/>
                          <a:pt x="0" y="423863"/>
                          <a:pt x="0" y="418147"/>
                        </a:cubicBezTo>
                        <a:cubicBezTo>
                          <a:pt x="0" y="415290"/>
                          <a:pt x="0" y="411480"/>
                          <a:pt x="952" y="407670"/>
                        </a:cubicBezTo>
                        <a:cubicBezTo>
                          <a:pt x="952" y="405765"/>
                          <a:pt x="952" y="403860"/>
                          <a:pt x="952" y="401955"/>
                        </a:cubicBezTo>
                        <a:lnTo>
                          <a:pt x="952" y="385763"/>
                        </a:lnTo>
                        <a:cubicBezTo>
                          <a:pt x="952" y="380047"/>
                          <a:pt x="1905" y="376238"/>
                          <a:pt x="2858" y="372428"/>
                        </a:cubicBezTo>
                        <a:cubicBezTo>
                          <a:pt x="2858" y="371475"/>
                          <a:pt x="3810" y="370522"/>
                          <a:pt x="3810" y="368618"/>
                        </a:cubicBezTo>
                        <a:cubicBezTo>
                          <a:pt x="3810" y="365760"/>
                          <a:pt x="3810" y="361950"/>
                          <a:pt x="4763" y="359093"/>
                        </a:cubicBezTo>
                        <a:cubicBezTo>
                          <a:pt x="4763" y="357188"/>
                          <a:pt x="4763" y="354330"/>
                          <a:pt x="4763" y="352425"/>
                        </a:cubicBezTo>
                        <a:lnTo>
                          <a:pt x="4763" y="320993"/>
                        </a:lnTo>
                        <a:cubicBezTo>
                          <a:pt x="4763" y="316230"/>
                          <a:pt x="5715" y="311468"/>
                          <a:pt x="5715" y="307658"/>
                        </a:cubicBezTo>
                        <a:cubicBezTo>
                          <a:pt x="5715" y="305753"/>
                          <a:pt x="6668" y="304800"/>
                          <a:pt x="6668" y="302895"/>
                        </a:cubicBezTo>
                        <a:cubicBezTo>
                          <a:pt x="6668" y="301943"/>
                          <a:pt x="6668" y="300038"/>
                          <a:pt x="6668" y="299085"/>
                        </a:cubicBezTo>
                        <a:cubicBezTo>
                          <a:pt x="6668" y="295275"/>
                          <a:pt x="5715" y="291465"/>
                          <a:pt x="6668" y="286703"/>
                        </a:cubicBezTo>
                        <a:cubicBezTo>
                          <a:pt x="6668" y="281940"/>
                          <a:pt x="8573" y="278130"/>
                          <a:pt x="9525" y="274320"/>
                        </a:cubicBezTo>
                        <a:cubicBezTo>
                          <a:pt x="9525" y="273368"/>
                          <a:pt x="10477" y="271463"/>
                          <a:pt x="10477" y="270510"/>
                        </a:cubicBezTo>
                        <a:cubicBezTo>
                          <a:pt x="10477" y="268605"/>
                          <a:pt x="10477" y="266700"/>
                          <a:pt x="10477" y="264795"/>
                        </a:cubicBezTo>
                        <a:cubicBezTo>
                          <a:pt x="10477" y="260985"/>
                          <a:pt x="10477" y="258128"/>
                          <a:pt x="11430" y="254318"/>
                        </a:cubicBezTo>
                        <a:cubicBezTo>
                          <a:pt x="11430" y="254318"/>
                          <a:pt x="11430" y="253365"/>
                          <a:pt x="11430" y="252413"/>
                        </a:cubicBezTo>
                        <a:cubicBezTo>
                          <a:pt x="10477" y="248603"/>
                          <a:pt x="10477" y="243840"/>
                          <a:pt x="11430" y="237172"/>
                        </a:cubicBezTo>
                        <a:cubicBezTo>
                          <a:pt x="12383" y="233363"/>
                          <a:pt x="12383" y="229553"/>
                          <a:pt x="13335" y="226695"/>
                        </a:cubicBezTo>
                        <a:cubicBezTo>
                          <a:pt x="13335" y="224790"/>
                          <a:pt x="14288" y="222885"/>
                          <a:pt x="14288" y="220980"/>
                        </a:cubicBezTo>
                        <a:cubicBezTo>
                          <a:pt x="15240" y="218122"/>
                          <a:pt x="16193" y="214313"/>
                          <a:pt x="17145" y="211455"/>
                        </a:cubicBezTo>
                        <a:cubicBezTo>
                          <a:pt x="18098" y="209550"/>
                          <a:pt x="18098" y="207645"/>
                          <a:pt x="19050" y="205740"/>
                        </a:cubicBezTo>
                        <a:lnTo>
                          <a:pt x="19999" y="201930"/>
                        </a:lnTo>
                        <a:cubicBezTo>
                          <a:pt x="20951" y="198120"/>
                          <a:pt x="21904" y="194310"/>
                          <a:pt x="22856" y="189547"/>
                        </a:cubicBezTo>
                        <a:cubicBezTo>
                          <a:pt x="23809" y="185738"/>
                          <a:pt x="24761" y="181928"/>
                          <a:pt x="25714" y="179070"/>
                        </a:cubicBezTo>
                        <a:cubicBezTo>
                          <a:pt x="26666" y="177165"/>
                          <a:pt x="26666" y="175260"/>
                          <a:pt x="27619" y="174308"/>
                        </a:cubicBezTo>
                        <a:cubicBezTo>
                          <a:pt x="27619" y="173355"/>
                          <a:pt x="27619" y="171450"/>
                          <a:pt x="28571" y="170497"/>
                        </a:cubicBezTo>
                        <a:cubicBezTo>
                          <a:pt x="28571" y="166688"/>
                          <a:pt x="29524" y="162878"/>
                          <a:pt x="31429" y="157163"/>
                        </a:cubicBezTo>
                        <a:cubicBezTo>
                          <a:pt x="33334" y="150495"/>
                          <a:pt x="38096" y="145733"/>
                          <a:pt x="40001" y="142875"/>
                        </a:cubicBezTo>
                        <a:cubicBezTo>
                          <a:pt x="40001" y="139065"/>
                          <a:pt x="40954" y="133350"/>
                          <a:pt x="42859" y="126682"/>
                        </a:cubicBezTo>
                        <a:cubicBezTo>
                          <a:pt x="43811" y="123825"/>
                          <a:pt x="45716" y="120968"/>
                          <a:pt x="46669" y="118110"/>
                        </a:cubicBezTo>
                        <a:cubicBezTo>
                          <a:pt x="47621" y="116205"/>
                          <a:pt x="48574" y="114300"/>
                          <a:pt x="49526" y="112395"/>
                        </a:cubicBezTo>
                        <a:cubicBezTo>
                          <a:pt x="51431" y="107632"/>
                          <a:pt x="53336" y="104775"/>
                          <a:pt x="55241" y="101918"/>
                        </a:cubicBezTo>
                        <a:cubicBezTo>
                          <a:pt x="56194" y="100965"/>
                          <a:pt x="57146" y="99060"/>
                          <a:pt x="57146" y="98107"/>
                        </a:cubicBezTo>
                        <a:cubicBezTo>
                          <a:pt x="58099" y="96203"/>
                          <a:pt x="58099" y="95250"/>
                          <a:pt x="59051" y="93345"/>
                        </a:cubicBezTo>
                        <a:cubicBezTo>
                          <a:pt x="60004" y="90488"/>
                          <a:pt x="61909" y="86678"/>
                          <a:pt x="63814" y="81915"/>
                        </a:cubicBezTo>
                        <a:cubicBezTo>
                          <a:pt x="66671" y="77153"/>
                          <a:pt x="69529" y="72390"/>
                          <a:pt x="72386" y="67628"/>
                        </a:cubicBezTo>
                        <a:cubicBezTo>
                          <a:pt x="74291" y="63818"/>
                          <a:pt x="76196" y="60960"/>
                          <a:pt x="79054" y="58103"/>
                        </a:cubicBezTo>
                        <a:cubicBezTo>
                          <a:pt x="80006" y="56198"/>
                          <a:pt x="80959" y="55245"/>
                          <a:pt x="81911" y="53340"/>
                        </a:cubicBezTo>
                        <a:cubicBezTo>
                          <a:pt x="84769" y="48578"/>
                          <a:pt x="88579" y="45720"/>
                          <a:pt x="90484" y="42863"/>
                        </a:cubicBezTo>
                        <a:cubicBezTo>
                          <a:pt x="91436" y="41910"/>
                          <a:pt x="92389" y="40957"/>
                          <a:pt x="93341" y="40005"/>
                        </a:cubicBezTo>
                        <a:lnTo>
                          <a:pt x="93341" y="39053"/>
                        </a:lnTo>
                        <a:cubicBezTo>
                          <a:pt x="94294" y="35243"/>
                          <a:pt x="97151" y="30480"/>
                          <a:pt x="100961" y="24765"/>
                        </a:cubicBezTo>
                        <a:lnTo>
                          <a:pt x="103819" y="20955"/>
                        </a:lnTo>
                        <a:cubicBezTo>
                          <a:pt x="106676" y="17145"/>
                          <a:pt x="109534" y="14288"/>
                          <a:pt x="112391" y="11430"/>
                        </a:cubicBezTo>
                        <a:cubicBezTo>
                          <a:pt x="118106" y="5715"/>
                          <a:pt x="121916" y="2857"/>
                          <a:pt x="126679" y="0"/>
                        </a:cubicBezTo>
                        <a:lnTo>
                          <a:pt x="157159" y="36195"/>
                        </a:lnTo>
                        <a:cubicBezTo>
                          <a:pt x="153349" y="39053"/>
                          <a:pt x="150491" y="40957"/>
                          <a:pt x="148586" y="41910"/>
                        </a:cubicBezTo>
                        <a:lnTo>
                          <a:pt x="147634" y="42863"/>
                        </a:lnTo>
                        <a:cubicBezTo>
                          <a:pt x="145729" y="44768"/>
                          <a:pt x="143824" y="47625"/>
                          <a:pt x="141919" y="49530"/>
                        </a:cubicBezTo>
                        <a:lnTo>
                          <a:pt x="138109" y="53340"/>
                        </a:lnTo>
                        <a:lnTo>
                          <a:pt x="138109" y="54293"/>
                        </a:lnTo>
                        <a:cubicBezTo>
                          <a:pt x="137156" y="57150"/>
                          <a:pt x="135251" y="61913"/>
                          <a:pt x="131441" y="65723"/>
                        </a:cubicBezTo>
                        <a:cubicBezTo>
                          <a:pt x="128584" y="69532"/>
                          <a:pt x="125726" y="72390"/>
                          <a:pt x="123821" y="74295"/>
                        </a:cubicBezTo>
                        <a:cubicBezTo>
                          <a:pt x="122869" y="75248"/>
                          <a:pt x="121916" y="75248"/>
                          <a:pt x="121916" y="76200"/>
                        </a:cubicBezTo>
                        <a:cubicBezTo>
                          <a:pt x="120964" y="78105"/>
                          <a:pt x="119059" y="80010"/>
                          <a:pt x="118106" y="81915"/>
                        </a:cubicBezTo>
                        <a:cubicBezTo>
                          <a:pt x="116201" y="83820"/>
                          <a:pt x="115249" y="85725"/>
                          <a:pt x="114296" y="88582"/>
                        </a:cubicBezTo>
                        <a:cubicBezTo>
                          <a:pt x="111439" y="93345"/>
                          <a:pt x="109534" y="97155"/>
                          <a:pt x="106676" y="100965"/>
                        </a:cubicBezTo>
                        <a:cubicBezTo>
                          <a:pt x="105724" y="102870"/>
                          <a:pt x="104771" y="104775"/>
                          <a:pt x="104771" y="105728"/>
                        </a:cubicBezTo>
                        <a:cubicBezTo>
                          <a:pt x="103819" y="108585"/>
                          <a:pt x="102866" y="111443"/>
                          <a:pt x="100961" y="114300"/>
                        </a:cubicBezTo>
                        <a:cubicBezTo>
                          <a:pt x="99056" y="118110"/>
                          <a:pt x="97151" y="120968"/>
                          <a:pt x="96199" y="123825"/>
                        </a:cubicBezTo>
                        <a:cubicBezTo>
                          <a:pt x="95246" y="125730"/>
                          <a:pt x="94294" y="126682"/>
                          <a:pt x="94294" y="127635"/>
                        </a:cubicBezTo>
                        <a:cubicBezTo>
                          <a:pt x="93341" y="130493"/>
                          <a:pt x="92389" y="132397"/>
                          <a:pt x="90484" y="135255"/>
                        </a:cubicBezTo>
                        <a:cubicBezTo>
                          <a:pt x="89531" y="137160"/>
                          <a:pt x="88579" y="139065"/>
                          <a:pt x="87626" y="140970"/>
                        </a:cubicBezTo>
                        <a:cubicBezTo>
                          <a:pt x="87626" y="140970"/>
                          <a:pt x="87626" y="141922"/>
                          <a:pt x="87626" y="142875"/>
                        </a:cubicBezTo>
                        <a:cubicBezTo>
                          <a:pt x="87626" y="146685"/>
                          <a:pt x="87626" y="151447"/>
                          <a:pt x="84769" y="157163"/>
                        </a:cubicBezTo>
                        <a:cubicBezTo>
                          <a:pt x="82864" y="163830"/>
                          <a:pt x="79054" y="168593"/>
                          <a:pt x="76196" y="171450"/>
                        </a:cubicBezTo>
                        <a:cubicBezTo>
                          <a:pt x="76196" y="172403"/>
                          <a:pt x="76196" y="173355"/>
                          <a:pt x="76196" y="174308"/>
                        </a:cubicBezTo>
                        <a:cubicBezTo>
                          <a:pt x="76196" y="177165"/>
                          <a:pt x="75244" y="180975"/>
                          <a:pt x="74291" y="184785"/>
                        </a:cubicBezTo>
                        <a:cubicBezTo>
                          <a:pt x="73339" y="187643"/>
                          <a:pt x="73339" y="189547"/>
                          <a:pt x="72386" y="191453"/>
                        </a:cubicBezTo>
                        <a:cubicBezTo>
                          <a:pt x="71434" y="193358"/>
                          <a:pt x="70481" y="196215"/>
                          <a:pt x="70481" y="199072"/>
                        </a:cubicBezTo>
                        <a:cubicBezTo>
                          <a:pt x="69529" y="202883"/>
                          <a:pt x="68576" y="206693"/>
                          <a:pt x="67624" y="210503"/>
                        </a:cubicBezTo>
                        <a:lnTo>
                          <a:pt x="66671" y="214313"/>
                        </a:lnTo>
                        <a:cubicBezTo>
                          <a:pt x="65719" y="217170"/>
                          <a:pt x="64766" y="220028"/>
                          <a:pt x="63814" y="223838"/>
                        </a:cubicBezTo>
                        <a:cubicBezTo>
                          <a:pt x="62861" y="225743"/>
                          <a:pt x="62861" y="227647"/>
                          <a:pt x="62861" y="228600"/>
                        </a:cubicBezTo>
                        <a:cubicBezTo>
                          <a:pt x="62861" y="230505"/>
                          <a:pt x="61909" y="233363"/>
                          <a:pt x="60956" y="235268"/>
                        </a:cubicBezTo>
                        <a:cubicBezTo>
                          <a:pt x="60004" y="237172"/>
                          <a:pt x="60004" y="240030"/>
                          <a:pt x="59051" y="242888"/>
                        </a:cubicBezTo>
                        <a:cubicBezTo>
                          <a:pt x="59051" y="243840"/>
                          <a:pt x="59051" y="243840"/>
                          <a:pt x="59051" y="244793"/>
                        </a:cubicBezTo>
                        <a:cubicBezTo>
                          <a:pt x="59051" y="248603"/>
                          <a:pt x="60004" y="253365"/>
                          <a:pt x="59051" y="259080"/>
                        </a:cubicBezTo>
                        <a:cubicBezTo>
                          <a:pt x="59051" y="261938"/>
                          <a:pt x="59051" y="263843"/>
                          <a:pt x="58099" y="265747"/>
                        </a:cubicBezTo>
                        <a:cubicBezTo>
                          <a:pt x="58099" y="268605"/>
                          <a:pt x="58099" y="270510"/>
                          <a:pt x="57146" y="273368"/>
                        </a:cubicBezTo>
                        <a:cubicBezTo>
                          <a:pt x="56194" y="278130"/>
                          <a:pt x="55241" y="281940"/>
                          <a:pt x="55241" y="284797"/>
                        </a:cubicBezTo>
                        <a:cubicBezTo>
                          <a:pt x="55241" y="285750"/>
                          <a:pt x="54289" y="287655"/>
                          <a:pt x="54289" y="288608"/>
                        </a:cubicBezTo>
                        <a:cubicBezTo>
                          <a:pt x="54289" y="289560"/>
                          <a:pt x="54289" y="291465"/>
                          <a:pt x="54289" y="292418"/>
                        </a:cubicBezTo>
                        <a:cubicBezTo>
                          <a:pt x="54289" y="295275"/>
                          <a:pt x="55241" y="299085"/>
                          <a:pt x="54289" y="303847"/>
                        </a:cubicBezTo>
                        <a:cubicBezTo>
                          <a:pt x="54289" y="306705"/>
                          <a:pt x="53336" y="309563"/>
                          <a:pt x="53336" y="312420"/>
                        </a:cubicBezTo>
                        <a:cubicBezTo>
                          <a:pt x="53336" y="314325"/>
                          <a:pt x="52384" y="317183"/>
                          <a:pt x="52384" y="318135"/>
                        </a:cubicBezTo>
                        <a:lnTo>
                          <a:pt x="52384" y="349568"/>
                        </a:lnTo>
                        <a:cubicBezTo>
                          <a:pt x="52384" y="352425"/>
                          <a:pt x="52384" y="356235"/>
                          <a:pt x="51431" y="360045"/>
                        </a:cubicBezTo>
                        <a:cubicBezTo>
                          <a:pt x="51431" y="361950"/>
                          <a:pt x="51431" y="364808"/>
                          <a:pt x="51431" y="366713"/>
                        </a:cubicBezTo>
                        <a:cubicBezTo>
                          <a:pt x="51431" y="372428"/>
                          <a:pt x="50479" y="376238"/>
                          <a:pt x="49526" y="380047"/>
                        </a:cubicBezTo>
                        <a:cubicBezTo>
                          <a:pt x="49526" y="381000"/>
                          <a:pt x="48574" y="381953"/>
                          <a:pt x="48574" y="383858"/>
                        </a:cubicBezTo>
                        <a:lnTo>
                          <a:pt x="48574" y="400050"/>
                        </a:lnTo>
                        <a:cubicBezTo>
                          <a:pt x="48574" y="402908"/>
                          <a:pt x="48574" y="406718"/>
                          <a:pt x="47621" y="410528"/>
                        </a:cubicBezTo>
                        <a:cubicBezTo>
                          <a:pt x="47621" y="412433"/>
                          <a:pt x="47621" y="414338"/>
                          <a:pt x="47621" y="416243"/>
                        </a:cubicBezTo>
                        <a:cubicBezTo>
                          <a:pt x="47621" y="417195"/>
                          <a:pt x="48574" y="418147"/>
                          <a:pt x="48574" y="419100"/>
                        </a:cubicBezTo>
                        <a:cubicBezTo>
                          <a:pt x="49526" y="422910"/>
                          <a:pt x="51431" y="427672"/>
                          <a:pt x="51431" y="434340"/>
                        </a:cubicBezTo>
                        <a:lnTo>
                          <a:pt x="51431" y="450533"/>
                        </a:lnTo>
                        <a:cubicBezTo>
                          <a:pt x="51431" y="453390"/>
                          <a:pt x="51431" y="456247"/>
                          <a:pt x="51431" y="459105"/>
                        </a:cubicBezTo>
                        <a:cubicBezTo>
                          <a:pt x="51431" y="461963"/>
                          <a:pt x="51431" y="464820"/>
                          <a:pt x="51431" y="467678"/>
                        </a:cubicBezTo>
                        <a:cubicBezTo>
                          <a:pt x="51431" y="474343"/>
                          <a:pt x="51431" y="479106"/>
                          <a:pt x="50479" y="483868"/>
                        </a:cubicBezTo>
                        <a:cubicBezTo>
                          <a:pt x="49526" y="509586"/>
                          <a:pt x="29524" y="509586"/>
                          <a:pt x="27619" y="509586"/>
                        </a:cubicBezTo>
                        <a:close/>
                      </a:path>
                    </a:pathLst>
                  </a:custGeom>
                  <a:solidFill>
                    <a:srgbClr val="393E3C"/>
                  </a:solidFill>
                  <a:ln w="952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E2279C83-AD67-6C4C-B8A5-8F52139731D6}"/>
                      </a:ext>
                    </a:extLst>
                  </p:cNvPr>
                  <p:cNvSpPr/>
                  <p:nvPr/>
                </p:nvSpPr>
                <p:spPr>
                  <a:xfrm>
                    <a:off x="4906608" y="2676693"/>
                    <a:ext cx="171484" cy="578759"/>
                  </a:xfrm>
                  <a:custGeom>
                    <a:avLst/>
                    <a:gdLst>
                      <a:gd name="connsiteX0" fmla="*/ 128588 w 152400"/>
                      <a:gd name="connsiteY0" fmla="*/ 514352 h 514351"/>
                      <a:gd name="connsiteX1" fmla="*/ 103822 w 152400"/>
                      <a:gd name="connsiteY1" fmla="*/ 484824 h 514351"/>
                      <a:gd name="connsiteX2" fmla="*/ 105727 w 152400"/>
                      <a:gd name="connsiteY2" fmla="*/ 484824 h 514351"/>
                      <a:gd name="connsiteX3" fmla="*/ 105727 w 152400"/>
                      <a:gd name="connsiteY3" fmla="*/ 473393 h 514351"/>
                      <a:gd name="connsiteX4" fmla="*/ 106680 w 152400"/>
                      <a:gd name="connsiteY4" fmla="*/ 463868 h 514351"/>
                      <a:gd name="connsiteX5" fmla="*/ 107632 w 152400"/>
                      <a:gd name="connsiteY5" fmla="*/ 458153 h 514351"/>
                      <a:gd name="connsiteX6" fmla="*/ 106680 w 152400"/>
                      <a:gd name="connsiteY6" fmla="*/ 456247 h 514351"/>
                      <a:gd name="connsiteX7" fmla="*/ 102870 w 152400"/>
                      <a:gd name="connsiteY7" fmla="*/ 440055 h 514351"/>
                      <a:gd name="connsiteX8" fmla="*/ 103822 w 152400"/>
                      <a:gd name="connsiteY8" fmla="*/ 428625 h 514351"/>
                      <a:gd name="connsiteX9" fmla="*/ 104775 w 152400"/>
                      <a:gd name="connsiteY9" fmla="*/ 422910 h 514351"/>
                      <a:gd name="connsiteX10" fmla="*/ 105727 w 152400"/>
                      <a:gd name="connsiteY10" fmla="*/ 411480 h 514351"/>
                      <a:gd name="connsiteX11" fmla="*/ 106680 w 152400"/>
                      <a:gd name="connsiteY11" fmla="*/ 406718 h 514351"/>
                      <a:gd name="connsiteX12" fmla="*/ 105727 w 152400"/>
                      <a:gd name="connsiteY12" fmla="*/ 401003 h 514351"/>
                      <a:gd name="connsiteX13" fmla="*/ 104775 w 152400"/>
                      <a:gd name="connsiteY13" fmla="*/ 389572 h 514351"/>
                      <a:gd name="connsiteX14" fmla="*/ 103822 w 152400"/>
                      <a:gd name="connsiteY14" fmla="*/ 384810 h 514351"/>
                      <a:gd name="connsiteX15" fmla="*/ 102870 w 152400"/>
                      <a:gd name="connsiteY15" fmla="*/ 373380 h 514351"/>
                      <a:gd name="connsiteX16" fmla="*/ 102870 w 152400"/>
                      <a:gd name="connsiteY16" fmla="*/ 356235 h 514351"/>
                      <a:gd name="connsiteX17" fmla="*/ 104775 w 152400"/>
                      <a:gd name="connsiteY17" fmla="*/ 341947 h 514351"/>
                      <a:gd name="connsiteX18" fmla="*/ 105727 w 152400"/>
                      <a:gd name="connsiteY18" fmla="*/ 339090 h 514351"/>
                      <a:gd name="connsiteX19" fmla="*/ 105727 w 152400"/>
                      <a:gd name="connsiteY19" fmla="*/ 334328 h 514351"/>
                      <a:gd name="connsiteX20" fmla="*/ 105727 w 152400"/>
                      <a:gd name="connsiteY20" fmla="*/ 325755 h 514351"/>
                      <a:gd name="connsiteX21" fmla="*/ 104775 w 152400"/>
                      <a:gd name="connsiteY21" fmla="*/ 320993 h 514351"/>
                      <a:gd name="connsiteX22" fmla="*/ 102870 w 152400"/>
                      <a:gd name="connsiteY22" fmla="*/ 310515 h 514351"/>
                      <a:gd name="connsiteX23" fmla="*/ 101917 w 152400"/>
                      <a:gd name="connsiteY23" fmla="*/ 303847 h 514351"/>
                      <a:gd name="connsiteX24" fmla="*/ 100965 w 152400"/>
                      <a:gd name="connsiteY24" fmla="*/ 295275 h 514351"/>
                      <a:gd name="connsiteX25" fmla="*/ 100013 w 152400"/>
                      <a:gd name="connsiteY25" fmla="*/ 288608 h 514351"/>
                      <a:gd name="connsiteX26" fmla="*/ 99060 w 152400"/>
                      <a:gd name="connsiteY26" fmla="*/ 280035 h 514351"/>
                      <a:gd name="connsiteX27" fmla="*/ 97155 w 152400"/>
                      <a:gd name="connsiteY27" fmla="*/ 265747 h 514351"/>
                      <a:gd name="connsiteX28" fmla="*/ 96202 w 152400"/>
                      <a:gd name="connsiteY28" fmla="*/ 258128 h 514351"/>
                      <a:gd name="connsiteX29" fmla="*/ 95250 w 152400"/>
                      <a:gd name="connsiteY29" fmla="*/ 249555 h 514351"/>
                      <a:gd name="connsiteX30" fmla="*/ 94297 w 152400"/>
                      <a:gd name="connsiteY30" fmla="*/ 238125 h 514351"/>
                      <a:gd name="connsiteX31" fmla="*/ 94297 w 152400"/>
                      <a:gd name="connsiteY31" fmla="*/ 234315 h 514351"/>
                      <a:gd name="connsiteX32" fmla="*/ 92392 w 152400"/>
                      <a:gd name="connsiteY32" fmla="*/ 224790 h 514351"/>
                      <a:gd name="connsiteX33" fmla="*/ 91440 w 152400"/>
                      <a:gd name="connsiteY33" fmla="*/ 220028 h 514351"/>
                      <a:gd name="connsiteX34" fmla="*/ 89535 w 152400"/>
                      <a:gd name="connsiteY34" fmla="*/ 211455 h 514351"/>
                      <a:gd name="connsiteX35" fmla="*/ 88582 w 152400"/>
                      <a:gd name="connsiteY35" fmla="*/ 204787 h 514351"/>
                      <a:gd name="connsiteX36" fmla="*/ 86677 w 152400"/>
                      <a:gd name="connsiteY36" fmla="*/ 200025 h 514351"/>
                      <a:gd name="connsiteX37" fmla="*/ 82867 w 152400"/>
                      <a:gd name="connsiteY37" fmla="*/ 190500 h 514351"/>
                      <a:gd name="connsiteX38" fmla="*/ 80963 w 152400"/>
                      <a:gd name="connsiteY38" fmla="*/ 181928 h 514351"/>
                      <a:gd name="connsiteX39" fmla="*/ 79057 w 152400"/>
                      <a:gd name="connsiteY39" fmla="*/ 175260 h 514351"/>
                      <a:gd name="connsiteX40" fmla="*/ 77152 w 152400"/>
                      <a:gd name="connsiteY40" fmla="*/ 166687 h 514351"/>
                      <a:gd name="connsiteX41" fmla="*/ 76200 w 152400"/>
                      <a:gd name="connsiteY41" fmla="*/ 161925 h 514351"/>
                      <a:gd name="connsiteX42" fmla="*/ 75247 w 152400"/>
                      <a:gd name="connsiteY42" fmla="*/ 160020 h 514351"/>
                      <a:gd name="connsiteX43" fmla="*/ 68580 w 152400"/>
                      <a:gd name="connsiteY43" fmla="*/ 148590 h 514351"/>
                      <a:gd name="connsiteX44" fmla="*/ 65722 w 152400"/>
                      <a:gd name="connsiteY44" fmla="*/ 142875 h 514351"/>
                      <a:gd name="connsiteX45" fmla="*/ 61913 w 152400"/>
                      <a:gd name="connsiteY45" fmla="*/ 134302 h 514351"/>
                      <a:gd name="connsiteX46" fmla="*/ 58102 w 152400"/>
                      <a:gd name="connsiteY46" fmla="*/ 118110 h 514351"/>
                      <a:gd name="connsiteX47" fmla="*/ 57150 w 152400"/>
                      <a:gd name="connsiteY47" fmla="*/ 117157 h 514351"/>
                      <a:gd name="connsiteX48" fmla="*/ 49530 w 152400"/>
                      <a:gd name="connsiteY48" fmla="*/ 106680 h 514351"/>
                      <a:gd name="connsiteX49" fmla="*/ 44767 w 152400"/>
                      <a:gd name="connsiteY49" fmla="*/ 93345 h 514351"/>
                      <a:gd name="connsiteX50" fmla="*/ 33338 w 152400"/>
                      <a:gd name="connsiteY50" fmla="*/ 81915 h 514351"/>
                      <a:gd name="connsiteX51" fmla="*/ 29527 w 152400"/>
                      <a:gd name="connsiteY51" fmla="*/ 74295 h 514351"/>
                      <a:gd name="connsiteX52" fmla="*/ 26670 w 152400"/>
                      <a:gd name="connsiteY52" fmla="*/ 69532 h 514351"/>
                      <a:gd name="connsiteX53" fmla="*/ 20002 w 152400"/>
                      <a:gd name="connsiteY53" fmla="*/ 57150 h 514351"/>
                      <a:gd name="connsiteX54" fmla="*/ 20002 w 152400"/>
                      <a:gd name="connsiteY54" fmla="*/ 56197 h 514351"/>
                      <a:gd name="connsiteX55" fmla="*/ 12382 w 152400"/>
                      <a:gd name="connsiteY55" fmla="*/ 49530 h 514351"/>
                      <a:gd name="connsiteX56" fmla="*/ 9525 w 152400"/>
                      <a:gd name="connsiteY56" fmla="*/ 47625 h 514351"/>
                      <a:gd name="connsiteX57" fmla="*/ 7620 w 152400"/>
                      <a:gd name="connsiteY57" fmla="*/ 44768 h 514351"/>
                      <a:gd name="connsiteX58" fmla="*/ 0 w 152400"/>
                      <a:gd name="connsiteY58" fmla="*/ 38100 h 514351"/>
                      <a:gd name="connsiteX59" fmla="*/ 28575 w 152400"/>
                      <a:gd name="connsiteY59" fmla="*/ 0 h 514351"/>
                      <a:gd name="connsiteX60" fmla="*/ 41910 w 152400"/>
                      <a:gd name="connsiteY60" fmla="*/ 12382 h 514351"/>
                      <a:gd name="connsiteX61" fmla="*/ 54292 w 152400"/>
                      <a:gd name="connsiteY61" fmla="*/ 22860 h 514351"/>
                      <a:gd name="connsiteX62" fmla="*/ 56197 w 152400"/>
                      <a:gd name="connsiteY62" fmla="*/ 24765 h 514351"/>
                      <a:gd name="connsiteX63" fmla="*/ 63817 w 152400"/>
                      <a:gd name="connsiteY63" fmla="*/ 37147 h 514351"/>
                      <a:gd name="connsiteX64" fmla="*/ 64770 w 152400"/>
                      <a:gd name="connsiteY64" fmla="*/ 40005 h 514351"/>
                      <a:gd name="connsiteX65" fmla="*/ 71438 w 152400"/>
                      <a:gd name="connsiteY65" fmla="*/ 50482 h 514351"/>
                      <a:gd name="connsiteX66" fmla="*/ 73342 w 152400"/>
                      <a:gd name="connsiteY66" fmla="*/ 53340 h 514351"/>
                      <a:gd name="connsiteX67" fmla="*/ 74295 w 152400"/>
                      <a:gd name="connsiteY67" fmla="*/ 53340 h 514351"/>
                      <a:gd name="connsiteX68" fmla="*/ 86677 w 152400"/>
                      <a:gd name="connsiteY68" fmla="*/ 65722 h 514351"/>
                      <a:gd name="connsiteX69" fmla="*/ 92392 w 152400"/>
                      <a:gd name="connsiteY69" fmla="*/ 80963 h 514351"/>
                      <a:gd name="connsiteX70" fmla="*/ 92392 w 152400"/>
                      <a:gd name="connsiteY70" fmla="*/ 82868 h 514351"/>
                      <a:gd name="connsiteX71" fmla="*/ 93345 w 152400"/>
                      <a:gd name="connsiteY71" fmla="*/ 83820 h 514351"/>
                      <a:gd name="connsiteX72" fmla="*/ 101917 w 152400"/>
                      <a:gd name="connsiteY72" fmla="*/ 96202 h 514351"/>
                      <a:gd name="connsiteX73" fmla="*/ 105727 w 152400"/>
                      <a:gd name="connsiteY73" fmla="*/ 112395 h 514351"/>
                      <a:gd name="connsiteX74" fmla="*/ 105727 w 152400"/>
                      <a:gd name="connsiteY74" fmla="*/ 113347 h 514351"/>
                      <a:gd name="connsiteX75" fmla="*/ 107632 w 152400"/>
                      <a:gd name="connsiteY75" fmla="*/ 118110 h 514351"/>
                      <a:gd name="connsiteX76" fmla="*/ 111442 w 152400"/>
                      <a:gd name="connsiteY76" fmla="*/ 125730 h 514351"/>
                      <a:gd name="connsiteX77" fmla="*/ 112395 w 152400"/>
                      <a:gd name="connsiteY77" fmla="*/ 127635 h 514351"/>
                      <a:gd name="connsiteX78" fmla="*/ 120967 w 152400"/>
                      <a:gd name="connsiteY78" fmla="*/ 141922 h 514351"/>
                      <a:gd name="connsiteX79" fmla="*/ 123825 w 152400"/>
                      <a:gd name="connsiteY79" fmla="*/ 153353 h 514351"/>
                      <a:gd name="connsiteX80" fmla="*/ 124777 w 152400"/>
                      <a:gd name="connsiteY80" fmla="*/ 158115 h 514351"/>
                      <a:gd name="connsiteX81" fmla="*/ 127635 w 152400"/>
                      <a:gd name="connsiteY81" fmla="*/ 168593 h 514351"/>
                      <a:gd name="connsiteX82" fmla="*/ 128588 w 152400"/>
                      <a:gd name="connsiteY82" fmla="*/ 174308 h 514351"/>
                      <a:gd name="connsiteX83" fmla="*/ 130492 w 152400"/>
                      <a:gd name="connsiteY83" fmla="*/ 178118 h 514351"/>
                      <a:gd name="connsiteX84" fmla="*/ 134302 w 152400"/>
                      <a:gd name="connsiteY84" fmla="*/ 189547 h 514351"/>
                      <a:gd name="connsiteX85" fmla="*/ 136207 w 152400"/>
                      <a:gd name="connsiteY85" fmla="*/ 200025 h 514351"/>
                      <a:gd name="connsiteX86" fmla="*/ 137160 w 152400"/>
                      <a:gd name="connsiteY86" fmla="*/ 205740 h 514351"/>
                      <a:gd name="connsiteX87" fmla="*/ 138113 w 152400"/>
                      <a:gd name="connsiteY87" fmla="*/ 210503 h 514351"/>
                      <a:gd name="connsiteX88" fmla="*/ 140017 w 152400"/>
                      <a:gd name="connsiteY88" fmla="*/ 220980 h 514351"/>
                      <a:gd name="connsiteX89" fmla="*/ 140970 w 152400"/>
                      <a:gd name="connsiteY89" fmla="*/ 234315 h 514351"/>
                      <a:gd name="connsiteX90" fmla="*/ 140970 w 152400"/>
                      <a:gd name="connsiteY90" fmla="*/ 238125 h 514351"/>
                      <a:gd name="connsiteX91" fmla="*/ 141922 w 152400"/>
                      <a:gd name="connsiteY91" fmla="*/ 245745 h 514351"/>
                      <a:gd name="connsiteX92" fmla="*/ 142875 w 152400"/>
                      <a:gd name="connsiteY92" fmla="*/ 254318 h 514351"/>
                      <a:gd name="connsiteX93" fmla="*/ 144780 w 152400"/>
                      <a:gd name="connsiteY93" fmla="*/ 270510 h 514351"/>
                      <a:gd name="connsiteX94" fmla="*/ 145732 w 152400"/>
                      <a:gd name="connsiteY94" fmla="*/ 276225 h 514351"/>
                      <a:gd name="connsiteX95" fmla="*/ 146685 w 152400"/>
                      <a:gd name="connsiteY95" fmla="*/ 285750 h 514351"/>
                      <a:gd name="connsiteX96" fmla="*/ 147638 w 152400"/>
                      <a:gd name="connsiteY96" fmla="*/ 291465 h 514351"/>
                      <a:gd name="connsiteX97" fmla="*/ 148590 w 152400"/>
                      <a:gd name="connsiteY97" fmla="*/ 301943 h 514351"/>
                      <a:gd name="connsiteX98" fmla="*/ 149542 w 152400"/>
                      <a:gd name="connsiteY98" fmla="*/ 306705 h 514351"/>
                      <a:gd name="connsiteX99" fmla="*/ 151447 w 152400"/>
                      <a:gd name="connsiteY99" fmla="*/ 318135 h 514351"/>
                      <a:gd name="connsiteX100" fmla="*/ 151447 w 152400"/>
                      <a:gd name="connsiteY100" fmla="*/ 330518 h 514351"/>
                      <a:gd name="connsiteX101" fmla="*/ 151447 w 152400"/>
                      <a:gd name="connsiteY101" fmla="*/ 335280 h 514351"/>
                      <a:gd name="connsiteX102" fmla="*/ 149542 w 152400"/>
                      <a:gd name="connsiteY102" fmla="*/ 349568 h 514351"/>
                      <a:gd name="connsiteX103" fmla="*/ 148590 w 152400"/>
                      <a:gd name="connsiteY103" fmla="*/ 352425 h 514351"/>
                      <a:gd name="connsiteX104" fmla="*/ 148590 w 152400"/>
                      <a:gd name="connsiteY104" fmla="*/ 368618 h 514351"/>
                      <a:gd name="connsiteX105" fmla="*/ 149542 w 152400"/>
                      <a:gd name="connsiteY105" fmla="*/ 373380 h 514351"/>
                      <a:gd name="connsiteX106" fmla="*/ 150495 w 152400"/>
                      <a:gd name="connsiteY106" fmla="*/ 384810 h 514351"/>
                      <a:gd name="connsiteX107" fmla="*/ 151447 w 152400"/>
                      <a:gd name="connsiteY107" fmla="*/ 390525 h 514351"/>
                      <a:gd name="connsiteX108" fmla="*/ 152400 w 152400"/>
                      <a:gd name="connsiteY108" fmla="*/ 401955 h 514351"/>
                      <a:gd name="connsiteX109" fmla="*/ 151447 w 152400"/>
                      <a:gd name="connsiteY109" fmla="*/ 413385 h 514351"/>
                      <a:gd name="connsiteX110" fmla="*/ 150495 w 152400"/>
                      <a:gd name="connsiteY110" fmla="*/ 418147 h 514351"/>
                      <a:gd name="connsiteX111" fmla="*/ 149542 w 152400"/>
                      <a:gd name="connsiteY111" fmla="*/ 429578 h 514351"/>
                      <a:gd name="connsiteX112" fmla="*/ 148590 w 152400"/>
                      <a:gd name="connsiteY112" fmla="*/ 434340 h 514351"/>
                      <a:gd name="connsiteX113" fmla="*/ 149542 w 152400"/>
                      <a:gd name="connsiteY113" fmla="*/ 436245 h 514351"/>
                      <a:gd name="connsiteX114" fmla="*/ 152400 w 152400"/>
                      <a:gd name="connsiteY114" fmla="*/ 451485 h 514351"/>
                      <a:gd name="connsiteX115" fmla="*/ 151447 w 152400"/>
                      <a:gd name="connsiteY115" fmla="*/ 464820 h 514351"/>
                      <a:gd name="connsiteX116" fmla="*/ 151447 w 152400"/>
                      <a:gd name="connsiteY116" fmla="*/ 467678 h 514351"/>
                      <a:gd name="connsiteX117" fmla="*/ 150495 w 152400"/>
                      <a:gd name="connsiteY117" fmla="*/ 482919 h 514351"/>
                      <a:gd name="connsiteX118" fmla="*/ 128588 w 152400"/>
                      <a:gd name="connsiteY118" fmla="*/ 514352 h 514351"/>
                      <a:gd name="connsiteX119" fmla="*/ 105727 w 152400"/>
                      <a:gd name="connsiteY119" fmla="*/ 484824 h 514351"/>
                      <a:gd name="connsiteX120" fmla="*/ 151447 w 152400"/>
                      <a:gd name="connsiteY120" fmla="*/ 484824 h 514351"/>
                      <a:gd name="connsiteX121" fmla="*/ 129540 w 152400"/>
                      <a:gd name="connsiteY121" fmla="*/ 466725 h 514351"/>
                      <a:gd name="connsiteX122" fmla="*/ 105727 w 152400"/>
                      <a:gd name="connsiteY122" fmla="*/ 484824 h 5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52400" h="514351">
                        <a:moveTo>
                          <a:pt x="128588" y="514352"/>
                        </a:moveTo>
                        <a:cubicBezTo>
                          <a:pt x="125730" y="514352"/>
                          <a:pt x="103822" y="513399"/>
                          <a:pt x="103822" y="484824"/>
                        </a:cubicBezTo>
                        <a:lnTo>
                          <a:pt x="105727" y="484824"/>
                        </a:lnTo>
                        <a:cubicBezTo>
                          <a:pt x="105727" y="483872"/>
                          <a:pt x="105727" y="481014"/>
                          <a:pt x="105727" y="473393"/>
                        </a:cubicBezTo>
                        <a:cubicBezTo>
                          <a:pt x="105727" y="469583"/>
                          <a:pt x="105727" y="466725"/>
                          <a:pt x="106680" y="463868"/>
                        </a:cubicBezTo>
                        <a:cubicBezTo>
                          <a:pt x="106680" y="461962"/>
                          <a:pt x="107632" y="460058"/>
                          <a:pt x="107632" y="458153"/>
                        </a:cubicBezTo>
                        <a:cubicBezTo>
                          <a:pt x="107632" y="457200"/>
                          <a:pt x="107632" y="457200"/>
                          <a:pt x="106680" y="456247"/>
                        </a:cubicBezTo>
                        <a:cubicBezTo>
                          <a:pt x="105727" y="452437"/>
                          <a:pt x="102870" y="446722"/>
                          <a:pt x="102870" y="440055"/>
                        </a:cubicBezTo>
                        <a:cubicBezTo>
                          <a:pt x="102870" y="436245"/>
                          <a:pt x="102870" y="432435"/>
                          <a:pt x="103822" y="428625"/>
                        </a:cubicBezTo>
                        <a:cubicBezTo>
                          <a:pt x="103822" y="426720"/>
                          <a:pt x="104775" y="424815"/>
                          <a:pt x="104775" y="422910"/>
                        </a:cubicBezTo>
                        <a:cubicBezTo>
                          <a:pt x="104775" y="419100"/>
                          <a:pt x="105727" y="415290"/>
                          <a:pt x="105727" y="411480"/>
                        </a:cubicBezTo>
                        <a:cubicBezTo>
                          <a:pt x="105727" y="409575"/>
                          <a:pt x="106680" y="407670"/>
                          <a:pt x="106680" y="406718"/>
                        </a:cubicBezTo>
                        <a:cubicBezTo>
                          <a:pt x="106680" y="404812"/>
                          <a:pt x="106680" y="402908"/>
                          <a:pt x="105727" y="401003"/>
                        </a:cubicBezTo>
                        <a:cubicBezTo>
                          <a:pt x="105727" y="397193"/>
                          <a:pt x="104775" y="393383"/>
                          <a:pt x="104775" y="389572"/>
                        </a:cubicBezTo>
                        <a:cubicBezTo>
                          <a:pt x="104775" y="387668"/>
                          <a:pt x="104775" y="386715"/>
                          <a:pt x="103822" y="384810"/>
                        </a:cubicBezTo>
                        <a:cubicBezTo>
                          <a:pt x="103822" y="381953"/>
                          <a:pt x="102870" y="377190"/>
                          <a:pt x="102870" y="373380"/>
                        </a:cubicBezTo>
                        <a:lnTo>
                          <a:pt x="102870" y="356235"/>
                        </a:lnTo>
                        <a:cubicBezTo>
                          <a:pt x="102870" y="350520"/>
                          <a:pt x="103822" y="345758"/>
                          <a:pt x="104775" y="341947"/>
                        </a:cubicBezTo>
                        <a:cubicBezTo>
                          <a:pt x="104775" y="340995"/>
                          <a:pt x="105727" y="340043"/>
                          <a:pt x="105727" y="339090"/>
                        </a:cubicBezTo>
                        <a:cubicBezTo>
                          <a:pt x="105727" y="338137"/>
                          <a:pt x="105727" y="336233"/>
                          <a:pt x="105727" y="334328"/>
                        </a:cubicBezTo>
                        <a:cubicBezTo>
                          <a:pt x="105727" y="331470"/>
                          <a:pt x="105727" y="328612"/>
                          <a:pt x="105727" y="325755"/>
                        </a:cubicBezTo>
                        <a:cubicBezTo>
                          <a:pt x="105727" y="323850"/>
                          <a:pt x="105727" y="322897"/>
                          <a:pt x="104775" y="320993"/>
                        </a:cubicBezTo>
                        <a:cubicBezTo>
                          <a:pt x="103822" y="317183"/>
                          <a:pt x="103822" y="314325"/>
                          <a:pt x="102870" y="310515"/>
                        </a:cubicBezTo>
                        <a:cubicBezTo>
                          <a:pt x="102870" y="308610"/>
                          <a:pt x="101917" y="306705"/>
                          <a:pt x="101917" y="303847"/>
                        </a:cubicBezTo>
                        <a:cubicBezTo>
                          <a:pt x="101917" y="300990"/>
                          <a:pt x="100965" y="298133"/>
                          <a:pt x="100965" y="295275"/>
                        </a:cubicBezTo>
                        <a:cubicBezTo>
                          <a:pt x="100965" y="293370"/>
                          <a:pt x="100013" y="290512"/>
                          <a:pt x="100013" y="288608"/>
                        </a:cubicBezTo>
                        <a:cubicBezTo>
                          <a:pt x="100013" y="285750"/>
                          <a:pt x="99060" y="282893"/>
                          <a:pt x="99060" y="280035"/>
                        </a:cubicBezTo>
                        <a:cubicBezTo>
                          <a:pt x="98107" y="275272"/>
                          <a:pt x="98107" y="270510"/>
                          <a:pt x="97155" y="265747"/>
                        </a:cubicBezTo>
                        <a:cubicBezTo>
                          <a:pt x="97155" y="262890"/>
                          <a:pt x="96202" y="260985"/>
                          <a:pt x="96202" y="258128"/>
                        </a:cubicBezTo>
                        <a:cubicBezTo>
                          <a:pt x="96202" y="255270"/>
                          <a:pt x="95250" y="252412"/>
                          <a:pt x="95250" y="249555"/>
                        </a:cubicBezTo>
                        <a:cubicBezTo>
                          <a:pt x="94297" y="244793"/>
                          <a:pt x="94297" y="241935"/>
                          <a:pt x="94297" y="238125"/>
                        </a:cubicBezTo>
                        <a:cubicBezTo>
                          <a:pt x="94297" y="237172"/>
                          <a:pt x="94297" y="235268"/>
                          <a:pt x="94297" y="234315"/>
                        </a:cubicBezTo>
                        <a:cubicBezTo>
                          <a:pt x="93345" y="231458"/>
                          <a:pt x="93345" y="227647"/>
                          <a:pt x="92392" y="224790"/>
                        </a:cubicBezTo>
                        <a:lnTo>
                          <a:pt x="91440" y="220028"/>
                        </a:lnTo>
                        <a:cubicBezTo>
                          <a:pt x="90488" y="217170"/>
                          <a:pt x="90488" y="214312"/>
                          <a:pt x="89535" y="211455"/>
                        </a:cubicBezTo>
                        <a:cubicBezTo>
                          <a:pt x="89535" y="209550"/>
                          <a:pt x="88582" y="207645"/>
                          <a:pt x="88582" y="204787"/>
                        </a:cubicBezTo>
                        <a:cubicBezTo>
                          <a:pt x="88582" y="203835"/>
                          <a:pt x="87630" y="201930"/>
                          <a:pt x="86677" y="200025"/>
                        </a:cubicBezTo>
                        <a:cubicBezTo>
                          <a:pt x="85725" y="197168"/>
                          <a:pt x="83820" y="194310"/>
                          <a:pt x="82867" y="190500"/>
                        </a:cubicBezTo>
                        <a:cubicBezTo>
                          <a:pt x="81915" y="187643"/>
                          <a:pt x="81915" y="184785"/>
                          <a:pt x="80963" y="181928"/>
                        </a:cubicBezTo>
                        <a:cubicBezTo>
                          <a:pt x="80963" y="180022"/>
                          <a:pt x="80010" y="178118"/>
                          <a:pt x="79057" y="175260"/>
                        </a:cubicBezTo>
                        <a:cubicBezTo>
                          <a:pt x="78105" y="172403"/>
                          <a:pt x="77152" y="169545"/>
                          <a:pt x="77152" y="166687"/>
                        </a:cubicBezTo>
                        <a:cubicBezTo>
                          <a:pt x="77152" y="164783"/>
                          <a:pt x="76200" y="163830"/>
                          <a:pt x="76200" y="161925"/>
                        </a:cubicBezTo>
                        <a:cubicBezTo>
                          <a:pt x="76200" y="160972"/>
                          <a:pt x="75247" y="160972"/>
                          <a:pt x="75247" y="160020"/>
                        </a:cubicBezTo>
                        <a:cubicBezTo>
                          <a:pt x="73342" y="157162"/>
                          <a:pt x="70485" y="153353"/>
                          <a:pt x="68580" y="148590"/>
                        </a:cubicBezTo>
                        <a:cubicBezTo>
                          <a:pt x="67627" y="146685"/>
                          <a:pt x="66675" y="144780"/>
                          <a:pt x="65722" y="142875"/>
                        </a:cubicBezTo>
                        <a:cubicBezTo>
                          <a:pt x="63817" y="140018"/>
                          <a:pt x="62865" y="137160"/>
                          <a:pt x="61913" y="134302"/>
                        </a:cubicBezTo>
                        <a:cubicBezTo>
                          <a:pt x="59055" y="127635"/>
                          <a:pt x="59055" y="121920"/>
                          <a:pt x="58102" y="118110"/>
                        </a:cubicBezTo>
                        <a:cubicBezTo>
                          <a:pt x="58102" y="118110"/>
                          <a:pt x="58102" y="118110"/>
                          <a:pt x="57150" y="117157"/>
                        </a:cubicBezTo>
                        <a:cubicBezTo>
                          <a:pt x="55245" y="114300"/>
                          <a:pt x="52388" y="111443"/>
                          <a:pt x="49530" y="106680"/>
                        </a:cubicBezTo>
                        <a:cubicBezTo>
                          <a:pt x="46672" y="101918"/>
                          <a:pt x="45720" y="97155"/>
                          <a:pt x="44767" y="93345"/>
                        </a:cubicBezTo>
                        <a:cubicBezTo>
                          <a:pt x="41910" y="91440"/>
                          <a:pt x="37147" y="87630"/>
                          <a:pt x="33338" y="81915"/>
                        </a:cubicBezTo>
                        <a:cubicBezTo>
                          <a:pt x="31432" y="79057"/>
                          <a:pt x="30480" y="77152"/>
                          <a:pt x="29527" y="74295"/>
                        </a:cubicBezTo>
                        <a:cubicBezTo>
                          <a:pt x="28575" y="72390"/>
                          <a:pt x="27622" y="70485"/>
                          <a:pt x="26670" y="69532"/>
                        </a:cubicBezTo>
                        <a:cubicBezTo>
                          <a:pt x="23813" y="64770"/>
                          <a:pt x="20955" y="60960"/>
                          <a:pt x="20002" y="57150"/>
                        </a:cubicBezTo>
                        <a:lnTo>
                          <a:pt x="20002" y="56197"/>
                        </a:lnTo>
                        <a:cubicBezTo>
                          <a:pt x="17145" y="54293"/>
                          <a:pt x="15240" y="52388"/>
                          <a:pt x="12382" y="49530"/>
                        </a:cubicBezTo>
                        <a:lnTo>
                          <a:pt x="9525" y="47625"/>
                        </a:lnTo>
                        <a:lnTo>
                          <a:pt x="7620" y="44768"/>
                        </a:lnTo>
                        <a:cubicBezTo>
                          <a:pt x="5715" y="41910"/>
                          <a:pt x="2857" y="40005"/>
                          <a:pt x="0" y="38100"/>
                        </a:cubicBezTo>
                        <a:lnTo>
                          <a:pt x="28575" y="0"/>
                        </a:lnTo>
                        <a:cubicBezTo>
                          <a:pt x="33338" y="3810"/>
                          <a:pt x="38100" y="7620"/>
                          <a:pt x="41910" y="12382"/>
                        </a:cubicBezTo>
                        <a:cubicBezTo>
                          <a:pt x="45720" y="15240"/>
                          <a:pt x="50482" y="19050"/>
                          <a:pt x="54292" y="22860"/>
                        </a:cubicBezTo>
                        <a:lnTo>
                          <a:pt x="56197" y="24765"/>
                        </a:lnTo>
                        <a:cubicBezTo>
                          <a:pt x="60007" y="29527"/>
                          <a:pt x="61913" y="33338"/>
                          <a:pt x="63817" y="37147"/>
                        </a:cubicBezTo>
                        <a:cubicBezTo>
                          <a:pt x="63817" y="38100"/>
                          <a:pt x="64770" y="39052"/>
                          <a:pt x="64770" y="40005"/>
                        </a:cubicBezTo>
                        <a:cubicBezTo>
                          <a:pt x="67627" y="43815"/>
                          <a:pt x="69532" y="47625"/>
                          <a:pt x="71438" y="50482"/>
                        </a:cubicBezTo>
                        <a:cubicBezTo>
                          <a:pt x="72390" y="51435"/>
                          <a:pt x="72390" y="52388"/>
                          <a:pt x="73342" y="53340"/>
                        </a:cubicBezTo>
                        <a:cubicBezTo>
                          <a:pt x="73342" y="53340"/>
                          <a:pt x="73342" y="53340"/>
                          <a:pt x="74295" y="53340"/>
                        </a:cubicBezTo>
                        <a:cubicBezTo>
                          <a:pt x="77152" y="55245"/>
                          <a:pt x="82867" y="59055"/>
                          <a:pt x="86677" y="65722"/>
                        </a:cubicBezTo>
                        <a:cubicBezTo>
                          <a:pt x="90488" y="71438"/>
                          <a:pt x="91440" y="77152"/>
                          <a:pt x="92392" y="80963"/>
                        </a:cubicBezTo>
                        <a:cubicBezTo>
                          <a:pt x="92392" y="81915"/>
                          <a:pt x="92392" y="81915"/>
                          <a:pt x="92392" y="82868"/>
                        </a:cubicBezTo>
                        <a:lnTo>
                          <a:pt x="93345" y="83820"/>
                        </a:lnTo>
                        <a:cubicBezTo>
                          <a:pt x="96202" y="86677"/>
                          <a:pt x="99060" y="90488"/>
                          <a:pt x="101917" y="96202"/>
                        </a:cubicBezTo>
                        <a:cubicBezTo>
                          <a:pt x="104775" y="102870"/>
                          <a:pt x="105727" y="108585"/>
                          <a:pt x="105727" y="112395"/>
                        </a:cubicBezTo>
                        <a:lnTo>
                          <a:pt x="105727" y="113347"/>
                        </a:lnTo>
                        <a:cubicBezTo>
                          <a:pt x="106680" y="115252"/>
                          <a:pt x="107632" y="116205"/>
                          <a:pt x="107632" y="118110"/>
                        </a:cubicBezTo>
                        <a:cubicBezTo>
                          <a:pt x="108585" y="120968"/>
                          <a:pt x="110490" y="122872"/>
                          <a:pt x="111442" y="125730"/>
                        </a:cubicBezTo>
                        <a:cubicBezTo>
                          <a:pt x="111442" y="126682"/>
                          <a:pt x="112395" y="126682"/>
                          <a:pt x="112395" y="127635"/>
                        </a:cubicBezTo>
                        <a:cubicBezTo>
                          <a:pt x="115252" y="130493"/>
                          <a:pt x="118110" y="135255"/>
                          <a:pt x="120967" y="141922"/>
                        </a:cubicBezTo>
                        <a:cubicBezTo>
                          <a:pt x="122872" y="145733"/>
                          <a:pt x="122872" y="149543"/>
                          <a:pt x="123825" y="153353"/>
                        </a:cubicBezTo>
                        <a:cubicBezTo>
                          <a:pt x="123825" y="155258"/>
                          <a:pt x="124777" y="157162"/>
                          <a:pt x="124777" y="158115"/>
                        </a:cubicBezTo>
                        <a:cubicBezTo>
                          <a:pt x="125730" y="161925"/>
                          <a:pt x="126682" y="165735"/>
                          <a:pt x="127635" y="168593"/>
                        </a:cubicBezTo>
                        <a:cubicBezTo>
                          <a:pt x="127635" y="170497"/>
                          <a:pt x="128588" y="172403"/>
                          <a:pt x="128588" y="174308"/>
                        </a:cubicBezTo>
                        <a:cubicBezTo>
                          <a:pt x="128588" y="176212"/>
                          <a:pt x="129540" y="177165"/>
                          <a:pt x="130492" y="178118"/>
                        </a:cubicBezTo>
                        <a:cubicBezTo>
                          <a:pt x="131445" y="180975"/>
                          <a:pt x="133350" y="184785"/>
                          <a:pt x="134302" y="189547"/>
                        </a:cubicBezTo>
                        <a:cubicBezTo>
                          <a:pt x="135255" y="193358"/>
                          <a:pt x="136207" y="197168"/>
                          <a:pt x="136207" y="200025"/>
                        </a:cubicBezTo>
                        <a:cubicBezTo>
                          <a:pt x="136207" y="201930"/>
                          <a:pt x="137160" y="203835"/>
                          <a:pt x="137160" y="205740"/>
                        </a:cubicBezTo>
                        <a:lnTo>
                          <a:pt x="138113" y="210503"/>
                        </a:lnTo>
                        <a:cubicBezTo>
                          <a:pt x="139065" y="214312"/>
                          <a:pt x="140017" y="218122"/>
                          <a:pt x="140017" y="220980"/>
                        </a:cubicBezTo>
                        <a:cubicBezTo>
                          <a:pt x="140970" y="226695"/>
                          <a:pt x="140970" y="231458"/>
                          <a:pt x="140970" y="234315"/>
                        </a:cubicBezTo>
                        <a:cubicBezTo>
                          <a:pt x="140970" y="235268"/>
                          <a:pt x="140970" y="237172"/>
                          <a:pt x="140970" y="238125"/>
                        </a:cubicBezTo>
                        <a:cubicBezTo>
                          <a:pt x="140970" y="240983"/>
                          <a:pt x="141922" y="242887"/>
                          <a:pt x="141922" y="245745"/>
                        </a:cubicBezTo>
                        <a:cubicBezTo>
                          <a:pt x="141922" y="248603"/>
                          <a:pt x="142875" y="251460"/>
                          <a:pt x="142875" y="254318"/>
                        </a:cubicBezTo>
                        <a:cubicBezTo>
                          <a:pt x="143827" y="260033"/>
                          <a:pt x="144780" y="264795"/>
                          <a:pt x="144780" y="270510"/>
                        </a:cubicBezTo>
                        <a:cubicBezTo>
                          <a:pt x="144780" y="272415"/>
                          <a:pt x="145732" y="274320"/>
                          <a:pt x="145732" y="276225"/>
                        </a:cubicBezTo>
                        <a:cubicBezTo>
                          <a:pt x="146685" y="279083"/>
                          <a:pt x="146685" y="282893"/>
                          <a:pt x="146685" y="285750"/>
                        </a:cubicBezTo>
                        <a:cubicBezTo>
                          <a:pt x="146685" y="287655"/>
                          <a:pt x="147638" y="289560"/>
                          <a:pt x="147638" y="291465"/>
                        </a:cubicBezTo>
                        <a:cubicBezTo>
                          <a:pt x="148590" y="295275"/>
                          <a:pt x="148590" y="298133"/>
                          <a:pt x="148590" y="301943"/>
                        </a:cubicBezTo>
                        <a:cubicBezTo>
                          <a:pt x="148590" y="303847"/>
                          <a:pt x="148590" y="304800"/>
                          <a:pt x="149542" y="306705"/>
                        </a:cubicBezTo>
                        <a:cubicBezTo>
                          <a:pt x="150495" y="309562"/>
                          <a:pt x="150495" y="313372"/>
                          <a:pt x="151447" y="318135"/>
                        </a:cubicBezTo>
                        <a:cubicBezTo>
                          <a:pt x="151447" y="321945"/>
                          <a:pt x="151447" y="326708"/>
                          <a:pt x="151447" y="330518"/>
                        </a:cubicBezTo>
                        <a:lnTo>
                          <a:pt x="151447" y="335280"/>
                        </a:lnTo>
                        <a:cubicBezTo>
                          <a:pt x="151447" y="340995"/>
                          <a:pt x="150495" y="345758"/>
                          <a:pt x="149542" y="349568"/>
                        </a:cubicBezTo>
                        <a:cubicBezTo>
                          <a:pt x="149542" y="350520"/>
                          <a:pt x="148590" y="351472"/>
                          <a:pt x="148590" y="352425"/>
                        </a:cubicBezTo>
                        <a:lnTo>
                          <a:pt x="148590" y="368618"/>
                        </a:lnTo>
                        <a:cubicBezTo>
                          <a:pt x="148590" y="370522"/>
                          <a:pt x="148590" y="371475"/>
                          <a:pt x="149542" y="373380"/>
                        </a:cubicBezTo>
                        <a:cubicBezTo>
                          <a:pt x="150495" y="377190"/>
                          <a:pt x="150495" y="381000"/>
                          <a:pt x="150495" y="384810"/>
                        </a:cubicBezTo>
                        <a:cubicBezTo>
                          <a:pt x="150495" y="386715"/>
                          <a:pt x="150495" y="388620"/>
                          <a:pt x="151447" y="390525"/>
                        </a:cubicBezTo>
                        <a:cubicBezTo>
                          <a:pt x="151447" y="394335"/>
                          <a:pt x="152400" y="397193"/>
                          <a:pt x="152400" y="401955"/>
                        </a:cubicBezTo>
                        <a:cubicBezTo>
                          <a:pt x="152400" y="405765"/>
                          <a:pt x="151447" y="409575"/>
                          <a:pt x="151447" y="413385"/>
                        </a:cubicBezTo>
                        <a:cubicBezTo>
                          <a:pt x="151447" y="415290"/>
                          <a:pt x="150495" y="417195"/>
                          <a:pt x="150495" y="418147"/>
                        </a:cubicBezTo>
                        <a:cubicBezTo>
                          <a:pt x="150495" y="421958"/>
                          <a:pt x="150495" y="425768"/>
                          <a:pt x="149542" y="429578"/>
                        </a:cubicBezTo>
                        <a:cubicBezTo>
                          <a:pt x="149542" y="431483"/>
                          <a:pt x="149542" y="432435"/>
                          <a:pt x="148590" y="434340"/>
                        </a:cubicBezTo>
                        <a:cubicBezTo>
                          <a:pt x="148590" y="435293"/>
                          <a:pt x="148590" y="435293"/>
                          <a:pt x="149542" y="436245"/>
                        </a:cubicBezTo>
                        <a:cubicBezTo>
                          <a:pt x="150495" y="440055"/>
                          <a:pt x="152400" y="445770"/>
                          <a:pt x="152400" y="451485"/>
                        </a:cubicBezTo>
                        <a:cubicBezTo>
                          <a:pt x="152400" y="457200"/>
                          <a:pt x="151447" y="461962"/>
                          <a:pt x="151447" y="464820"/>
                        </a:cubicBezTo>
                        <a:cubicBezTo>
                          <a:pt x="151447" y="465772"/>
                          <a:pt x="151447" y="466725"/>
                          <a:pt x="151447" y="467678"/>
                        </a:cubicBezTo>
                        <a:cubicBezTo>
                          <a:pt x="151447" y="474345"/>
                          <a:pt x="151447" y="479109"/>
                          <a:pt x="150495" y="482919"/>
                        </a:cubicBezTo>
                        <a:cubicBezTo>
                          <a:pt x="151447" y="513399"/>
                          <a:pt x="131445" y="514352"/>
                          <a:pt x="128588" y="514352"/>
                        </a:cubicBezTo>
                        <a:close/>
                        <a:moveTo>
                          <a:pt x="105727" y="484824"/>
                        </a:moveTo>
                        <a:lnTo>
                          <a:pt x="151447" y="484824"/>
                        </a:lnTo>
                        <a:cubicBezTo>
                          <a:pt x="150495" y="477203"/>
                          <a:pt x="141922" y="466725"/>
                          <a:pt x="129540" y="466725"/>
                        </a:cubicBezTo>
                        <a:cubicBezTo>
                          <a:pt x="116205" y="466725"/>
                          <a:pt x="107632" y="476250"/>
                          <a:pt x="105727" y="484824"/>
                        </a:cubicBezTo>
                        <a:close/>
                      </a:path>
                    </a:pathLst>
                  </a:custGeom>
                  <a:solidFill>
                    <a:srgbClr val="393E3C"/>
                  </a:solidFill>
                  <a:ln w="952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578C3F73-81EE-694D-B6D5-09E5306DAAC8}"/>
                      </a:ext>
                    </a:extLst>
                  </p:cNvPr>
                  <p:cNvSpPr/>
                  <p:nvPr/>
                </p:nvSpPr>
                <p:spPr>
                  <a:xfrm>
                    <a:off x="3820897" y="3596278"/>
                    <a:ext cx="386912" cy="387981"/>
                  </a:xfrm>
                  <a:custGeom>
                    <a:avLst/>
                    <a:gdLst>
                      <a:gd name="connsiteX0" fmla="*/ 326710 w 343854"/>
                      <a:gd name="connsiteY0" fmla="*/ 344805 h 344804"/>
                      <a:gd name="connsiteX1" fmla="*/ 326710 w 343854"/>
                      <a:gd name="connsiteY1" fmla="*/ 344805 h 344804"/>
                      <a:gd name="connsiteX2" fmla="*/ 311469 w 343854"/>
                      <a:gd name="connsiteY2" fmla="*/ 341947 h 344804"/>
                      <a:gd name="connsiteX3" fmla="*/ 309564 w 343854"/>
                      <a:gd name="connsiteY3" fmla="*/ 340995 h 344804"/>
                      <a:gd name="connsiteX4" fmla="*/ 305754 w 343854"/>
                      <a:gd name="connsiteY4" fmla="*/ 340995 h 344804"/>
                      <a:gd name="connsiteX5" fmla="*/ 293372 w 343854"/>
                      <a:gd name="connsiteY5" fmla="*/ 340995 h 344804"/>
                      <a:gd name="connsiteX6" fmla="*/ 281942 w 343854"/>
                      <a:gd name="connsiteY6" fmla="*/ 339090 h 344804"/>
                      <a:gd name="connsiteX7" fmla="*/ 277179 w 343854"/>
                      <a:gd name="connsiteY7" fmla="*/ 338138 h 344804"/>
                      <a:gd name="connsiteX8" fmla="*/ 271464 w 343854"/>
                      <a:gd name="connsiteY8" fmla="*/ 338138 h 344804"/>
                      <a:gd name="connsiteX9" fmla="*/ 260987 w 343854"/>
                      <a:gd name="connsiteY9" fmla="*/ 337185 h 344804"/>
                      <a:gd name="connsiteX10" fmla="*/ 251462 w 343854"/>
                      <a:gd name="connsiteY10" fmla="*/ 335280 h 344804"/>
                      <a:gd name="connsiteX11" fmla="*/ 244794 w 343854"/>
                      <a:gd name="connsiteY11" fmla="*/ 334327 h 344804"/>
                      <a:gd name="connsiteX12" fmla="*/ 239079 w 343854"/>
                      <a:gd name="connsiteY12" fmla="*/ 333375 h 344804"/>
                      <a:gd name="connsiteX13" fmla="*/ 228602 w 343854"/>
                      <a:gd name="connsiteY13" fmla="*/ 331470 h 344804"/>
                      <a:gd name="connsiteX14" fmla="*/ 222887 w 343854"/>
                      <a:gd name="connsiteY14" fmla="*/ 330517 h 344804"/>
                      <a:gd name="connsiteX15" fmla="*/ 211457 w 343854"/>
                      <a:gd name="connsiteY15" fmla="*/ 328613 h 344804"/>
                      <a:gd name="connsiteX16" fmla="*/ 197169 w 343854"/>
                      <a:gd name="connsiteY16" fmla="*/ 324802 h 344804"/>
                      <a:gd name="connsiteX17" fmla="*/ 195264 w 343854"/>
                      <a:gd name="connsiteY17" fmla="*/ 323850 h 344804"/>
                      <a:gd name="connsiteX18" fmla="*/ 190502 w 343854"/>
                      <a:gd name="connsiteY18" fmla="*/ 322897 h 344804"/>
                      <a:gd name="connsiteX19" fmla="*/ 179072 w 343854"/>
                      <a:gd name="connsiteY19" fmla="*/ 320040 h 344804"/>
                      <a:gd name="connsiteX20" fmla="*/ 174309 w 343854"/>
                      <a:gd name="connsiteY20" fmla="*/ 318135 h 344804"/>
                      <a:gd name="connsiteX21" fmla="*/ 162879 w 343854"/>
                      <a:gd name="connsiteY21" fmla="*/ 314325 h 344804"/>
                      <a:gd name="connsiteX22" fmla="*/ 145734 w 343854"/>
                      <a:gd name="connsiteY22" fmla="*/ 307657 h 344804"/>
                      <a:gd name="connsiteX23" fmla="*/ 134304 w 343854"/>
                      <a:gd name="connsiteY23" fmla="*/ 300990 h 344804"/>
                      <a:gd name="connsiteX24" fmla="*/ 130494 w 343854"/>
                      <a:gd name="connsiteY24" fmla="*/ 298132 h 344804"/>
                      <a:gd name="connsiteX25" fmla="*/ 120017 w 343854"/>
                      <a:gd name="connsiteY25" fmla="*/ 291465 h 344804"/>
                      <a:gd name="connsiteX26" fmla="*/ 116207 w 343854"/>
                      <a:gd name="connsiteY26" fmla="*/ 288607 h 344804"/>
                      <a:gd name="connsiteX27" fmla="*/ 112397 w 343854"/>
                      <a:gd name="connsiteY27" fmla="*/ 286702 h 344804"/>
                      <a:gd name="connsiteX28" fmla="*/ 99062 w 343854"/>
                      <a:gd name="connsiteY28" fmla="*/ 280035 h 344804"/>
                      <a:gd name="connsiteX29" fmla="*/ 89537 w 343854"/>
                      <a:gd name="connsiteY29" fmla="*/ 271463 h 344804"/>
                      <a:gd name="connsiteX30" fmla="*/ 85727 w 343854"/>
                      <a:gd name="connsiteY30" fmla="*/ 268605 h 344804"/>
                      <a:gd name="connsiteX31" fmla="*/ 83822 w 343854"/>
                      <a:gd name="connsiteY31" fmla="*/ 266700 h 344804"/>
                      <a:gd name="connsiteX32" fmla="*/ 73344 w 343854"/>
                      <a:gd name="connsiteY32" fmla="*/ 257175 h 344804"/>
                      <a:gd name="connsiteX33" fmla="*/ 72392 w 343854"/>
                      <a:gd name="connsiteY33" fmla="*/ 256222 h 344804"/>
                      <a:gd name="connsiteX34" fmla="*/ 61914 w 343854"/>
                      <a:gd name="connsiteY34" fmla="*/ 242888 h 344804"/>
                      <a:gd name="connsiteX35" fmla="*/ 51437 w 343854"/>
                      <a:gd name="connsiteY35" fmla="*/ 229552 h 344804"/>
                      <a:gd name="connsiteX36" fmla="*/ 41912 w 343854"/>
                      <a:gd name="connsiteY36" fmla="*/ 213360 h 344804"/>
                      <a:gd name="connsiteX37" fmla="*/ 40007 w 343854"/>
                      <a:gd name="connsiteY37" fmla="*/ 210502 h 344804"/>
                      <a:gd name="connsiteX38" fmla="*/ 33339 w 343854"/>
                      <a:gd name="connsiteY38" fmla="*/ 199072 h 344804"/>
                      <a:gd name="connsiteX39" fmla="*/ 28577 w 343854"/>
                      <a:gd name="connsiteY39" fmla="*/ 185738 h 344804"/>
                      <a:gd name="connsiteX40" fmla="*/ 27624 w 343854"/>
                      <a:gd name="connsiteY40" fmla="*/ 181927 h 344804"/>
                      <a:gd name="connsiteX41" fmla="*/ 25719 w 343854"/>
                      <a:gd name="connsiteY41" fmla="*/ 178117 h 344804"/>
                      <a:gd name="connsiteX42" fmla="*/ 20957 w 343854"/>
                      <a:gd name="connsiteY42" fmla="*/ 165735 h 344804"/>
                      <a:gd name="connsiteX43" fmla="*/ 18099 w 343854"/>
                      <a:gd name="connsiteY43" fmla="*/ 159067 h 344804"/>
                      <a:gd name="connsiteX44" fmla="*/ 15240 w 343854"/>
                      <a:gd name="connsiteY44" fmla="*/ 151447 h 344804"/>
                      <a:gd name="connsiteX45" fmla="*/ 13335 w 343854"/>
                      <a:gd name="connsiteY45" fmla="*/ 136207 h 344804"/>
                      <a:gd name="connsiteX46" fmla="*/ 13335 w 343854"/>
                      <a:gd name="connsiteY46" fmla="*/ 133350 h 344804"/>
                      <a:gd name="connsiteX47" fmla="*/ 12383 w 343854"/>
                      <a:gd name="connsiteY47" fmla="*/ 129540 h 344804"/>
                      <a:gd name="connsiteX48" fmla="*/ 8573 w 343854"/>
                      <a:gd name="connsiteY48" fmla="*/ 117157 h 344804"/>
                      <a:gd name="connsiteX49" fmla="*/ 7620 w 343854"/>
                      <a:gd name="connsiteY49" fmla="*/ 105727 h 344804"/>
                      <a:gd name="connsiteX50" fmla="*/ 6668 w 343854"/>
                      <a:gd name="connsiteY50" fmla="*/ 100013 h 344804"/>
                      <a:gd name="connsiteX51" fmla="*/ 5715 w 343854"/>
                      <a:gd name="connsiteY51" fmla="*/ 91440 h 344804"/>
                      <a:gd name="connsiteX52" fmla="*/ 4763 w 343854"/>
                      <a:gd name="connsiteY52" fmla="*/ 83820 h 344804"/>
                      <a:gd name="connsiteX53" fmla="*/ 4763 w 343854"/>
                      <a:gd name="connsiteY53" fmla="*/ 69532 h 344804"/>
                      <a:gd name="connsiteX54" fmla="*/ 4763 w 343854"/>
                      <a:gd name="connsiteY54" fmla="*/ 65722 h 344804"/>
                      <a:gd name="connsiteX55" fmla="*/ 3810 w 343854"/>
                      <a:gd name="connsiteY55" fmla="*/ 61913 h 344804"/>
                      <a:gd name="connsiteX56" fmla="*/ 1905 w 343854"/>
                      <a:gd name="connsiteY56" fmla="*/ 48577 h 344804"/>
                      <a:gd name="connsiteX57" fmla="*/ 1905 w 343854"/>
                      <a:gd name="connsiteY57" fmla="*/ 42863 h 344804"/>
                      <a:gd name="connsiteX58" fmla="*/ 1905 w 343854"/>
                      <a:gd name="connsiteY58" fmla="*/ 32385 h 344804"/>
                      <a:gd name="connsiteX59" fmla="*/ 953 w 343854"/>
                      <a:gd name="connsiteY59" fmla="*/ 28575 h 344804"/>
                      <a:gd name="connsiteX60" fmla="*/ 0 w 343854"/>
                      <a:gd name="connsiteY60" fmla="*/ 16192 h 344804"/>
                      <a:gd name="connsiteX61" fmla="*/ 0 w 343854"/>
                      <a:gd name="connsiteY61" fmla="*/ 0 h 344804"/>
                      <a:gd name="connsiteX62" fmla="*/ 47627 w 343854"/>
                      <a:gd name="connsiteY62" fmla="*/ 0 h 344804"/>
                      <a:gd name="connsiteX63" fmla="*/ 47627 w 343854"/>
                      <a:gd name="connsiteY63" fmla="*/ 16192 h 344804"/>
                      <a:gd name="connsiteX64" fmla="*/ 48579 w 343854"/>
                      <a:gd name="connsiteY64" fmla="*/ 20002 h 344804"/>
                      <a:gd name="connsiteX65" fmla="*/ 49532 w 343854"/>
                      <a:gd name="connsiteY65" fmla="*/ 31432 h 344804"/>
                      <a:gd name="connsiteX66" fmla="*/ 49532 w 343854"/>
                      <a:gd name="connsiteY66" fmla="*/ 42863 h 344804"/>
                      <a:gd name="connsiteX67" fmla="*/ 49532 w 343854"/>
                      <a:gd name="connsiteY67" fmla="*/ 47625 h 344804"/>
                      <a:gd name="connsiteX68" fmla="*/ 50484 w 343854"/>
                      <a:gd name="connsiteY68" fmla="*/ 51435 h 344804"/>
                      <a:gd name="connsiteX69" fmla="*/ 52389 w 343854"/>
                      <a:gd name="connsiteY69" fmla="*/ 61913 h 344804"/>
                      <a:gd name="connsiteX70" fmla="*/ 52389 w 343854"/>
                      <a:gd name="connsiteY70" fmla="*/ 71438 h 344804"/>
                      <a:gd name="connsiteX71" fmla="*/ 52389 w 343854"/>
                      <a:gd name="connsiteY71" fmla="*/ 76200 h 344804"/>
                      <a:gd name="connsiteX72" fmla="*/ 53342 w 343854"/>
                      <a:gd name="connsiteY72" fmla="*/ 86677 h 344804"/>
                      <a:gd name="connsiteX73" fmla="*/ 54294 w 343854"/>
                      <a:gd name="connsiteY73" fmla="*/ 93345 h 344804"/>
                      <a:gd name="connsiteX74" fmla="*/ 55247 w 343854"/>
                      <a:gd name="connsiteY74" fmla="*/ 100013 h 344804"/>
                      <a:gd name="connsiteX75" fmla="*/ 56199 w 343854"/>
                      <a:gd name="connsiteY75" fmla="*/ 108585 h 344804"/>
                      <a:gd name="connsiteX76" fmla="*/ 57152 w 343854"/>
                      <a:gd name="connsiteY76" fmla="*/ 112395 h 344804"/>
                      <a:gd name="connsiteX77" fmla="*/ 60962 w 343854"/>
                      <a:gd name="connsiteY77" fmla="*/ 123825 h 344804"/>
                      <a:gd name="connsiteX78" fmla="*/ 61914 w 343854"/>
                      <a:gd name="connsiteY78" fmla="*/ 135255 h 344804"/>
                      <a:gd name="connsiteX79" fmla="*/ 61914 w 343854"/>
                      <a:gd name="connsiteY79" fmla="*/ 138113 h 344804"/>
                      <a:gd name="connsiteX80" fmla="*/ 63819 w 343854"/>
                      <a:gd name="connsiteY80" fmla="*/ 143827 h 344804"/>
                      <a:gd name="connsiteX81" fmla="*/ 66677 w 343854"/>
                      <a:gd name="connsiteY81" fmla="*/ 153352 h 344804"/>
                      <a:gd name="connsiteX82" fmla="*/ 68582 w 343854"/>
                      <a:gd name="connsiteY82" fmla="*/ 158115 h 344804"/>
                      <a:gd name="connsiteX83" fmla="*/ 72392 w 343854"/>
                      <a:gd name="connsiteY83" fmla="*/ 166688 h 344804"/>
                      <a:gd name="connsiteX84" fmla="*/ 75249 w 343854"/>
                      <a:gd name="connsiteY84" fmla="*/ 176213 h 344804"/>
                      <a:gd name="connsiteX85" fmla="*/ 76202 w 343854"/>
                      <a:gd name="connsiteY85" fmla="*/ 180022 h 344804"/>
                      <a:gd name="connsiteX86" fmla="*/ 79059 w 343854"/>
                      <a:gd name="connsiteY86" fmla="*/ 184785 h 344804"/>
                      <a:gd name="connsiteX87" fmla="*/ 83822 w 343854"/>
                      <a:gd name="connsiteY87" fmla="*/ 191452 h 344804"/>
                      <a:gd name="connsiteX88" fmla="*/ 91442 w 343854"/>
                      <a:gd name="connsiteY88" fmla="*/ 203835 h 344804"/>
                      <a:gd name="connsiteX89" fmla="*/ 99062 w 343854"/>
                      <a:gd name="connsiteY89" fmla="*/ 214313 h 344804"/>
                      <a:gd name="connsiteX90" fmla="*/ 100014 w 343854"/>
                      <a:gd name="connsiteY90" fmla="*/ 216217 h 344804"/>
                      <a:gd name="connsiteX91" fmla="*/ 107634 w 343854"/>
                      <a:gd name="connsiteY91" fmla="*/ 225742 h 344804"/>
                      <a:gd name="connsiteX92" fmla="*/ 115254 w 343854"/>
                      <a:gd name="connsiteY92" fmla="*/ 232410 h 344804"/>
                      <a:gd name="connsiteX93" fmla="*/ 118112 w 343854"/>
                      <a:gd name="connsiteY93" fmla="*/ 234315 h 344804"/>
                      <a:gd name="connsiteX94" fmla="*/ 122874 w 343854"/>
                      <a:gd name="connsiteY94" fmla="*/ 239077 h 344804"/>
                      <a:gd name="connsiteX95" fmla="*/ 127637 w 343854"/>
                      <a:gd name="connsiteY95" fmla="*/ 243840 h 344804"/>
                      <a:gd name="connsiteX96" fmla="*/ 130494 w 343854"/>
                      <a:gd name="connsiteY96" fmla="*/ 245745 h 344804"/>
                      <a:gd name="connsiteX97" fmla="*/ 139067 w 343854"/>
                      <a:gd name="connsiteY97" fmla="*/ 250507 h 344804"/>
                      <a:gd name="connsiteX98" fmla="*/ 147639 w 343854"/>
                      <a:gd name="connsiteY98" fmla="*/ 256222 h 344804"/>
                      <a:gd name="connsiteX99" fmla="*/ 151449 w 343854"/>
                      <a:gd name="connsiteY99" fmla="*/ 258127 h 344804"/>
                      <a:gd name="connsiteX100" fmla="*/ 160022 w 343854"/>
                      <a:gd name="connsiteY100" fmla="*/ 262890 h 344804"/>
                      <a:gd name="connsiteX101" fmla="*/ 163832 w 343854"/>
                      <a:gd name="connsiteY101" fmla="*/ 265747 h 344804"/>
                      <a:gd name="connsiteX102" fmla="*/ 177167 w 343854"/>
                      <a:gd name="connsiteY102" fmla="*/ 270510 h 344804"/>
                      <a:gd name="connsiteX103" fmla="*/ 185739 w 343854"/>
                      <a:gd name="connsiteY103" fmla="*/ 273367 h 344804"/>
                      <a:gd name="connsiteX104" fmla="*/ 191454 w 343854"/>
                      <a:gd name="connsiteY104" fmla="*/ 275272 h 344804"/>
                      <a:gd name="connsiteX105" fmla="*/ 199074 w 343854"/>
                      <a:gd name="connsiteY105" fmla="*/ 277177 h 344804"/>
                      <a:gd name="connsiteX106" fmla="*/ 205742 w 343854"/>
                      <a:gd name="connsiteY106" fmla="*/ 279082 h 344804"/>
                      <a:gd name="connsiteX107" fmla="*/ 207647 w 343854"/>
                      <a:gd name="connsiteY107" fmla="*/ 280035 h 344804"/>
                      <a:gd name="connsiteX108" fmla="*/ 220029 w 343854"/>
                      <a:gd name="connsiteY108" fmla="*/ 282892 h 344804"/>
                      <a:gd name="connsiteX109" fmla="*/ 226697 w 343854"/>
                      <a:gd name="connsiteY109" fmla="*/ 283845 h 344804"/>
                      <a:gd name="connsiteX110" fmla="*/ 235269 w 343854"/>
                      <a:gd name="connsiteY110" fmla="*/ 284797 h 344804"/>
                      <a:gd name="connsiteX111" fmla="*/ 242889 w 343854"/>
                      <a:gd name="connsiteY111" fmla="*/ 285750 h 344804"/>
                      <a:gd name="connsiteX112" fmla="*/ 250509 w 343854"/>
                      <a:gd name="connsiteY112" fmla="*/ 286702 h 344804"/>
                      <a:gd name="connsiteX113" fmla="*/ 259082 w 343854"/>
                      <a:gd name="connsiteY113" fmla="*/ 287655 h 344804"/>
                      <a:gd name="connsiteX114" fmla="*/ 266702 w 343854"/>
                      <a:gd name="connsiteY114" fmla="*/ 288607 h 344804"/>
                      <a:gd name="connsiteX115" fmla="*/ 274322 w 343854"/>
                      <a:gd name="connsiteY115" fmla="*/ 289560 h 344804"/>
                      <a:gd name="connsiteX116" fmla="*/ 281942 w 343854"/>
                      <a:gd name="connsiteY116" fmla="*/ 290513 h 344804"/>
                      <a:gd name="connsiteX117" fmla="*/ 291467 w 343854"/>
                      <a:gd name="connsiteY117" fmla="*/ 291465 h 344804"/>
                      <a:gd name="connsiteX118" fmla="*/ 297182 w 343854"/>
                      <a:gd name="connsiteY118" fmla="*/ 292417 h 344804"/>
                      <a:gd name="connsiteX119" fmla="*/ 305754 w 343854"/>
                      <a:gd name="connsiteY119" fmla="*/ 292417 h 344804"/>
                      <a:gd name="connsiteX120" fmla="*/ 311469 w 343854"/>
                      <a:gd name="connsiteY120" fmla="*/ 292417 h 344804"/>
                      <a:gd name="connsiteX121" fmla="*/ 326710 w 343854"/>
                      <a:gd name="connsiteY121" fmla="*/ 295275 h 344804"/>
                      <a:gd name="connsiteX122" fmla="*/ 328614 w 343854"/>
                      <a:gd name="connsiteY122" fmla="*/ 296227 h 344804"/>
                      <a:gd name="connsiteX123" fmla="*/ 331472 w 343854"/>
                      <a:gd name="connsiteY123" fmla="*/ 295275 h 344804"/>
                      <a:gd name="connsiteX124" fmla="*/ 343854 w 343854"/>
                      <a:gd name="connsiteY124" fmla="*/ 293370 h 344804"/>
                      <a:gd name="connsiteX125" fmla="*/ 343854 w 343854"/>
                      <a:gd name="connsiteY125" fmla="*/ 340995 h 344804"/>
                      <a:gd name="connsiteX126" fmla="*/ 340044 w 343854"/>
                      <a:gd name="connsiteY126" fmla="*/ 341947 h 344804"/>
                      <a:gd name="connsiteX127" fmla="*/ 326710 w 343854"/>
                      <a:gd name="connsiteY127" fmla="*/ 344805 h 34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43854" h="344804">
                        <a:moveTo>
                          <a:pt x="326710" y="344805"/>
                        </a:moveTo>
                        <a:cubicBezTo>
                          <a:pt x="326710" y="344805"/>
                          <a:pt x="325757" y="344805"/>
                          <a:pt x="326710" y="344805"/>
                        </a:cubicBezTo>
                        <a:cubicBezTo>
                          <a:pt x="320042" y="344805"/>
                          <a:pt x="315279" y="342900"/>
                          <a:pt x="311469" y="341947"/>
                        </a:cubicBezTo>
                        <a:cubicBezTo>
                          <a:pt x="310517" y="341947"/>
                          <a:pt x="310517" y="341947"/>
                          <a:pt x="309564" y="340995"/>
                        </a:cubicBezTo>
                        <a:lnTo>
                          <a:pt x="305754" y="340995"/>
                        </a:lnTo>
                        <a:cubicBezTo>
                          <a:pt x="301944" y="340995"/>
                          <a:pt x="297182" y="340995"/>
                          <a:pt x="293372" y="340995"/>
                        </a:cubicBezTo>
                        <a:cubicBezTo>
                          <a:pt x="288610" y="340995"/>
                          <a:pt x="284799" y="340042"/>
                          <a:pt x="281942" y="339090"/>
                        </a:cubicBezTo>
                        <a:cubicBezTo>
                          <a:pt x="280037" y="339090"/>
                          <a:pt x="278132" y="338138"/>
                          <a:pt x="277179" y="338138"/>
                        </a:cubicBezTo>
                        <a:cubicBezTo>
                          <a:pt x="275274" y="338138"/>
                          <a:pt x="273369" y="338138"/>
                          <a:pt x="271464" y="338138"/>
                        </a:cubicBezTo>
                        <a:cubicBezTo>
                          <a:pt x="267654" y="338138"/>
                          <a:pt x="263844" y="338138"/>
                          <a:pt x="260987" y="337185"/>
                        </a:cubicBezTo>
                        <a:cubicBezTo>
                          <a:pt x="257177" y="337185"/>
                          <a:pt x="254319" y="336232"/>
                          <a:pt x="251462" y="335280"/>
                        </a:cubicBezTo>
                        <a:cubicBezTo>
                          <a:pt x="249557" y="335280"/>
                          <a:pt x="247652" y="334327"/>
                          <a:pt x="244794" y="334327"/>
                        </a:cubicBezTo>
                        <a:cubicBezTo>
                          <a:pt x="242889" y="334327"/>
                          <a:pt x="240984" y="334327"/>
                          <a:pt x="239079" y="333375"/>
                        </a:cubicBezTo>
                        <a:cubicBezTo>
                          <a:pt x="235269" y="333375"/>
                          <a:pt x="232412" y="332422"/>
                          <a:pt x="228602" y="331470"/>
                        </a:cubicBezTo>
                        <a:cubicBezTo>
                          <a:pt x="226697" y="331470"/>
                          <a:pt x="224792" y="330517"/>
                          <a:pt x="222887" y="330517"/>
                        </a:cubicBezTo>
                        <a:cubicBezTo>
                          <a:pt x="219077" y="330517"/>
                          <a:pt x="215267" y="329565"/>
                          <a:pt x="211457" y="328613"/>
                        </a:cubicBezTo>
                        <a:cubicBezTo>
                          <a:pt x="206694" y="327660"/>
                          <a:pt x="201932" y="326707"/>
                          <a:pt x="197169" y="324802"/>
                        </a:cubicBezTo>
                        <a:lnTo>
                          <a:pt x="195264" y="323850"/>
                        </a:lnTo>
                        <a:cubicBezTo>
                          <a:pt x="193359" y="323850"/>
                          <a:pt x="191454" y="322897"/>
                          <a:pt x="190502" y="322897"/>
                        </a:cubicBezTo>
                        <a:cubicBezTo>
                          <a:pt x="186692" y="321945"/>
                          <a:pt x="182882" y="320992"/>
                          <a:pt x="179072" y="320040"/>
                        </a:cubicBezTo>
                        <a:lnTo>
                          <a:pt x="174309" y="318135"/>
                        </a:lnTo>
                        <a:cubicBezTo>
                          <a:pt x="170499" y="317182"/>
                          <a:pt x="166689" y="316230"/>
                          <a:pt x="162879" y="314325"/>
                        </a:cubicBezTo>
                        <a:cubicBezTo>
                          <a:pt x="158117" y="312420"/>
                          <a:pt x="152402" y="310515"/>
                          <a:pt x="145734" y="307657"/>
                        </a:cubicBezTo>
                        <a:cubicBezTo>
                          <a:pt x="140972" y="305752"/>
                          <a:pt x="137162" y="302895"/>
                          <a:pt x="134304" y="300990"/>
                        </a:cubicBezTo>
                        <a:cubicBezTo>
                          <a:pt x="133352" y="300038"/>
                          <a:pt x="131447" y="299085"/>
                          <a:pt x="130494" y="298132"/>
                        </a:cubicBezTo>
                        <a:cubicBezTo>
                          <a:pt x="125732" y="296227"/>
                          <a:pt x="122874" y="293370"/>
                          <a:pt x="120017" y="291465"/>
                        </a:cubicBezTo>
                        <a:cubicBezTo>
                          <a:pt x="119064" y="290513"/>
                          <a:pt x="118112" y="289560"/>
                          <a:pt x="116207" y="288607"/>
                        </a:cubicBezTo>
                        <a:cubicBezTo>
                          <a:pt x="115254" y="287655"/>
                          <a:pt x="113349" y="287655"/>
                          <a:pt x="112397" y="286702"/>
                        </a:cubicBezTo>
                        <a:cubicBezTo>
                          <a:pt x="108587" y="284797"/>
                          <a:pt x="103824" y="282892"/>
                          <a:pt x="99062" y="280035"/>
                        </a:cubicBezTo>
                        <a:cubicBezTo>
                          <a:pt x="95252" y="277177"/>
                          <a:pt x="91442" y="274320"/>
                          <a:pt x="89537" y="271463"/>
                        </a:cubicBezTo>
                        <a:cubicBezTo>
                          <a:pt x="88584" y="270510"/>
                          <a:pt x="87632" y="269557"/>
                          <a:pt x="85727" y="268605"/>
                        </a:cubicBezTo>
                        <a:lnTo>
                          <a:pt x="83822" y="266700"/>
                        </a:lnTo>
                        <a:cubicBezTo>
                          <a:pt x="80012" y="263842"/>
                          <a:pt x="76202" y="260032"/>
                          <a:pt x="73344" y="257175"/>
                        </a:cubicBezTo>
                        <a:lnTo>
                          <a:pt x="72392" y="256222"/>
                        </a:lnTo>
                        <a:cubicBezTo>
                          <a:pt x="68582" y="251460"/>
                          <a:pt x="65724" y="247650"/>
                          <a:pt x="61914" y="242888"/>
                        </a:cubicBezTo>
                        <a:cubicBezTo>
                          <a:pt x="58104" y="238125"/>
                          <a:pt x="54294" y="233363"/>
                          <a:pt x="51437" y="229552"/>
                        </a:cubicBezTo>
                        <a:cubicBezTo>
                          <a:pt x="47627" y="223838"/>
                          <a:pt x="44769" y="219075"/>
                          <a:pt x="41912" y="213360"/>
                        </a:cubicBezTo>
                        <a:cubicBezTo>
                          <a:pt x="41912" y="212407"/>
                          <a:pt x="40959" y="211455"/>
                          <a:pt x="40007" y="210502"/>
                        </a:cubicBezTo>
                        <a:cubicBezTo>
                          <a:pt x="38102" y="207645"/>
                          <a:pt x="35244" y="203835"/>
                          <a:pt x="33339" y="199072"/>
                        </a:cubicBezTo>
                        <a:cubicBezTo>
                          <a:pt x="31434" y="194310"/>
                          <a:pt x="29529" y="189547"/>
                          <a:pt x="28577" y="185738"/>
                        </a:cubicBezTo>
                        <a:cubicBezTo>
                          <a:pt x="28577" y="184785"/>
                          <a:pt x="27624" y="182880"/>
                          <a:pt x="27624" y="181927"/>
                        </a:cubicBezTo>
                        <a:cubicBezTo>
                          <a:pt x="26672" y="180022"/>
                          <a:pt x="26672" y="179070"/>
                          <a:pt x="25719" y="178117"/>
                        </a:cubicBezTo>
                        <a:cubicBezTo>
                          <a:pt x="23814" y="175260"/>
                          <a:pt x="21909" y="171450"/>
                          <a:pt x="20957" y="165735"/>
                        </a:cubicBezTo>
                        <a:cubicBezTo>
                          <a:pt x="20004" y="162877"/>
                          <a:pt x="19052" y="160972"/>
                          <a:pt x="18099" y="159067"/>
                        </a:cubicBezTo>
                        <a:cubicBezTo>
                          <a:pt x="17147" y="156210"/>
                          <a:pt x="16193" y="154305"/>
                          <a:pt x="15240" y="151447"/>
                        </a:cubicBezTo>
                        <a:cubicBezTo>
                          <a:pt x="13335" y="145732"/>
                          <a:pt x="13335" y="140017"/>
                          <a:pt x="13335" y="136207"/>
                        </a:cubicBezTo>
                        <a:cubicBezTo>
                          <a:pt x="13335" y="135255"/>
                          <a:pt x="13335" y="134302"/>
                          <a:pt x="13335" y="133350"/>
                        </a:cubicBezTo>
                        <a:cubicBezTo>
                          <a:pt x="13335" y="132397"/>
                          <a:pt x="12383" y="131445"/>
                          <a:pt x="12383" y="129540"/>
                        </a:cubicBezTo>
                        <a:cubicBezTo>
                          <a:pt x="11430" y="125730"/>
                          <a:pt x="9525" y="121920"/>
                          <a:pt x="8573" y="117157"/>
                        </a:cubicBezTo>
                        <a:cubicBezTo>
                          <a:pt x="7620" y="113347"/>
                          <a:pt x="7620" y="109538"/>
                          <a:pt x="7620" y="105727"/>
                        </a:cubicBezTo>
                        <a:cubicBezTo>
                          <a:pt x="7620" y="103822"/>
                          <a:pt x="7620" y="101917"/>
                          <a:pt x="6668" y="100013"/>
                        </a:cubicBezTo>
                        <a:cubicBezTo>
                          <a:pt x="6668" y="97155"/>
                          <a:pt x="5715" y="94297"/>
                          <a:pt x="5715" y="91440"/>
                        </a:cubicBezTo>
                        <a:cubicBezTo>
                          <a:pt x="5715" y="88582"/>
                          <a:pt x="5715" y="86677"/>
                          <a:pt x="4763" y="83820"/>
                        </a:cubicBezTo>
                        <a:cubicBezTo>
                          <a:pt x="3810" y="78105"/>
                          <a:pt x="3810" y="73342"/>
                          <a:pt x="4763" y="69532"/>
                        </a:cubicBezTo>
                        <a:cubicBezTo>
                          <a:pt x="4763" y="67627"/>
                          <a:pt x="4763" y="66675"/>
                          <a:pt x="4763" y="65722"/>
                        </a:cubicBezTo>
                        <a:cubicBezTo>
                          <a:pt x="4763" y="64770"/>
                          <a:pt x="4763" y="62865"/>
                          <a:pt x="3810" y="61913"/>
                        </a:cubicBezTo>
                        <a:cubicBezTo>
                          <a:pt x="2858" y="58102"/>
                          <a:pt x="1905" y="54292"/>
                          <a:pt x="1905" y="48577"/>
                        </a:cubicBezTo>
                        <a:lnTo>
                          <a:pt x="1905" y="42863"/>
                        </a:lnTo>
                        <a:cubicBezTo>
                          <a:pt x="1905" y="39052"/>
                          <a:pt x="1905" y="36195"/>
                          <a:pt x="1905" y="32385"/>
                        </a:cubicBezTo>
                        <a:cubicBezTo>
                          <a:pt x="1905" y="31432"/>
                          <a:pt x="1905" y="29527"/>
                          <a:pt x="953" y="28575"/>
                        </a:cubicBezTo>
                        <a:cubicBezTo>
                          <a:pt x="0" y="24765"/>
                          <a:pt x="0" y="20955"/>
                          <a:pt x="0" y="16192"/>
                        </a:cubicBezTo>
                        <a:lnTo>
                          <a:pt x="0" y="0"/>
                        </a:lnTo>
                        <a:lnTo>
                          <a:pt x="47627" y="0"/>
                        </a:lnTo>
                        <a:lnTo>
                          <a:pt x="47627" y="16192"/>
                        </a:lnTo>
                        <a:cubicBezTo>
                          <a:pt x="47627" y="17145"/>
                          <a:pt x="47627" y="19050"/>
                          <a:pt x="48579" y="20002"/>
                        </a:cubicBezTo>
                        <a:cubicBezTo>
                          <a:pt x="49532" y="22860"/>
                          <a:pt x="49532" y="26670"/>
                          <a:pt x="49532" y="31432"/>
                        </a:cubicBezTo>
                        <a:cubicBezTo>
                          <a:pt x="49532" y="35242"/>
                          <a:pt x="49532" y="39052"/>
                          <a:pt x="49532" y="42863"/>
                        </a:cubicBezTo>
                        <a:lnTo>
                          <a:pt x="49532" y="47625"/>
                        </a:lnTo>
                        <a:cubicBezTo>
                          <a:pt x="49532" y="48577"/>
                          <a:pt x="49532" y="50482"/>
                          <a:pt x="50484" y="51435"/>
                        </a:cubicBezTo>
                        <a:cubicBezTo>
                          <a:pt x="51437" y="54292"/>
                          <a:pt x="51437" y="58102"/>
                          <a:pt x="52389" y="61913"/>
                        </a:cubicBezTo>
                        <a:cubicBezTo>
                          <a:pt x="52389" y="64770"/>
                          <a:pt x="52389" y="67627"/>
                          <a:pt x="52389" y="71438"/>
                        </a:cubicBezTo>
                        <a:cubicBezTo>
                          <a:pt x="52389" y="73342"/>
                          <a:pt x="52389" y="75247"/>
                          <a:pt x="52389" y="76200"/>
                        </a:cubicBezTo>
                        <a:cubicBezTo>
                          <a:pt x="53342" y="79057"/>
                          <a:pt x="53342" y="82867"/>
                          <a:pt x="53342" y="86677"/>
                        </a:cubicBezTo>
                        <a:cubicBezTo>
                          <a:pt x="53342" y="88582"/>
                          <a:pt x="53342" y="90488"/>
                          <a:pt x="54294" y="93345"/>
                        </a:cubicBezTo>
                        <a:cubicBezTo>
                          <a:pt x="54294" y="95250"/>
                          <a:pt x="55247" y="98107"/>
                          <a:pt x="55247" y="100013"/>
                        </a:cubicBezTo>
                        <a:cubicBezTo>
                          <a:pt x="55247" y="102870"/>
                          <a:pt x="56199" y="105727"/>
                          <a:pt x="56199" y="108585"/>
                        </a:cubicBezTo>
                        <a:cubicBezTo>
                          <a:pt x="56199" y="109538"/>
                          <a:pt x="57152" y="110490"/>
                          <a:pt x="57152" y="112395"/>
                        </a:cubicBezTo>
                        <a:cubicBezTo>
                          <a:pt x="58104" y="115252"/>
                          <a:pt x="60009" y="119063"/>
                          <a:pt x="60962" y="123825"/>
                        </a:cubicBezTo>
                        <a:cubicBezTo>
                          <a:pt x="61914" y="128588"/>
                          <a:pt x="61914" y="132397"/>
                          <a:pt x="61914" y="135255"/>
                        </a:cubicBezTo>
                        <a:cubicBezTo>
                          <a:pt x="61914" y="136207"/>
                          <a:pt x="61914" y="137160"/>
                          <a:pt x="61914" y="138113"/>
                        </a:cubicBezTo>
                        <a:cubicBezTo>
                          <a:pt x="61914" y="139065"/>
                          <a:pt x="62867" y="141922"/>
                          <a:pt x="63819" y="143827"/>
                        </a:cubicBezTo>
                        <a:cubicBezTo>
                          <a:pt x="64772" y="146685"/>
                          <a:pt x="65724" y="150495"/>
                          <a:pt x="66677" y="153352"/>
                        </a:cubicBezTo>
                        <a:cubicBezTo>
                          <a:pt x="66677" y="154305"/>
                          <a:pt x="67629" y="156210"/>
                          <a:pt x="68582" y="158115"/>
                        </a:cubicBezTo>
                        <a:cubicBezTo>
                          <a:pt x="69534" y="160972"/>
                          <a:pt x="71439" y="163830"/>
                          <a:pt x="72392" y="166688"/>
                        </a:cubicBezTo>
                        <a:cubicBezTo>
                          <a:pt x="73344" y="169545"/>
                          <a:pt x="74297" y="173355"/>
                          <a:pt x="75249" y="176213"/>
                        </a:cubicBezTo>
                        <a:cubicBezTo>
                          <a:pt x="75249" y="178117"/>
                          <a:pt x="76202" y="180022"/>
                          <a:pt x="76202" y="180022"/>
                        </a:cubicBezTo>
                        <a:cubicBezTo>
                          <a:pt x="77154" y="180975"/>
                          <a:pt x="78107" y="182880"/>
                          <a:pt x="79059" y="184785"/>
                        </a:cubicBezTo>
                        <a:cubicBezTo>
                          <a:pt x="80964" y="186690"/>
                          <a:pt x="81917" y="189547"/>
                          <a:pt x="83822" y="191452"/>
                        </a:cubicBezTo>
                        <a:cubicBezTo>
                          <a:pt x="86679" y="196215"/>
                          <a:pt x="88584" y="200025"/>
                          <a:pt x="91442" y="203835"/>
                        </a:cubicBezTo>
                        <a:cubicBezTo>
                          <a:pt x="93347" y="206692"/>
                          <a:pt x="96204" y="210502"/>
                          <a:pt x="99062" y="214313"/>
                        </a:cubicBezTo>
                        <a:lnTo>
                          <a:pt x="100014" y="216217"/>
                        </a:lnTo>
                        <a:cubicBezTo>
                          <a:pt x="101919" y="220027"/>
                          <a:pt x="104777" y="222885"/>
                          <a:pt x="107634" y="225742"/>
                        </a:cubicBezTo>
                        <a:cubicBezTo>
                          <a:pt x="109539" y="227647"/>
                          <a:pt x="112397" y="230505"/>
                          <a:pt x="115254" y="232410"/>
                        </a:cubicBezTo>
                        <a:lnTo>
                          <a:pt x="118112" y="234315"/>
                        </a:lnTo>
                        <a:cubicBezTo>
                          <a:pt x="120017" y="236220"/>
                          <a:pt x="121922" y="237172"/>
                          <a:pt x="122874" y="239077"/>
                        </a:cubicBezTo>
                        <a:cubicBezTo>
                          <a:pt x="124779" y="240982"/>
                          <a:pt x="126684" y="242888"/>
                          <a:pt x="127637" y="243840"/>
                        </a:cubicBezTo>
                        <a:cubicBezTo>
                          <a:pt x="128589" y="244792"/>
                          <a:pt x="129542" y="244792"/>
                          <a:pt x="130494" y="245745"/>
                        </a:cubicBezTo>
                        <a:cubicBezTo>
                          <a:pt x="133352" y="246697"/>
                          <a:pt x="136209" y="248602"/>
                          <a:pt x="139067" y="250507"/>
                        </a:cubicBezTo>
                        <a:cubicBezTo>
                          <a:pt x="142877" y="252413"/>
                          <a:pt x="145734" y="254317"/>
                          <a:pt x="147639" y="256222"/>
                        </a:cubicBezTo>
                        <a:cubicBezTo>
                          <a:pt x="148592" y="257175"/>
                          <a:pt x="150497" y="258127"/>
                          <a:pt x="151449" y="258127"/>
                        </a:cubicBezTo>
                        <a:cubicBezTo>
                          <a:pt x="154307" y="260032"/>
                          <a:pt x="157164" y="260985"/>
                          <a:pt x="160022" y="262890"/>
                        </a:cubicBezTo>
                        <a:cubicBezTo>
                          <a:pt x="161927" y="263842"/>
                          <a:pt x="162879" y="264795"/>
                          <a:pt x="163832" y="265747"/>
                        </a:cubicBezTo>
                        <a:cubicBezTo>
                          <a:pt x="168594" y="267652"/>
                          <a:pt x="172404" y="269557"/>
                          <a:pt x="177167" y="270510"/>
                        </a:cubicBezTo>
                        <a:cubicBezTo>
                          <a:pt x="180024" y="271463"/>
                          <a:pt x="182882" y="272415"/>
                          <a:pt x="185739" y="273367"/>
                        </a:cubicBezTo>
                        <a:lnTo>
                          <a:pt x="191454" y="275272"/>
                        </a:lnTo>
                        <a:cubicBezTo>
                          <a:pt x="194312" y="276225"/>
                          <a:pt x="197169" y="276225"/>
                          <a:pt x="199074" y="277177"/>
                        </a:cubicBezTo>
                        <a:cubicBezTo>
                          <a:pt x="200979" y="277177"/>
                          <a:pt x="202884" y="278130"/>
                          <a:pt x="205742" y="279082"/>
                        </a:cubicBezTo>
                        <a:lnTo>
                          <a:pt x="207647" y="280035"/>
                        </a:lnTo>
                        <a:cubicBezTo>
                          <a:pt x="211457" y="280988"/>
                          <a:pt x="216219" y="281940"/>
                          <a:pt x="220029" y="282892"/>
                        </a:cubicBezTo>
                        <a:cubicBezTo>
                          <a:pt x="221934" y="282892"/>
                          <a:pt x="224792" y="283845"/>
                          <a:pt x="226697" y="283845"/>
                        </a:cubicBezTo>
                        <a:cubicBezTo>
                          <a:pt x="229554" y="283845"/>
                          <a:pt x="232412" y="284797"/>
                          <a:pt x="235269" y="284797"/>
                        </a:cubicBezTo>
                        <a:cubicBezTo>
                          <a:pt x="238127" y="284797"/>
                          <a:pt x="240032" y="285750"/>
                          <a:pt x="242889" y="285750"/>
                        </a:cubicBezTo>
                        <a:cubicBezTo>
                          <a:pt x="244794" y="285750"/>
                          <a:pt x="247652" y="286702"/>
                          <a:pt x="250509" y="286702"/>
                        </a:cubicBezTo>
                        <a:cubicBezTo>
                          <a:pt x="253367" y="286702"/>
                          <a:pt x="256224" y="287655"/>
                          <a:pt x="259082" y="287655"/>
                        </a:cubicBezTo>
                        <a:cubicBezTo>
                          <a:pt x="260987" y="287655"/>
                          <a:pt x="263844" y="288607"/>
                          <a:pt x="266702" y="288607"/>
                        </a:cubicBezTo>
                        <a:cubicBezTo>
                          <a:pt x="269559" y="288607"/>
                          <a:pt x="271464" y="288607"/>
                          <a:pt x="274322" y="289560"/>
                        </a:cubicBezTo>
                        <a:cubicBezTo>
                          <a:pt x="277179" y="289560"/>
                          <a:pt x="279084" y="289560"/>
                          <a:pt x="281942" y="290513"/>
                        </a:cubicBezTo>
                        <a:cubicBezTo>
                          <a:pt x="284799" y="290513"/>
                          <a:pt x="288610" y="291465"/>
                          <a:pt x="291467" y="291465"/>
                        </a:cubicBezTo>
                        <a:cubicBezTo>
                          <a:pt x="293372" y="291465"/>
                          <a:pt x="295277" y="292417"/>
                          <a:pt x="297182" y="292417"/>
                        </a:cubicBezTo>
                        <a:cubicBezTo>
                          <a:pt x="300039" y="292417"/>
                          <a:pt x="302897" y="292417"/>
                          <a:pt x="305754" y="292417"/>
                        </a:cubicBezTo>
                        <a:cubicBezTo>
                          <a:pt x="307660" y="292417"/>
                          <a:pt x="309564" y="292417"/>
                          <a:pt x="311469" y="292417"/>
                        </a:cubicBezTo>
                        <a:cubicBezTo>
                          <a:pt x="317185" y="292417"/>
                          <a:pt x="322899" y="294322"/>
                          <a:pt x="326710" y="295275"/>
                        </a:cubicBezTo>
                        <a:cubicBezTo>
                          <a:pt x="327662" y="295275"/>
                          <a:pt x="327662" y="295275"/>
                          <a:pt x="328614" y="296227"/>
                        </a:cubicBezTo>
                        <a:cubicBezTo>
                          <a:pt x="329567" y="296227"/>
                          <a:pt x="330519" y="296227"/>
                          <a:pt x="331472" y="295275"/>
                        </a:cubicBezTo>
                        <a:cubicBezTo>
                          <a:pt x="334329" y="294322"/>
                          <a:pt x="339092" y="293370"/>
                          <a:pt x="343854" y="293370"/>
                        </a:cubicBezTo>
                        <a:lnTo>
                          <a:pt x="343854" y="340995"/>
                        </a:lnTo>
                        <a:cubicBezTo>
                          <a:pt x="342902" y="340995"/>
                          <a:pt x="341949" y="340995"/>
                          <a:pt x="340044" y="341947"/>
                        </a:cubicBezTo>
                        <a:cubicBezTo>
                          <a:pt x="336235" y="343852"/>
                          <a:pt x="331472" y="344805"/>
                          <a:pt x="326710" y="344805"/>
                        </a:cubicBezTo>
                        <a:close/>
                      </a:path>
                    </a:pathLst>
                  </a:custGeom>
                  <a:solidFill>
                    <a:srgbClr val="393E3C"/>
                  </a:solidFill>
                  <a:ln w="9525" cap="flat">
                    <a:noFill/>
                    <a:prstDash val="solid"/>
                    <a:miter/>
                  </a:ln>
                </p:spPr>
                <p:txBody>
                  <a:bodyPr rtlCol="0" anchor="ctr"/>
                  <a:lstStyle/>
                  <a:p>
                    <a:endParaRPr lang="en-US"/>
                  </a:p>
                </p:txBody>
              </p:sp>
              <p:sp>
                <p:nvSpPr>
                  <p:cNvPr id="161" name="Rounded Rectangle 160">
                    <a:extLst>
                      <a:ext uri="{FF2B5EF4-FFF2-40B4-BE49-F238E27FC236}">
                        <a16:creationId xmlns:a16="http://schemas.microsoft.com/office/drawing/2014/main" id="{5E096ECA-7E6D-1A43-9A53-CF0CE0BBE39F}"/>
                      </a:ext>
                    </a:extLst>
                  </p:cNvPr>
                  <p:cNvSpPr/>
                  <p:nvPr/>
                </p:nvSpPr>
                <p:spPr>
                  <a:xfrm>
                    <a:off x="4191733" y="3894230"/>
                    <a:ext cx="252030" cy="125397"/>
                  </a:xfrm>
                  <a:prstGeom prst="roundRect">
                    <a:avLst>
                      <a:gd name="adj" fmla="val 50000"/>
                    </a:avLst>
                  </a:prstGeom>
                  <a:solidFill>
                    <a:srgbClr val="517F57"/>
                  </a:solidFill>
                  <a:ln w="952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419178C9-B140-714D-9452-C8432CE65C68}"/>
                      </a:ext>
                    </a:extLst>
                  </p:cNvPr>
                  <p:cNvSpPr/>
                  <p:nvPr/>
                </p:nvSpPr>
                <p:spPr>
                  <a:xfrm>
                    <a:off x="3925933" y="2473986"/>
                    <a:ext cx="1052624" cy="288449"/>
                  </a:xfrm>
                  <a:custGeom>
                    <a:avLst/>
                    <a:gdLst>
                      <a:gd name="connsiteX0" fmla="*/ 917257 w 935480"/>
                      <a:gd name="connsiteY0" fmla="*/ 164908 h 256348"/>
                      <a:gd name="connsiteX1" fmla="*/ 908685 w 935480"/>
                      <a:gd name="connsiteY1" fmla="*/ 151573 h 256348"/>
                      <a:gd name="connsiteX2" fmla="*/ 895350 w 935480"/>
                      <a:gd name="connsiteY2" fmla="*/ 142048 h 256348"/>
                      <a:gd name="connsiteX3" fmla="*/ 885825 w 935480"/>
                      <a:gd name="connsiteY3" fmla="*/ 127761 h 256348"/>
                      <a:gd name="connsiteX4" fmla="*/ 873443 w 935480"/>
                      <a:gd name="connsiteY4" fmla="*/ 118236 h 256348"/>
                      <a:gd name="connsiteX5" fmla="*/ 857250 w 935480"/>
                      <a:gd name="connsiteY5" fmla="*/ 114426 h 256348"/>
                      <a:gd name="connsiteX6" fmla="*/ 845820 w 935480"/>
                      <a:gd name="connsiteY6" fmla="*/ 102996 h 256348"/>
                      <a:gd name="connsiteX7" fmla="*/ 834390 w 935480"/>
                      <a:gd name="connsiteY7" fmla="*/ 91566 h 256348"/>
                      <a:gd name="connsiteX8" fmla="*/ 819150 w 935480"/>
                      <a:gd name="connsiteY8" fmla="*/ 84898 h 256348"/>
                      <a:gd name="connsiteX9" fmla="*/ 804863 w 935480"/>
                      <a:gd name="connsiteY9" fmla="*/ 77278 h 256348"/>
                      <a:gd name="connsiteX10" fmla="*/ 789623 w 935480"/>
                      <a:gd name="connsiteY10" fmla="*/ 72516 h 256348"/>
                      <a:gd name="connsiteX11" fmla="*/ 777240 w 935480"/>
                      <a:gd name="connsiteY11" fmla="*/ 61086 h 256348"/>
                      <a:gd name="connsiteX12" fmla="*/ 762953 w 935480"/>
                      <a:gd name="connsiteY12" fmla="*/ 53466 h 256348"/>
                      <a:gd name="connsiteX13" fmla="*/ 747713 w 935480"/>
                      <a:gd name="connsiteY13" fmla="*/ 47751 h 256348"/>
                      <a:gd name="connsiteX14" fmla="*/ 731520 w 935480"/>
                      <a:gd name="connsiteY14" fmla="*/ 45846 h 256348"/>
                      <a:gd name="connsiteX15" fmla="*/ 715328 w 935480"/>
                      <a:gd name="connsiteY15" fmla="*/ 43941 h 256348"/>
                      <a:gd name="connsiteX16" fmla="*/ 700088 w 935480"/>
                      <a:gd name="connsiteY16" fmla="*/ 40131 h 256348"/>
                      <a:gd name="connsiteX17" fmla="*/ 686753 w 935480"/>
                      <a:gd name="connsiteY17" fmla="*/ 28701 h 256348"/>
                      <a:gd name="connsiteX18" fmla="*/ 669607 w 935480"/>
                      <a:gd name="connsiteY18" fmla="*/ 29653 h 256348"/>
                      <a:gd name="connsiteX19" fmla="*/ 655320 w 935480"/>
                      <a:gd name="connsiteY19" fmla="*/ 22986 h 256348"/>
                      <a:gd name="connsiteX20" fmla="*/ 640080 w 935480"/>
                      <a:gd name="connsiteY20" fmla="*/ 17271 h 256348"/>
                      <a:gd name="connsiteX21" fmla="*/ 623888 w 935480"/>
                      <a:gd name="connsiteY21" fmla="*/ 15366 h 256348"/>
                      <a:gd name="connsiteX22" fmla="*/ 607695 w 935480"/>
                      <a:gd name="connsiteY22" fmla="*/ 18223 h 256348"/>
                      <a:gd name="connsiteX23" fmla="*/ 592455 w 935480"/>
                      <a:gd name="connsiteY23" fmla="*/ 12508 h 256348"/>
                      <a:gd name="connsiteX24" fmla="*/ 577215 w 935480"/>
                      <a:gd name="connsiteY24" fmla="*/ 7746 h 256348"/>
                      <a:gd name="connsiteX25" fmla="*/ 561023 w 935480"/>
                      <a:gd name="connsiteY25" fmla="*/ 11556 h 256348"/>
                      <a:gd name="connsiteX26" fmla="*/ 545782 w 935480"/>
                      <a:gd name="connsiteY26" fmla="*/ 7746 h 256348"/>
                      <a:gd name="connsiteX27" fmla="*/ 529590 w 935480"/>
                      <a:gd name="connsiteY27" fmla="*/ 9651 h 256348"/>
                      <a:gd name="connsiteX28" fmla="*/ 514350 w 935480"/>
                      <a:gd name="connsiteY28" fmla="*/ 126 h 256348"/>
                      <a:gd name="connsiteX29" fmla="*/ 498157 w 935480"/>
                      <a:gd name="connsiteY29" fmla="*/ 3936 h 256348"/>
                      <a:gd name="connsiteX30" fmla="*/ 481965 w 935480"/>
                      <a:gd name="connsiteY30" fmla="*/ 2983 h 256348"/>
                      <a:gd name="connsiteX31" fmla="*/ 465773 w 935480"/>
                      <a:gd name="connsiteY31" fmla="*/ 4888 h 256348"/>
                      <a:gd name="connsiteX32" fmla="*/ 449580 w 935480"/>
                      <a:gd name="connsiteY32" fmla="*/ 2031 h 256348"/>
                      <a:gd name="connsiteX33" fmla="*/ 433388 w 935480"/>
                      <a:gd name="connsiteY33" fmla="*/ 5841 h 256348"/>
                      <a:gd name="connsiteX34" fmla="*/ 417195 w 935480"/>
                      <a:gd name="connsiteY34" fmla="*/ 7746 h 256348"/>
                      <a:gd name="connsiteX35" fmla="*/ 401003 w 935480"/>
                      <a:gd name="connsiteY35" fmla="*/ 5841 h 256348"/>
                      <a:gd name="connsiteX36" fmla="*/ 384810 w 935480"/>
                      <a:gd name="connsiteY36" fmla="*/ 2983 h 256348"/>
                      <a:gd name="connsiteX37" fmla="*/ 369570 w 935480"/>
                      <a:gd name="connsiteY37" fmla="*/ 12508 h 256348"/>
                      <a:gd name="connsiteX38" fmla="*/ 353378 w 935480"/>
                      <a:gd name="connsiteY38" fmla="*/ 11556 h 256348"/>
                      <a:gd name="connsiteX39" fmla="*/ 338138 w 935480"/>
                      <a:gd name="connsiteY39" fmla="*/ 15366 h 256348"/>
                      <a:gd name="connsiteX40" fmla="*/ 322898 w 935480"/>
                      <a:gd name="connsiteY40" fmla="*/ 18223 h 256348"/>
                      <a:gd name="connsiteX41" fmla="*/ 306705 w 935480"/>
                      <a:gd name="connsiteY41" fmla="*/ 20128 h 256348"/>
                      <a:gd name="connsiteX42" fmla="*/ 289560 w 935480"/>
                      <a:gd name="connsiteY42" fmla="*/ 17271 h 256348"/>
                      <a:gd name="connsiteX43" fmla="*/ 273368 w 935480"/>
                      <a:gd name="connsiteY43" fmla="*/ 20128 h 256348"/>
                      <a:gd name="connsiteX44" fmla="*/ 259080 w 935480"/>
                      <a:gd name="connsiteY44" fmla="*/ 30606 h 256348"/>
                      <a:gd name="connsiteX45" fmla="*/ 242888 w 935480"/>
                      <a:gd name="connsiteY45" fmla="*/ 29653 h 256348"/>
                      <a:gd name="connsiteX46" fmla="*/ 226695 w 935480"/>
                      <a:gd name="connsiteY46" fmla="*/ 31558 h 256348"/>
                      <a:gd name="connsiteX47" fmla="*/ 213360 w 935480"/>
                      <a:gd name="connsiteY47" fmla="*/ 41083 h 256348"/>
                      <a:gd name="connsiteX48" fmla="*/ 197168 w 935480"/>
                      <a:gd name="connsiteY48" fmla="*/ 42036 h 256348"/>
                      <a:gd name="connsiteX49" fmla="*/ 183833 w 935480"/>
                      <a:gd name="connsiteY49" fmla="*/ 51561 h 256348"/>
                      <a:gd name="connsiteX50" fmla="*/ 167640 w 935480"/>
                      <a:gd name="connsiteY50" fmla="*/ 54418 h 256348"/>
                      <a:gd name="connsiteX51" fmla="*/ 155258 w 935480"/>
                      <a:gd name="connsiteY51" fmla="*/ 64896 h 256348"/>
                      <a:gd name="connsiteX52" fmla="*/ 140018 w 935480"/>
                      <a:gd name="connsiteY52" fmla="*/ 70611 h 256348"/>
                      <a:gd name="connsiteX53" fmla="*/ 123825 w 935480"/>
                      <a:gd name="connsiteY53" fmla="*/ 74421 h 256348"/>
                      <a:gd name="connsiteX54" fmla="*/ 113348 w 935480"/>
                      <a:gd name="connsiteY54" fmla="*/ 87756 h 256348"/>
                      <a:gd name="connsiteX55" fmla="*/ 100013 w 935480"/>
                      <a:gd name="connsiteY55" fmla="*/ 95376 h 256348"/>
                      <a:gd name="connsiteX56" fmla="*/ 83820 w 935480"/>
                      <a:gd name="connsiteY56" fmla="*/ 99186 h 256348"/>
                      <a:gd name="connsiteX57" fmla="*/ 70485 w 935480"/>
                      <a:gd name="connsiteY57" fmla="*/ 107758 h 256348"/>
                      <a:gd name="connsiteX58" fmla="*/ 59055 w 935480"/>
                      <a:gd name="connsiteY58" fmla="*/ 119188 h 256348"/>
                      <a:gd name="connsiteX59" fmla="*/ 44768 w 935480"/>
                      <a:gd name="connsiteY59" fmla="*/ 126808 h 256348"/>
                      <a:gd name="connsiteX60" fmla="*/ 33338 w 935480"/>
                      <a:gd name="connsiteY60" fmla="*/ 137286 h 256348"/>
                      <a:gd name="connsiteX61" fmla="*/ 25718 w 935480"/>
                      <a:gd name="connsiteY61" fmla="*/ 152526 h 256348"/>
                      <a:gd name="connsiteX62" fmla="*/ 8573 w 935480"/>
                      <a:gd name="connsiteY62" fmla="*/ 157288 h 256348"/>
                      <a:gd name="connsiteX63" fmla="*/ 6668 w 935480"/>
                      <a:gd name="connsiteY63" fmla="*/ 175386 h 256348"/>
                      <a:gd name="connsiteX64" fmla="*/ 0 w 935480"/>
                      <a:gd name="connsiteY64" fmla="*/ 189673 h 256348"/>
                      <a:gd name="connsiteX65" fmla="*/ 2858 w 935480"/>
                      <a:gd name="connsiteY65" fmla="*/ 204913 h 256348"/>
                      <a:gd name="connsiteX66" fmla="*/ 6668 w 935480"/>
                      <a:gd name="connsiteY66" fmla="*/ 220153 h 256348"/>
                      <a:gd name="connsiteX67" fmla="*/ 14288 w 935480"/>
                      <a:gd name="connsiteY67" fmla="*/ 234441 h 256348"/>
                      <a:gd name="connsiteX68" fmla="*/ 29527 w 935480"/>
                      <a:gd name="connsiteY68" fmla="*/ 241108 h 256348"/>
                      <a:gd name="connsiteX69" fmla="*/ 41910 w 935480"/>
                      <a:gd name="connsiteY69" fmla="*/ 250633 h 256348"/>
                      <a:gd name="connsiteX70" fmla="*/ 58102 w 935480"/>
                      <a:gd name="connsiteY70" fmla="*/ 256348 h 256348"/>
                      <a:gd name="connsiteX71" fmla="*/ 73343 w 935480"/>
                      <a:gd name="connsiteY71" fmla="*/ 248728 h 256348"/>
                      <a:gd name="connsiteX72" fmla="*/ 87630 w 935480"/>
                      <a:gd name="connsiteY72" fmla="*/ 243013 h 256348"/>
                      <a:gd name="connsiteX73" fmla="*/ 100013 w 935480"/>
                      <a:gd name="connsiteY73" fmla="*/ 233488 h 256348"/>
                      <a:gd name="connsiteX74" fmla="*/ 112395 w 935480"/>
                      <a:gd name="connsiteY74" fmla="*/ 223011 h 256348"/>
                      <a:gd name="connsiteX75" fmla="*/ 130493 w 935480"/>
                      <a:gd name="connsiteY75" fmla="*/ 220153 h 256348"/>
                      <a:gd name="connsiteX76" fmla="*/ 140018 w 935480"/>
                      <a:gd name="connsiteY76" fmla="*/ 205866 h 256348"/>
                      <a:gd name="connsiteX77" fmla="*/ 157163 w 935480"/>
                      <a:gd name="connsiteY77" fmla="*/ 202056 h 256348"/>
                      <a:gd name="connsiteX78" fmla="*/ 169545 w 935480"/>
                      <a:gd name="connsiteY78" fmla="*/ 191578 h 256348"/>
                      <a:gd name="connsiteX79" fmla="*/ 181927 w 935480"/>
                      <a:gd name="connsiteY79" fmla="*/ 181101 h 256348"/>
                      <a:gd name="connsiteX80" fmla="*/ 197168 w 935480"/>
                      <a:gd name="connsiteY80" fmla="*/ 175386 h 256348"/>
                      <a:gd name="connsiteX81" fmla="*/ 210502 w 935480"/>
                      <a:gd name="connsiteY81" fmla="*/ 165861 h 256348"/>
                      <a:gd name="connsiteX82" fmla="*/ 225743 w 935480"/>
                      <a:gd name="connsiteY82" fmla="*/ 161098 h 256348"/>
                      <a:gd name="connsiteX83" fmla="*/ 240982 w 935480"/>
                      <a:gd name="connsiteY83" fmla="*/ 154431 h 256348"/>
                      <a:gd name="connsiteX84" fmla="*/ 256223 w 935480"/>
                      <a:gd name="connsiteY84" fmla="*/ 149668 h 256348"/>
                      <a:gd name="connsiteX85" fmla="*/ 273368 w 935480"/>
                      <a:gd name="connsiteY85" fmla="*/ 149668 h 256348"/>
                      <a:gd name="connsiteX86" fmla="*/ 287655 w 935480"/>
                      <a:gd name="connsiteY86" fmla="*/ 141096 h 256348"/>
                      <a:gd name="connsiteX87" fmla="*/ 302895 w 935480"/>
                      <a:gd name="connsiteY87" fmla="*/ 135381 h 256348"/>
                      <a:gd name="connsiteX88" fmla="*/ 320040 w 935480"/>
                      <a:gd name="connsiteY88" fmla="*/ 138238 h 256348"/>
                      <a:gd name="connsiteX89" fmla="*/ 336232 w 935480"/>
                      <a:gd name="connsiteY89" fmla="*/ 135381 h 256348"/>
                      <a:gd name="connsiteX90" fmla="*/ 352425 w 935480"/>
                      <a:gd name="connsiteY90" fmla="*/ 133476 h 256348"/>
                      <a:gd name="connsiteX91" fmla="*/ 368618 w 935480"/>
                      <a:gd name="connsiteY91" fmla="*/ 132523 h 256348"/>
                      <a:gd name="connsiteX92" fmla="*/ 383857 w 935480"/>
                      <a:gd name="connsiteY92" fmla="*/ 122998 h 256348"/>
                      <a:gd name="connsiteX93" fmla="*/ 400050 w 935480"/>
                      <a:gd name="connsiteY93" fmla="*/ 123951 h 256348"/>
                      <a:gd name="connsiteX94" fmla="*/ 416243 w 935480"/>
                      <a:gd name="connsiteY94" fmla="*/ 120141 h 256348"/>
                      <a:gd name="connsiteX95" fmla="*/ 432435 w 935480"/>
                      <a:gd name="connsiteY95" fmla="*/ 123951 h 256348"/>
                      <a:gd name="connsiteX96" fmla="*/ 448628 w 935480"/>
                      <a:gd name="connsiteY96" fmla="*/ 127761 h 256348"/>
                      <a:gd name="connsiteX97" fmla="*/ 464820 w 935480"/>
                      <a:gd name="connsiteY97" fmla="*/ 122046 h 256348"/>
                      <a:gd name="connsiteX98" fmla="*/ 481013 w 935480"/>
                      <a:gd name="connsiteY98" fmla="*/ 121093 h 256348"/>
                      <a:gd name="connsiteX99" fmla="*/ 497205 w 935480"/>
                      <a:gd name="connsiteY99" fmla="*/ 124903 h 256348"/>
                      <a:gd name="connsiteX100" fmla="*/ 513398 w 935480"/>
                      <a:gd name="connsiteY100" fmla="*/ 127761 h 256348"/>
                      <a:gd name="connsiteX101" fmla="*/ 529590 w 935480"/>
                      <a:gd name="connsiteY101" fmla="*/ 124903 h 256348"/>
                      <a:gd name="connsiteX102" fmla="*/ 545782 w 935480"/>
                      <a:gd name="connsiteY102" fmla="*/ 129666 h 256348"/>
                      <a:gd name="connsiteX103" fmla="*/ 562928 w 935480"/>
                      <a:gd name="connsiteY103" fmla="*/ 124903 h 256348"/>
                      <a:gd name="connsiteX104" fmla="*/ 578168 w 935480"/>
                      <a:gd name="connsiteY104" fmla="*/ 131571 h 256348"/>
                      <a:gd name="connsiteX105" fmla="*/ 593407 w 935480"/>
                      <a:gd name="connsiteY105" fmla="*/ 137286 h 256348"/>
                      <a:gd name="connsiteX106" fmla="*/ 610553 w 935480"/>
                      <a:gd name="connsiteY106" fmla="*/ 132523 h 256348"/>
                      <a:gd name="connsiteX107" fmla="*/ 625793 w 935480"/>
                      <a:gd name="connsiteY107" fmla="*/ 139191 h 256348"/>
                      <a:gd name="connsiteX108" fmla="*/ 641985 w 935480"/>
                      <a:gd name="connsiteY108" fmla="*/ 143001 h 256348"/>
                      <a:gd name="connsiteX109" fmla="*/ 657225 w 935480"/>
                      <a:gd name="connsiteY109" fmla="*/ 149668 h 256348"/>
                      <a:gd name="connsiteX110" fmla="*/ 673418 w 935480"/>
                      <a:gd name="connsiteY110" fmla="*/ 151573 h 256348"/>
                      <a:gd name="connsiteX111" fmla="*/ 688657 w 935480"/>
                      <a:gd name="connsiteY111" fmla="*/ 156336 h 256348"/>
                      <a:gd name="connsiteX112" fmla="*/ 704850 w 935480"/>
                      <a:gd name="connsiteY112" fmla="*/ 160146 h 256348"/>
                      <a:gd name="connsiteX113" fmla="*/ 719138 w 935480"/>
                      <a:gd name="connsiteY113" fmla="*/ 168718 h 256348"/>
                      <a:gd name="connsiteX114" fmla="*/ 735330 w 935480"/>
                      <a:gd name="connsiteY114" fmla="*/ 171576 h 256348"/>
                      <a:gd name="connsiteX115" fmla="*/ 748665 w 935480"/>
                      <a:gd name="connsiteY115" fmla="*/ 181101 h 256348"/>
                      <a:gd name="connsiteX116" fmla="*/ 762000 w 935480"/>
                      <a:gd name="connsiteY116" fmla="*/ 190626 h 256348"/>
                      <a:gd name="connsiteX117" fmla="*/ 776288 w 935480"/>
                      <a:gd name="connsiteY117" fmla="*/ 197293 h 256348"/>
                      <a:gd name="connsiteX118" fmla="*/ 787718 w 935480"/>
                      <a:gd name="connsiteY118" fmla="*/ 209676 h 256348"/>
                      <a:gd name="connsiteX119" fmla="*/ 803910 w 935480"/>
                      <a:gd name="connsiteY119" fmla="*/ 214438 h 256348"/>
                      <a:gd name="connsiteX120" fmla="*/ 813435 w 935480"/>
                      <a:gd name="connsiteY120" fmla="*/ 228726 h 256348"/>
                      <a:gd name="connsiteX121" fmla="*/ 829628 w 935480"/>
                      <a:gd name="connsiteY121" fmla="*/ 233488 h 256348"/>
                      <a:gd name="connsiteX122" fmla="*/ 842010 w 935480"/>
                      <a:gd name="connsiteY122" fmla="*/ 243966 h 256348"/>
                      <a:gd name="connsiteX123" fmla="*/ 857250 w 935480"/>
                      <a:gd name="connsiteY123" fmla="*/ 250633 h 256348"/>
                      <a:gd name="connsiteX124" fmla="*/ 873443 w 935480"/>
                      <a:gd name="connsiteY124" fmla="*/ 248728 h 256348"/>
                      <a:gd name="connsiteX125" fmla="*/ 888682 w 935480"/>
                      <a:gd name="connsiteY125" fmla="*/ 247776 h 256348"/>
                      <a:gd name="connsiteX126" fmla="*/ 902018 w 935480"/>
                      <a:gd name="connsiteY126" fmla="*/ 240156 h 256348"/>
                      <a:gd name="connsiteX127" fmla="*/ 917257 w 935480"/>
                      <a:gd name="connsiteY127" fmla="*/ 233488 h 256348"/>
                      <a:gd name="connsiteX128" fmla="*/ 925830 w 935480"/>
                      <a:gd name="connsiteY128" fmla="*/ 220153 h 256348"/>
                      <a:gd name="connsiteX129" fmla="*/ 930593 w 935480"/>
                      <a:gd name="connsiteY129" fmla="*/ 204913 h 256348"/>
                      <a:gd name="connsiteX130" fmla="*/ 935355 w 935480"/>
                      <a:gd name="connsiteY130" fmla="*/ 188721 h 256348"/>
                      <a:gd name="connsiteX131" fmla="*/ 929640 w 935480"/>
                      <a:gd name="connsiteY131" fmla="*/ 172528 h 256348"/>
                      <a:gd name="connsiteX132" fmla="*/ 917257 w 935480"/>
                      <a:gd name="connsiteY132" fmla="*/ 164908 h 25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35480" h="256348">
                        <a:moveTo>
                          <a:pt x="917257" y="164908"/>
                        </a:moveTo>
                        <a:cubicBezTo>
                          <a:pt x="914400" y="161098"/>
                          <a:pt x="912495" y="155383"/>
                          <a:pt x="908685" y="151573"/>
                        </a:cubicBezTo>
                        <a:cubicBezTo>
                          <a:pt x="904875" y="147763"/>
                          <a:pt x="900113" y="145858"/>
                          <a:pt x="895350" y="142048"/>
                        </a:cubicBezTo>
                        <a:cubicBezTo>
                          <a:pt x="890588" y="138238"/>
                          <a:pt x="890588" y="131571"/>
                          <a:pt x="885825" y="127761"/>
                        </a:cubicBezTo>
                        <a:cubicBezTo>
                          <a:pt x="881063" y="123951"/>
                          <a:pt x="877253" y="121093"/>
                          <a:pt x="873443" y="118236"/>
                        </a:cubicBezTo>
                        <a:cubicBezTo>
                          <a:pt x="869632" y="115378"/>
                          <a:pt x="861060" y="117283"/>
                          <a:pt x="857250" y="114426"/>
                        </a:cubicBezTo>
                        <a:cubicBezTo>
                          <a:pt x="852488" y="111568"/>
                          <a:pt x="850582" y="105853"/>
                          <a:pt x="845820" y="102996"/>
                        </a:cubicBezTo>
                        <a:cubicBezTo>
                          <a:pt x="841057" y="100138"/>
                          <a:pt x="839153" y="94423"/>
                          <a:pt x="834390" y="91566"/>
                        </a:cubicBezTo>
                        <a:cubicBezTo>
                          <a:pt x="829628" y="88708"/>
                          <a:pt x="824865" y="87756"/>
                          <a:pt x="819150" y="84898"/>
                        </a:cubicBezTo>
                        <a:cubicBezTo>
                          <a:pt x="813435" y="82041"/>
                          <a:pt x="809625" y="80136"/>
                          <a:pt x="804863" y="77278"/>
                        </a:cubicBezTo>
                        <a:cubicBezTo>
                          <a:pt x="800100" y="74421"/>
                          <a:pt x="794385" y="75373"/>
                          <a:pt x="789623" y="72516"/>
                        </a:cubicBezTo>
                        <a:cubicBezTo>
                          <a:pt x="784860" y="69658"/>
                          <a:pt x="782003" y="62991"/>
                          <a:pt x="777240" y="61086"/>
                        </a:cubicBezTo>
                        <a:cubicBezTo>
                          <a:pt x="772478" y="59181"/>
                          <a:pt x="767715" y="55371"/>
                          <a:pt x="762953" y="53466"/>
                        </a:cubicBezTo>
                        <a:cubicBezTo>
                          <a:pt x="758190" y="51561"/>
                          <a:pt x="753428" y="49656"/>
                          <a:pt x="747713" y="47751"/>
                        </a:cubicBezTo>
                        <a:cubicBezTo>
                          <a:pt x="741998" y="45846"/>
                          <a:pt x="736282" y="47751"/>
                          <a:pt x="731520" y="45846"/>
                        </a:cubicBezTo>
                        <a:cubicBezTo>
                          <a:pt x="726757" y="43941"/>
                          <a:pt x="720090" y="45846"/>
                          <a:pt x="715328" y="43941"/>
                        </a:cubicBezTo>
                        <a:cubicBezTo>
                          <a:pt x="710565" y="42036"/>
                          <a:pt x="704850" y="42036"/>
                          <a:pt x="700088" y="40131"/>
                        </a:cubicBezTo>
                        <a:cubicBezTo>
                          <a:pt x="695325" y="38226"/>
                          <a:pt x="692468" y="29653"/>
                          <a:pt x="686753" y="28701"/>
                        </a:cubicBezTo>
                        <a:cubicBezTo>
                          <a:pt x="681038" y="27748"/>
                          <a:pt x="675323" y="31558"/>
                          <a:pt x="669607" y="29653"/>
                        </a:cubicBezTo>
                        <a:cubicBezTo>
                          <a:pt x="663893" y="27748"/>
                          <a:pt x="660082" y="23938"/>
                          <a:pt x="655320" y="22986"/>
                        </a:cubicBezTo>
                        <a:cubicBezTo>
                          <a:pt x="650557" y="22033"/>
                          <a:pt x="645795" y="18223"/>
                          <a:pt x="640080" y="17271"/>
                        </a:cubicBezTo>
                        <a:cubicBezTo>
                          <a:pt x="634365" y="16318"/>
                          <a:pt x="629603" y="16318"/>
                          <a:pt x="623888" y="15366"/>
                        </a:cubicBezTo>
                        <a:cubicBezTo>
                          <a:pt x="618173" y="14413"/>
                          <a:pt x="612457" y="19176"/>
                          <a:pt x="607695" y="18223"/>
                        </a:cubicBezTo>
                        <a:cubicBezTo>
                          <a:pt x="602932" y="17271"/>
                          <a:pt x="598170" y="13461"/>
                          <a:pt x="592455" y="12508"/>
                        </a:cubicBezTo>
                        <a:cubicBezTo>
                          <a:pt x="586740" y="11556"/>
                          <a:pt x="581978" y="8698"/>
                          <a:pt x="577215" y="7746"/>
                        </a:cubicBezTo>
                        <a:cubicBezTo>
                          <a:pt x="571500" y="6793"/>
                          <a:pt x="565785" y="11556"/>
                          <a:pt x="561023" y="11556"/>
                        </a:cubicBezTo>
                        <a:cubicBezTo>
                          <a:pt x="555307" y="10603"/>
                          <a:pt x="550545" y="8698"/>
                          <a:pt x="545782" y="7746"/>
                        </a:cubicBezTo>
                        <a:cubicBezTo>
                          <a:pt x="540068" y="7746"/>
                          <a:pt x="535305" y="9651"/>
                          <a:pt x="529590" y="9651"/>
                        </a:cubicBezTo>
                        <a:cubicBezTo>
                          <a:pt x="523875" y="9651"/>
                          <a:pt x="519113" y="1078"/>
                          <a:pt x="514350" y="126"/>
                        </a:cubicBezTo>
                        <a:cubicBezTo>
                          <a:pt x="508635" y="-827"/>
                          <a:pt x="503873" y="3936"/>
                          <a:pt x="498157" y="3936"/>
                        </a:cubicBezTo>
                        <a:cubicBezTo>
                          <a:pt x="492443" y="3936"/>
                          <a:pt x="487680" y="2983"/>
                          <a:pt x="481965" y="2983"/>
                        </a:cubicBezTo>
                        <a:cubicBezTo>
                          <a:pt x="476250" y="2983"/>
                          <a:pt x="471488" y="4888"/>
                          <a:pt x="465773" y="4888"/>
                        </a:cubicBezTo>
                        <a:cubicBezTo>
                          <a:pt x="460057" y="4888"/>
                          <a:pt x="455295" y="2031"/>
                          <a:pt x="449580" y="2031"/>
                        </a:cubicBezTo>
                        <a:cubicBezTo>
                          <a:pt x="443865" y="2031"/>
                          <a:pt x="439103" y="5841"/>
                          <a:pt x="433388" y="5841"/>
                        </a:cubicBezTo>
                        <a:cubicBezTo>
                          <a:pt x="427673" y="5841"/>
                          <a:pt x="422910" y="7746"/>
                          <a:pt x="417195" y="7746"/>
                        </a:cubicBezTo>
                        <a:cubicBezTo>
                          <a:pt x="411480" y="7746"/>
                          <a:pt x="406718" y="4888"/>
                          <a:pt x="401003" y="5841"/>
                        </a:cubicBezTo>
                        <a:cubicBezTo>
                          <a:pt x="396240" y="5841"/>
                          <a:pt x="389573" y="2031"/>
                          <a:pt x="384810" y="2983"/>
                        </a:cubicBezTo>
                        <a:cubicBezTo>
                          <a:pt x="380048" y="3936"/>
                          <a:pt x="375285" y="12508"/>
                          <a:pt x="369570" y="12508"/>
                        </a:cubicBezTo>
                        <a:cubicBezTo>
                          <a:pt x="363855" y="12508"/>
                          <a:pt x="359093" y="10603"/>
                          <a:pt x="353378" y="11556"/>
                        </a:cubicBezTo>
                        <a:cubicBezTo>
                          <a:pt x="347663" y="12508"/>
                          <a:pt x="342900" y="14413"/>
                          <a:pt x="338138" y="15366"/>
                        </a:cubicBezTo>
                        <a:cubicBezTo>
                          <a:pt x="333375" y="16318"/>
                          <a:pt x="327660" y="17271"/>
                          <a:pt x="322898" y="18223"/>
                        </a:cubicBezTo>
                        <a:cubicBezTo>
                          <a:pt x="318135" y="19176"/>
                          <a:pt x="312420" y="19176"/>
                          <a:pt x="306705" y="20128"/>
                        </a:cubicBezTo>
                        <a:cubicBezTo>
                          <a:pt x="301943" y="21081"/>
                          <a:pt x="295275" y="16318"/>
                          <a:pt x="289560" y="17271"/>
                        </a:cubicBezTo>
                        <a:cubicBezTo>
                          <a:pt x="284798" y="18223"/>
                          <a:pt x="279082" y="19176"/>
                          <a:pt x="273368" y="20128"/>
                        </a:cubicBezTo>
                        <a:cubicBezTo>
                          <a:pt x="268605" y="21081"/>
                          <a:pt x="264795" y="29653"/>
                          <a:pt x="259080" y="30606"/>
                        </a:cubicBezTo>
                        <a:cubicBezTo>
                          <a:pt x="254318" y="31558"/>
                          <a:pt x="247650" y="28701"/>
                          <a:pt x="242888" y="29653"/>
                        </a:cubicBezTo>
                        <a:cubicBezTo>
                          <a:pt x="238125" y="30606"/>
                          <a:pt x="231457" y="29653"/>
                          <a:pt x="226695" y="31558"/>
                        </a:cubicBezTo>
                        <a:cubicBezTo>
                          <a:pt x="221932" y="33463"/>
                          <a:pt x="218123" y="39178"/>
                          <a:pt x="213360" y="41083"/>
                        </a:cubicBezTo>
                        <a:cubicBezTo>
                          <a:pt x="208598" y="42988"/>
                          <a:pt x="201930" y="41083"/>
                          <a:pt x="197168" y="42036"/>
                        </a:cubicBezTo>
                        <a:cubicBezTo>
                          <a:pt x="192405" y="42988"/>
                          <a:pt x="188595" y="49656"/>
                          <a:pt x="183833" y="51561"/>
                        </a:cubicBezTo>
                        <a:cubicBezTo>
                          <a:pt x="179070" y="53466"/>
                          <a:pt x="172402" y="52513"/>
                          <a:pt x="167640" y="54418"/>
                        </a:cubicBezTo>
                        <a:cubicBezTo>
                          <a:pt x="162877" y="56323"/>
                          <a:pt x="160020" y="62991"/>
                          <a:pt x="155258" y="64896"/>
                        </a:cubicBezTo>
                        <a:cubicBezTo>
                          <a:pt x="150495" y="66801"/>
                          <a:pt x="144780" y="67753"/>
                          <a:pt x="140018" y="70611"/>
                        </a:cubicBezTo>
                        <a:cubicBezTo>
                          <a:pt x="135255" y="72516"/>
                          <a:pt x="128588" y="72516"/>
                          <a:pt x="123825" y="74421"/>
                        </a:cubicBezTo>
                        <a:cubicBezTo>
                          <a:pt x="119063" y="76326"/>
                          <a:pt x="117158" y="84898"/>
                          <a:pt x="113348" y="87756"/>
                        </a:cubicBezTo>
                        <a:cubicBezTo>
                          <a:pt x="108585" y="90613"/>
                          <a:pt x="103823" y="92518"/>
                          <a:pt x="100013" y="95376"/>
                        </a:cubicBezTo>
                        <a:cubicBezTo>
                          <a:pt x="96202" y="98233"/>
                          <a:pt x="88583" y="96328"/>
                          <a:pt x="83820" y="99186"/>
                        </a:cubicBezTo>
                        <a:cubicBezTo>
                          <a:pt x="79058" y="102043"/>
                          <a:pt x="74295" y="104901"/>
                          <a:pt x="70485" y="107758"/>
                        </a:cubicBezTo>
                        <a:cubicBezTo>
                          <a:pt x="66675" y="110616"/>
                          <a:pt x="62865" y="115378"/>
                          <a:pt x="59055" y="119188"/>
                        </a:cubicBezTo>
                        <a:cubicBezTo>
                          <a:pt x="55245" y="122998"/>
                          <a:pt x="48577" y="122998"/>
                          <a:pt x="44768" y="126808"/>
                        </a:cubicBezTo>
                        <a:cubicBezTo>
                          <a:pt x="40958" y="129666"/>
                          <a:pt x="37148" y="134428"/>
                          <a:pt x="33338" y="137286"/>
                        </a:cubicBezTo>
                        <a:cubicBezTo>
                          <a:pt x="29527" y="140143"/>
                          <a:pt x="29527" y="148716"/>
                          <a:pt x="25718" y="152526"/>
                        </a:cubicBezTo>
                        <a:cubicBezTo>
                          <a:pt x="21908" y="156336"/>
                          <a:pt x="11430" y="154431"/>
                          <a:pt x="8573" y="157288"/>
                        </a:cubicBezTo>
                        <a:cubicBezTo>
                          <a:pt x="5715" y="161098"/>
                          <a:pt x="8573" y="170623"/>
                          <a:pt x="6668" y="175386"/>
                        </a:cubicBezTo>
                        <a:cubicBezTo>
                          <a:pt x="3810" y="179196"/>
                          <a:pt x="1905" y="183958"/>
                          <a:pt x="0" y="189673"/>
                        </a:cubicBezTo>
                        <a:cubicBezTo>
                          <a:pt x="0" y="194436"/>
                          <a:pt x="952" y="200151"/>
                          <a:pt x="2858" y="204913"/>
                        </a:cubicBezTo>
                        <a:cubicBezTo>
                          <a:pt x="2858" y="209676"/>
                          <a:pt x="4763" y="215391"/>
                          <a:pt x="6668" y="220153"/>
                        </a:cubicBezTo>
                        <a:cubicBezTo>
                          <a:pt x="8573" y="224916"/>
                          <a:pt x="11430" y="229678"/>
                          <a:pt x="14288" y="234441"/>
                        </a:cubicBezTo>
                        <a:cubicBezTo>
                          <a:pt x="18098" y="238251"/>
                          <a:pt x="23813" y="238251"/>
                          <a:pt x="29527" y="241108"/>
                        </a:cubicBezTo>
                        <a:cubicBezTo>
                          <a:pt x="34290" y="243966"/>
                          <a:pt x="37148" y="249681"/>
                          <a:pt x="41910" y="250633"/>
                        </a:cubicBezTo>
                        <a:cubicBezTo>
                          <a:pt x="46673" y="251586"/>
                          <a:pt x="52388" y="256348"/>
                          <a:pt x="58102" y="256348"/>
                        </a:cubicBezTo>
                        <a:cubicBezTo>
                          <a:pt x="63818" y="256348"/>
                          <a:pt x="68580" y="250633"/>
                          <a:pt x="73343" y="248728"/>
                        </a:cubicBezTo>
                        <a:cubicBezTo>
                          <a:pt x="78105" y="246823"/>
                          <a:pt x="82868" y="244918"/>
                          <a:pt x="87630" y="243013"/>
                        </a:cubicBezTo>
                        <a:cubicBezTo>
                          <a:pt x="92393" y="240156"/>
                          <a:pt x="96202" y="237298"/>
                          <a:pt x="100013" y="233488"/>
                        </a:cubicBezTo>
                        <a:cubicBezTo>
                          <a:pt x="103823" y="229678"/>
                          <a:pt x="107633" y="225868"/>
                          <a:pt x="112395" y="223011"/>
                        </a:cubicBezTo>
                        <a:cubicBezTo>
                          <a:pt x="117158" y="220153"/>
                          <a:pt x="125730" y="223011"/>
                          <a:pt x="130493" y="220153"/>
                        </a:cubicBezTo>
                        <a:cubicBezTo>
                          <a:pt x="135255" y="217296"/>
                          <a:pt x="135255" y="208723"/>
                          <a:pt x="140018" y="205866"/>
                        </a:cubicBezTo>
                        <a:cubicBezTo>
                          <a:pt x="144780" y="203008"/>
                          <a:pt x="152400" y="204913"/>
                          <a:pt x="157163" y="202056"/>
                        </a:cubicBezTo>
                        <a:cubicBezTo>
                          <a:pt x="161925" y="199198"/>
                          <a:pt x="164783" y="194436"/>
                          <a:pt x="169545" y="191578"/>
                        </a:cubicBezTo>
                        <a:cubicBezTo>
                          <a:pt x="174308" y="188721"/>
                          <a:pt x="177165" y="183006"/>
                          <a:pt x="181927" y="181101"/>
                        </a:cubicBezTo>
                        <a:cubicBezTo>
                          <a:pt x="186690" y="178243"/>
                          <a:pt x="192405" y="177291"/>
                          <a:pt x="197168" y="175386"/>
                        </a:cubicBezTo>
                        <a:cubicBezTo>
                          <a:pt x="201930" y="173481"/>
                          <a:pt x="205740" y="167766"/>
                          <a:pt x="210502" y="165861"/>
                        </a:cubicBezTo>
                        <a:cubicBezTo>
                          <a:pt x="215265" y="163956"/>
                          <a:pt x="220980" y="163003"/>
                          <a:pt x="225743" y="161098"/>
                        </a:cubicBezTo>
                        <a:cubicBezTo>
                          <a:pt x="230505" y="159193"/>
                          <a:pt x="235268" y="156336"/>
                          <a:pt x="240982" y="154431"/>
                        </a:cubicBezTo>
                        <a:cubicBezTo>
                          <a:pt x="246698" y="152526"/>
                          <a:pt x="251460" y="151573"/>
                          <a:pt x="256223" y="149668"/>
                        </a:cubicBezTo>
                        <a:cubicBezTo>
                          <a:pt x="260985" y="147763"/>
                          <a:pt x="267653" y="151573"/>
                          <a:pt x="273368" y="149668"/>
                        </a:cubicBezTo>
                        <a:cubicBezTo>
                          <a:pt x="279082" y="147763"/>
                          <a:pt x="282893" y="142048"/>
                          <a:pt x="287655" y="141096"/>
                        </a:cubicBezTo>
                        <a:cubicBezTo>
                          <a:pt x="292418" y="140143"/>
                          <a:pt x="298132" y="136333"/>
                          <a:pt x="302895" y="135381"/>
                        </a:cubicBezTo>
                        <a:cubicBezTo>
                          <a:pt x="308610" y="134428"/>
                          <a:pt x="314325" y="139191"/>
                          <a:pt x="320040" y="138238"/>
                        </a:cubicBezTo>
                        <a:lnTo>
                          <a:pt x="336232" y="135381"/>
                        </a:lnTo>
                        <a:lnTo>
                          <a:pt x="352425" y="133476"/>
                        </a:lnTo>
                        <a:cubicBezTo>
                          <a:pt x="358140" y="132523"/>
                          <a:pt x="362903" y="133476"/>
                          <a:pt x="368618" y="132523"/>
                        </a:cubicBezTo>
                        <a:cubicBezTo>
                          <a:pt x="374332" y="131571"/>
                          <a:pt x="378143" y="123951"/>
                          <a:pt x="383857" y="122998"/>
                        </a:cubicBezTo>
                        <a:cubicBezTo>
                          <a:pt x="389573" y="122046"/>
                          <a:pt x="394335" y="124903"/>
                          <a:pt x="400050" y="123951"/>
                        </a:cubicBezTo>
                        <a:cubicBezTo>
                          <a:pt x="405765" y="123951"/>
                          <a:pt x="410528" y="121093"/>
                          <a:pt x="416243" y="120141"/>
                        </a:cubicBezTo>
                        <a:cubicBezTo>
                          <a:pt x="421957" y="119188"/>
                          <a:pt x="427673" y="124903"/>
                          <a:pt x="432435" y="123951"/>
                        </a:cubicBezTo>
                        <a:cubicBezTo>
                          <a:pt x="438150" y="123951"/>
                          <a:pt x="442913" y="127761"/>
                          <a:pt x="448628" y="127761"/>
                        </a:cubicBezTo>
                        <a:cubicBezTo>
                          <a:pt x="454343" y="127761"/>
                          <a:pt x="459105" y="122046"/>
                          <a:pt x="464820" y="122046"/>
                        </a:cubicBezTo>
                        <a:cubicBezTo>
                          <a:pt x="470535" y="122046"/>
                          <a:pt x="476250" y="120141"/>
                          <a:pt x="481013" y="121093"/>
                        </a:cubicBezTo>
                        <a:cubicBezTo>
                          <a:pt x="486728" y="121093"/>
                          <a:pt x="491490" y="124903"/>
                          <a:pt x="497205" y="124903"/>
                        </a:cubicBezTo>
                        <a:cubicBezTo>
                          <a:pt x="502920" y="124903"/>
                          <a:pt x="507682" y="127761"/>
                          <a:pt x="513398" y="127761"/>
                        </a:cubicBezTo>
                        <a:cubicBezTo>
                          <a:pt x="519113" y="127761"/>
                          <a:pt x="524828" y="124903"/>
                          <a:pt x="529590" y="124903"/>
                        </a:cubicBezTo>
                        <a:cubicBezTo>
                          <a:pt x="535305" y="124903"/>
                          <a:pt x="540068" y="128713"/>
                          <a:pt x="545782" y="129666"/>
                        </a:cubicBezTo>
                        <a:cubicBezTo>
                          <a:pt x="551498" y="130618"/>
                          <a:pt x="557213" y="124903"/>
                          <a:pt x="562928" y="124903"/>
                        </a:cubicBezTo>
                        <a:cubicBezTo>
                          <a:pt x="568643" y="125856"/>
                          <a:pt x="573405" y="130618"/>
                          <a:pt x="578168" y="131571"/>
                        </a:cubicBezTo>
                        <a:cubicBezTo>
                          <a:pt x="582930" y="132523"/>
                          <a:pt x="588645" y="136333"/>
                          <a:pt x="593407" y="137286"/>
                        </a:cubicBezTo>
                        <a:cubicBezTo>
                          <a:pt x="599123" y="138238"/>
                          <a:pt x="605790" y="131571"/>
                          <a:pt x="610553" y="132523"/>
                        </a:cubicBezTo>
                        <a:cubicBezTo>
                          <a:pt x="615315" y="133476"/>
                          <a:pt x="620078" y="138238"/>
                          <a:pt x="625793" y="139191"/>
                        </a:cubicBezTo>
                        <a:cubicBezTo>
                          <a:pt x="631507" y="140143"/>
                          <a:pt x="636270" y="141096"/>
                          <a:pt x="641985" y="143001"/>
                        </a:cubicBezTo>
                        <a:cubicBezTo>
                          <a:pt x="646748" y="143953"/>
                          <a:pt x="651510" y="147763"/>
                          <a:pt x="657225" y="149668"/>
                        </a:cubicBezTo>
                        <a:cubicBezTo>
                          <a:pt x="662940" y="150621"/>
                          <a:pt x="668655" y="149668"/>
                          <a:pt x="673418" y="151573"/>
                        </a:cubicBezTo>
                        <a:cubicBezTo>
                          <a:pt x="678180" y="153478"/>
                          <a:pt x="683895" y="154431"/>
                          <a:pt x="688657" y="156336"/>
                        </a:cubicBezTo>
                        <a:cubicBezTo>
                          <a:pt x="693420" y="158241"/>
                          <a:pt x="699135" y="158241"/>
                          <a:pt x="704850" y="160146"/>
                        </a:cubicBezTo>
                        <a:cubicBezTo>
                          <a:pt x="709613" y="162051"/>
                          <a:pt x="714375" y="166813"/>
                          <a:pt x="719138" y="168718"/>
                        </a:cubicBezTo>
                        <a:cubicBezTo>
                          <a:pt x="723900" y="170623"/>
                          <a:pt x="730568" y="169671"/>
                          <a:pt x="735330" y="171576"/>
                        </a:cubicBezTo>
                        <a:cubicBezTo>
                          <a:pt x="740093" y="173481"/>
                          <a:pt x="743903" y="179196"/>
                          <a:pt x="748665" y="181101"/>
                        </a:cubicBezTo>
                        <a:cubicBezTo>
                          <a:pt x="753428" y="183006"/>
                          <a:pt x="757238" y="187768"/>
                          <a:pt x="762000" y="190626"/>
                        </a:cubicBezTo>
                        <a:cubicBezTo>
                          <a:pt x="766763" y="193483"/>
                          <a:pt x="772478" y="194436"/>
                          <a:pt x="776288" y="197293"/>
                        </a:cubicBezTo>
                        <a:cubicBezTo>
                          <a:pt x="780098" y="200151"/>
                          <a:pt x="782955" y="206818"/>
                          <a:pt x="787718" y="209676"/>
                        </a:cubicBezTo>
                        <a:cubicBezTo>
                          <a:pt x="792480" y="212533"/>
                          <a:pt x="800100" y="211581"/>
                          <a:pt x="803910" y="214438"/>
                        </a:cubicBezTo>
                        <a:cubicBezTo>
                          <a:pt x="808673" y="217296"/>
                          <a:pt x="809625" y="225868"/>
                          <a:pt x="813435" y="228726"/>
                        </a:cubicBezTo>
                        <a:cubicBezTo>
                          <a:pt x="817245" y="231583"/>
                          <a:pt x="825818" y="230631"/>
                          <a:pt x="829628" y="233488"/>
                        </a:cubicBezTo>
                        <a:cubicBezTo>
                          <a:pt x="833438" y="237298"/>
                          <a:pt x="837248" y="241108"/>
                          <a:pt x="842010" y="243966"/>
                        </a:cubicBezTo>
                        <a:cubicBezTo>
                          <a:pt x="846773" y="246823"/>
                          <a:pt x="851535" y="248728"/>
                          <a:pt x="857250" y="250633"/>
                        </a:cubicBezTo>
                        <a:cubicBezTo>
                          <a:pt x="862965" y="251586"/>
                          <a:pt x="868680" y="248728"/>
                          <a:pt x="873443" y="248728"/>
                        </a:cubicBezTo>
                        <a:cubicBezTo>
                          <a:pt x="878205" y="249681"/>
                          <a:pt x="883920" y="248728"/>
                          <a:pt x="888682" y="247776"/>
                        </a:cubicBezTo>
                        <a:cubicBezTo>
                          <a:pt x="893445" y="245871"/>
                          <a:pt x="898207" y="243013"/>
                          <a:pt x="902018" y="240156"/>
                        </a:cubicBezTo>
                        <a:cubicBezTo>
                          <a:pt x="906780" y="237298"/>
                          <a:pt x="913448" y="237298"/>
                          <a:pt x="917257" y="233488"/>
                        </a:cubicBezTo>
                        <a:cubicBezTo>
                          <a:pt x="921068" y="229678"/>
                          <a:pt x="923925" y="224916"/>
                          <a:pt x="925830" y="220153"/>
                        </a:cubicBezTo>
                        <a:cubicBezTo>
                          <a:pt x="928688" y="215391"/>
                          <a:pt x="929640" y="210628"/>
                          <a:pt x="930593" y="204913"/>
                        </a:cubicBezTo>
                        <a:cubicBezTo>
                          <a:pt x="931545" y="199198"/>
                          <a:pt x="936307" y="193483"/>
                          <a:pt x="935355" y="188721"/>
                        </a:cubicBezTo>
                        <a:cubicBezTo>
                          <a:pt x="934403" y="183006"/>
                          <a:pt x="932498" y="177291"/>
                          <a:pt x="929640" y="172528"/>
                        </a:cubicBezTo>
                        <a:cubicBezTo>
                          <a:pt x="929640" y="168718"/>
                          <a:pt x="921068" y="168718"/>
                          <a:pt x="917257" y="164908"/>
                        </a:cubicBezTo>
                        <a:close/>
                      </a:path>
                    </a:pathLst>
                  </a:custGeom>
                  <a:solidFill>
                    <a:srgbClr val="7ECAAA"/>
                  </a:solidFill>
                  <a:ln w="9525" cap="flat">
                    <a:noFill/>
                    <a:prstDash val="solid"/>
                    <a:miter/>
                  </a:ln>
                </p:spPr>
                <p:txBody>
                  <a:bodyPr rtlCol="0" anchor="ctr"/>
                  <a:lstStyle/>
                  <a:p>
                    <a:endParaRPr lang="en-US"/>
                  </a:p>
                </p:txBody>
              </p:sp>
              <p:grpSp>
                <p:nvGrpSpPr>
                  <p:cNvPr id="164" name="Group 163">
                    <a:extLst>
                      <a:ext uri="{FF2B5EF4-FFF2-40B4-BE49-F238E27FC236}">
                        <a16:creationId xmlns:a16="http://schemas.microsoft.com/office/drawing/2014/main" id="{16CB06B7-631C-624F-A17A-52027F11A507}"/>
                      </a:ext>
                    </a:extLst>
                  </p:cNvPr>
                  <p:cNvGrpSpPr/>
                  <p:nvPr/>
                </p:nvGrpSpPr>
                <p:grpSpPr>
                  <a:xfrm>
                    <a:off x="3639773" y="3070036"/>
                    <a:ext cx="363326" cy="628060"/>
                    <a:chOff x="3639773" y="3070036"/>
                    <a:chExt cx="363326" cy="628060"/>
                  </a:xfrm>
                </p:grpSpPr>
                <p:sp>
                  <p:nvSpPr>
                    <p:cNvPr id="169" name="Oval 168">
                      <a:extLst>
                        <a:ext uri="{FF2B5EF4-FFF2-40B4-BE49-F238E27FC236}">
                          <a16:creationId xmlns:a16="http://schemas.microsoft.com/office/drawing/2014/main" id="{395DCD37-E0E2-C949-971E-3C2FBDF7DD2A}"/>
                        </a:ext>
                      </a:extLst>
                    </p:cNvPr>
                    <p:cNvSpPr/>
                    <p:nvPr/>
                  </p:nvSpPr>
                  <p:spPr>
                    <a:xfrm>
                      <a:off x="3639773" y="3207221"/>
                      <a:ext cx="356896" cy="355830"/>
                    </a:xfrm>
                    <a:prstGeom prst="ellipse">
                      <a:avLst/>
                    </a:prstGeom>
                    <a:solidFill>
                      <a:srgbClr val="517F57"/>
                    </a:solidFill>
                    <a:ln w="9525" cap="flat">
                      <a:noFill/>
                      <a:prstDash val="solid"/>
                      <a:miter/>
                    </a:ln>
                  </p:spPr>
                  <p:txBody>
                    <a:bodyPr rtlCol="0" anchor="ctr"/>
                    <a:lstStyle/>
                    <a:p>
                      <a:endParaRPr lang="en-US"/>
                    </a:p>
                  </p:txBody>
                </p:sp>
                <p:sp>
                  <p:nvSpPr>
                    <p:cNvPr id="170" name="Round Same Side Corner Rectangle 169">
                      <a:extLst>
                        <a:ext uri="{FF2B5EF4-FFF2-40B4-BE49-F238E27FC236}">
                          <a16:creationId xmlns:a16="http://schemas.microsoft.com/office/drawing/2014/main" id="{D02D1267-8143-6544-9441-0DB2E352B703}"/>
                        </a:ext>
                      </a:extLst>
                    </p:cNvPr>
                    <p:cNvSpPr/>
                    <p:nvPr/>
                  </p:nvSpPr>
                  <p:spPr>
                    <a:xfrm rot="16200000">
                      <a:off x="3592752" y="3319999"/>
                      <a:ext cx="482016" cy="129686"/>
                    </a:xfrm>
                    <a:prstGeom prst="round2SameRect">
                      <a:avLst>
                        <a:gd name="adj1" fmla="val 50000"/>
                        <a:gd name="adj2" fmla="val 0"/>
                      </a:avLst>
                    </a:prstGeom>
                    <a:solidFill>
                      <a:srgbClr val="7ECAAA"/>
                    </a:solidFill>
                    <a:ln w="9525" cap="flat">
                      <a:noFill/>
                      <a:prstDash val="solid"/>
                      <a:miter/>
                    </a:ln>
                  </p:spPr>
                  <p:txBody>
                    <a:bodyPr rtlCol="0" anchor="ctr"/>
                    <a:lstStyle/>
                    <a:p>
                      <a:endParaRPr lang="en-US"/>
                    </a:p>
                  </p:txBody>
                </p:sp>
                <p:sp>
                  <p:nvSpPr>
                    <p:cNvPr id="171" name="Rounded Rectangle 170">
                      <a:extLst>
                        <a:ext uri="{FF2B5EF4-FFF2-40B4-BE49-F238E27FC236}">
                          <a16:creationId xmlns:a16="http://schemas.microsoft.com/office/drawing/2014/main" id="{75573231-3BB0-4444-BEEC-C2FDF03734D8}"/>
                        </a:ext>
                      </a:extLst>
                    </p:cNvPr>
                    <p:cNvSpPr/>
                    <p:nvPr/>
                  </p:nvSpPr>
                  <p:spPr>
                    <a:xfrm>
                      <a:off x="3873415" y="3070036"/>
                      <a:ext cx="129684" cy="628060"/>
                    </a:xfrm>
                    <a:prstGeom prst="roundRect">
                      <a:avLst>
                        <a:gd name="adj" fmla="val 33804"/>
                      </a:avLst>
                    </a:prstGeom>
                    <a:solidFill>
                      <a:srgbClr val="517F57"/>
                    </a:solidFill>
                    <a:ln w="9525" cap="flat">
                      <a:noFill/>
                      <a:prstDash val="solid"/>
                      <a:miter/>
                    </a:ln>
                  </p:spPr>
                  <p:txBody>
                    <a:bodyPr rtlCol="0" anchor="ctr"/>
                    <a:lstStyle/>
                    <a:p>
                      <a:endParaRPr lang="en-US"/>
                    </a:p>
                  </p:txBody>
                </p:sp>
              </p:grpSp>
              <p:grpSp>
                <p:nvGrpSpPr>
                  <p:cNvPr id="165" name="Group 164">
                    <a:extLst>
                      <a:ext uri="{FF2B5EF4-FFF2-40B4-BE49-F238E27FC236}">
                        <a16:creationId xmlns:a16="http://schemas.microsoft.com/office/drawing/2014/main" id="{47777DB1-7716-B74D-8D93-6AF3B5BEF055}"/>
                      </a:ext>
                    </a:extLst>
                  </p:cNvPr>
                  <p:cNvGrpSpPr/>
                  <p:nvPr/>
                </p:nvGrpSpPr>
                <p:grpSpPr>
                  <a:xfrm flipH="1">
                    <a:off x="4895890" y="3070036"/>
                    <a:ext cx="363326" cy="628060"/>
                    <a:chOff x="3639773" y="3070036"/>
                    <a:chExt cx="363326" cy="628060"/>
                  </a:xfrm>
                </p:grpSpPr>
                <p:sp>
                  <p:nvSpPr>
                    <p:cNvPr id="166" name="Oval 165">
                      <a:extLst>
                        <a:ext uri="{FF2B5EF4-FFF2-40B4-BE49-F238E27FC236}">
                          <a16:creationId xmlns:a16="http://schemas.microsoft.com/office/drawing/2014/main" id="{BEED8AB4-CD90-7145-A0AC-0649AB42504D}"/>
                        </a:ext>
                      </a:extLst>
                    </p:cNvPr>
                    <p:cNvSpPr/>
                    <p:nvPr/>
                  </p:nvSpPr>
                  <p:spPr>
                    <a:xfrm>
                      <a:off x="3639773" y="3207221"/>
                      <a:ext cx="356896" cy="355830"/>
                    </a:xfrm>
                    <a:prstGeom prst="ellipse">
                      <a:avLst/>
                    </a:prstGeom>
                    <a:solidFill>
                      <a:srgbClr val="517F57"/>
                    </a:solidFill>
                    <a:ln w="9525" cap="flat">
                      <a:noFill/>
                      <a:prstDash val="solid"/>
                      <a:miter/>
                    </a:ln>
                  </p:spPr>
                  <p:txBody>
                    <a:bodyPr rtlCol="0" anchor="ctr"/>
                    <a:lstStyle/>
                    <a:p>
                      <a:endParaRPr lang="en-US"/>
                    </a:p>
                  </p:txBody>
                </p:sp>
                <p:sp>
                  <p:nvSpPr>
                    <p:cNvPr id="167" name="Round Same Side Corner Rectangle 166">
                      <a:extLst>
                        <a:ext uri="{FF2B5EF4-FFF2-40B4-BE49-F238E27FC236}">
                          <a16:creationId xmlns:a16="http://schemas.microsoft.com/office/drawing/2014/main" id="{247E9F4F-3851-5242-8B00-AC35A8EA01C7}"/>
                        </a:ext>
                      </a:extLst>
                    </p:cNvPr>
                    <p:cNvSpPr/>
                    <p:nvPr/>
                  </p:nvSpPr>
                  <p:spPr>
                    <a:xfrm rot="16200000">
                      <a:off x="3592752" y="3319999"/>
                      <a:ext cx="482016" cy="129686"/>
                    </a:xfrm>
                    <a:prstGeom prst="round2SameRect">
                      <a:avLst>
                        <a:gd name="adj1" fmla="val 50000"/>
                        <a:gd name="adj2" fmla="val 0"/>
                      </a:avLst>
                    </a:prstGeom>
                    <a:solidFill>
                      <a:srgbClr val="7ECAAA"/>
                    </a:solidFill>
                    <a:ln w="9525" cap="flat">
                      <a:noFill/>
                      <a:prstDash val="solid"/>
                      <a:miter/>
                    </a:ln>
                  </p:spPr>
                  <p:txBody>
                    <a:bodyPr rtlCol="0" anchor="ctr"/>
                    <a:lstStyle/>
                    <a:p>
                      <a:endParaRPr lang="en-US"/>
                    </a:p>
                  </p:txBody>
                </p:sp>
                <p:sp>
                  <p:nvSpPr>
                    <p:cNvPr id="168" name="Rounded Rectangle 167">
                      <a:extLst>
                        <a:ext uri="{FF2B5EF4-FFF2-40B4-BE49-F238E27FC236}">
                          <a16:creationId xmlns:a16="http://schemas.microsoft.com/office/drawing/2014/main" id="{3379C04F-7FC2-D243-8833-4323AC9672FF}"/>
                        </a:ext>
                      </a:extLst>
                    </p:cNvPr>
                    <p:cNvSpPr/>
                    <p:nvPr/>
                  </p:nvSpPr>
                  <p:spPr>
                    <a:xfrm>
                      <a:off x="3873415" y="3070036"/>
                      <a:ext cx="129684" cy="628060"/>
                    </a:xfrm>
                    <a:prstGeom prst="roundRect">
                      <a:avLst>
                        <a:gd name="adj" fmla="val 33804"/>
                      </a:avLst>
                    </a:prstGeom>
                    <a:solidFill>
                      <a:srgbClr val="517F57"/>
                    </a:solidFill>
                    <a:ln w="9525" cap="flat">
                      <a:noFill/>
                      <a:prstDash val="solid"/>
                      <a:miter/>
                    </a:ln>
                  </p:spPr>
                  <p:txBody>
                    <a:bodyPr rtlCol="0" anchor="ctr"/>
                    <a:lstStyle/>
                    <a:p>
                      <a:endParaRPr lang="en-US"/>
                    </a:p>
                  </p:txBody>
                </p:sp>
              </p:grpSp>
            </p:grpSp>
          </p:grpSp>
          <p:sp>
            <p:nvSpPr>
              <p:cNvPr id="142" name="Freeform 141">
                <a:extLst>
                  <a:ext uri="{FF2B5EF4-FFF2-40B4-BE49-F238E27FC236}">
                    <a16:creationId xmlns:a16="http://schemas.microsoft.com/office/drawing/2014/main" id="{D4762658-9D90-2840-BD49-23D8F9A8B616}"/>
                  </a:ext>
                </a:extLst>
              </p:cNvPr>
              <p:cNvSpPr/>
              <p:nvPr/>
            </p:nvSpPr>
            <p:spPr>
              <a:xfrm>
                <a:off x="4551613" y="5122258"/>
                <a:ext cx="2702728" cy="162542"/>
              </a:xfrm>
              <a:custGeom>
                <a:avLst/>
                <a:gdLst>
                  <a:gd name="connsiteX0" fmla="*/ 162454 w 2702728"/>
                  <a:gd name="connsiteY0" fmla="*/ 0 h 162542"/>
                  <a:gd name="connsiteX1" fmla="*/ 2702728 w 2702728"/>
                  <a:gd name="connsiteY1" fmla="*/ 0 h 162542"/>
                  <a:gd name="connsiteX2" fmla="*/ 2702728 w 2702728"/>
                  <a:gd name="connsiteY2" fmla="*/ 162542 h 162542"/>
                  <a:gd name="connsiteX3" fmla="*/ 0 w 2702728"/>
                  <a:gd name="connsiteY3" fmla="*/ 162542 h 162542"/>
                  <a:gd name="connsiteX4" fmla="*/ 613 w 2702728"/>
                  <a:gd name="connsiteY4" fmla="*/ 161841 h 162542"/>
                  <a:gd name="connsiteX5" fmla="*/ 162454 w 2702728"/>
                  <a:gd name="connsiteY5" fmla="*/ 0 h 16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2728" h="162542">
                    <a:moveTo>
                      <a:pt x="162454" y="0"/>
                    </a:moveTo>
                    <a:lnTo>
                      <a:pt x="2702728" y="0"/>
                    </a:lnTo>
                    <a:lnTo>
                      <a:pt x="2702728" y="162542"/>
                    </a:lnTo>
                    <a:lnTo>
                      <a:pt x="0" y="162542"/>
                    </a:lnTo>
                    <a:lnTo>
                      <a:pt x="613" y="161841"/>
                    </a:lnTo>
                    <a:lnTo>
                      <a:pt x="162454" y="0"/>
                    </a:lnTo>
                    <a:close/>
                  </a:path>
                </a:pathLst>
              </a:custGeom>
              <a:solidFill>
                <a:srgbClr val="B68C5D"/>
              </a:solidFill>
            </p:spPr>
            <p:txBody>
              <a:bodyPr wrap="square" lIns="0" tIns="0" rIns="0" bIns="0" rtlCol="0" anchor="ctr">
                <a:noAutofit/>
              </a:bodyPr>
              <a:lstStyle/>
              <a:p>
                <a:pPr algn="l"/>
                <a:endParaRPr lang="en-US" dirty="0">
                  <a:latin typeface="+mn-lt"/>
                </a:endParaRPr>
              </a:p>
            </p:txBody>
          </p:sp>
          <p:pic>
            <p:nvPicPr>
              <p:cNvPr id="143" name="Picture 142">
                <a:extLst>
                  <a:ext uri="{FF2B5EF4-FFF2-40B4-BE49-F238E27FC236}">
                    <a16:creationId xmlns:a16="http://schemas.microsoft.com/office/drawing/2014/main" id="{BDC29E9A-59AE-6647-A5C1-4C88AFB5E603}"/>
                  </a:ext>
                </a:extLst>
              </p:cNvPr>
              <p:cNvPicPr>
                <a:picLocks noChangeAspect="1"/>
              </p:cNvPicPr>
              <p:nvPr/>
            </p:nvPicPr>
            <p:blipFill>
              <a:blip r:embed="rId8"/>
              <a:stretch>
                <a:fillRect/>
              </a:stretch>
            </p:blipFill>
            <p:spPr>
              <a:xfrm>
                <a:off x="4463902" y="3685848"/>
                <a:ext cx="2842582" cy="1598952"/>
              </a:xfrm>
              <a:prstGeom prst="rect">
                <a:avLst/>
              </a:prstGeom>
              <a:noFill/>
              <a:ln>
                <a:solidFill>
                  <a:schemeClr val="accent1"/>
                </a:solidFill>
              </a:ln>
            </p:spPr>
          </p:pic>
        </p:grpSp>
        <p:sp>
          <p:nvSpPr>
            <p:cNvPr id="135" name="Freeform 134">
              <a:extLst>
                <a:ext uri="{FF2B5EF4-FFF2-40B4-BE49-F238E27FC236}">
                  <a16:creationId xmlns:a16="http://schemas.microsoft.com/office/drawing/2014/main" id="{9A30C7A8-8EBC-0E47-9891-8A5290E11082}"/>
                </a:ext>
              </a:extLst>
            </p:cNvPr>
            <p:cNvSpPr/>
            <p:nvPr/>
          </p:nvSpPr>
          <p:spPr>
            <a:xfrm>
              <a:off x="8190471" y="3093976"/>
              <a:ext cx="407324" cy="224444"/>
            </a:xfrm>
            <a:custGeom>
              <a:avLst/>
              <a:gdLst>
                <a:gd name="connsiteX0" fmla="*/ 407324 w 407324"/>
                <a:gd name="connsiteY0" fmla="*/ 224444 h 224444"/>
                <a:gd name="connsiteX1" fmla="*/ 407324 w 407324"/>
                <a:gd name="connsiteY1" fmla="*/ 224444 h 224444"/>
                <a:gd name="connsiteX2" fmla="*/ 332509 w 407324"/>
                <a:gd name="connsiteY2" fmla="*/ 0 h 224444"/>
                <a:gd name="connsiteX3" fmla="*/ 0 w 407324"/>
                <a:gd name="connsiteY3" fmla="*/ 0 h 224444"/>
                <a:gd name="connsiteX4" fmla="*/ 58189 w 407324"/>
                <a:gd name="connsiteY4" fmla="*/ 224444 h 224444"/>
                <a:gd name="connsiteX5" fmla="*/ 407324 w 407324"/>
                <a:gd name="connsiteY5" fmla="*/ 224444 h 22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324" h="224444">
                  <a:moveTo>
                    <a:pt x="407324" y="224444"/>
                  </a:moveTo>
                  <a:lnTo>
                    <a:pt x="407324" y="224444"/>
                  </a:lnTo>
                  <a:lnTo>
                    <a:pt x="332509" y="0"/>
                  </a:lnTo>
                  <a:lnTo>
                    <a:pt x="0" y="0"/>
                  </a:lnTo>
                  <a:lnTo>
                    <a:pt x="58189" y="224444"/>
                  </a:lnTo>
                  <a:lnTo>
                    <a:pt x="407324" y="224444"/>
                  </a:lnTo>
                  <a:close/>
                </a:path>
              </a:pathLst>
            </a:custGeom>
            <a:solidFill>
              <a:schemeClr val="bg2"/>
            </a:solidFill>
          </p:spPr>
          <p:txBody>
            <a:bodyPr wrap="square" lIns="0" tIns="0" rIns="0" bIns="0" rtlCol="0" anchor="ctr">
              <a:noAutofit/>
            </a:bodyPr>
            <a:lstStyle/>
            <a:p>
              <a:pPr algn="l"/>
              <a:endParaRPr lang="en-US" dirty="0">
                <a:latin typeface="+mn-lt"/>
              </a:endParaRPr>
            </a:p>
          </p:txBody>
        </p:sp>
        <p:sp>
          <p:nvSpPr>
            <p:cNvPr id="136" name="Freeform 135">
              <a:extLst>
                <a:ext uri="{FF2B5EF4-FFF2-40B4-BE49-F238E27FC236}">
                  <a16:creationId xmlns:a16="http://schemas.microsoft.com/office/drawing/2014/main" id="{9956918C-1F21-6D4B-A5E2-7E4BA927621E}"/>
                </a:ext>
              </a:extLst>
            </p:cNvPr>
            <p:cNvSpPr/>
            <p:nvPr/>
          </p:nvSpPr>
          <p:spPr>
            <a:xfrm flipV="1">
              <a:off x="8190471" y="3318419"/>
              <a:ext cx="407324" cy="45719"/>
            </a:xfrm>
            <a:custGeom>
              <a:avLst/>
              <a:gdLst>
                <a:gd name="connsiteX0" fmla="*/ 407324 w 407324"/>
                <a:gd name="connsiteY0" fmla="*/ 224444 h 224444"/>
                <a:gd name="connsiteX1" fmla="*/ 407324 w 407324"/>
                <a:gd name="connsiteY1" fmla="*/ 224444 h 224444"/>
                <a:gd name="connsiteX2" fmla="*/ 332509 w 407324"/>
                <a:gd name="connsiteY2" fmla="*/ 0 h 224444"/>
                <a:gd name="connsiteX3" fmla="*/ 0 w 407324"/>
                <a:gd name="connsiteY3" fmla="*/ 0 h 224444"/>
                <a:gd name="connsiteX4" fmla="*/ 58189 w 407324"/>
                <a:gd name="connsiteY4" fmla="*/ 224444 h 224444"/>
                <a:gd name="connsiteX5" fmla="*/ 407324 w 407324"/>
                <a:gd name="connsiteY5" fmla="*/ 224444 h 22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324" h="224444">
                  <a:moveTo>
                    <a:pt x="407324" y="224444"/>
                  </a:moveTo>
                  <a:lnTo>
                    <a:pt x="407324" y="224444"/>
                  </a:lnTo>
                  <a:lnTo>
                    <a:pt x="332509" y="0"/>
                  </a:lnTo>
                  <a:lnTo>
                    <a:pt x="0" y="0"/>
                  </a:lnTo>
                  <a:lnTo>
                    <a:pt x="58189" y="224444"/>
                  </a:lnTo>
                  <a:lnTo>
                    <a:pt x="407324" y="224444"/>
                  </a:lnTo>
                  <a:close/>
                </a:path>
              </a:pathLst>
            </a:custGeom>
            <a:solidFill>
              <a:schemeClr val="bg2">
                <a:alpha val="50000"/>
              </a:schemeClr>
            </a:solidFill>
          </p:spPr>
          <p:txBody>
            <a:bodyPr wrap="square" lIns="0" tIns="0" rIns="0" bIns="0" rtlCol="0" anchor="ctr">
              <a:noAutofit/>
            </a:bodyPr>
            <a:lstStyle/>
            <a:p>
              <a:pPr algn="l"/>
              <a:endParaRPr lang="en-US" dirty="0">
                <a:latin typeface="+mn-lt"/>
              </a:endParaRPr>
            </a:p>
          </p:txBody>
        </p:sp>
      </p:grpSp>
      <p:cxnSp>
        <p:nvCxnSpPr>
          <p:cNvPr id="10" name="Straight Connector 9">
            <a:extLst>
              <a:ext uri="{FF2B5EF4-FFF2-40B4-BE49-F238E27FC236}">
                <a16:creationId xmlns:a16="http://schemas.microsoft.com/office/drawing/2014/main" id="{DEC2BD72-527E-D240-B80E-05E9CBD5A213}"/>
              </a:ext>
            </a:extLst>
          </p:cNvPr>
          <p:cNvCxnSpPr>
            <a:cxnSpLocks/>
          </p:cNvCxnSpPr>
          <p:nvPr/>
        </p:nvCxnSpPr>
        <p:spPr>
          <a:xfrm>
            <a:off x="434355" y="3674716"/>
            <a:ext cx="1132329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39437BA-9C7A-904A-9146-B22AD58B85FE}"/>
              </a:ext>
            </a:extLst>
          </p:cNvPr>
          <p:cNvSpPr/>
          <p:nvPr/>
        </p:nvSpPr>
        <p:spPr>
          <a:xfrm>
            <a:off x="9690358" y="3476190"/>
            <a:ext cx="397053" cy="397053"/>
          </a:xfrm>
          <a:prstGeom prst="ellipse">
            <a:avLst/>
          </a:prstGeom>
          <a:solidFill>
            <a:schemeClr val="accent1"/>
          </a:solidFill>
          <a:ln>
            <a:solidFill>
              <a:schemeClr val="accent1"/>
            </a:solidFill>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1000" baseline="30000" dirty="0">
              <a:solidFill>
                <a:schemeClr val="bg1"/>
              </a:solidFill>
              <a:latin typeface="+mn-lt"/>
            </a:endParaRPr>
          </a:p>
        </p:txBody>
      </p:sp>
      <p:grpSp>
        <p:nvGrpSpPr>
          <p:cNvPr id="180" name="Group 179">
            <a:extLst>
              <a:ext uri="{FF2B5EF4-FFF2-40B4-BE49-F238E27FC236}">
                <a16:creationId xmlns:a16="http://schemas.microsoft.com/office/drawing/2014/main" id="{5B6F6DB3-AF91-3446-B362-B564B028D10E}"/>
              </a:ext>
            </a:extLst>
          </p:cNvPr>
          <p:cNvGrpSpPr/>
          <p:nvPr/>
        </p:nvGrpSpPr>
        <p:grpSpPr>
          <a:xfrm>
            <a:off x="521919" y="3921844"/>
            <a:ext cx="3529142" cy="461665"/>
            <a:chOff x="521919" y="3907384"/>
            <a:chExt cx="3529142" cy="461665"/>
          </a:xfrm>
        </p:grpSpPr>
        <p:sp>
          <p:nvSpPr>
            <p:cNvPr id="12" name="TextBox 11">
              <a:extLst>
                <a:ext uri="{FF2B5EF4-FFF2-40B4-BE49-F238E27FC236}">
                  <a16:creationId xmlns:a16="http://schemas.microsoft.com/office/drawing/2014/main" id="{EC395D86-4616-6A41-B8C3-45A7FAE30DF0}"/>
                </a:ext>
              </a:extLst>
            </p:cNvPr>
            <p:cNvSpPr txBox="1"/>
            <p:nvPr/>
          </p:nvSpPr>
          <p:spPr>
            <a:xfrm>
              <a:off x="555171" y="3907384"/>
              <a:ext cx="3495890" cy="461665"/>
            </a:xfrm>
            <a:prstGeom prst="rect">
              <a:avLst/>
            </a:prstGeom>
            <a:noFill/>
          </p:spPr>
          <p:txBody>
            <a:bodyPr wrap="square" rtlCol="0" anchor="ctr">
              <a:spAutoFit/>
            </a:bodyPr>
            <a:lstStyle/>
            <a:p>
              <a:pPr marL="173038" indent="-173038" algn="l">
                <a:spcBef>
                  <a:spcPts val="200"/>
                </a:spcBef>
                <a:spcAft>
                  <a:spcPts val="200"/>
                </a:spcAft>
                <a:buFontTx/>
                <a:buChar char="-"/>
              </a:pPr>
              <a:r>
                <a:rPr lang="en-US" sz="1200" dirty="0">
                  <a:latin typeface="+mn-lt"/>
                </a:rPr>
                <a:t>Monitor and keyboard attached to laptop </a:t>
              </a:r>
              <a:r>
                <a:rPr lang="en-US" sz="900" dirty="0">
                  <a:latin typeface="+mn-lt"/>
                </a:rPr>
                <a:t>(ergonomic requirement - see next page)</a:t>
              </a:r>
              <a:endParaRPr lang="en-US" sz="900" i="1" dirty="0">
                <a:latin typeface="+mn-lt"/>
              </a:endParaRPr>
            </a:p>
          </p:txBody>
        </p:sp>
        <p:sp>
          <p:nvSpPr>
            <p:cNvPr id="28" name="Oval 27">
              <a:extLst>
                <a:ext uri="{FF2B5EF4-FFF2-40B4-BE49-F238E27FC236}">
                  <a16:creationId xmlns:a16="http://schemas.microsoft.com/office/drawing/2014/main" id="{9BF99681-26C5-EC45-B320-6931AF0F1702}"/>
                </a:ext>
              </a:extLst>
            </p:cNvPr>
            <p:cNvSpPr/>
            <p:nvPr/>
          </p:nvSpPr>
          <p:spPr>
            <a:xfrm>
              <a:off x="521919" y="4016836"/>
              <a:ext cx="242762" cy="242762"/>
            </a:xfrm>
            <a:prstGeom prst="ellipse">
              <a:avLst/>
            </a:prstGeom>
            <a:solidFill>
              <a:schemeClr val="bg2"/>
            </a:solidFill>
          </p:spPr>
          <p:txBody>
            <a:bodyPr wrap="square" lIns="0" tIns="0" rIns="0" bIns="0" rtlCol="0" anchor="ctr">
              <a:noAutofit/>
            </a:bodyPr>
            <a:lstStyle/>
            <a:p>
              <a:pPr algn="ctr"/>
              <a:r>
                <a:rPr lang="en-US" sz="1100" dirty="0">
                  <a:solidFill>
                    <a:schemeClr val="bg1"/>
                  </a:solidFill>
                  <a:latin typeface="+mn-lt"/>
                </a:rPr>
                <a:t>1</a:t>
              </a:r>
            </a:p>
          </p:txBody>
        </p:sp>
      </p:grpSp>
      <p:grpSp>
        <p:nvGrpSpPr>
          <p:cNvPr id="179" name="Group 178">
            <a:extLst>
              <a:ext uri="{FF2B5EF4-FFF2-40B4-BE49-F238E27FC236}">
                <a16:creationId xmlns:a16="http://schemas.microsoft.com/office/drawing/2014/main" id="{E03368AE-B802-A04D-92BE-FDF9704FDFBD}"/>
              </a:ext>
            </a:extLst>
          </p:cNvPr>
          <p:cNvGrpSpPr/>
          <p:nvPr/>
        </p:nvGrpSpPr>
        <p:grpSpPr>
          <a:xfrm>
            <a:off x="521919" y="4480711"/>
            <a:ext cx="3529142" cy="461665"/>
            <a:chOff x="521919" y="4416424"/>
            <a:chExt cx="3529142" cy="461665"/>
          </a:xfrm>
        </p:grpSpPr>
        <p:sp>
          <p:nvSpPr>
            <p:cNvPr id="174" name="TextBox 173">
              <a:extLst>
                <a:ext uri="{FF2B5EF4-FFF2-40B4-BE49-F238E27FC236}">
                  <a16:creationId xmlns:a16="http://schemas.microsoft.com/office/drawing/2014/main" id="{51980AD5-155B-EB4D-A700-01ED4072A667}"/>
                </a:ext>
              </a:extLst>
            </p:cNvPr>
            <p:cNvSpPr txBox="1"/>
            <p:nvPr/>
          </p:nvSpPr>
          <p:spPr>
            <a:xfrm>
              <a:off x="555171" y="4416424"/>
              <a:ext cx="3495890" cy="461665"/>
            </a:xfrm>
            <a:prstGeom prst="rect">
              <a:avLst/>
            </a:prstGeom>
            <a:noFill/>
          </p:spPr>
          <p:txBody>
            <a:bodyPr wrap="square" rtlCol="0" anchor="ctr">
              <a:spAutoFit/>
            </a:bodyPr>
            <a:lstStyle/>
            <a:p>
              <a:pPr marL="173038" indent="-173038" algn="l">
                <a:spcBef>
                  <a:spcPts val="200"/>
                </a:spcBef>
                <a:spcAft>
                  <a:spcPts val="200"/>
                </a:spcAft>
                <a:buFontTx/>
                <a:buChar char="-"/>
              </a:pPr>
              <a:r>
                <a:rPr lang="en-US" sz="1200" dirty="0">
                  <a:latin typeface="+mn-lt"/>
                </a:rPr>
                <a:t>Professional level headphones with microphone</a:t>
              </a:r>
              <a:endParaRPr lang="en-US" sz="1200" i="1" dirty="0">
                <a:latin typeface="+mn-lt"/>
              </a:endParaRPr>
            </a:p>
          </p:txBody>
        </p:sp>
        <p:sp>
          <p:nvSpPr>
            <p:cNvPr id="32" name="Oval 31">
              <a:extLst>
                <a:ext uri="{FF2B5EF4-FFF2-40B4-BE49-F238E27FC236}">
                  <a16:creationId xmlns:a16="http://schemas.microsoft.com/office/drawing/2014/main" id="{93D38F15-17F5-5E4A-B779-A6FC9DBBAD85}"/>
                </a:ext>
              </a:extLst>
            </p:cNvPr>
            <p:cNvSpPr/>
            <p:nvPr/>
          </p:nvSpPr>
          <p:spPr>
            <a:xfrm>
              <a:off x="521919" y="4525876"/>
              <a:ext cx="242762" cy="242762"/>
            </a:xfrm>
            <a:prstGeom prst="ellipse">
              <a:avLst/>
            </a:prstGeom>
            <a:solidFill>
              <a:schemeClr val="bg2"/>
            </a:solidFill>
          </p:spPr>
          <p:txBody>
            <a:bodyPr wrap="square" lIns="0" tIns="0" rIns="0" bIns="0" rtlCol="0" anchor="ctr">
              <a:noAutofit/>
            </a:bodyPr>
            <a:lstStyle/>
            <a:p>
              <a:pPr algn="ctr"/>
              <a:r>
                <a:rPr lang="en-US" sz="1100" dirty="0">
                  <a:solidFill>
                    <a:schemeClr val="bg1"/>
                  </a:solidFill>
                  <a:latin typeface="+mn-lt"/>
                </a:rPr>
                <a:t>2</a:t>
              </a:r>
            </a:p>
          </p:txBody>
        </p:sp>
      </p:grpSp>
      <p:grpSp>
        <p:nvGrpSpPr>
          <p:cNvPr id="178" name="Group 177">
            <a:extLst>
              <a:ext uri="{FF2B5EF4-FFF2-40B4-BE49-F238E27FC236}">
                <a16:creationId xmlns:a16="http://schemas.microsoft.com/office/drawing/2014/main" id="{43959908-583C-3345-AB2D-8059C3A9D8BD}"/>
              </a:ext>
            </a:extLst>
          </p:cNvPr>
          <p:cNvGrpSpPr/>
          <p:nvPr/>
        </p:nvGrpSpPr>
        <p:grpSpPr>
          <a:xfrm>
            <a:off x="521919" y="5039578"/>
            <a:ext cx="3529142" cy="276999"/>
            <a:chOff x="521919" y="4910076"/>
            <a:chExt cx="3529142" cy="276999"/>
          </a:xfrm>
        </p:grpSpPr>
        <p:sp>
          <p:nvSpPr>
            <p:cNvPr id="175" name="TextBox 174">
              <a:extLst>
                <a:ext uri="{FF2B5EF4-FFF2-40B4-BE49-F238E27FC236}">
                  <a16:creationId xmlns:a16="http://schemas.microsoft.com/office/drawing/2014/main" id="{56C69BD6-AEC2-1A47-A11C-84F533FBC59C}"/>
                </a:ext>
              </a:extLst>
            </p:cNvPr>
            <p:cNvSpPr txBox="1"/>
            <p:nvPr/>
          </p:nvSpPr>
          <p:spPr>
            <a:xfrm>
              <a:off x="555171" y="4910076"/>
              <a:ext cx="3495890" cy="276999"/>
            </a:xfrm>
            <a:prstGeom prst="rect">
              <a:avLst/>
            </a:prstGeom>
            <a:noFill/>
          </p:spPr>
          <p:txBody>
            <a:bodyPr wrap="square" rtlCol="0" anchor="ctr">
              <a:spAutoFit/>
            </a:bodyPr>
            <a:lstStyle/>
            <a:p>
              <a:pPr marL="173038" indent="-173038" algn="l">
                <a:spcBef>
                  <a:spcPts val="200"/>
                </a:spcBef>
                <a:spcAft>
                  <a:spcPts val="200"/>
                </a:spcAft>
                <a:buFontTx/>
                <a:buChar char="-"/>
              </a:pPr>
              <a:r>
                <a:rPr lang="en-US" sz="1200" dirty="0">
                  <a:latin typeface="+mn-lt"/>
                </a:rPr>
                <a:t>Neutral background</a:t>
              </a:r>
            </a:p>
          </p:txBody>
        </p:sp>
        <p:sp>
          <p:nvSpPr>
            <p:cNvPr id="33" name="Oval 32">
              <a:extLst>
                <a:ext uri="{FF2B5EF4-FFF2-40B4-BE49-F238E27FC236}">
                  <a16:creationId xmlns:a16="http://schemas.microsoft.com/office/drawing/2014/main" id="{871532CB-7261-A34A-8817-3DFAE1D06AA1}"/>
                </a:ext>
              </a:extLst>
            </p:cNvPr>
            <p:cNvSpPr/>
            <p:nvPr/>
          </p:nvSpPr>
          <p:spPr>
            <a:xfrm>
              <a:off x="521919" y="4927194"/>
              <a:ext cx="242762" cy="242762"/>
            </a:xfrm>
            <a:prstGeom prst="ellipse">
              <a:avLst/>
            </a:prstGeom>
            <a:solidFill>
              <a:schemeClr val="bg2"/>
            </a:solidFill>
          </p:spPr>
          <p:txBody>
            <a:bodyPr wrap="square" lIns="0" tIns="0" rIns="0" bIns="0" rtlCol="0" anchor="ctr">
              <a:noAutofit/>
            </a:bodyPr>
            <a:lstStyle/>
            <a:p>
              <a:pPr algn="ctr"/>
              <a:r>
                <a:rPr lang="en-US" sz="1100" dirty="0">
                  <a:solidFill>
                    <a:schemeClr val="bg1"/>
                  </a:solidFill>
                  <a:latin typeface="+mn-lt"/>
                </a:rPr>
                <a:t>3</a:t>
              </a:r>
            </a:p>
          </p:txBody>
        </p:sp>
      </p:grpSp>
      <p:grpSp>
        <p:nvGrpSpPr>
          <p:cNvPr id="31" name="Group 30">
            <a:extLst>
              <a:ext uri="{FF2B5EF4-FFF2-40B4-BE49-F238E27FC236}">
                <a16:creationId xmlns:a16="http://schemas.microsoft.com/office/drawing/2014/main" id="{A6CF7FB8-3F70-714B-884A-9512A495A20B}"/>
              </a:ext>
            </a:extLst>
          </p:cNvPr>
          <p:cNvGrpSpPr/>
          <p:nvPr/>
        </p:nvGrpSpPr>
        <p:grpSpPr>
          <a:xfrm>
            <a:off x="521919" y="5413779"/>
            <a:ext cx="3529142" cy="276999"/>
            <a:chOff x="521919" y="5203673"/>
            <a:chExt cx="3529142" cy="276999"/>
          </a:xfrm>
        </p:grpSpPr>
        <p:sp>
          <p:nvSpPr>
            <p:cNvPr id="176" name="TextBox 175">
              <a:extLst>
                <a:ext uri="{FF2B5EF4-FFF2-40B4-BE49-F238E27FC236}">
                  <a16:creationId xmlns:a16="http://schemas.microsoft.com/office/drawing/2014/main" id="{31F41335-C4CB-B744-BC96-984795EA632B}"/>
                </a:ext>
              </a:extLst>
            </p:cNvPr>
            <p:cNvSpPr txBox="1"/>
            <p:nvPr/>
          </p:nvSpPr>
          <p:spPr>
            <a:xfrm>
              <a:off x="555171" y="5203673"/>
              <a:ext cx="3495890" cy="276999"/>
            </a:xfrm>
            <a:prstGeom prst="rect">
              <a:avLst/>
            </a:prstGeom>
            <a:noFill/>
          </p:spPr>
          <p:txBody>
            <a:bodyPr wrap="square" rtlCol="0" anchor="ctr">
              <a:spAutoFit/>
            </a:bodyPr>
            <a:lstStyle/>
            <a:p>
              <a:pPr marL="173038" indent="-173038" algn="l">
                <a:spcBef>
                  <a:spcPts val="200"/>
                </a:spcBef>
                <a:spcAft>
                  <a:spcPts val="200"/>
                </a:spcAft>
                <a:buFontTx/>
                <a:buChar char="-"/>
              </a:pPr>
              <a:r>
                <a:rPr lang="en-US" sz="1200" dirty="0">
                  <a:latin typeface="+mn-lt"/>
                </a:rPr>
                <a:t>Front Light</a:t>
              </a:r>
            </a:p>
          </p:txBody>
        </p:sp>
        <p:sp>
          <p:nvSpPr>
            <p:cNvPr id="34" name="Oval 33">
              <a:extLst>
                <a:ext uri="{FF2B5EF4-FFF2-40B4-BE49-F238E27FC236}">
                  <a16:creationId xmlns:a16="http://schemas.microsoft.com/office/drawing/2014/main" id="{AD76B6C5-C7F4-D948-BC5B-64338794E9B3}"/>
                </a:ext>
              </a:extLst>
            </p:cNvPr>
            <p:cNvSpPr/>
            <p:nvPr/>
          </p:nvSpPr>
          <p:spPr>
            <a:xfrm>
              <a:off x="521919" y="5220791"/>
              <a:ext cx="242762" cy="242762"/>
            </a:xfrm>
            <a:prstGeom prst="ellipse">
              <a:avLst/>
            </a:prstGeom>
            <a:solidFill>
              <a:schemeClr val="bg2"/>
            </a:solidFill>
          </p:spPr>
          <p:txBody>
            <a:bodyPr wrap="square" lIns="0" tIns="0" rIns="0" bIns="0" rtlCol="0" anchor="ctr">
              <a:noAutofit/>
            </a:bodyPr>
            <a:lstStyle/>
            <a:p>
              <a:pPr algn="ctr"/>
              <a:r>
                <a:rPr lang="en-US" sz="1100" dirty="0">
                  <a:solidFill>
                    <a:schemeClr val="bg1"/>
                  </a:solidFill>
                  <a:latin typeface="+mn-lt"/>
                </a:rPr>
                <a:t>4</a:t>
              </a:r>
            </a:p>
          </p:txBody>
        </p:sp>
      </p:grpSp>
      <p:grpSp>
        <p:nvGrpSpPr>
          <p:cNvPr id="29" name="Group 28">
            <a:extLst>
              <a:ext uri="{FF2B5EF4-FFF2-40B4-BE49-F238E27FC236}">
                <a16:creationId xmlns:a16="http://schemas.microsoft.com/office/drawing/2014/main" id="{F8F3CA10-D21C-CF47-B887-D2C928441504}"/>
              </a:ext>
            </a:extLst>
          </p:cNvPr>
          <p:cNvGrpSpPr/>
          <p:nvPr/>
        </p:nvGrpSpPr>
        <p:grpSpPr>
          <a:xfrm>
            <a:off x="521919" y="5787980"/>
            <a:ext cx="3529142" cy="461665"/>
            <a:chOff x="521919" y="5512657"/>
            <a:chExt cx="3529142" cy="461665"/>
          </a:xfrm>
        </p:grpSpPr>
        <p:sp>
          <p:nvSpPr>
            <p:cNvPr id="177" name="TextBox 176">
              <a:extLst>
                <a:ext uri="{FF2B5EF4-FFF2-40B4-BE49-F238E27FC236}">
                  <a16:creationId xmlns:a16="http://schemas.microsoft.com/office/drawing/2014/main" id="{6E27450C-4067-7846-93BD-31B0A75057E2}"/>
                </a:ext>
              </a:extLst>
            </p:cNvPr>
            <p:cNvSpPr txBox="1"/>
            <p:nvPr/>
          </p:nvSpPr>
          <p:spPr>
            <a:xfrm>
              <a:off x="555171" y="5512657"/>
              <a:ext cx="3495890" cy="461665"/>
            </a:xfrm>
            <a:prstGeom prst="rect">
              <a:avLst/>
            </a:prstGeom>
            <a:noFill/>
          </p:spPr>
          <p:txBody>
            <a:bodyPr wrap="square" rtlCol="0" anchor="ctr">
              <a:spAutoFit/>
            </a:bodyPr>
            <a:lstStyle/>
            <a:p>
              <a:pPr marL="173038" indent="-173038" algn="l">
                <a:spcBef>
                  <a:spcPts val="200"/>
                </a:spcBef>
                <a:spcAft>
                  <a:spcPts val="200"/>
                </a:spcAft>
                <a:buFontTx/>
                <a:buChar char="-"/>
              </a:pPr>
              <a:r>
                <a:rPr lang="en-US" sz="1200" dirty="0">
                  <a:latin typeface="+mn-lt"/>
                </a:rPr>
                <a:t>Logo / Name/ Job Title/ Location </a:t>
              </a:r>
              <a:r>
                <a:rPr lang="en-US" sz="1200" i="1" dirty="0">
                  <a:latin typeface="+mn-lt"/>
                </a:rPr>
                <a:t>(recommended)</a:t>
              </a:r>
            </a:p>
          </p:txBody>
        </p:sp>
        <p:sp>
          <p:nvSpPr>
            <p:cNvPr id="35" name="Oval 34">
              <a:extLst>
                <a:ext uri="{FF2B5EF4-FFF2-40B4-BE49-F238E27FC236}">
                  <a16:creationId xmlns:a16="http://schemas.microsoft.com/office/drawing/2014/main" id="{BDE8A2F1-45E3-D649-A672-3B45CCD45ECC}"/>
                </a:ext>
              </a:extLst>
            </p:cNvPr>
            <p:cNvSpPr/>
            <p:nvPr/>
          </p:nvSpPr>
          <p:spPr>
            <a:xfrm>
              <a:off x="521919" y="5622109"/>
              <a:ext cx="242762" cy="242762"/>
            </a:xfrm>
            <a:prstGeom prst="ellipse">
              <a:avLst/>
            </a:prstGeom>
            <a:solidFill>
              <a:schemeClr val="bg2"/>
            </a:solidFill>
          </p:spPr>
          <p:txBody>
            <a:bodyPr wrap="square" lIns="0" tIns="0" rIns="0" bIns="0" rtlCol="0" anchor="ctr">
              <a:noAutofit/>
            </a:bodyPr>
            <a:lstStyle/>
            <a:p>
              <a:pPr algn="ctr"/>
              <a:r>
                <a:rPr lang="en-US" sz="1100">
                  <a:solidFill>
                    <a:schemeClr val="bg1"/>
                  </a:solidFill>
                  <a:latin typeface="+mn-lt"/>
                </a:rPr>
                <a:t>5</a:t>
              </a:r>
              <a:endParaRPr lang="en-US" sz="1100" dirty="0">
                <a:solidFill>
                  <a:schemeClr val="bg1"/>
                </a:solidFill>
                <a:latin typeface="+mn-lt"/>
              </a:endParaRPr>
            </a:p>
          </p:txBody>
        </p:sp>
      </p:grpSp>
      <p:cxnSp>
        <p:nvCxnSpPr>
          <p:cNvPr id="182" name="Straight Connector 181">
            <a:extLst>
              <a:ext uri="{FF2B5EF4-FFF2-40B4-BE49-F238E27FC236}">
                <a16:creationId xmlns:a16="http://schemas.microsoft.com/office/drawing/2014/main" id="{4377712C-67C0-AA4B-B477-B69178B42EDA}"/>
              </a:ext>
            </a:extLst>
          </p:cNvPr>
          <p:cNvCxnSpPr/>
          <p:nvPr/>
        </p:nvCxnSpPr>
        <p:spPr>
          <a:xfrm>
            <a:off x="518968" y="4432110"/>
            <a:ext cx="3568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B03E6563-2548-1448-BDF0-15FF98578A3F}"/>
              </a:ext>
            </a:extLst>
          </p:cNvPr>
          <p:cNvCxnSpPr/>
          <p:nvPr/>
        </p:nvCxnSpPr>
        <p:spPr>
          <a:xfrm>
            <a:off x="518968" y="4990977"/>
            <a:ext cx="3568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8CB8A2D7-F5C9-7348-B77F-E5E8D6D09F8D}"/>
              </a:ext>
            </a:extLst>
          </p:cNvPr>
          <p:cNvCxnSpPr/>
          <p:nvPr/>
        </p:nvCxnSpPr>
        <p:spPr>
          <a:xfrm>
            <a:off x="518968" y="5365178"/>
            <a:ext cx="3568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6C2C6BD7-9702-4143-A287-2F25058D1747}"/>
              </a:ext>
            </a:extLst>
          </p:cNvPr>
          <p:cNvCxnSpPr/>
          <p:nvPr/>
        </p:nvCxnSpPr>
        <p:spPr>
          <a:xfrm>
            <a:off x="518968" y="5739379"/>
            <a:ext cx="3568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226DD754-E0D6-3740-9DC8-9318C4C13C6B}"/>
              </a:ext>
            </a:extLst>
          </p:cNvPr>
          <p:cNvCxnSpPr/>
          <p:nvPr/>
        </p:nvCxnSpPr>
        <p:spPr>
          <a:xfrm>
            <a:off x="518968" y="6298242"/>
            <a:ext cx="3568298" cy="0"/>
          </a:xfrm>
          <a:prstGeom prst="line">
            <a:avLst/>
          </a:prstGeom>
          <a:ln>
            <a:noFill/>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CF5299E4-0EE7-7148-9F51-7254DDCC0FD0}"/>
              </a:ext>
            </a:extLst>
          </p:cNvPr>
          <p:cNvGrpSpPr/>
          <p:nvPr/>
        </p:nvGrpSpPr>
        <p:grpSpPr>
          <a:xfrm>
            <a:off x="4331430" y="4029477"/>
            <a:ext cx="3529142" cy="276999"/>
            <a:chOff x="521919" y="3999717"/>
            <a:chExt cx="3529142" cy="276999"/>
          </a:xfrm>
        </p:grpSpPr>
        <p:sp>
          <p:nvSpPr>
            <p:cNvPr id="210" name="TextBox 209">
              <a:extLst>
                <a:ext uri="{FF2B5EF4-FFF2-40B4-BE49-F238E27FC236}">
                  <a16:creationId xmlns:a16="http://schemas.microsoft.com/office/drawing/2014/main" id="{EFF4E86B-8DE9-9241-9C4E-1BD51B96ACBD}"/>
                </a:ext>
              </a:extLst>
            </p:cNvPr>
            <p:cNvSpPr txBox="1"/>
            <p:nvPr/>
          </p:nvSpPr>
          <p:spPr>
            <a:xfrm>
              <a:off x="555171" y="3999717"/>
              <a:ext cx="3495890" cy="276999"/>
            </a:xfrm>
            <a:prstGeom prst="rect">
              <a:avLst/>
            </a:prstGeom>
            <a:noFill/>
          </p:spPr>
          <p:txBody>
            <a:bodyPr wrap="square" rtlCol="0" anchor="ctr">
              <a:spAutoFit/>
            </a:bodyPr>
            <a:lstStyle/>
            <a:p>
              <a:pPr marL="173038" indent="-173038">
                <a:spcBef>
                  <a:spcPts val="200"/>
                </a:spcBef>
                <a:spcAft>
                  <a:spcPts val="200"/>
                </a:spcAft>
                <a:buFontTx/>
                <a:buChar char="-"/>
              </a:pPr>
              <a:r>
                <a:rPr lang="en-US" sz="1200" dirty="0">
                  <a:latin typeface="+mn-lt"/>
                </a:rPr>
                <a:t>Dedicated PC for videoconferencing app</a:t>
              </a:r>
            </a:p>
          </p:txBody>
        </p:sp>
        <p:sp>
          <p:nvSpPr>
            <p:cNvPr id="211" name="Oval 210">
              <a:extLst>
                <a:ext uri="{FF2B5EF4-FFF2-40B4-BE49-F238E27FC236}">
                  <a16:creationId xmlns:a16="http://schemas.microsoft.com/office/drawing/2014/main" id="{E5FDABE4-5B36-B548-BE8D-FE3ECE097D15}"/>
                </a:ext>
              </a:extLst>
            </p:cNvPr>
            <p:cNvSpPr/>
            <p:nvPr/>
          </p:nvSpPr>
          <p:spPr>
            <a:xfrm>
              <a:off x="521919" y="4016836"/>
              <a:ext cx="242762" cy="242762"/>
            </a:xfrm>
            <a:prstGeom prst="ellipse">
              <a:avLst/>
            </a:prstGeom>
            <a:solidFill>
              <a:schemeClr val="bg2"/>
            </a:solidFill>
          </p:spPr>
          <p:txBody>
            <a:bodyPr wrap="square" lIns="0" tIns="0" rIns="0" bIns="0" rtlCol="0" anchor="ctr">
              <a:noAutofit/>
            </a:bodyPr>
            <a:lstStyle/>
            <a:p>
              <a:pPr algn="ctr"/>
              <a:r>
                <a:rPr lang="en-US" sz="1100" dirty="0">
                  <a:solidFill>
                    <a:schemeClr val="bg1"/>
                  </a:solidFill>
                  <a:latin typeface="+mn-lt"/>
                </a:rPr>
                <a:t>6</a:t>
              </a:r>
            </a:p>
          </p:txBody>
        </p:sp>
      </p:grpSp>
      <p:grpSp>
        <p:nvGrpSpPr>
          <p:cNvPr id="212" name="Group 211">
            <a:extLst>
              <a:ext uri="{FF2B5EF4-FFF2-40B4-BE49-F238E27FC236}">
                <a16:creationId xmlns:a16="http://schemas.microsoft.com/office/drawing/2014/main" id="{374270BA-2F6D-7F45-A571-99AEE9406A23}"/>
              </a:ext>
            </a:extLst>
          </p:cNvPr>
          <p:cNvGrpSpPr/>
          <p:nvPr/>
        </p:nvGrpSpPr>
        <p:grpSpPr>
          <a:xfrm>
            <a:off x="4331430" y="4526611"/>
            <a:ext cx="3529142" cy="276999"/>
            <a:chOff x="521919" y="4508757"/>
            <a:chExt cx="3529142" cy="276999"/>
          </a:xfrm>
        </p:grpSpPr>
        <p:sp>
          <p:nvSpPr>
            <p:cNvPr id="213" name="TextBox 212">
              <a:extLst>
                <a:ext uri="{FF2B5EF4-FFF2-40B4-BE49-F238E27FC236}">
                  <a16:creationId xmlns:a16="http://schemas.microsoft.com/office/drawing/2014/main" id="{68A3B587-C202-3045-B298-9F7EB6E54D17}"/>
                </a:ext>
              </a:extLst>
            </p:cNvPr>
            <p:cNvSpPr txBox="1"/>
            <p:nvPr/>
          </p:nvSpPr>
          <p:spPr>
            <a:xfrm>
              <a:off x="555171" y="4508757"/>
              <a:ext cx="3495890" cy="276999"/>
            </a:xfrm>
            <a:prstGeom prst="rect">
              <a:avLst/>
            </a:prstGeom>
            <a:noFill/>
          </p:spPr>
          <p:txBody>
            <a:bodyPr wrap="square" rtlCol="0" anchor="ctr">
              <a:spAutoFit/>
            </a:bodyPr>
            <a:lstStyle/>
            <a:p>
              <a:pPr marL="173038" indent="-173038">
                <a:spcBef>
                  <a:spcPts val="200"/>
                </a:spcBef>
                <a:spcAft>
                  <a:spcPts val="200"/>
                </a:spcAft>
                <a:buFontTx/>
                <a:buChar char="-"/>
              </a:pPr>
              <a:r>
                <a:rPr lang="en-US" sz="1200" dirty="0">
                  <a:latin typeface="+mn-lt"/>
                </a:rPr>
                <a:t>L-shaped desk</a:t>
              </a:r>
            </a:p>
          </p:txBody>
        </p:sp>
        <p:sp>
          <p:nvSpPr>
            <p:cNvPr id="214" name="Oval 213">
              <a:extLst>
                <a:ext uri="{FF2B5EF4-FFF2-40B4-BE49-F238E27FC236}">
                  <a16:creationId xmlns:a16="http://schemas.microsoft.com/office/drawing/2014/main" id="{160E83E9-8722-9B46-9DD6-5F4C608243AB}"/>
                </a:ext>
              </a:extLst>
            </p:cNvPr>
            <p:cNvSpPr/>
            <p:nvPr/>
          </p:nvSpPr>
          <p:spPr>
            <a:xfrm>
              <a:off x="521919" y="4525876"/>
              <a:ext cx="242762" cy="242762"/>
            </a:xfrm>
            <a:prstGeom prst="ellipse">
              <a:avLst/>
            </a:prstGeom>
            <a:solidFill>
              <a:schemeClr val="bg2"/>
            </a:solidFill>
          </p:spPr>
          <p:txBody>
            <a:bodyPr wrap="square" lIns="0" tIns="0" rIns="0" bIns="0" rtlCol="0" anchor="ctr">
              <a:noAutofit/>
            </a:bodyPr>
            <a:lstStyle/>
            <a:p>
              <a:pPr algn="ctr"/>
              <a:r>
                <a:rPr lang="en-US" sz="1100">
                  <a:solidFill>
                    <a:schemeClr val="bg1"/>
                  </a:solidFill>
                  <a:latin typeface="+mn-lt"/>
                </a:rPr>
                <a:t>7</a:t>
              </a:r>
              <a:endParaRPr lang="en-US" sz="1100" dirty="0">
                <a:solidFill>
                  <a:schemeClr val="bg1"/>
                </a:solidFill>
                <a:latin typeface="+mn-lt"/>
              </a:endParaRPr>
            </a:p>
          </p:txBody>
        </p:sp>
      </p:grpSp>
      <p:grpSp>
        <p:nvGrpSpPr>
          <p:cNvPr id="215" name="Group 214">
            <a:extLst>
              <a:ext uri="{FF2B5EF4-FFF2-40B4-BE49-F238E27FC236}">
                <a16:creationId xmlns:a16="http://schemas.microsoft.com/office/drawing/2014/main" id="{F42DCC77-B452-DC4F-A813-7C0AFDB3DF99}"/>
              </a:ext>
            </a:extLst>
          </p:cNvPr>
          <p:cNvGrpSpPr/>
          <p:nvPr/>
        </p:nvGrpSpPr>
        <p:grpSpPr>
          <a:xfrm>
            <a:off x="4331430" y="4931412"/>
            <a:ext cx="3529142" cy="276999"/>
            <a:chOff x="521919" y="4910076"/>
            <a:chExt cx="3529142" cy="276999"/>
          </a:xfrm>
        </p:grpSpPr>
        <p:sp>
          <p:nvSpPr>
            <p:cNvPr id="216" name="TextBox 215">
              <a:extLst>
                <a:ext uri="{FF2B5EF4-FFF2-40B4-BE49-F238E27FC236}">
                  <a16:creationId xmlns:a16="http://schemas.microsoft.com/office/drawing/2014/main" id="{0E97A64D-F496-FD4D-859A-A986ED35F48F}"/>
                </a:ext>
              </a:extLst>
            </p:cNvPr>
            <p:cNvSpPr txBox="1"/>
            <p:nvPr/>
          </p:nvSpPr>
          <p:spPr>
            <a:xfrm>
              <a:off x="555171" y="4910076"/>
              <a:ext cx="3495890" cy="276999"/>
            </a:xfrm>
            <a:prstGeom prst="rect">
              <a:avLst/>
            </a:prstGeom>
            <a:noFill/>
          </p:spPr>
          <p:txBody>
            <a:bodyPr wrap="square" rtlCol="0" anchor="ctr">
              <a:spAutoFit/>
            </a:bodyPr>
            <a:lstStyle/>
            <a:p>
              <a:pPr marL="173038" indent="-173038">
                <a:spcBef>
                  <a:spcPts val="200"/>
                </a:spcBef>
                <a:spcAft>
                  <a:spcPts val="200"/>
                </a:spcAft>
                <a:buFontTx/>
                <a:buChar char="-"/>
              </a:pPr>
              <a:r>
                <a:rPr lang="en-US" sz="1200" dirty="0">
                  <a:latin typeface="+mn-lt"/>
                </a:rPr>
                <a:t>Professional background</a:t>
              </a:r>
            </a:p>
          </p:txBody>
        </p:sp>
        <p:sp>
          <p:nvSpPr>
            <p:cNvPr id="217" name="Oval 216">
              <a:extLst>
                <a:ext uri="{FF2B5EF4-FFF2-40B4-BE49-F238E27FC236}">
                  <a16:creationId xmlns:a16="http://schemas.microsoft.com/office/drawing/2014/main" id="{701F975E-BB19-A243-878E-54A51B541D7A}"/>
                </a:ext>
              </a:extLst>
            </p:cNvPr>
            <p:cNvSpPr/>
            <p:nvPr/>
          </p:nvSpPr>
          <p:spPr>
            <a:xfrm>
              <a:off x="521919" y="4927194"/>
              <a:ext cx="242762" cy="242762"/>
            </a:xfrm>
            <a:prstGeom prst="ellipse">
              <a:avLst/>
            </a:prstGeom>
            <a:solidFill>
              <a:schemeClr val="bg2"/>
            </a:solidFill>
          </p:spPr>
          <p:txBody>
            <a:bodyPr wrap="square" lIns="0" tIns="0" rIns="0" bIns="0" rtlCol="0" anchor="ctr">
              <a:noAutofit/>
            </a:bodyPr>
            <a:lstStyle/>
            <a:p>
              <a:pPr algn="ctr"/>
              <a:r>
                <a:rPr lang="en-US" sz="1100">
                  <a:solidFill>
                    <a:schemeClr val="bg1"/>
                  </a:solidFill>
                  <a:latin typeface="+mn-lt"/>
                </a:rPr>
                <a:t>8</a:t>
              </a:r>
              <a:endParaRPr lang="en-US" sz="1100" dirty="0">
                <a:solidFill>
                  <a:schemeClr val="bg1"/>
                </a:solidFill>
                <a:latin typeface="+mn-lt"/>
              </a:endParaRPr>
            </a:p>
          </p:txBody>
        </p:sp>
      </p:grpSp>
      <p:cxnSp>
        <p:nvCxnSpPr>
          <p:cNvPr id="224" name="Straight Connector 223">
            <a:extLst>
              <a:ext uri="{FF2B5EF4-FFF2-40B4-BE49-F238E27FC236}">
                <a16:creationId xmlns:a16="http://schemas.microsoft.com/office/drawing/2014/main" id="{EDEF88CA-6AF6-BC45-BE45-6A420F67A3E5}"/>
              </a:ext>
            </a:extLst>
          </p:cNvPr>
          <p:cNvCxnSpPr/>
          <p:nvPr/>
        </p:nvCxnSpPr>
        <p:spPr>
          <a:xfrm>
            <a:off x="4311852" y="4462710"/>
            <a:ext cx="3568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2DCE848A-E54A-2740-801D-BC8D238D33AB}"/>
              </a:ext>
            </a:extLst>
          </p:cNvPr>
          <p:cNvCxnSpPr/>
          <p:nvPr/>
        </p:nvCxnSpPr>
        <p:spPr>
          <a:xfrm>
            <a:off x="4311852" y="4867511"/>
            <a:ext cx="356829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29" name="Group 228">
            <a:extLst>
              <a:ext uri="{FF2B5EF4-FFF2-40B4-BE49-F238E27FC236}">
                <a16:creationId xmlns:a16="http://schemas.microsoft.com/office/drawing/2014/main" id="{58AA3EE2-B2BB-B84F-850F-52C033E91871}"/>
              </a:ext>
            </a:extLst>
          </p:cNvPr>
          <p:cNvGrpSpPr/>
          <p:nvPr/>
        </p:nvGrpSpPr>
        <p:grpSpPr>
          <a:xfrm>
            <a:off x="8124313" y="3946500"/>
            <a:ext cx="3529142" cy="461665"/>
            <a:chOff x="521919" y="3907384"/>
            <a:chExt cx="3529142" cy="461665"/>
          </a:xfrm>
        </p:grpSpPr>
        <p:sp>
          <p:nvSpPr>
            <p:cNvPr id="230" name="TextBox 229">
              <a:extLst>
                <a:ext uri="{FF2B5EF4-FFF2-40B4-BE49-F238E27FC236}">
                  <a16:creationId xmlns:a16="http://schemas.microsoft.com/office/drawing/2014/main" id="{1E24E105-80A3-6447-852B-F3F249F15F8A}"/>
                </a:ext>
              </a:extLst>
            </p:cNvPr>
            <p:cNvSpPr txBox="1"/>
            <p:nvPr/>
          </p:nvSpPr>
          <p:spPr>
            <a:xfrm>
              <a:off x="555171" y="3907384"/>
              <a:ext cx="3495890" cy="461665"/>
            </a:xfrm>
            <a:prstGeom prst="rect">
              <a:avLst/>
            </a:prstGeom>
            <a:noFill/>
          </p:spPr>
          <p:txBody>
            <a:bodyPr wrap="square" rtlCol="0" anchor="ctr">
              <a:spAutoFit/>
            </a:bodyPr>
            <a:lstStyle/>
            <a:p>
              <a:pPr marL="173038" indent="-173038">
                <a:spcBef>
                  <a:spcPts val="200"/>
                </a:spcBef>
                <a:spcAft>
                  <a:spcPts val="200"/>
                </a:spcAft>
                <a:buFontTx/>
                <a:buChar char="-"/>
              </a:pPr>
              <a:r>
                <a:rPr lang="en-US" sz="1200" dirty="0">
                  <a:latin typeface="+mn-lt"/>
                </a:rPr>
                <a:t>Ultra High Definition Camera, with 90-degree wide angle lens</a:t>
              </a:r>
            </a:p>
          </p:txBody>
        </p:sp>
        <p:sp>
          <p:nvSpPr>
            <p:cNvPr id="231" name="Oval 230">
              <a:extLst>
                <a:ext uri="{FF2B5EF4-FFF2-40B4-BE49-F238E27FC236}">
                  <a16:creationId xmlns:a16="http://schemas.microsoft.com/office/drawing/2014/main" id="{EE6E229B-2FA4-8845-8070-038895AD6972}"/>
                </a:ext>
              </a:extLst>
            </p:cNvPr>
            <p:cNvSpPr/>
            <p:nvPr/>
          </p:nvSpPr>
          <p:spPr>
            <a:xfrm>
              <a:off x="521919" y="4016836"/>
              <a:ext cx="242762" cy="242762"/>
            </a:xfrm>
            <a:prstGeom prst="ellipse">
              <a:avLst/>
            </a:prstGeom>
            <a:solidFill>
              <a:schemeClr val="bg2"/>
            </a:solidFill>
          </p:spPr>
          <p:txBody>
            <a:bodyPr wrap="square" lIns="0" tIns="0" rIns="0" bIns="0" rtlCol="0" anchor="ctr">
              <a:noAutofit/>
            </a:bodyPr>
            <a:lstStyle/>
            <a:p>
              <a:pPr algn="ctr"/>
              <a:r>
                <a:rPr lang="en-US" sz="1100">
                  <a:solidFill>
                    <a:schemeClr val="bg1"/>
                  </a:solidFill>
                  <a:latin typeface="+mn-lt"/>
                </a:rPr>
                <a:t>9</a:t>
              </a:r>
              <a:endParaRPr lang="en-US" sz="1100" dirty="0">
                <a:solidFill>
                  <a:schemeClr val="bg1"/>
                </a:solidFill>
                <a:latin typeface="+mn-lt"/>
              </a:endParaRPr>
            </a:p>
          </p:txBody>
        </p:sp>
      </p:grpSp>
      <p:grpSp>
        <p:nvGrpSpPr>
          <p:cNvPr id="232" name="Group 231">
            <a:extLst>
              <a:ext uri="{FF2B5EF4-FFF2-40B4-BE49-F238E27FC236}">
                <a16:creationId xmlns:a16="http://schemas.microsoft.com/office/drawing/2014/main" id="{FC302A46-20EE-E842-9164-1E836C8E1974}"/>
              </a:ext>
            </a:extLst>
          </p:cNvPr>
          <p:cNvGrpSpPr/>
          <p:nvPr/>
        </p:nvGrpSpPr>
        <p:grpSpPr>
          <a:xfrm>
            <a:off x="8124313" y="4554679"/>
            <a:ext cx="3529142" cy="461665"/>
            <a:chOff x="521919" y="4416424"/>
            <a:chExt cx="3529142" cy="461665"/>
          </a:xfrm>
        </p:grpSpPr>
        <p:sp>
          <p:nvSpPr>
            <p:cNvPr id="233" name="TextBox 232">
              <a:extLst>
                <a:ext uri="{FF2B5EF4-FFF2-40B4-BE49-F238E27FC236}">
                  <a16:creationId xmlns:a16="http://schemas.microsoft.com/office/drawing/2014/main" id="{732507A4-03CB-324F-A062-C1C33F671D11}"/>
                </a:ext>
              </a:extLst>
            </p:cNvPr>
            <p:cNvSpPr txBox="1"/>
            <p:nvPr/>
          </p:nvSpPr>
          <p:spPr>
            <a:xfrm>
              <a:off x="555171" y="4416424"/>
              <a:ext cx="3495890" cy="461665"/>
            </a:xfrm>
            <a:prstGeom prst="rect">
              <a:avLst/>
            </a:prstGeom>
            <a:noFill/>
          </p:spPr>
          <p:txBody>
            <a:bodyPr wrap="square" rtlCol="0" anchor="ctr">
              <a:spAutoFit/>
            </a:bodyPr>
            <a:lstStyle/>
            <a:p>
              <a:pPr marL="173038">
                <a:spcBef>
                  <a:spcPts val="200"/>
                </a:spcBef>
                <a:spcAft>
                  <a:spcPts val="200"/>
                </a:spcAft>
              </a:pPr>
              <a:r>
                <a:rPr lang="en-US" sz="1200" dirty="0">
                  <a:latin typeface="+mn-lt"/>
                </a:rPr>
                <a:t>Tablet with stand to remotely control app and Camera</a:t>
              </a:r>
            </a:p>
          </p:txBody>
        </p:sp>
        <p:sp>
          <p:nvSpPr>
            <p:cNvPr id="234" name="Oval 233">
              <a:extLst>
                <a:ext uri="{FF2B5EF4-FFF2-40B4-BE49-F238E27FC236}">
                  <a16:creationId xmlns:a16="http://schemas.microsoft.com/office/drawing/2014/main" id="{674ADBD1-E4C3-694A-B939-A0D83283DBB3}"/>
                </a:ext>
              </a:extLst>
            </p:cNvPr>
            <p:cNvSpPr/>
            <p:nvPr/>
          </p:nvSpPr>
          <p:spPr>
            <a:xfrm>
              <a:off x="521919" y="4525876"/>
              <a:ext cx="242762" cy="242762"/>
            </a:xfrm>
            <a:prstGeom prst="ellipse">
              <a:avLst/>
            </a:prstGeom>
            <a:solidFill>
              <a:schemeClr val="bg2"/>
            </a:solidFill>
          </p:spPr>
          <p:txBody>
            <a:bodyPr wrap="square" lIns="0" tIns="0" rIns="0" bIns="0" rtlCol="0" anchor="ctr">
              <a:noAutofit/>
            </a:bodyPr>
            <a:lstStyle/>
            <a:p>
              <a:pPr algn="ctr"/>
              <a:r>
                <a:rPr lang="en-US" sz="1100" dirty="0">
                  <a:solidFill>
                    <a:schemeClr val="bg1"/>
                  </a:solidFill>
                  <a:latin typeface="+mn-lt"/>
                </a:rPr>
                <a:t>10</a:t>
              </a:r>
            </a:p>
          </p:txBody>
        </p:sp>
      </p:grpSp>
      <p:grpSp>
        <p:nvGrpSpPr>
          <p:cNvPr id="235" name="Group 234">
            <a:extLst>
              <a:ext uri="{FF2B5EF4-FFF2-40B4-BE49-F238E27FC236}">
                <a16:creationId xmlns:a16="http://schemas.microsoft.com/office/drawing/2014/main" id="{CB4AC363-042C-B748-BDD5-A91E8432C1F1}"/>
              </a:ext>
            </a:extLst>
          </p:cNvPr>
          <p:cNvGrpSpPr/>
          <p:nvPr/>
        </p:nvGrpSpPr>
        <p:grpSpPr>
          <a:xfrm>
            <a:off x="8124313" y="5162858"/>
            <a:ext cx="3529142" cy="461665"/>
            <a:chOff x="521919" y="4817743"/>
            <a:chExt cx="3529142" cy="461665"/>
          </a:xfrm>
        </p:grpSpPr>
        <p:sp>
          <p:nvSpPr>
            <p:cNvPr id="236" name="TextBox 235">
              <a:extLst>
                <a:ext uri="{FF2B5EF4-FFF2-40B4-BE49-F238E27FC236}">
                  <a16:creationId xmlns:a16="http://schemas.microsoft.com/office/drawing/2014/main" id="{66BBC436-8994-4C42-8E67-B694E950C5CA}"/>
                </a:ext>
              </a:extLst>
            </p:cNvPr>
            <p:cNvSpPr txBox="1"/>
            <p:nvPr/>
          </p:nvSpPr>
          <p:spPr>
            <a:xfrm>
              <a:off x="555171" y="4817743"/>
              <a:ext cx="3495890" cy="461665"/>
            </a:xfrm>
            <a:prstGeom prst="rect">
              <a:avLst/>
            </a:prstGeom>
            <a:noFill/>
          </p:spPr>
          <p:txBody>
            <a:bodyPr wrap="square" rtlCol="0" anchor="ctr">
              <a:spAutoFit/>
            </a:bodyPr>
            <a:lstStyle/>
            <a:p>
              <a:pPr marL="173038" indent="-173038">
                <a:spcBef>
                  <a:spcPts val="200"/>
                </a:spcBef>
                <a:spcAft>
                  <a:spcPts val="200"/>
                </a:spcAft>
                <a:buFontTx/>
                <a:buChar char="-"/>
              </a:pPr>
              <a:r>
                <a:rPr lang="en-US" sz="1200" dirty="0">
                  <a:latin typeface="+mn-lt"/>
                </a:rPr>
                <a:t>Two screens, one on each side of the camera</a:t>
              </a:r>
            </a:p>
          </p:txBody>
        </p:sp>
        <p:sp>
          <p:nvSpPr>
            <p:cNvPr id="237" name="Oval 236">
              <a:extLst>
                <a:ext uri="{FF2B5EF4-FFF2-40B4-BE49-F238E27FC236}">
                  <a16:creationId xmlns:a16="http://schemas.microsoft.com/office/drawing/2014/main" id="{61248936-D238-1D4E-8A53-875D3420DBF0}"/>
                </a:ext>
              </a:extLst>
            </p:cNvPr>
            <p:cNvSpPr/>
            <p:nvPr/>
          </p:nvSpPr>
          <p:spPr>
            <a:xfrm>
              <a:off x="521919" y="4927194"/>
              <a:ext cx="242762" cy="242762"/>
            </a:xfrm>
            <a:prstGeom prst="ellipse">
              <a:avLst/>
            </a:prstGeom>
            <a:solidFill>
              <a:schemeClr val="bg2"/>
            </a:solidFill>
          </p:spPr>
          <p:txBody>
            <a:bodyPr wrap="square" lIns="0" tIns="0" rIns="0" bIns="0" rtlCol="0" anchor="ctr">
              <a:noAutofit/>
            </a:bodyPr>
            <a:lstStyle/>
            <a:p>
              <a:pPr algn="ctr"/>
              <a:r>
                <a:rPr lang="en-US" sz="1100" dirty="0">
                  <a:solidFill>
                    <a:schemeClr val="bg1"/>
                  </a:solidFill>
                  <a:latin typeface="+mn-lt"/>
                </a:rPr>
                <a:t>11</a:t>
              </a:r>
            </a:p>
          </p:txBody>
        </p:sp>
      </p:grpSp>
      <p:cxnSp>
        <p:nvCxnSpPr>
          <p:cNvPr id="238" name="Straight Connector 237">
            <a:extLst>
              <a:ext uri="{FF2B5EF4-FFF2-40B4-BE49-F238E27FC236}">
                <a16:creationId xmlns:a16="http://schemas.microsoft.com/office/drawing/2014/main" id="{6495A893-0CC8-C94A-A39A-8EF3AA3114FD}"/>
              </a:ext>
            </a:extLst>
          </p:cNvPr>
          <p:cNvCxnSpPr/>
          <p:nvPr/>
        </p:nvCxnSpPr>
        <p:spPr>
          <a:xfrm>
            <a:off x="8104735" y="4481422"/>
            <a:ext cx="3568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D2839DF0-B18A-6145-BB1A-F58FD77948A0}"/>
              </a:ext>
            </a:extLst>
          </p:cNvPr>
          <p:cNvCxnSpPr/>
          <p:nvPr/>
        </p:nvCxnSpPr>
        <p:spPr>
          <a:xfrm>
            <a:off x="8104735" y="5089601"/>
            <a:ext cx="3568298" cy="0"/>
          </a:xfrm>
          <a:prstGeom prst="line">
            <a:avLst/>
          </a:prstGeom>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0792F3D4-D43E-2D41-8095-E3F07F880705}"/>
              </a:ext>
            </a:extLst>
          </p:cNvPr>
          <p:cNvSpPr/>
          <p:nvPr/>
        </p:nvSpPr>
        <p:spPr>
          <a:xfrm>
            <a:off x="7254416" y="3721062"/>
            <a:ext cx="591509" cy="153888"/>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r"/>
            <a:r>
              <a:rPr lang="en-US" sz="1000" dirty="0">
                <a:solidFill>
                  <a:schemeClr val="accent3"/>
                </a:solidFill>
                <a:latin typeface="+mn-lt"/>
              </a:rPr>
              <a:t>Standard</a:t>
            </a:r>
          </a:p>
        </p:txBody>
      </p:sp>
      <p:sp>
        <p:nvSpPr>
          <p:cNvPr id="188" name="Rectangle 187">
            <a:extLst>
              <a:ext uri="{FF2B5EF4-FFF2-40B4-BE49-F238E27FC236}">
                <a16:creationId xmlns:a16="http://schemas.microsoft.com/office/drawing/2014/main" id="{39851D5D-C964-D945-A4BC-4B9BCF3435D9}"/>
              </a:ext>
            </a:extLst>
          </p:cNvPr>
          <p:cNvSpPr/>
          <p:nvPr/>
        </p:nvSpPr>
        <p:spPr>
          <a:xfrm>
            <a:off x="10978371" y="3721062"/>
            <a:ext cx="660437" cy="153888"/>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r"/>
            <a:r>
              <a:rPr lang="en-US" sz="1000" dirty="0">
                <a:solidFill>
                  <a:schemeClr val="accent3"/>
                </a:solidFill>
                <a:latin typeface="+mn-lt"/>
              </a:rPr>
              <a:t>Maximum</a:t>
            </a:r>
            <a:endParaRPr lang="en-US" sz="1000" baseline="30000" dirty="0">
              <a:solidFill>
                <a:schemeClr val="accent3"/>
              </a:solidFill>
              <a:latin typeface="+mn-lt"/>
            </a:endParaRPr>
          </a:p>
        </p:txBody>
      </p:sp>
      <p:sp>
        <p:nvSpPr>
          <p:cNvPr id="189" name="Rectangle 188">
            <a:extLst>
              <a:ext uri="{FF2B5EF4-FFF2-40B4-BE49-F238E27FC236}">
                <a16:creationId xmlns:a16="http://schemas.microsoft.com/office/drawing/2014/main" id="{A2A62D05-B1FA-9946-AAA9-6D366E13A1DD}"/>
              </a:ext>
            </a:extLst>
          </p:cNvPr>
          <p:cNvSpPr/>
          <p:nvPr/>
        </p:nvSpPr>
        <p:spPr>
          <a:xfrm>
            <a:off x="3415045" y="3721062"/>
            <a:ext cx="637995" cy="153888"/>
          </a:xfrm>
          <a:prstGeom prst="rect">
            <a:avLst/>
          </a:prstGeom>
          <a:noFill/>
        </p:spPr>
        <p:txBody>
          <a:bodyPr wrap="none" lIns="0" tIns="0" rIns="0" bIns="0" rtlCol="0" anchor="ctr">
            <a:spAutoFit/>
          </a:bodyPr>
          <a:lstStyle/>
          <a:p>
            <a:pPr algn="r"/>
            <a:r>
              <a:rPr lang="en-US" sz="1000" dirty="0">
                <a:solidFill>
                  <a:schemeClr val="accent3"/>
                </a:solidFill>
                <a:latin typeface="+mn-lt"/>
              </a:rPr>
              <a:t>Minimum</a:t>
            </a:r>
          </a:p>
        </p:txBody>
      </p:sp>
      <p:sp>
        <p:nvSpPr>
          <p:cNvPr id="191" name="Google Shape;223;p4">
            <a:extLst>
              <a:ext uri="{FF2B5EF4-FFF2-40B4-BE49-F238E27FC236}">
                <a16:creationId xmlns:a16="http://schemas.microsoft.com/office/drawing/2014/main" id="{0F991960-1167-1F46-8611-30CDFFB075B5}"/>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190" name="Oval 189">
            <a:extLst>
              <a:ext uri="{FF2B5EF4-FFF2-40B4-BE49-F238E27FC236}">
                <a16:creationId xmlns:a16="http://schemas.microsoft.com/office/drawing/2014/main" id="{0EA1F025-C45E-A647-88E2-745F47405E85}"/>
              </a:ext>
            </a:extLst>
          </p:cNvPr>
          <p:cNvSpPr/>
          <p:nvPr/>
        </p:nvSpPr>
        <p:spPr>
          <a:xfrm>
            <a:off x="2104590" y="3476190"/>
            <a:ext cx="397053" cy="397053"/>
          </a:xfrm>
          <a:prstGeom prst="ellipse">
            <a:avLst/>
          </a:prstGeom>
          <a:solidFill>
            <a:srgbClr val="EFDFD4"/>
          </a:solidFill>
          <a:ln>
            <a:solidFill>
              <a:schemeClr val="accent1"/>
            </a:solidFill>
          </a:ln>
        </p:spPr>
        <p:txBody>
          <a:bodyPr wrap="none" lIns="0" tIns="0" rIns="0" bIns="0" rtlCol="0" anchor="ctr">
            <a:noAutofit/>
          </a:bodyPr>
          <a:lstStyle/>
          <a:p>
            <a:pPr algn="ctr"/>
            <a:endParaRPr lang="en-US" sz="1000" dirty="0">
              <a:solidFill>
                <a:schemeClr val="bg1"/>
              </a:solidFill>
              <a:latin typeface="+mn-lt"/>
            </a:endParaRPr>
          </a:p>
        </p:txBody>
      </p:sp>
      <p:sp>
        <p:nvSpPr>
          <p:cNvPr id="4" name="Pie 3">
            <a:extLst>
              <a:ext uri="{FF2B5EF4-FFF2-40B4-BE49-F238E27FC236}">
                <a16:creationId xmlns:a16="http://schemas.microsoft.com/office/drawing/2014/main" id="{1415C460-E8F5-C941-B2C5-4618D7A23475}"/>
              </a:ext>
            </a:extLst>
          </p:cNvPr>
          <p:cNvSpPr/>
          <p:nvPr/>
        </p:nvSpPr>
        <p:spPr>
          <a:xfrm>
            <a:off x="2104590" y="3476190"/>
            <a:ext cx="397053" cy="397053"/>
          </a:xfrm>
          <a:prstGeom prst="pie">
            <a:avLst>
              <a:gd name="adj1" fmla="val 10799992"/>
              <a:gd name="adj2" fmla="val 16200000"/>
            </a:avLst>
          </a:prstGeom>
          <a:solidFill>
            <a:schemeClr val="accent1"/>
          </a:solidFill>
        </p:spPr>
        <p:txBody>
          <a:bodyPr wrap="none" lIns="0" tIns="0" rIns="0" bIns="0" rtlCol="0" anchor="ctr">
            <a:noAutofit/>
          </a:bodyPr>
          <a:lstStyle/>
          <a:p>
            <a:pPr algn="ctr"/>
            <a:endParaRPr lang="en-US" sz="1000" dirty="0">
              <a:solidFill>
                <a:schemeClr val="bg1"/>
              </a:solidFill>
              <a:latin typeface="+mn-lt"/>
            </a:endParaRPr>
          </a:p>
        </p:txBody>
      </p:sp>
      <p:sp>
        <p:nvSpPr>
          <p:cNvPr id="192" name="Oval 191">
            <a:extLst>
              <a:ext uri="{FF2B5EF4-FFF2-40B4-BE49-F238E27FC236}">
                <a16:creationId xmlns:a16="http://schemas.microsoft.com/office/drawing/2014/main" id="{C73267E8-DB01-484D-8581-52B52B102F78}"/>
              </a:ext>
            </a:extLst>
          </p:cNvPr>
          <p:cNvSpPr/>
          <p:nvPr/>
        </p:nvSpPr>
        <p:spPr>
          <a:xfrm>
            <a:off x="5897475" y="3476190"/>
            <a:ext cx="397053" cy="397053"/>
          </a:xfrm>
          <a:prstGeom prst="ellipse">
            <a:avLst/>
          </a:prstGeom>
          <a:solidFill>
            <a:srgbClr val="EFDFD4"/>
          </a:solidFill>
          <a:ln>
            <a:solidFill>
              <a:schemeClr val="accent1"/>
            </a:solidFill>
          </a:ln>
        </p:spPr>
        <p:txBody>
          <a:bodyPr wrap="none" lIns="0" tIns="0" rIns="0" bIns="0" rtlCol="0" anchor="ctr">
            <a:noAutofit/>
          </a:bodyPr>
          <a:lstStyle/>
          <a:p>
            <a:pPr algn="ctr"/>
            <a:endParaRPr lang="en-US" sz="1000" dirty="0">
              <a:solidFill>
                <a:schemeClr val="bg1"/>
              </a:solidFill>
              <a:latin typeface="+mn-lt"/>
            </a:endParaRPr>
          </a:p>
        </p:txBody>
      </p:sp>
      <p:sp>
        <p:nvSpPr>
          <p:cNvPr id="13" name="Pie 12">
            <a:extLst>
              <a:ext uri="{FF2B5EF4-FFF2-40B4-BE49-F238E27FC236}">
                <a16:creationId xmlns:a16="http://schemas.microsoft.com/office/drawing/2014/main" id="{DCB942DD-28F8-B246-B5B2-D4B354BD44EB}"/>
              </a:ext>
            </a:extLst>
          </p:cNvPr>
          <p:cNvSpPr/>
          <p:nvPr/>
        </p:nvSpPr>
        <p:spPr>
          <a:xfrm>
            <a:off x="5897475" y="3476190"/>
            <a:ext cx="397053" cy="397053"/>
          </a:xfrm>
          <a:prstGeom prst="pie">
            <a:avLst>
              <a:gd name="adj1" fmla="val 5387947"/>
              <a:gd name="adj2" fmla="val 16200000"/>
            </a:avLst>
          </a:prstGeom>
          <a:solidFill>
            <a:schemeClr val="accent1"/>
          </a:solidFill>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1000" dirty="0">
              <a:solidFill>
                <a:schemeClr val="bg1"/>
              </a:solidFill>
              <a:latin typeface="+mn-lt"/>
            </a:endParaRPr>
          </a:p>
        </p:txBody>
      </p:sp>
      <p:sp>
        <p:nvSpPr>
          <p:cNvPr id="193" name="Rectangle 192">
            <a:extLst>
              <a:ext uri="{FF2B5EF4-FFF2-40B4-BE49-F238E27FC236}">
                <a16:creationId xmlns:a16="http://schemas.microsoft.com/office/drawing/2014/main" id="{3DAE36D1-AE8E-2944-8EC4-C137C20A6A2B}"/>
              </a:ext>
            </a:extLst>
          </p:cNvPr>
          <p:cNvSpPr/>
          <p:nvPr/>
        </p:nvSpPr>
        <p:spPr>
          <a:xfrm>
            <a:off x="0" y="0"/>
            <a:ext cx="354324" cy="354324"/>
          </a:xfrm>
          <a:prstGeom prst="rect">
            <a:avLst/>
          </a:prstGeom>
          <a:solidFill>
            <a:schemeClr val="accent1"/>
          </a:solidFill>
        </p:spPr>
        <p:txBody>
          <a:bodyPr wrap="square" lIns="0" tIns="0" rIns="0" bIns="0" rtlCol="0" anchor="ctr">
            <a:noAutofit/>
          </a:bodyPr>
          <a:lstStyle/>
          <a:p>
            <a:pPr algn="ctr"/>
            <a:r>
              <a:rPr lang="en-US" sz="1600" b="1" dirty="0">
                <a:solidFill>
                  <a:schemeClr val="bg1"/>
                </a:solidFill>
                <a:latin typeface="+mn-lt"/>
              </a:rPr>
              <a:t>1</a:t>
            </a:r>
          </a:p>
        </p:txBody>
      </p:sp>
    </p:spTree>
    <p:extLst>
      <p:ext uri="{BB962C8B-B14F-4D97-AF65-F5344CB8AC3E}">
        <p14:creationId xmlns:p14="http://schemas.microsoft.com/office/powerpoint/2010/main" val="3077195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1"/>
          <p:cNvSpPr txBox="1">
            <a:spLocks noGrp="1"/>
          </p:cNvSpPr>
          <p:nvPr>
            <p:ph type="title"/>
          </p:nvPr>
        </p:nvSpPr>
        <p:spPr>
          <a:prstGeom prst="rect">
            <a:avLst/>
          </a:prstGeom>
        </p:spPr>
        <p:txBody>
          <a:bodyPr spcFirstLastPara="1" wrap="square" lIns="0" tIns="0" rIns="0" bIns="0" anchor="t" anchorCtr="0">
            <a:noAutofit/>
          </a:bodyPr>
          <a:lstStyle/>
          <a:p>
            <a:pPr lvl="0"/>
            <a:r>
              <a:rPr lang="en-US" dirty="0"/>
              <a:t>Setting up your dedicated workspace</a:t>
            </a:r>
            <a:endParaRPr dirty="0"/>
          </a:p>
        </p:txBody>
      </p:sp>
      <p:sp>
        <p:nvSpPr>
          <p:cNvPr id="5" name="Text Placeholder 4">
            <a:extLst>
              <a:ext uri="{FF2B5EF4-FFF2-40B4-BE49-F238E27FC236}">
                <a16:creationId xmlns:a16="http://schemas.microsoft.com/office/drawing/2014/main" id="{B92E59B3-4A6E-FC46-A142-6DF287610309}"/>
              </a:ext>
            </a:extLst>
          </p:cNvPr>
          <p:cNvSpPr>
            <a:spLocks noGrp="1"/>
          </p:cNvSpPr>
          <p:nvPr>
            <p:ph type="body" idx="1"/>
          </p:nvPr>
        </p:nvSpPr>
        <p:spPr/>
        <p:txBody>
          <a:bodyPr/>
          <a:lstStyle/>
          <a:p>
            <a:r>
              <a:rPr lang="en-US"/>
              <a:t>Ergonomics - Consider what you really need to function properly </a:t>
            </a:r>
            <a:endParaRPr lang="en-US" dirty="0"/>
          </a:p>
        </p:txBody>
      </p:sp>
      <p:grpSp>
        <p:nvGrpSpPr>
          <p:cNvPr id="106" name="Group 105">
            <a:extLst>
              <a:ext uri="{FF2B5EF4-FFF2-40B4-BE49-F238E27FC236}">
                <a16:creationId xmlns:a16="http://schemas.microsoft.com/office/drawing/2014/main" id="{20D74317-193E-FD43-8C38-0016D4119571}"/>
              </a:ext>
            </a:extLst>
          </p:cNvPr>
          <p:cNvGrpSpPr/>
          <p:nvPr/>
        </p:nvGrpSpPr>
        <p:grpSpPr>
          <a:xfrm>
            <a:off x="670413" y="1904311"/>
            <a:ext cx="4036266" cy="4116561"/>
            <a:chOff x="6499114" y="1086126"/>
            <a:chExt cx="4449326" cy="4537838"/>
          </a:xfrm>
        </p:grpSpPr>
        <p:grpSp>
          <p:nvGrpSpPr>
            <p:cNvPr id="113" name="Group 112">
              <a:extLst>
                <a:ext uri="{FF2B5EF4-FFF2-40B4-BE49-F238E27FC236}">
                  <a16:creationId xmlns:a16="http://schemas.microsoft.com/office/drawing/2014/main" id="{F07D8BB6-ECFA-B444-83B3-280D699BD980}"/>
                </a:ext>
              </a:extLst>
            </p:cNvPr>
            <p:cNvGrpSpPr/>
            <p:nvPr/>
          </p:nvGrpSpPr>
          <p:grpSpPr>
            <a:xfrm>
              <a:off x="7174569" y="3131617"/>
              <a:ext cx="3773871" cy="1521303"/>
              <a:chOff x="7174569" y="3131617"/>
              <a:chExt cx="3773871" cy="1521303"/>
            </a:xfrm>
          </p:grpSpPr>
          <p:grpSp>
            <p:nvGrpSpPr>
              <p:cNvPr id="151" name="Group 150">
                <a:extLst>
                  <a:ext uri="{FF2B5EF4-FFF2-40B4-BE49-F238E27FC236}">
                    <a16:creationId xmlns:a16="http://schemas.microsoft.com/office/drawing/2014/main" id="{110A9679-2588-C643-A0FE-77D28FE014F8}"/>
                  </a:ext>
                </a:extLst>
              </p:cNvPr>
              <p:cNvGrpSpPr/>
              <p:nvPr/>
            </p:nvGrpSpPr>
            <p:grpSpPr>
              <a:xfrm>
                <a:off x="7174569" y="3203012"/>
                <a:ext cx="3773871" cy="1449908"/>
                <a:chOff x="6606726" y="3203012"/>
                <a:chExt cx="3773871" cy="1449908"/>
              </a:xfrm>
              <a:solidFill>
                <a:srgbClr val="808081"/>
              </a:solidFill>
            </p:grpSpPr>
            <p:sp>
              <p:nvSpPr>
                <p:cNvPr id="153" name="Freeform 152">
                  <a:extLst>
                    <a:ext uri="{FF2B5EF4-FFF2-40B4-BE49-F238E27FC236}">
                      <a16:creationId xmlns:a16="http://schemas.microsoft.com/office/drawing/2014/main" id="{75370365-43BE-EC40-AD5B-FB57326044C6}"/>
                    </a:ext>
                  </a:extLst>
                </p:cNvPr>
                <p:cNvSpPr/>
                <p:nvPr/>
              </p:nvSpPr>
              <p:spPr>
                <a:xfrm>
                  <a:off x="6606726" y="3203012"/>
                  <a:ext cx="342989" cy="1449908"/>
                </a:xfrm>
                <a:custGeom>
                  <a:avLst/>
                  <a:gdLst>
                    <a:gd name="connsiteX0" fmla="*/ 186117 w 534074"/>
                    <a:gd name="connsiteY0" fmla="*/ 0 h 2257678"/>
                    <a:gd name="connsiteX1" fmla="*/ 534074 w 534074"/>
                    <a:gd name="connsiteY1" fmla="*/ 0 h 2257678"/>
                    <a:gd name="connsiteX2" fmla="*/ 121381 w 534074"/>
                    <a:gd name="connsiteY2" fmla="*/ 2257678 h 2257678"/>
                    <a:gd name="connsiteX3" fmla="*/ 0 w 534074"/>
                    <a:gd name="connsiteY3" fmla="*/ 2257678 h 2257678"/>
                    <a:gd name="connsiteX4" fmla="*/ 186117 w 534074"/>
                    <a:gd name="connsiteY4" fmla="*/ 0 h 225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074" h="2257678">
                      <a:moveTo>
                        <a:pt x="186117" y="0"/>
                      </a:moveTo>
                      <a:lnTo>
                        <a:pt x="534074" y="0"/>
                      </a:lnTo>
                      <a:lnTo>
                        <a:pt x="121381" y="2257678"/>
                      </a:lnTo>
                      <a:lnTo>
                        <a:pt x="0" y="2257678"/>
                      </a:lnTo>
                      <a:lnTo>
                        <a:pt x="186117" y="0"/>
                      </a:lnTo>
                      <a:close/>
                    </a:path>
                  </a:pathLst>
                </a:custGeom>
                <a:grpFill/>
              </p:spPr>
              <p:txBody>
                <a:bodyPr wrap="square" lIns="0" tIns="0" rIns="0" bIns="0" rtlCol="0" anchor="ctr">
                  <a:noAutofit/>
                </a:bodyPr>
                <a:lstStyle/>
                <a:p>
                  <a:pPr algn="l"/>
                  <a:endParaRPr lang="en-US" dirty="0">
                    <a:latin typeface="+mn-lt"/>
                  </a:endParaRPr>
                </a:p>
              </p:txBody>
            </p:sp>
            <p:sp>
              <p:nvSpPr>
                <p:cNvPr id="154" name="Freeform 153">
                  <a:extLst>
                    <a:ext uri="{FF2B5EF4-FFF2-40B4-BE49-F238E27FC236}">
                      <a16:creationId xmlns:a16="http://schemas.microsoft.com/office/drawing/2014/main" id="{571879F1-F5E0-F146-99B7-60429F6AD019}"/>
                    </a:ext>
                  </a:extLst>
                </p:cNvPr>
                <p:cNvSpPr/>
                <p:nvPr/>
              </p:nvSpPr>
              <p:spPr>
                <a:xfrm flipH="1">
                  <a:off x="10037608" y="3203012"/>
                  <a:ext cx="342989" cy="1449908"/>
                </a:xfrm>
                <a:custGeom>
                  <a:avLst/>
                  <a:gdLst>
                    <a:gd name="connsiteX0" fmla="*/ 186117 w 534074"/>
                    <a:gd name="connsiteY0" fmla="*/ 0 h 2257678"/>
                    <a:gd name="connsiteX1" fmla="*/ 534074 w 534074"/>
                    <a:gd name="connsiteY1" fmla="*/ 0 h 2257678"/>
                    <a:gd name="connsiteX2" fmla="*/ 121381 w 534074"/>
                    <a:gd name="connsiteY2" fmla="*/ 2257678 h 2257678"/>
                    <a:gd name="connsiteX3" fmla="*/ 0 w 534074"/>
                    <a:gd name="connsiteY3" fmla="*/ 2257678 h 2257678"/>
                    <a:gd name="connsiteX4" fmla="*/ 186117 w 534074"/>
                    <a:gd name="connsiteY4" fmla="*/ 0 h 225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074" h="2257678">
                      <a:moveTo>
                        <a:pt x="186117" y="0"/>
                      </a:moveTo>
                      <a:lnTo>
                        <a:pt x="534074" y="0"/>
                      </a:lnTo>
                      <a:lnTo>
                        <a:pt x="121381" y="2257678"/>
                      </a:lnTo>
                      <a:lnTo>
                        <a:pt x="0" y="2257678"/>
                      </a:lnTo>
                      <a:lnTo>
                        <a:pt x="186117" y="0"/>
                      </a:lnTo>
                      <a:close/>
                    </a:path>
                  </a:pathLst>
                </a:custGeom>
                <a:grpFill/>
              </p:spPr>
              <p:txBody>
                <a:bodyPr wrap="square" lIns="0" tIns="0" rIns="0" bIns="0" rtlCol="0" anchor="ctr">
                  <a:noAutofit/>
                </a:bodyPr>
                <a:lstStyle/>
                <a:p>
                  <a:pPr algn="l"/>
                  <a:endParaRPr lang="en-US" dirty="0">
                    <a:latin typeface="+mn-lt"/>
                  </a:endParaRPr>
                </a:p>
              </p:txBody>
            </p:sp>
          </p:grpSp>
          <p:sp>
            <p:nvSpPr>
              <p:cNvPr id="152" name="Rectangle 151">
                <a:extLst>
                  <a:ext uri="{FF2B5EF4-FFF2-40B4-BE49-F238E27FC236}">
                    <a16:creationId xmlns:a16="http://schemas.microsoft.com/office/drawing/2014/main" id="{87E5AF61-6A01-D54B-B894-E81DE5420A29}"/>
                  </a:ext>
                </a:extLst>
              </p:cNvPr>
              <p:cNvSpPr/>
              <p:nvPr/>
            </p:nvSpPr>
            <p:spPr>
              <a:xfrm>
                <a:off x="7196415" y="3131617"/>
                <a:ext cx="3752025" cy="150883"/>
              </a:xfrm>
              <a:prstGeom prst="rect">
                <a:avLst/>
              </a:prstGeom>
              <a:solidFill>
                <a:srgbClr val="808081"/>
              </a:solidFill>
            </p:spPr>
            <p:txBody>
              <a:bodyPr wrap="square" lIns="0" tIns="0" rIns="0" bIns="0" rtlCol="0" anchor="ctr">
                <a:noAutofit/>
              </a:bodyPr>
              <a:lstStyle/>
              <a:p>
                <a:pPr algn="l"/>
                <a:endParaRPr lang="en-US" dirty="0">
                  <a:latin typeface="+mn-lt"/>
                </a:endParaRPr>
              </a:p>
            </p:txBody>
          </p:sp>
        </p:grpSp>
        <p:sp>
          <p:nvSpPr>
            <p:cNvPr id="114" name="Rectangle 113">
              <a:extLst>
                <a:ext uri="{FF2B5EF4-FFF2-40B4-BE49-F238E27FC236}">
                  <a16:creationId xmlns:a16="http://schemas.microsoft.com/office/drawing/2014/main" id="{953CFC16-D106-414B-96DF-F8A4DF9C0DCC}"/>
                </a:ext>
              </a:extLst>
            </p:cNvPr>
            <p:cNvSpPr/>
            <p:nvPr/>
          </p:nvSpPr>
          <p:spPr>
            <a:xfrm>
              <a:off x="8700641" y="3072107"/>
              <a:ext cx="605554" cy="59511"/>
            </a:xfrm>
            <a:prstGeom prst="rect">
              <a:avLst/>
            </a:prstGeom>
            <a:solidFill>
              <a:srgbClr val="808081"/>
            </a:solidFill>
          </p:spPr>
          <p:txBody>
            <a:bodyPr wrap="square" lIns="0" tIns="0" rIns="0" bIns="0" rtlCol="0" anchor="ctr">
              <a:noAutofit/>
            </a:bodyPr>
            <a:lstStyle/>
            <a:p>
              <a:pPr algn="l"/>
              <a:endParaRPr lang="en-US" dirty="0">
                <a:latin typeface="+mn-lt"/>
              </a:endParaRPr>
            </a:p>
          </p:txBody>
        </p:sp>
        <p:grpSp>
          <p:nvGrpSpPr>
            <p:cNvPr id="115" name="Group 114">
              <a:extLst>
                <a:ext uri="{FF2B5EF4-FFF2-40B4-BE49-F238E27FC236}">
                  <a16:creationId xmlns:a16="http://schemas.microsoft.com/office/drawing/2014/main" id="{E6A99E07-82F1-E746-A60B-3C5A3F04D326}"/>
                </a:ext>
              </a:extLst>
            </p:cNvPr>
            <p:cNvGrpSpPr/>
            <p:nvPr/>
          </p:nvGrpSpPr>
          <p:grpSpPr>
            <a:xfrm>
              <a:off x="9529639" y="2016787"/>
              <a:ext cx="538878" cy="1114832"/>
              <a:chOff x="9529639" y="2016787"/>
              <a:chExt cx="538878" cy="1114832"/>
            </a:xfrm>
            <a:solidFill>
              <a:srgbClr val="C8C5C4"/>
            </a:solidFill>
          </p:grpSpPr>
          <p:sp>
            <p:nvSpPr>
              <p:cNvPr id="147" name="Rectangle 146">
                <a:extLst>
                  <a:ext uri="{FF2B5EF4-FFF2-40B4-BE49-F238E27FC236}">
                    <a16:creationId xmlns:a16="http://schemas.microsoft.com/office/drawing/2014/main" id="{50DA3CAC-1B6A-DA4D-A4CC-2F347D6A760C}"/>
                  </a:ext>
                </a:extLst>
              </p:cNvPr>
              <p:cNvSpPr/>
              <p:nvPr/>
            </p:nvSpPr>
            <p:spPr>
              <a:xfrm>
                <a:off x="9529639" y="3075283"/>
                <a:ext cx="538878" cy="56336"/>
              </a:xfrm>
              <a:prstGeom prst="rect">
                <a:avLst/>
              </a:prstGeom>
              <a:grpFill/>
            </p:spPr>
            <p:txBody>
              <a:bodyPr wrap="square" lIns="0" tIns="0" rIns="0" bIns="0" rtlCol="0" anchor="ctr">
                <a:noAutofit/>
              </a:bodyPr>
              <a:lstStyle/>
              <a:p>
                <a:pPr algn="l"/>
                <a:endParaRPr lang="en-US" dirty="0">
                  <a:latin typeface="+mn-lt"/>
                </a:endParaRPr>
              </a:p>
            </p:txBody>
          </p:sp>
          <p:sp>
            <p:nvSpPr>
              <p:cNvPr id="148" name="Rectangle 147">
                <a:extLst>
                  <a:ext uri="{FF2B5EF4-FFF2-40B4-BE49-F238E27FC236}">
                    <a16:creationId xmlns:a16="http://schemas.microsoft.com/office/drawing/2014/main" id="{6262855D-5E96-1949-AA9C-9E7A824B3BEC}"/>
                  </a:ext>
                </a:extLst>
              </p:cNvPr>
              <p:cNvSpPr/>
              <p:nvPr/>
            </p:nvSpPr>
            <p:spPr>
              <a:xfrm>
                <a:off x="9779592" y="2139950"/>
                <a:ext cx="53975" cy="935332"/>
              </a:xfrm>
              <a:prstGeom prst="rect">
                <a:avLst/>
              </a:prstGeom>
              <a:grpFill/>
            </p:spPr>
            <p:txBody>
              <a:bodyPr wrap="square" lIns="0" tIns="0" rIns="0" bIns="0" rtlCol="0" anchor="ctr">
                <a:noAutofit/>
              </a:bodyPr>
              <a:lstStyle/>
              <a:p>
                <a:pPr algn="l"/>
                <a:endParaRPr lang="en-US" dirty="0">
                  <a:latin typeface="+mn-lt"/>
                </a:endParaRPr>
              </a:p>
            </p:txBody>
          </p:sp>
          <p:sp>
            <p:nvSpPr>
              <p:cNvPr id="149" name="Chord 148">
                <a:extLst>
                  <a:ext uri="{FF2B5EF4-FFF2-40B4-BE49-F238E27FC236}">
                    <a16:creationId xmlns:a16="http://schemas.microsoft.com/office/drawing/2014/main" id="{A31135BC-80F9-3643-B58D-633389090A9A}"/>
                  </a:ext>
                </a:extLst>
              </p:cNvPr>
              <p:cNvSpPr/>
              <p:nvPr/>
            </p:nvSpPr>
            <p:spPr>
              <a:xfrm>
                <a:off x="9586447" y="2016787"/>
                <a:ext cx="328498" cy="328498"/>
              </a:xfrm>
              <a:prstGeom prst="chord">
                <a:avLst>
                  <a:gd name="adj1" fmla="val 16555498"/>
                  <a:gd name="adj2" fmla="val 8011883"/>
                </a:avLst>
              </a:prstGeom>
              <a:grpFill/>
            </p:spPr>
            <p:txBody>
              <a:bodyPr wrap="square" lIns="0" tIns="0" rIns="0" bIns="0" rtlCol="0" anchor="ctr">
                <a:noAutofit/>
              </a:bodyPr>
              <a:lstStyle/>
              <a:p>
                <a:pPr algn="l"/>
                <a:endParaRPr lang="en-US" dirty="0">
                  <a:latin typeface="+mn-lt"/>
                </a:endParaRPr>
              </a:p>
            </p:txBody>
          </p:sp>
          <p:sp>
            <p:nvSpPr>
              <p:cNvPr id="150" name="Chord 14">
                <a:extLst>
                  <a:ext uri="{FF2B5EF4-FFF2-40B4-BE49-F238E27FC236}">
                    <a16:creationId xmlns:a16="http://schemas.microsoft.com/office/drawing/2014/main" id="{FEF22408-1DB8-7C4A-96C3-88FBF0500F34}"/>
                  </a:ext>
                </a:extLst>
              </p:cNvPr>
              <p:cNvSpPr/>
              <p:nvPr/>
            </p:nvSpPr>
            <p:spPr>
              <a:xfrm>
                <a:off x="9615303" y="2031336"/>
                <a:ext cx="155780" cy="312712"/>
              </a:xfrm>
              <a:custGeom>
                <a:avLst/>
                <a:gdLst>
                  <a:gd name="connsiteX0" fmla="*/ 217458 w 328498"/>
                  <a:gd name="connsiteY0" fmla="*/ 319641 h 328498"/>
                  <a:gd name="connsiteX1" fmla="*/ 28891 w 328498"/>
                  <a:gd name="connsiteY1" fmla="*/ 257287 h 328498"/>
                  <a:gd name="connsiteX2" fmla="*/ 38238 w 328498"/>
                  <a:gd name="connsiteY2" fmla="*/ 58898 h 328498"/>
                  <a:gd name="connsiteX3" fmla="*/ 231832 w 328498"/>
                  <a:gd name="connsiteY3" fmla="*/ 14548 h 328498"/>
                  <a:gd name="connsiteX4" fmla="*/ 217458 w 328498"/>
                  <a:gd name="connsiteY4" fmla="*/ 319641 h 328498"/>
                  <a:gd name="connsiteX0" fmla="*/ 188602 w 202976"/>
                  <a:gd name="connsiteY0" fmla="*/ 305480 h 313099"/>
                  <a:gd name="connsiteX1" fmla="*/ 35 w 202976"/>
                  <a:gd name="connsiteY1" fmla="*/ 243126 h 313099"/>
                  <a:gd name="connsiteX2" fmla="*/ 202976 w 202976"/>
                  <a:gd name="connsiteY2" fmla="*/ 387 h 313099"/>
                  <a:gd name="connsiteX3" fmla="*/ 188602 w 202976"/>
                  <a:gd name="connsiteY3" fmla="*/ 305480 h 313099"/>
                  <a:gd name="connsiteX0" fmla="*/ 188602 w 202976"/>
                  <a:gd name="connsiteY0" fmla="*/ 305093 h 312712"/>
                  <a:gd name="connsiteX1" fmla="*/ 35 w 202976"/>
                  <a:gd name="connsiteY1" fmla="*/ 242739 h 312712"/>
                  <a:gd name="connsiteX2" fmla="*/ 202976 w 202976"/>
                  <a:gd name="connsiteY2" fmla="*/ 0 h 312712"/>
                  <a:gd name="connsiteX3" fmla="*/ 188602 w 202976"/>
                  <a:gd name="connsiteY3" fmla="*/ 305093 h 312712"/>
                </a:gdLst>
                <a:ahLst/>
                <a:cxnLst>
                  <a:cxn ang="0">
                    <a:pos x="connsiteX0" y="connsiteY0"/>
                  </a:cxn>
                  <a:cxn ang="0">
                    <a:pos x="connsiteX1" y="connsiteY1"/>
                  </a:cxn>
                  <a:cxn ang="0">
                    <a:pos x="connsiteX2" y="connsiteY2"/>
                  </a:cxn>
                  <a:cxn ang="0">
                    <a:pos x="connsiteX3" y="connsiteY3"/>
                  </a:cxn>
                </a:cxnLst>
                <a:rect l="l" t="t" r="r" b="b"/>
                <a:pathLst>
                  <a:path w="202976" h="312712">
                    <a:moveTo>
                      <a:pt x="188602" y="305093"/>
                    </a:moveTo>
                    <a:cubicBezTo>
                      <a:pt x="118876" y="328968"/>
                      <a:pt x="-2361" y="293588"/>
                      <a:pt x="35" y="242739"/>
                    </a:cubicBezTo>
                    <a:lnTo>
                      <a:pt x="202976" y="0"/>
                    </a:lnTo>
                    <a:lnTo>
                      <a:pt x="188602" y="305093"/>
                    </a:lnTo>
                    <a:close/>
                  </a:path>
                </a:pathLst>
              </a:custGeom>
              <a:solidFill>
                <a:srgbClr val="B3B3B3"/>
              </a:solidFill>
            </p:spPr>
            <p:txBody>
              <a:bodyPr wrap="square" lIns="0" tIns="0" rIns="0" bIns="0" rtlCol="0" anchor="ctr">
                <a:noAutofit/>
              </a:bodyPr>
              <a:lstStyle/>
              <a:p>
                <a:pPr algn="l"/>
                <a:endParaRPr lang="en-US" dirty="0">
                  <a:latin typeface="+mn-lt"/>
                </a:endParaRPr>
              </a:p>
            </p:txBody>
          </p:sp>
        </p:grpSp>
        <p:sp>
          <p:nvSpPr>
            <p:cNvPr id="116" name="Rectangle 115">
              <a:extLst>
                <a:ext uri="{FF2B5EF4-FFF2-40B4-BE49-F238E27FC236}">
                  <a16:creationId xmlns:a16="http://schemas.microsoft.com/office/drawing/2014/main" id="{D96ABDCB-E948-5141-A34A-546C3266FCFF}"/>
                </a:ext>
              </a:extLst>
            </p:cNvPr>
            <p:cNvSpPr/>
            <p:nvPr/>
          </p:nvSpPr>
          <p:spPr>
            <a:xfrm rot="940512">
              <a:off x="9646818" y="1388144"/>
              <a:ext cx="90029" cy="1538634"/>
            </a:xfrm>
            <a:prstGeom prst="rect">
              <a:avLst/>
            </a:prstGeom>
            <a:solidFill>
              <a:srgbClr val="C8C5C4"/>
            </a:solidFill>
          </p:spPr>
          <p:txBody>
            <a:bodyPr wrap="square" lIns="0" tIns="0" rIns="0" bIns="0" rtlCol="0" anchor="ctr">
              <a:noAutofit/>
            </a:bodyPr>
            <a:lstStyle/>
            <a:p>
              <a:pPr algn="l"/>
              <a:endParaRPr lang="en-US" dirty="0">
                <a:latin typeface="+mn-lt"/>
              </a:endParaRPr>
            </a:p>
          </p:txBody>
        </p:sp>
        <p:grpSp>
          <p:nvGrpSpPr>
            <p:cNvPr id="117" name="Group 116">
              <a:extLst>
                <a:ext uri="{FF2B5EF4-FFF2-40B4-BE49-F238E27FC236}">
                  <a16:creationId xmlns:a16="http://schemas.microsoft.com/office/drawing/2014/main" id="{08B037C8-851A-DE4D-ABE6-762EB2BC5A97}"/>
                </a:ext>
              </a:extLst>
            </p:cNvPr>
            <p:cNvGrpSpPr/>
            <p:nvPr/>
          </p:nvGrpSpPr>
          <p:grpSpPr>
            <a:xfrm>
              <a:off x="10290069" y="2810811"/>
              <a:ext cx="180609" cy="329532"/>
              <a:chOff x="4097051" y="2752289"/>
              <a:chExt cx="180609" cy="329532"/>
            </a:xfrm>
            <a:solidFill>
              <a:srgbClr val="808081"/>
            </a:solidFill>
          </p:grpSpPr>
          <p:sp>
            <p:nvSpPr>
              <p:cNvPr id="142" name="Trapezoid 141">
                <a:extLst>
                  <a:ext uri="{FF2B5EF4-FFF2-40B4-BE49-F238E27FC236}">
                    <a16:creationId xmlns:a16="http://schemas.microsoft.com/office/drawing/2014/main" id="{D3A0A84E-4217-D246-BEB3-FD9A3A63B4C7}"/>
                  </a:ext>
                </a:extLst>
              </p:cNvPr>
              <p:cNvSpPr/>
              <p:nvPr/>
            </p:nvSpPr>
            <p:spPr>
              <a:xfrm flipV="1">
                <a:off x="4097051" y="2896949"/>
                <a:ext cx="180609" cy="184872"/>
              </a:xfrm>
              <a:prstGeom prst="trapezoid">
                <a:avLst>
                  <a:gd name="adj" fmla="val 11076"/>
                </a:avLst>
              </a:prstGeom>
              <a:grpFill/>
            </p:spPr>
            <p:txBody>
              <a:bodyPr wrap="square" lIns="0" tIns="0" rIns="0" bIns="0" rtlCol="0" anchor="ctr">
                <a:noAutofit/>
              </a:bodyPr>
              <a:lstStyle/>
              <a:p>
                <a:pPr algn="l"/>
                <a:endParaRPr lang="en-US" dirty="0">
                  <a:latin typeface="+mn-lt"/>
                </a:endParaRPr>
              </a:p>
            </p:txBody>
          </p:sp>
          <p:grpSp>
            <p:nvGrpSpPr>
              <p:cNvPr id="143" name="Group 142">
                <a:extLst>
                  <a:ext uri="{FF2B5EF4-FFF2-40B4-BE49-F238E27FC236}">
                    <a16:creationId xmlns:a16="http://schemas.microsoft.com/office/drawing/2014/main" id="{AD3F01AB-4154-E744-AD74-7C395304E897}"/>
                  </a:ext>
                </a:extLst>
              </p:cNvPr>
              <p:cNvGrpSpPr/>
              <p:nvPr/>
            </p:nvGrpSpPr>
            <p:grpSpPr>
              <a:xfrm>
                <a:off x="4103817" y="2752289"/>
                <a:ext cx="131707" cy="247880"/>
                <a:chOff x="3984291" y="2101094"/>
                <a:chExt cx="268633" cy="505581"/>
              </a:xfrm>
              <a:grpFill/>
            </p:grpSpPr>
            <p:sp>
              <p:nvSpPr>
                <p:cNvPr id="144" name="Rectangle 143">
                  <a:extLst>
                    <a:ext uri="{FF2B5EF4-FFF2-40B4-BE49-F238E27FC236}">
                      <a16:creationId xmlns:a16="http://schemas.microsoft.com/office/drawing/2014/main" id="{E33D341F-C920-C241-A4EA-FD13174EFFAC}"/>
                    </a:ext>
                  </a:extLst>
                </p:cNvPr>
                <p:cNvSpPr/>
                <p:nvPr/>
              </p:nvSpPr>
              <p:spPr>
                <a:xfrm>
                  <a:off x="4062103" y="2101094"/>
                  <a:ext cx="45718" cy="466727"/>
                </a:xfrm>
                <a:prstGeom prst="rect">
                  <a:avLst/>
                </a:prstGeom>
                <a:grpFill/>
              </p:spPr>
              <p:txBody>
                <a:bodyPr wrap="square" lIns="0" tIns="0" rIns="0" bIns="0" rtlCol="0" anchor="ctr">
                  <a:noAutofit/>
                </a:bodyPr>
                <a:lstStyle/>
                <a:p>
                  <a:pPr algn="l"/>
                  <a:endParaRPr lang="en-US" dirty="0">
                    <a:latin typeface="+mn-lt"/>
                  </a:endParaRPr>
                </a:p>
              </p:txBody>
            </p:sp>
            <p:sp>
              <p:nvSpPr>
                <p:cNvPr id="145" name="Rectangle 144">
                  <a:extLst>
                    <a:ext uri="{FF2B5EF4-FFF2-40B4-BE49-F238E27FC236}">
                      <a16:creationId xmlns:a16="http://schemas.microsoft.com/office/drawing/2014/main" id="{30DF5987-58B4-6C46-95EA-DD86047001A2}"/>
                    </a:ext>
                  </a:extLst>
                </p:cNvPr>
                <p:cNvSpPr/>
                <p:nvPr/>
              </p:nvSpPr>
              <p:spPr>
                <a:xfrm rot="20525329">
                  <a:off x="3984291" y="2139950"/>
                  <a:ext cx="45719" cy="466725"/>
                </a:xfrm>
                <a:prstGeom prst="rect">
                  <a:avLst/>
                </a:prstGeom>
                <a:grpFill/>
              </p:spPr>
              <p:txBody>
                <a:bodyPr wrap="square" lIns="0" tIns="0" rIns="0" bIns="0" rtlCol="0" anchor="ctr">
                  <a:noAutofit/>
                </a:bodyPr>
                <a:lstStyle/>
                <a:p>
                  <a:pPr algn="l"/>
                  <a:endParaRPr lang="en-US" dirty="0">
                    <a:latin typeface="+mn-lt"/>
                  </a:endParaRPr>
                </a:p>
              </p:txBody>
            </p:sp>
            <p:sp>
              <p:nvSpPr>
                <p:cNvPr id="146" name="Rectangle 145">
                  <a:extLst>
                    <a:ext uri="{FF2B5EF4-FFF2-40B4-BE49-F238E27FC236}">
                      <a16:creationId xmlns:a16="http://schemas.microsoft.com/office/drawing/2014/main" id="{D90A705A-2404-7441-9F97-3B61C9E0735D}"/>
                    </a:ext>
                  </a:extLst>
                </p:cNvPr>
                <p:cNvSpPr/>
                <p:nvPr/>
              </p:nvSpPr>
              <p:spPr>
                <a:xfrm rot="2474486">
                  <a:off x="4207206" y="2288011"/>
                  <a:ext cx="45718" cy="250996"/>
                </a:xfrm>
                <a:prstGeom prst="rect">
                  <a:avLst/>
                </a:prstGeom>
                <a:grpFill/>
              </p:spPr>
              <p:txBody>
                <a:bodyPr wrap="square" lIns="0" tIns="0" rIns="0" bIns="0" rtlCol="0" anchor="ctr">
                  <a:noAutofit/>
                </a:bodyPr>
                <a:lstStyle/>
                <a:p>
                  <a:pPr algn="l"/>
                  <a:endParaRPr lang="en-US" dirty="0">
                    <a:latin typeface="+mn-lt"/>
                  </a:endParaRPr>
                </a:p>
              </p:txBody>
            </p:sp>
          </p:grpSp>
        </p:grpSp>
        <p:pic>
          <p:nvPicPr>
            <p:cNvPr id="118" name="Picture 117">
              <a:extLst>
                <a:ext uri="{FF2B5EF4-FFF2-40B4-BE49-F238E27FC236}">
                  <a16:creationId xmlns:a16="http://schemas.microsoft.com/office/drawing/2014/main" id="{A2D52DB0-5760-9947-8AD8-E88E50E03617}"/>
                </a:ext>
              </a:extLst>
            </p:cNvPr>
            <p:cNvPicPr>
              <a:picLocks noChangeAspect="1"/>
            </p:cNvPicPr>
            <p:nvPr/>
          </p:nvPicPr>
          <p:blipFill rotWithShape="1">
            <a:blip r:embed="rId3"/>
            <a:srcRect l="36427" t="20481" r="39166" b="64491"/>
            <a:stretch/>
          </p:blipFill>
          <p:spPr>
            <a:xfrm>
              <a:off x="7946180" y="1404593"/>
              <a:ext cx="1673831" cy="1030620"/>
            </a:xfrm>
            <a:prstGeom prst="rect">
              <a:avLst/>
            </a:prstGeom>
          </p:spPr>
        </p:pic>
        <p:grpSp>
          <p:nvGrpSpPr>
            <p:cNvPr id="119" name="Group 118">
              <a:extLst>
                <a:ext uri="{FF2B5EF4-FFF2-40B4-BE49-F238E27FC236}">
                  <a16:creationId xmlns:a16="http://schemas.microsoft.com/office/drawing/2014/main" id="{724E46CA-3A73-E745-9E45-1E27946032FA}"/>
                </a:ext>
              </a:extLst>
            </p:cNvPr>
            <p:cNvGrpSpPr/>
            <p:nvPr/>
          </p:nvGrpSpPr>
          <p:grpSpPr>
            <a:xfrm>
              <a:off x="6499114" y="1086126"/>
              <a:ext cx="2781588" cy="4377788"/>
              <a:chOff x="5368925" y="1150692"/>
              <a:chExt cx="2781588" cy="4377788"/>
            </a:xfrm>
          </p:grpSpPr>
          <p:sp>
            <p:nvSpPr>
              <p:cNvPr id="121" name="Rectangle 120">
                <a:extLst>
                  <a:ext uri="{FF2B5EF4-FFF2-40B4-BE49-F238E27FC236}">
                    <a16:creationId xmlns:a16="http://schemas.microsoft.com/office/drawing/2014/main" id="{6EE8A9F5-2774-1243-AB1D-D66DBDDA3598}"/>
                  </a:ext>
                </a:extLst>
              </p:cNvPr>
              <p:cNvSpPr/>
              <p:nvPr/>
            </p:nvSpPr>
            <p:spPr>
              <a:xfrm>
                <a:off x="7456701" y="5037221"/>
                <a:ext cx="329908" cy="295573"/>
              </a:xfrm>
              <a:prstGeom prst="rect">
                <a:avLst/>
              </a:prstGeom>
              <a:solidFill>
                <a:schemeClr val="bg1"/>
              </a:solidFill>
            </p:spPr>
            <p:txBody>
              <a:bodyPr wrap="square" lIns="0" tIns="0" rIns="0" bIns="0" rtlCol="0" anchor="ctr">
                <a:noAutofit/>
              </a:bodyPr>
              <a:lstStyle/>
              <a:p>
                <a:pPr algn="l"/>
                <a:endParaRPr lang="en-US" dirty="0">
                  <a:latin typeface="+mn-lt"/>
                </a:endParaRPr>
              </a:p>
            </p:txBody>
          </p:sp>
          <p:sp>
            <p:nvSpPr>
              <p:cNvPr id="122" name="Freeform 121">
                <a:extLst>
                  <a:ext uri="{FF2B5EF4-FFF2-40B4-BE49-F238E27FC236}">
                    <a16:creationId xmlns:a16="http://schemas.microsoft.com/office/drawing/2014/main" id="{4C4ED791-B7A6-024F-B577-249C07AA5B76}"/>
                  </a:ext>
                </a:extLst>
              </p:cNvPr>
              <p:cNvSpPr/>
              <p:nvPr/>
            </p:nvSpPr>
            <p:spPr>
              <a:xfrm>
                <a:off x="6003758" y="3477126"/>
                <a:ext cx="1792705" cy="1666374"/>
              </a:xfrm>
              <a:custGeom>
                <a:avLst/>
                <a:gdLst>
                  <a:gd name="connsiteX0" fmla="*/ 1401679 w 1792705"/>
                  <a:gd name="connsiteY0" fmla="*/ 565485 h 1666374"/>
                  <a:gd name="connsiteX1" fmla="*/ 1413710 w 1792705"/>
                  <a:gd name="connsiteY1" fmla="*/ 998621 h 1666374"/>
                  <a:gd name="connsiteX2" fmla="*/ 1425742 w 1792705"/>
                  <a:gd name="connsiteY2" fmla="*/ 1666374 h 1666374"/>
                  <a:gd name="connsiteX3" fmla="*/ 1792705 w 1792705"/>
                  <a:gd name="connsiteY3" fmla="*/ 1666374 h 1666374"/>
                  <a:gd name="connsiteX4" fmla="*/ 1780674 w 1792705"/>
                  <a:gd name="connsiteY4" fmla="*/ 463216 h 1666374"/>
                  <a:gd name="connsiteX5" fmla="*/ 1714500 w 1792705"/>
                  <a:gd name="connsiteY5" fmla="*/ 216569 h 1666374"/>
                  <a:gd name="connsiteX6" fmla="*/ 1485900 w 1792705"/>
                  <a:gd name="connsiteY6" fmla="*/ 132348 h 1666374"/>
                  <a:gd name="connsiteX7" fmla="*/ 679784 w 1792705"/>
                  <a:gd name="connsiteY7" fmla="*/ 60158 h 1666374"/>
                  <a:gd name="connsiteX8" fmla="*/ 655721 w 1792705"/>
                  <a:gd name="connsiteY8" fmla="*/ 0 h 1666374"/>
                  <a:gd name="connsiteX9" fmla="*/ 60158 w 1792705"/>
                  <a:gd name="connsiteY9" fmla="*/ 0 h 1666374"/>
                  <a:gd name="connsiteX10" fmla="*/ 0 w 1792705"/>
                  <a:gd name="connsiteY10" fmla="*/ 6016 h 1666374"/>
                  <a:gd name="connsiteX11" fmla="*/ 42110 w 1792705"/>
                  <a:gd name="connsiteY11" fmla="*/ 385011 h 1666374"/>
                  <a:gd name="connsiteX12" fmla="*/ 120316 w 1792705"/>
                  <a:gd name="connsiteY12" fmla="*/ 409074 h 1666374"/>
                  <a:gd name="connsiteX13" fmla="*/ 439153 w 1792705"/>
                  <a:gd name="connsiteY13" fmla="*/ 487279 h 1666374"/>
                  <a:gd name="connsiteX14" fmla="*/ 499310 w 1792705"/>
                  <a:gd name="connsiteY14" fmla="*/ 499311 h 1666374"/>
                  <a:gd name="connsiteX15" fmla="*/ 1401679 w 1792705"/>
                  <a:gd name="connsiteY15" fmla="*/ 565485 h 1666374"/>
                  <a:gd name="connsiteX0" fmla="*/ 1401679 w 1792705"/>
                  <a:gd name="connsiteY0" fmla="*/ 565485 h 1666374"/>
                  <a:gd name="connsiteX1" fmla="*/ 1413710 w 1792705"/>
                  <a:gd name="connsiteY1" fmla="*/ 998621 h 1666374"/>
                  <a:gd name="connsiteX2" fmla="*/ 1425742 w 1792705"/>
                  <a:gd name="connsiteY2" fmla="*/ 1666374 h 1666374"/>
                  <a:gd name="connsiteX3" fmla="*/ 1792705 w 1792705"/>
                  <a:gd name="connsiteY3" fmla="*/ 1666374 h 1666374"/>
                  <a:gd name="connsiteX4" fmla="*/ 1780674 w 1792705"/>
                  <a:gd name="connsiteY4" fmla="*/ 463216 h 1666374"/>
                  <a:gd name="connsiteX5" fmla="*/ 1714500 w 1792705"/>
                  <a:gd name="connsiteY5" fmla="*/ 216569 h 1666374"/>
                  <a:gd name="connsiteX6" fmla="*/ 1485900 w 1792705"/>
                  <a:gd name="connsiteY6" fmla="*/ 132348 h 1666374"/>
                  <a:gd name="connsiteX7" fmla="*/ 679784 w 1792705"/>
                  <a:gd name="connsiteY7" fmla="*/ 60158 h 1666374"/>
                  <a:gd name="connsiteX8" fmla="*/ 655721 w 1792705"/>
                  <a:gd name="connsiteY8" fmla="*/ 0 h 1666374"/>
                  <a:gd name="connsiteX9" fmla="*/ 60158 w 1792705"/>
                  <a:gd name="connsiteY9" fmla="*/ 0 h 1666374"/>
                  <a:gd name="connsiteX10" fmla="*/ 0 w 1792705"/>
                  <a:gd name="connsiteY10" fmla="*/ 6016 h 1666374"/>
                  <a:gd name="connsiteX11" fmla="*/ 42110 w 1792705"/>
                  <a:gd name="connsiteY11" fmla="*/ 385011 h 1666374"/>
                  <a:gd name="connsiteX12" fmla="*/ 120316 w 1792705"/>
                  <a:gd name="connsiteY12" fmla="*/ 409074 h 1666374"/>
                  <a:gd name="connsiteX13" fmla="*/ 439153 w 1792705"/>
                  <a:gd name="connsiteY13" fmla="*/ 487279 h 1666374"/>
                  <a:gd name="connsiteX14" fmla="*/ 499310 w 1792705"/>
                  <a:gd name="connsiteY14" fmla="*/ 499311 h 1666374"/>
                  <a:gd name="connsiteX15" fmla="*/ 1401679 w 1792705"/>
                  <a:gd name="connsiteY15" fmla="*/ 565485 h 1666374"/>
                  <a:gd name="connsiteX0" fmla="*/ 1401679 w 1792705"/>
                  <a:gd name="connsiteY0" fmla="*/ 565485 h 1666374"/>
                  <a:gd name="connsiteX1" fmla="*/ 1413710 w 1792705"/>
                  <a:gd name="connsiteY1" fmla="*/ 998621 h 1666374"/>
                  <a:gd name="connsiteX2" fmla="*/ 1425742 w 1792705"/>
                  <a:gd name="connsiteY2" fmla="*/ 1666374 h 1666374"/>
                  <a:gd name="connsiteX3" fmla="*/ 1792705 w 1792705"/>
                  <a:gd name="connsiteY3" fmla="*/ 1666374 h 1666374"/>
                  <a:gd name="connsiteX4" fmla="*/ 1780674 w 1792705"/>
                  <a:gd name="connsiteY4" fmla="*/ 463216 h 1666374"/>
                  <a:gd name="connsiteX5" fmla="*/ 1714500 w 1792705"/>
                  <a:gd name="connsiteY5" fmla="*/ 216569 h 1666374"/>
                  <a:gd name="connsiteX6" fmla="*/ 1485900 w 1792705"/>
                  <a:gd name="connsiteY6" fmla="*/ 132348 h 1666374"/>
                  <a:gd name="connsiteX7" fmla="*/ 679784 w 1792705"/>
                  <a:gd name="connsiteY7" fmla="*/ 60158 h 1666374"/>
                  <a:gd name="connsiteX8" fmla="*/ 655721 w 1792705"/>
                  <a:gd name="connsiteY8" fmla="*/ 0 h 1666374"/>
                  <a:gd name="connsiteX9" fmla="*/ 60158 w 1792705"/>
                  <a:gd name="connsiteY9" fmla="*/ 0 h 1666374"/>
                  <a:gd name="connsiteX10" fmla="*/ 0 w 1792705"/>
                  <a:gd name="connsiteY10" fmla="*/ 6016 h 1666374"/>
                  <a:gd name="connsiteX11" fmla="*/ 42110 w 1792705"/>
                  <a:gd name="connsiteY11" fmla="*/ 385011 h 1666374"/>
                  <a:gd name="connsiteX12" fmla="*/ 439153 w 1792705"/>
                  <a:gd name="connsiteY12" fmla="*/ 487279 h 1666374"/>
                  <a:gd name="connsiteX13" fmla="*/ 499310 w 1792705"/>
                  <a:gd name="connsiteY13" fmla="*/ 499311 h 1666374"/>
                  <a:gd name="connsiteX14" fmla="*/ 1401679 w 1792705"/>
                  <a:gd name="connsiteY14" fmla="*/ 565485 h 1666374"/>
                  <a:gd name="connsiteX0" fmla="*/ 1401679 w 1792705"/>
                  <a:gd name="connsiteY0" fmla="*/ 565485 h 1666374"/>
                  <a:gd name="connsiteX1" fmla="*/ 1413710 w 1792705"/>
                  <a:gd name="connsiteY1" fmla="*/ 998621 h 1666374"/>
                  <a:gd name="connsiteX2" fmla="*/ 1425742 w 1792705"/>
                  <a:gd name="connsiteY2" fmla="*/ 1666374 h 1666374"/>
                  <a:gd name="connsiteX3" fmla="*/ 1792705 w 1792705"/>
                  <a:gd name="connsiteY3" fmla="*/ 1666374 h 1666374"/>
                  <a:gd name="connsiteX4" fmla="*/ 1780674 w 1792705"/>
                  <a:gd name="connsiteY4" fmla="*/ 463216 h 1666374"/>
                  <a:gd name="connsiteX5" fmla="*/ 1714500 w 1792705"/>
                  <a:gd name="connsiteY5" fmla="*/ 216569 h 1666374"/>
                  <a:gd name="connsiteX6" fmla="*/ 1485900 w 1792705"/>
                  <a:gd name="connsiteY6" fmla="*/ 132348 h 1666374"/>
                  <a:gd name="connsiteX7" fmla="*/ 679784 w 1792705"/>
                  <a:gd name="connsiteY7" fmla="*/ 60158 h 1666374"/>
                  <a:gd name="connsiteX8" fmla="*/ 655721 w 1792705"/>
                  <a:gd name="connsiteY8" fmla="*/ 0 h 1666374"/>
                  <a:gd name="connsiteX9" fmla="*/ 60158 w 1792705"/>
                  <a:gd name="connsiteY9" fmla="*/ 0 h 1666374"/>
                  <a:gd name="connsiteX10" fmla="*/ 0 w 1792705"/>
                  <a:gd name="connsiteY10" fmla="*/ 6016 h 1666374"/>
                  <a:gd name="connsiteX11" fmla="*/ 42110 w 1792705"/>
                  <a:gd name="connsiteY11" fmla="*/ 385011 h 1666374"/>
                  <a:gd name="connsiteX12" fmla="*/ 439153 w 1792705"/>
                  <a:gd name="connsiteY12" fmla="*/ 487279 h 1666374"/>
                  <a:gd name="connsiteX13" fmla="*/ 499310 w 1792705"/>
                  <a:gd name="connsiteY13" fmla="*/ 499311 h 1666374"/>
                  <a:gd name="connsiteX14" fmla="*/ 1401679 w 1792705"/>
                  <a:gd name="connsiteY14" fmla="*/ 565485 h 1666374"/>
                  <a:gd name="connsiteX0" fmla="*/ 1401679 w 1792705"/>
                  <a:gd name="connsiteY0" fmla="*/ 565485 h 1666374"/>
                  <a:gd name="connsiteX1" fmla="*/ 1413710 w 1792705"/>
                  <a:gd name="connsiteY1" fmla="*/ 998621 h 1666374"/>
                  <a:gd name="connsiteX2" fmla="*/ 1425742 w 1792705"/>
                  <a:gd name="connsiteY2" fmla="*/ 1666374 h 1666374"/>
                  <a:gd name="connsiteX3" fmla="*/ 1792705 w 1792705"/>
                  <a:gd name="connsiteY3" fmla="*/ 1666374 h 1666374"/>
                  <a:gd name="connsiteX4" fmla="*/ 1780674 w 1792705"/>
                  <a:gd name="connsiteY4" fmla="*/ 463216 h 1666374"/>
                  <a:gd name="connsiteX5" fmla="*/ 1714500 w 1792705"/>
                  <a:gd name="connsiteY5" fmla="*/ 216569 h 1666374"/>
                  <a:gd name="connsiteX6" fmla="*/ 1485900 w 1792705"/>
                  <a:gd name="connsiteY6" fmla="*/ 132348 h 1666374"/>
                  <a:gd name="connsiteX7" fmla="*/ 679784 w 1792705"/>
                  <a:gd name="connsiteY7" fmla="*/ 60158 h 1666374"/>
                  <a:gd name="connsiteX8" fmla="*/ 655721 w 1792705"/>
                  <a:gd name="connsiteY8" fmla="*/ 0 h 1666374"/>
                  <a:gd name="connsiteX9" fmla="*/ 60158 w 1792705"/>
                  <a:gd name="connsiteY9" fmla="*/ 0 h 1666374"/>
                  <a:gd name="connsiteX10" fmla="*/ 0 w 1792705"/>
                  <a:gd name="connsiteY10" fmla="*/ 6016 h 1666374"/>
                  <a:gd name="connsiteX11" fmla="*/ 42110 w 1792705"/>
                  <a:gd name="connsiteY11" fmla="*/ 385011 h 1666374"/>
                  <a:gd name="connsiteX12" fmla="*/ 499310 w 1792705"/>
                  <a:gd name="connsiteY12" fmla="*/ 499311 h 1666374"/>
                  <a:gd name="connsiteX13" fmla="*/ 1401679 w 1792705"/>
                  <a:gd name="connsiteY13" fmla="*/ 565485 h 1666374"/>
                  <a:gd name="connsiteX0" fmla="*/ 1136984 w 1792705"/>
                  <a:gd name="connsiteY0" fmla="*/ 751974 h 1666374"/>
                  <a:gd name="connsiteX1" fmla="*/ 1413710 w 1792705"/>
                  <a:gd name="connsiteY1" fmla="*/ 998621 h 1666374"/>
                  <a:gd name="connsiteX2" fmla="*/ 1425742 w 1792705"/>
                  <a:gd name="connsiteY2" fmla="*/ 1666374 h 1666374"/>
                  <a:gd name="connsiteX3" fmla="*/ 1792705 w 1792705"/>
                  <a:gd name="connsiteY3" fmla="*/ 1666374 h 1666374"/>
                  <a:gd name="connsiteX4" fmla="*/ 1780674 w 1792705"/>
                  <a:gd name="connsiteY4" fmla="*/ 463216 h 1666374"/>
                  <a:gd name="connsiteX5" fmla="*/ 1714500 w 1792705"/>
                  <a:gd name="connsiteY5" fmla="*/ 216569 h 1666374"/>
                  <a:gd name="connsiteX6" fmla="*/ 1485900 w 1792705"/>
                  <a:gd name="connsiteY6" fmla="*/ 132348 h 1666374"/>
                  <a:gd name="connsiteX7" fmla="*/ 679784 w 1792705"/>
                  <a:gd name="connsiteY7" fmla="*/ 60158 h 1666374"/>
                  <a:gd name="connsiteX8" fmla="*/ 655721 w 1792705"/>
                  <a:gd name="connsiteY8" fmla="*/ 0 h 1666374"/>
                  <a:gd name="connsiteX9" fmla="*/ 60158 w 1792705"/>
                  <a:gd name="connsiteY9" fmla="*/ 0 h 1666374"/>
                  <a:gd name="connsiteX10" fmla="*/ 0 w 1792705"/>
                  <a:gd name="connsiteY10" fmla="*/ 6016 h 1666374"/>
                  <a:gd name="connsiteX11" fmla="*/ 42110 w 1792705"/>
                  <a:gd name="connsiteY11" fmla="*/ 385011 h 1666374"/>
                  <a:gd name="connsiteX12" fmla="*/ 499310 w 1792705"/>
                  <a:gd name="connsiteY12" fmla="*/ 499311 h 1666374"/>
                  <a:gd name="connsiteX13" fmla="*/ 1136984 w 1792705"/>
                  <a:gd name="connsiteY13" fmla="*/ 751974 h 1666374"/>
                  <a:gd name="connsiteX0" fmla="*/ 1413711 w 1792705"/>
                  <a:gd name="connsiteY0" fmla="*/ 565485 h 1666374"/>
                  <a:gd name="connsiteX1" fmla="*/ 1413710 w 1792705"/>
                  <a:gd name="connsiteY1" fmla="*/ 998621 h 1666374"/>
                  <a:gd name="connsiteX2" fmla="*/ 1425742 w 1792705"/>
                  <a:gd name="connsiteY2" fmla="*/ 1666374 h 1666374"/>
                  <a:gd name="connsiteX3" fmla="*/ 1792705 w 1792705"/>
                  <a:gd name="connsiteY3" fmla="*/ 1666374 h 1666374"/>
                  <a:gd name="connsiteX4" fmla="*/ 1780674 w 1792705"/>
                  <a:gd name="connsiteY4" fmla="*/ 463216 h 1666374"/>
                  <a:gd name="connsiteX5" fmla="*/ 1714500 w 1792705"/>
                  <a:gd name="connsiteY5" fmla="*/ 216569 h 1666374"/>
                  <a:gd name="connsiteX6" fmla="*/ 1485900 w 1792705"/>
                  <a:gd name="connsiteY6" fmla="*/ 132348 h 1666374"/>
                  <a:gd name="connsiteX7" fmla="*/ 679784 w 1792705"/>
                  <a:gd name="connsiteY7" fmla="*/ 60158 h 1666374"/>
                  <a:gd name="connsiteX8" fmla="*/ 655721 w 1792705"/>
                  <a:gd name="connsiteY8" fmla="*/ 0 h 1666374"/>
                  <a:gd name="connsiteX9" fmla="*/ 60158 w 1792705"/>
                  <a:gd name="connsiteY9" fmla="*/ 0 h 1666374"/>
                  <a:gd name="connsiteX10" fmla="*/ 0 w 1792705"/>
                  <a:gd name="connsiteY10" fmla="*/ 6016 h 1666374"/>
                  <a:gd name="connsiteX11" fmla="*/ 42110 w 1792705"/>
                  <a:gd name="connsiteY11" fmla="*/ 385011 h 1666374"/>
                  <a:gd name="connsiteX12" fmla="*/ 499310 w 1792705"/>
                  <a:gd name="connsiteY12" fmla="*/ 499311 h 1666374"/>
                  <a:gd name="connsiteX13" fmla="*/ 1413711 w 1792705"/>
                  <a:gd name="connsiteY13" fmla="*/ 565485 h 1666374"/>
                  <a:gd name="connsiteX0" fmla="*/ 1413711 w 1792705"/>
                  <a:gd name="connsiteY0" fmla="*/ 565485 h 1666374"/>
                  <a:gd name="connsiteX1" fmla="*/ 1413710 w 1792705"/>
                  <a:gd name="connsiteY1" fmla="*/ 998621 h 1666374"/>
                  <a:gd name="connsiteX2" fmla="*/ 1425742 w 1792705"/>
                  <a:gd name="connsiteY2" fmla="*/ 1666374 h 1666374"/>
                  <a:gd name="connsiteX3" fmla="*/ 1792705 w 1792705"/>
                  <a:gd name="connsiteY3" fmla="*/ 1666374 h 1666374"/>
                  <a:gd name="connsiteX4" fmla="*/ 1780674 w 1792705"/>
                  <a:gd name="connsiteY4" fmla="*/ 463216 h 1666374"/>
                  <a:gd name="connsiteX5" fmla="*/ 1714500 w 1792705"/>
                  <a:gd name="connsiteY5" fmla="*/ 216569 h 1666374"/>
                  <a:gd name="connsiteX6" fmla="*/ 1485900 w 1792705"/>
                  <a:gd name="connsiteY6" fmla="*/ 132348 h 1666374"/>
                  <a:gd name="connsiteX7" fmla="*/ 679784 w 1792705"/>
                  <a:gd name="connsiteY7" fmla="*/ 60158 h 1666374"/>
                  <a:gd name="connsiteX8" fmla="*/ 655721 w 1792705"/>
                  <a:gd name="connsiteY8" fmla="*/ 0 h 1666374"/>
                  <a:gd name="connsiteX9" fmla="*/ 60158 w 1792705"/>
                  <a:gd name="connsiteY9" fmla="*/ 0 h 1666374"/>
                  <a:gd name="connsiteX10" fmla="*/ 0 w 1792705"/>
                  <a:gd name="connsiteY10" fmla="*/ 6016 h 1666374"/>
                  <a:gd name="connsiteX11" fmla="*/ 42110 w 1792705"/>
                  <a:gd name="connsiteY11" fmla="*/ 385011 h 1666374"/>
                  <a:gd name="connsiteX12" fmla="*/ 499310 w 1792705"/>
                  <a:gd name="connsiteY12" fmla="*/ 499311 h 1666374"/>
                  <a:gd name="connsiteX13" fmla="*/ 1413711 w 1792705"/>
                  <a:gd name="connsiteY13" fmla="*/ 565485 h 1666374"/>
                  <a:gd name="connsiteX0" fmla="*/ 1413711 w 1792705"/>
                  <a:gd name="connsiteY0" fmla="*/ 565485 h 1666374"/>
                  <a:gd name="connsiteX1" fmla="*/ 1413710 w 1792705"/>
                  <a:gd name="connsiteY1" fmla="*/ 998621 h 1666374"/>
                  <a:gd name="connsiteX2" fmla="*/ 1425742 w 1792705"/>
                  <a:gd name="connsiteY2" fmla="*/ 1666374 h 1666374"/>
                  <a:gd name="connsiteX3" fmla="*/ 1792705 w 1792705"/>
                  <a:gd name="connsiteY3" fmla="*/ 1666374 h 1666374"/>
                  <a:gd name="connsiteX4" fmla="*/ 1780674 w 1792705"/>
                  <a:gd name="connsiteY4" fmla="*/ 463216 h 1666374"/>
                  <a:gd name="connsiteX5" fmla="*/ 1714500 w 1792705"/>
                  <a:gd name="connsiteY5" fmla="*/ 216569 h 1666374"/>
                  <a:gd name="connsiteX6" fmla="*/ 1485900 w 1792705"/>
                  <a:gd name="connsiteY6" fmla="*/ 132348 h 1666374"/>
                  <a:gd name="connsiteX7" fmla="*/ 679784 w 1792705"/>
                  <a:gd name="connsiteY7" fmla="*/ 60158 h 1666374"/>
                  <a:gd name="connsiteX8" fmla="*/ 655721 w 1792705"/>
                  <a:gd name="connsiteY8" fmla="*/ 0 h 1666374"/>
                  <a:gd name="connsiteX9" fmla="*/ 60158 w 1792705"/>
                  <a:gd name="connsiteY9" fmla="*/ 0 h 1666374"/>
                  <a:gd name="connsiteX10" fmla="*/ 0 w 1792705"/>
                  <a:gd name="connsiteY10" fmla="*/ 6016 h 1666374"/>
                  <a:gd name="connsiteX11" fmla="*/ 42110 w 1792705"/>
                  <a:gd name="connsiteY11" fmla="*/ 385011 h 1666374"/>
                  <a:gd name="connsiteX12" fmla="*/ 499310 w 1792705"/>
                  <a:gd name="connsiteY12" fmla="*/ 499311 h 1666374"/>
                  <a:gd name="connsiteX13" fmla="*/ 1413711 w 1792705"/>
                  <a:gd name="connsiteY13" fmla="*/ 565485 h 1666374"/>
                  <a:gd name="connsiteX0" fmla="*/ 1413711 w 1792705"/>
                  <a:gd name="connsiteY0" fmla="*/ 565485 h 1666374"/>
                  <a:gd name="connsiteX1" fmla="*/ 1413710 w 1792705"/>
                  <a:gd name="connsiteY1" fmla="*/ 998621 h 1666374"/>
                  <a:gd name="connsiteX2" fmla="*/ 1425742 w 1792705"/>
                  <a:gd name="connsiteY2" fmla="*/ 1666374 h 1666374"/>
                  <a:gd name="connsiteX3" fmla="*/ 1792705 w 1792705"/>
                  <a:gd name="connsiteY3" fmla="*/ 1666374 h 1666374"/>
                  <a:gd name="connsiteX4" fmla="*/ 1780674 w 1792705"/>
                  <a:gd name="connsiteY4" fmla="*/ 463216 h 1666374"/>
                  <a:gd name="connsiteX5" fmla="*/ 1714500 w 1792705"/>
                  <a:gd name="connsiteY5" fmla="*/ 216569 h 1666374"/>
                  <a:gd name="connsiteX6" fmla="*/ 679784 w 1792705"/>
                  <a:gd name="connsiteY6" fmla="*/ 60158 h 1666374"/>
                  <a:gd name="connsiteX7" fmla="*/ 655721 w 1792705"/>
                  <a:gd name="connsiteY7" fmla="*/ 0 h 1666374"/>
                  <a:gd name="connsiteX8" fmla="*/ 60158 w 1792705"/>
                  <a:gd name="connsiteY8" fmla="*/ 0 h 1666374"/>
                  <a:gd name="connsiteX9" fmla="*/ 0 w 1792705"/>
                  <a:gd name="connsiteY9" fmla="*/ 6016 h 1666374"/>
                  <a:gd name="connsiteX10" fmla="*/ 42110 w 1792705"/>
                  <a:gd name="connsiteY10" fmla="*/ 385011 h 1666374"/>
                  <a:gd name="connsiteX11" fmla="*/ 499310 w 1792705"/>
                  <a:gd name="connsiteY11" fmla="*/ 499311 h 1666374"/>
                  <a:gd name="connsiteX12" fmla="*/ 1413711 w 1792705"/>
                  <a:gd name="connsiteY12" fmla="*/ 565485 h 1666374"/>
                  <a:gd name="connsiteX0" fmla="*/ 1413711 w 1792705"/>
                  <a:gd name="connsiteY0" fmla="*/ 565485 h 1666374"/>
                  <a:gd name="connsiteX1" fmla="*/ 1413710 w 1792705"/>
                  <a:gd name="connsiteY1" fmla="*/ 998621 h 1666374"/>
                  <a:gd name="connsiteX2" fmla="*/ 1425742 w 1792705"/>
                  <a:gd name="connsiteY2" fmla="*/ 1666374 h 1666374"/>
                  <a:gd name="connsiteX3" fmla="*/ 1792705 w 1792705"/>
                  <a:gd name="connsiteY3" fmla="*/ 1666374 h 1666374"/>
                  <a:gd name="connsiteX4" fmla="*/ 1780674 w 1792705"/>
                  <a:gd name="connsiteY4" fmla="*/ 463216 h 1666374"/>
                  <a:gd name="connsiteX5" fmla="*/ 1714500 w 1792705"/>
                  <a:gd name="connsiteY5" fmla="*/ 216569 h 1666374"/>
                  <a:gd name="connsiteX6" fmla="*/ 679784 w 1792705"/>
                  <a:gd name="connsiteY6" fmla="*/ 60158 h 1666374"/>
                  <a:gd name="connsiteX7" fmla="*/ 655721 w 1792705"/>
                  <a:gd name="connsiteY7" fmla="*/ 0 h 1666374"/>
                  <a:gd name="connsiteX8" fmla="*/ 60158 w 1792705"/>
                  <a:gd name="connsiteY8" fmla="*/ 0 h 1666374"/>
                  <a:gd name="connsiteX9" fmla="*/ 0 w 1792705"/>
                  <a:gd name="connsiteY9" fmla="*/ 6016 h 1666374"/>
                  <a:gd name="connsiteX10" fmla="*/ 42110 w 1792705"/>
                  <a:gd name="connsiteY10" fmla="*/ 385011 h 1666374"/>
                  <a:gd name="connsiteX11" fmla="*/ 499310 w 1792705"/>
                  <a:gd name="connsiteY11" fmla="*/ 499311 h 1666374"/>
                  <a:gd name="connsiteX12" fmla="*/ 1413711 w 1792705"/>
                  <a:gd name="connsiteY12" fmla="*/ 565485 h 166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2705" h="1666374">
                    <a:moveTo>
                      <a:pt x="1413711" y="565485"/>
                    </a:moveTo>
                    <a:cubicBezTo>
                      <a:pt x="1383632" y="770022"/>
                      <a:pt x="1413710" y="854242"/>
                      <a:pt x="1413710" y="998621"/>
                    </a:cubicBezTo>
                    <a:lnTo>
                      <a:pt x="1425742" y="1666374"/>
                    </a:lnTo>
                    <a:lnTo>
                      <a:pt x="1792705" y="1666374"/>
                    </a:lnTo>
                    <a:lnTo>
                      <a:pt x="1780674" y="463216"/>
                    </a:lnTo>
                    <a:cubicBezTo>
                      <a:pt x="1758616" y="381000"/>
                      <a:pt x="1790700" y="310816"/>
                      <a:pt x="1714500" y="216569"/>
                    </a:cubicBezTo>
                    <a:cubicBezTo>
                      <a:pt x="1634290" y="98258"/>
                      <a:pt x="1024689" y="112295"/>
                      <a:pt x="679784" y="60158"/>
                    </a:cubicBezTo>
                    <a:lnTo>
                      <a:pt x="655721" y="0"/>
                    </a:lnTo>
                    <a:lnTo>
                      <a:pt x="60158" y="0"/>
                    </a:lnTo>
                    <a:lnTo>
                      <a:pt x="0" y="6016"/>
                    </a:lnTo>
                    <a:cubicBezTo>
                      <a:pt x="14037" y="132348"/>
                      <a:pt x="4010" y="192505"/>
                      <a:pt x="42110" y="385011"/>
                    </a:cubicBezTo>
                    <a:cubicBezTo>
                      <a:pt x="125328" y="467227"/>
                      <a:pt x="272715" y="469232"/>
                      <a:pt x="499310" y="499311"/>
                    </a:cubicBezTo>
                    <a:lnTo>
                      <a:pt x="1413711" y="565485"/>
                    </a:lnTo>
                    <a:close/>
                  </a:path>
                </a:pathLst>
              </a:custGeom>
              <a:solidFill>
                <a:srgbClr val="E24125"/>
              </a:solidFill>
            </p:spPr>
            <p:txBody>
              <a:bodyPr wrap="square" lIns="0" tIns="0" rIns="0" bIns="0" rtlCol="0" anchor="ctr">
                <a:noAutofit/>
              </a:bodyPr>
              <a:lstStyle/>
              <a:p>
                <a:pPr algn="l"/>
                <a:endParaRPr lang="en-US" dirty="0">
                  <a:latin typeface="+mn-lt"/>
                </a:endParaRPr>
              </a:p>
            </p:txBody>
          </p:sp>
          <p:sp>
            <p:nvSpPr>
              <p:cNvPr id="123" name="Freeform 122">
                <a:extLst>
                  <a:ext uri="{FF2B5EF4-FFF2-40B4-BE49-F238E27FC236}">
                    <a16:creationId xmlns:a16="http://schemas.microsoft.com/office/drawing/2014/main" id="{8BF6713A-E53D-DF4A-95B9-7B516CE6EFFB}"/>
                  </a:ext>
                </a:extLst>
              </p:cNvPr>
              <p:cNvSpPr/>
              <p:nvPr/>
            </p:nvSpPr>
            <p:spPr>
              <a:xfrm>
                <a:off x="5961222" y="2051384"/>
                <a:ext cx="824587" cy="1425742"/>
              </a:xfrm>
              <a:custGeom>
                <a:avLst/>
                <a:gdLst>
                  <a:gd name="connsiteX0" fmla="*/ 0 w 745958"/>
                  <a:gd name="connsiteY0" fmla="*/ 1419727 h 1425742"/>
                  <a:gd name="connsiteX1" fmla="*/ 745958 w 745958"/>
                  <a:gd name="connsiteY1" fmla="*/ 1425742 h 1425742"/>
                  <a:gd name="connsiteX2" fmla="*/ 565484 w 745958"/>
                  <a:gd name="connsiteY2" fmla="*/ 282742 h 1425742"/>
                  <a:gd name="connsiteX3" fmla="*/ 186489 w 745958"/>
                  <a:gd name="connsiteY3" fmla="*/ 0 h 1425742"/>
                  <a:gd name="connsiteX4" fmla="*/ 0 w 745958"/>
                  <a:gd name="connsiteY4" fmla="*/ 1419727 h 1425742"/>
                  <a:gd name="connsiteX0" fmla="*/ 72190 w 818148"/>
                  <a:gd name="connsiteY0" fmla="*/ 1419727 h 1425742"/>
                  <a:gd name="connsiteX1" fmla="*/ 818148 w 818148"/>
                  <a:gd name="connsiteY1" fmla="*/ 1425742 h 1425742"/>
                  <a:gd name="connsiteX2" fmla="*/ 637674 w 818148"/>
                  <a:gd name="connsiteY2" fmla="*/ 282742 h 1425742"/>
                  <a:gd name="connsiteX3" fmla="*/ 258679 w 818148"/>
                  <a:gd name="connsiteY3" fmla="*/ 0 h 1425742"/>
                  <a:gd name="connsiteX4" fmla="*/ 0 w 818148"/>
                  <a:gd name="connsiteY4" fmla="*/ 354932 h 1425742"/>
                  <a:gd name="connsiteX5" fmla="*/ 72190 w 818148"/>
                  <a:gd name="connsiteY5" fmla="*/ 1419727 h 1425742"/>
                  <a:gd name="connsiteX0" fmla="*/ 72190 w 818148"/>
                  <a:gd name="connsiteY0" fmla="*/ 1419727 h 1425742"/>
                  <a:gd name="connsiteX1" fmla="*/ 818148 w 818148"/>
                  <a:gd name="connsiteY1" fmla="*/ 1425742 h 1425742"/>
                  <a:gd name="connsiteX2" fmla="*/ 637674 w 818148"/>
                  <a:gd name="connsiteY2" fmla="*/ 282742 h 1425742"/>
                  <a:gd name="connsiteX3" fmla="*/ 258679 w 818148"/>
                  <a:gd name="connsiteY3" fmla="*/ 0 h 1425742"/>
                  <a:gd name="connsiteX4" fmla="*/ 0 w 818148"/>
                  <a:gd name="connsiteY4" fmla="*/ 354932 h 1425742"/>
                  <a:gd name="connsiteX5" fmla="*/ 72190 w 818148"/>
                  <a:gd name="connsiteY5" fmla="*/ 1419727 h 1425742"/>
                  <a:gd name="connsiteX0" fmla="*/ 72190 w 818148"/>
                  <a:gd name="connsiteY0" fmla="*/ 1419727 h 1425742"/>
                  <a:gd name="connsiteX1" fmla="*/ 818148 w 818148"/>
                  <a:gd name="connsiteY1" fmla="*/ 1425742 h 1425742"/>
                  <a:gd name="connsiteX2" fmla="*/ 637674 w 818148"/>
                  <a:gd name="connsiteY2" fmla="*/ 282742 h 1425742"/>
                  <a:gd name="connsiteX3" fmla="*/ 258679 w 818148"/>
                  <a:gd name="connsiteY3" fmla="*/ 0 h 1425742"/>
                  <a:gd name="connsiteX4" fmla="*/ 0 w 818148"/>
                  <a:gd name="connsiteY4" fmla="*/ 354932 h 1425742"/>
                  <a:gd name="connsiteX5" fmla="*/ 72190 w 818148"/>
                  <a:gd name="connsiteY5" fmla="*/ 1419727 h 1425742"/>
                  <a:gd name="connsiteX0" fmla="*/ 72190 w 818148"/>
                  <a:gd name="connsiteY0" fmla="*/ 1419727 h 1425742"/>
                  <a:gd name="connsiteX1" fmla="*/ 818148 w 818148"/>
                  <a:gd name="connsiteY1" fmla="*/ 1425742 h 1425742"/>
                  <a:gd name="connsiteX2" fmla="*/ 679784 w 818148"/>
                  <a:gd name="connsiteY2" fmla="*/ 523374 h 1425742"/>
                  <a:gd name="connsiteX3" fmla="*/ 258679 w 818148"/>
                  <a:gd name="connsiteY3" fmla="*/ 0 h 1425742"/>
                  <a:gd name="connsiteX4" fmla="*/ 0 w 818148"/>
                  <a:gd name="connsiteY4" fmla="*/ 354932 h 1425742"/>
                  <a:gd name="connsiteX5" fmla="*/ 72190 w 818148"/>
                  <a:gd name="connsiteY5" fmla="*/ 1419727 h 1425742"/>
                  <a:gd name="connsiteX0" fmla="*/ 72190 w 818148"/>
                  <a:gd name="connsiteY0" fmla="*/ 1419727 h 1425742"/>
                  <a:gd name="connsiteX1" fmla="*/ 818148 w 818148"/>
                  <a:gd name="connsiteY1" fmla="*/ 1425742 h 1425742"/>
                  <a:gd name="connsiteX2" fmla="*/ 679784 w 818148"/>
                  <a:gd name="connsiteY2" fmla="*/ 523374 h 1425742"/>
                  <a:gd name="connsiteX3" fmla="*/ 258679 w 818148"/>
                  <a:gd name="connsiteY3" fmla="*/ 0 h 1425742"/>
                  <a:gd name="connsiteX4" fmla="*/ 0 w 818148"/>
                  <a:gd name="connsiteY4" fmla="*/ 354932 h 1425742"/>
                  <a:gd name="connsiteX5" fmla="*/ 72190 w 818148"/>
                  <a:gd name="connsiteY5" fmla="*/ 1419727 h 1425742"/>
                  <a:gd name="connsiteX0" fmla="*/ 72190 w 818148"/>
                  <a:gd name="connsiteY0" fmla="*/ 1419727 h 1425742"/>
                  <a:gd name="connsiteX1" fmla="*/ 818148 w 818148"/>
                  <a:gd name="connsiteY1" fmla="*/ 1425742 h 1425742"/>
                  <a:gd name="connsiteX2" fmla="*/ 703848 w 818148"/>
                  <a:gd name="connsiteY2" fmla="*/ 565484 h 1425742"/>
                  <a:gd name="connsiteX3" fmla="*/ 258679 w 818148"/>
                  <a:gd name="connsiteY3" fmla="*/ 0 h 1425742"/>
                  <a:gd name="connsiteX4" fmla="*/ 0 w 818148"/>
                  <a:gd name="connsiteY4" fmla="*/ 354932 h 1425742"/>
                  <a:gd name="connsiteX5" fmla="*/ 72190 w 818148"/>
                  <a:gd name="connsiteY5" fmla="*/ 1419727 h 1425742"/>
                  <a:gd name="connsiteX0" fmla="*/ 75365 w 821323"/>
                  <a:gd name="connsiteY0" fmla="*/ 1419727 h 1425742"/>
                  <a:gd name="connsiteX1" fmla="*/ 821323 w 821323"/>
                  <a:gd name="connsiteY1" fmla="*/ 1425742 h 1425742"/>
                  <a:gd name="connsiteX2" fmla="*/ 707023 w 821323"/>
                  <a:gd name="connsiteY2" fmla="*/ 565484 h 1425742"/>
                  <a:gd name="connsiteX3" fmla="*/ 261854 w 821323"/>
                  <a:gd name="connsiteY3" fmla="*/ 0 h 1425742"/>
                  <a:gd name="connsiteX4" fmla="*/ 0 w 821323"/>
                  <a:gd name="connsiteY4" fmla="*/ 320007 h 1425742"/>
                  <a:gd name="connsiteX5" fmla="*/ 75365 w 821323"/>
                  <a:gd name="connsiteY5" fmla="*/ 1419727 h 1425742"/>
                  <a:gd name="connsiteX0" fmla="*/ 75898 w 821856"/>
                  <a:gd name="connsiteY0" fmla="*/ 1419727 h 1425742"/>
                  <a:gd name="connsiteX1" fmla="*/ 821856 w 821856"/>
                  <a:gd name="connsiteY1" fmla="*/ 1425742 h 1425742"/>
                  <a:gd name="connsiteX2" fmla="*/ 707556 w 821856"/>
                  <a:gd name="connsiteY2" fmla="*/ 565484 h 1425742"/>
                  <a:gd name="connsiteX3" fmla="*/ 262387 w 821856"/>
                  <a:gd name="connsiteY3" fmla="*/ 0 h 1425742"/>
                  <a:gd name="connsiteX4" fmla="*/ 533 w 821856"/>
                  <a:gd name="connsiteY4" fmla="*/ 320007 h 1425742"/>
                  <a:gd name="connsiteX5" fmla="*/ 75898 w 821856"/>
                  <a:gd name="connsiteY5" fmla="*/ 1419727 h 1425742"/>
                  <a:gd name="connsiteX0" fmla="*/ 75732 w 821690"/>
                  <a:gd name="connsiteY0" fmla="*/ 1419727 h 1425742"/>
                  <a:gd name="connsiteX1" fmla="*/ 821690 w 821690"/>
                  <a:gd name="connsiteY1" fmla="*/ 1425742 h 1425742"/>
                  <a:gd name="connsiteX2" fmla="*/ 707390 w 821690"/>
                  <a:gd name="connsiteY2" fmla="*/ 565484 h 1425742"/>
                  <a:gd name="connsiteX3" fmla="*/ 262221 w 821690"/>
                  <a:gd name="connsiteY3" fmla="*/ 0 h 1425742"/>
                  <a:gd name="connsiteX4" fmla="*/ 367 w 821690"/>
                  <a:gd name="connsiteY4" fmla="*/ 320007 h 1425742"/>
                  <a:gd name="connsiteX5" fmla="*/ 75732 w 821690"/>
                  <a:gd name="connsiteY5" fmla="*/ 1419727 h 1425742"/>
                  <a:gd name="connsiteX0" fmla="*/ 78629 w 824587"/>
                  <a:gd name="connsiteY0" fmla="*/ 1419727 h 1425742"/>
                  <a:gd name="connsiteX1" fmla="*/ 824587 w 824587"/>
                  <a:gd name="connsiteY1" fmla="*/ 1425742 h 1425742"/>
                  <a:gd name="connsiteX2" fmla="*/ 710287 w 824587"/>
                  <a:gd name="connsiteY2" fmla="*/ 565484 h 1425742"/>
                  <a:gd name="connsiteX3" fmla="*/ 265118 w 824587"/>
                  <a:gd name="connsiteY3" fmla="*/ 0 h 1425742"/>
                  <a:gd name="connsiteX4" fmla="*/ 3264 w 824587"/>
                  <a:gd name="connsiteY4" fmla="*/ 320007 h 1425742"/>
                  <a:gd name="connsiteX5" fmla="*/ 78629 w 824587"/>
                  <a:gd name="connsiteY5" fmla="*/ 1419727 h 142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587" h="1425742">
                    <a:moveTo>
                      <a:pt x="78629" y="1419727"/>
                    </a:moveTo>
                    <a:lnTo>
                      <a:pt x="824587" y="1425742"/>
                    </a:lnTo>
                    <a:lnTo>
                      <a:pt x="710287" y="565484"/>
                    </a:lnTo>
                    <a:cubicBezTo>
                      <a:pt x="686223" y="344905"/>
                      <a:pt x="427544" y="28074"/>
                      <a:pt x="265118" y="0"/>
                    </a:cubicBezTo>
                    <a:cubicBezTo>
                      <a:pt x="74617" y="68179"/>
                      <a:pt x="31338" y="107449"/>
                      <a:pt x="3264" y="320007"/>
                    </a:cubicBezTo>
                    <a:cubicBezTo>
                      <a:pt x="-19239" y="658005"/>
                      <a:pt x="82082" y="1027754"/>
                      <a:pt x="78629" y="1419727"/>
                    </a:cubicBezTo>
                    <a:close/>
                  </a:path>
                </a:pathLst>
              </a:custGeom>
              <a:solidFill>
                <a:srgbClr val="89D4E3"/>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en-US" dirty="0">
                  <a:latin typeface="+mn-lt"/>
                </a:endParaRPr>
              </a:p>
            </p:txBody>
          </p:sp>
          <p:sp>
            <p:nvSpPr>
              <p:cNvPr id="124" name="Freeform 123">
                <a:extLst>
                  <a:ext uri="{FF2B5EF4-FFF2-40B4-BE49-F238E27FC236}">
                    <a16:creationId xmlns:a16="http://schemas.microsoft.com/office/drawing/2014/main" id="{956B20CB-F461-E049-8627-94F944548527}"/>
                  </a:ext>
                </a:extLst>
              </p:cNvPr>
              <p:cNvSpPr/>
              <p:nvPr/>
            </p:nvSpPr>
            <p:spPr>
              <a:xfrm>
                <a:off x="6071518" y="2294705"/>
                <a:ext cx="431550" cy="502637"/>
              </a:xfrm>
              <a:custGeom>
                <a:avLst/>
                <a:gdLst>
                  <a:gd name="connsiteX0" fmla="*/ 66174 w 421105"/>
                  <a:gd name="connsiteY0" fmla="*/ 469231 h 469231"/>
                  <a:gd name="connsiteX1" fmla="*/ 421105 w 421105"/>
                  <a:gd name="connsiteY1" fmla="*/ 330868 h 469231"/>
                  <a:gd name="connsiteX2" fmla="*/ 246648 w 421105"/>
                  <a:gd name="connsiteY2" fmla="*/ 0 h 469231"/>
                  <a:gd name="connsiteX3" fmla="*/ 0 w 421105"/>
                  <a:gd name="connsiteY3" fmla="*/ 84221 h 469231"/>
                  <a:gd name="connsiteX4" fmla="*/ 66174 w 421105"/>
                  <a:gd name="connsiteY4" fmla="*/ 469231 h 469231"/>
                  <a:gd name="connsiteX0" fmla="*/ 66174 w 421105"/>
                  <a:gd name="connsiteY0" fmla="*/ 496209 h 496209"/>
                  <a:gd name="connsiteX1" fmla="*/ 421105 w 421105"/>
                  <a:gd name="connsiteY1" fmla="*/ 357846 h 496209"/>
                  <a:gd name="connsiteX2" fmla="*/ 246648 w 421105"/>
                  <a:gd name="connsiteY2" fmla="*/ 26978 h 496209"/>
                  <a:gd name="connsiteX3" fmla="*/ 90237 w 421105"/>
                  <a:gd name="connsiteY3" fmla="*/ 2914 h 496209"/>
                  <a:gd name="connsiteX4" fmla="*/ 0 w 421105"/>
                  <a:gd name="connsiteY4" fmla="*/ 111199 h 496209"/>
                  <a:gd name="connsiteX5" fmla="*/ 66174 w 421105"/>
                  <a:gd name="connsiteY5" fmla="*/ 496209 h 496209"/>
                  <a:gd name="connsiteX0" fmla="*/ 0 w 354931"/>
                  <a:gd name="connsiteY0" fmla="*/ 496209 h 496209"/>
                  <a:gd name="connsiteX1" fmla="*/ 354931 w 354931"/>
                  <a:gd name="connsiteY1" fmla="*/ 357846 h 496209"/>
                  <a:gd name="connsiteX2" fmla="*/ 180474 w 354931"/>
                  <a:gd name="connsiteY2" fmla="*/ 26978 h 496209"/>
                  <a:gd name="connsiteX3" fmla="*/ 24063 w 354931"/>
                  <a:gd name="connsiteY3" fmla="*/ 2914 h 496209"/>
                  <a:gd name="connsiteX4" fmla="*/ 0 w 354931"/>
                  <a:gd name="connsiteY4" fmla="*/ 496209 h 496209"/>
                  <a:gd name="connsiteX0" fmla="*/ 0 w 354931"/>
                  <a:gd name="connsiteY0" fmla="*/ 493295 h 493295"/>
                  <a:gd name="connsiteX1" fmla="*/ 354931 w 354931"/>
                  <a:gd name="connsiteY1" fmla="*/ 354932 h 493295"/>
                  <a:gd name="connsiteX2" fmla="*/ 24063 w 354931"/>
                  <a:gd name="connsiteY2" fmla="*/ 0 h 493295"/>
                  <a:gd name="connsiteX3" fmla="*/ 0 w 354931"/>
                  <a:gd name="connsiteY3" fmla="*/ 493295 h 493295"/>
                  <a:gd name="connsiteX0" fmla="*/ 56452 w 411383"/>
                  <a:gd name="connsiteY0" fmla="*/ 493295 h 493295"/>
                  <a:gd name="connsiteX1" fmla="*/ 411383 w 411383"/>
                  <a:gd name="connsiteY1" fmla="*/ 354932 h 493295"/>
                  <a:gd name="connsiteX2" fmla="*/ 80515 w 411383"/>
                  <a:gd name="connsiteY2" fmla="*/ 0 h 493295"/>
                  <a:gd name="connsiteX3" fmla="*/ 56452 w 411383"/>
                  <a:gd name="connsiteY3" fmla="*/ 493295 h 493295"/>
                  <a:gd name="connsiteX0" fmla="*/ 71508 w 426439"/>
                  <a:gd name="connsiteY0" fmla="*/ 493295 h 493295"/>
                  <a:gd name="connsiteX1" fmla="*/ 426439 w 426439"/>
                  <a:gd name="connsiteY1" fmla="*/ 354932 h 493295"/>
                  <a:gd name="connsiteX2" fmla="*/ 95571 w 426439"/>
                  <a:gd name="connsiteY2" fmla="*/ 0 h 493295"/>
                  <a:gd name="connsiteX3" fmla="*/ 71508 w 426439"/>
                  <a:gd name="connsiteY3" fmla="*/ 493295 h 493295"/>
                  <a:gd name="connsiteX0" fmla="*/ 71508 w 426439"/>
                  <a:gd name="connsiteY0" fmla="*/ 493295 h 493295"/>
                  <a:gd name="connsiteX1" fmla="*/ 426439 w 426439"/>
                  <a:gd name="connsiteY1" fmla="*/ 354932 h 493295"/>
                  <a:gd name="connsiteX2" fmla="*/ 95571 w 426439"/>
                  <a:gd name="connsiteY2" fmla="*/ 0 h 493295"/>
                  <a:gd name="connsiteX3" fmla="*/ 71508 w 426439"/>
                  <a:gd name="connsiteY3" fmla="*/ 493295 h 493295"/>
                  <a:gd name="connsiteX0" fmla="*/ 71508 w 426439"/>
                  <a:gd name="connsiteY0" fmla="*/ 502637 h 502637"/>
                  <a:gd name="connsiteX1" fmla="*/ 426439 w 426439"/>
                  <a:gd name="connsiteY1" fmla="*/ 364274 h 502637"/>
                  <a:gd name="connsiteX2" fmla="*/ 95571 w 426439"/>
                  <a:gd name="connsiteY2" fmla="*/ 9342 h 502637"/>
                  <a:gd name="connsiteX3" fmla="*/ 71508 w 426439"/>
                  <a:gd name="connsiteY3" fmla="*/ 502637 h 502637"/>
                  <a:gd name="connsiteX0" fmla="*/ 76619 w 431550"/>
                  <a:gd name="connsiteY0" fmla="*/ 502637 h 502637"/>
                  <a:gd name="connsiteX1" fmla="*/ 431550 w 431550"/>
                  <a:gd name="connsiteY1" fmla="*/ 364274 h 502637"/>
                  <a:gd name="connsiteX2" fmla="*/ 100682 w 431550"/>
                  <a:gd name="connsiteY2" fmla="*/ 9342 h 502637"/>
                  <a:gd name="connsiteX3" fmla="*/ 76619 w 431550"/>
                  <a:gd name="connsiteY3" fmla="*/ 502637 h 502637"/>
                </a:gdLst>
                <a:ahLst/>
                <a:cxnLst>
                  <a:cxn ang="0">
                    <a:pos x="connsiteX0" y="connsiteY0"/>
                  </a:cxn>
                  <a:cxn ang="0">
                    <a:pos x="connsiteX1" y="connsiteY1"/>
                  </a:cxn>
                  <a:cxn ang="0">
                    <a:pos x="connsiteX2" y="connsiteY2"/>
                  </a:cxn>
                  <a:cxn ang="0">
                    <a:pos x="connsiteX3" y="connsiteY3"/>
                  </a:cxn>
                </a:cxnLst>
                <a:rect l="l" t="t" r="r" b="b"/>
                <a:pathLst>
                  <a:path w="431550" h="502637">
                    <a:moveTo>
                      <a:pt x="76619" y="502637"/>
                    </a:moveTo>
                    <a:lnTo>
                      <a:pt x="431550" y="364274"/>
                    </a:lnTo>
                    <a:cubicBezTo>
                      <a:pt x="399466" y="209868"/>
                      <a:pt x="229018" y="-52821"/>
                      <a:pt x="100682" y="9342"/>
                    </a:cubicBezTo>
                    <a:cubicBezTo>
                      <a:pt x="-81797" y="71506"/>
                      <a:pt x="30498" y="332189"/>
                      <a:pt x="76619" y="502637"/>
                    </a:cubicBezTo>
                    <a:close/>
                  </a:path>
                </a:pathLst>
              </a:custGeom>
              <a:solidFill>
                <a:srgbClr val="7CC0CD"/>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en-US" dirty="0">
                  <a:latin typeface="+mn-lt"/>
                </a:endParaRPr>
              </a:p>
            </p:txBody>
          </p:sp>
          <p:sp>
            <p:nvSpPr>
              <p:cNvPr id="125" name="Rectangle 10">
                <a:extLst>
                  <a:ext uri="{FF2B5EF4-FFF2-40B4-BE49-F238E27FC236}">
                    <a16:creationId xmlns:a16="http://schemas.microsoft.com/office/drawing/2014/main" id="{C8B3D22E-7C87-D248-BB2E-A1E80F0A9EA8}"/>
                  </a:ext>
                </a:extLst>
              </p:cNvPr>
              <p:cNvSpPr/>
              <p:nvPr/>
            </p:nvSpPr>
            <p:spPr>
              <a:xfrm>
                <a:off x="6191943" y="2660818"/>
                <a:ext cx="1585630" cy="652954"/>
              </a:xfrm>
              <a:custGeom>
                <a:avLst/>
                <a:gdLst>
                  <a:gd name="connsiteX0" fmla="*/ 0 w 178779"/>
                  <a:gd name="connsiteY0" fmla="*/ 0 h 294773"/>
                  <a:gd name="connsiteX1" fmla="*/ 178779 w 178779"/>
                  <a:gd name="connsiteY1" fmla="*/ 0 h 294773"/>
                  <a:gd name="connsiteX2" fmla="*/ 178779 w 178779"/>
                  <a:gd name="connsiteY2" fmla="*/ 294773 h 294773"/>
                  <a:gd name="connsiteX3" fmla="*/ 0 w 178779"/>
                  <a:gd name="connsiteY3" fmla="*/ 294773 h 294773"/>
                  <a:gd name="connsiteX4" fmla="*/ 0 w 178779"/>
                  <a:gd name="connsiteY4" fmla="*/ 0 h 294773"/>
                  <a:gd name="connsiteX0" fmla="*/ 0 w 287063"/>
                  <a:gd name="connsiteY0" fmla="*/ 180473 h 475246"/>
                  <a:gd name="connsiteX1" fmla="*/ 287063 w 287063"/>
                  <a:gd name="connsiteY1" fmla="*/ 0 h 475246"/>
                  <a:gd name="connsiteX2" fmla="*/ 178779 w 287063"/>
                  <a:gd name="connsiteY2" fmla="*/ 475246 h 475246"/>
                  <a:gd name="connsiteX3" fmla="*/ 0 w 287063"/>
                  <a:gd name="connsiteY3" fmla="*/ 475246 h 475246"/>
                  <a:gd name="connsiteX4" fmla="*/ 0 w 287063"/>
                  <a:gd name="connsiteY4" fmla="*/ 180473 h 475246"/>
                  <a:gd name="connsiteX0" fmla="*/ 0 w 293079"/>
                  <a:gd name="connsiteY0" fmla="*/ 96252 h 475246"/>
                  <a:gd name="connsiteX1" fmla="*/ 293079 w 293079"/>
                  <a:gd name="connsiteY1" fmla="*/ 0 h 475246"/>
                  <a:gd name="connsiteX2" fmla="*/ 184795 w 293079"/>
                  <a:gd name="connsiteY2" fmla="*/ 475246 h 475246"/>
                  <a:gd name="connsiteX3" fmla="*/ 6016 w 293079"/>
                  <a:gd name="connsiteY3" fmla="*/ 475246 h 475246"/>
                  <a:gd name="connsiteX4" fmla="*/ 0 w 293079"/>
                  <a:gd name="connsiteY4" fmla="*/ 96252 h 475246"/>
                  <a:gd name="connsiteX0" fmla="*/ 0 w 413395"/>
                  <a:gd name="connsiteY0" fmla="*/ 96252 h 475246"/>
                  <a:gd name="connsiteX1" fmla="*/ 293079 w 413395"/>
                  <a:gd name="connsiteY1" fmla="*/ 0 h 475246"/>
                  <a:gd name="connsiteX2" fmla="*/ 413395 w 413395"/>
                  <a:gd name="connsiteY2" fmla="*/ 415089 h 475246"/>
                  <a:gd name="connsiteX3" fmla="*/ 6016 w 413395"/>
                  <a:gd name="connsiteY3" fmla="*/ 475246 h 475246"/>
                  <a:gd name="connsiteX4" fmla="*/ 0 w 413395"/>
                  <a:gd name="connsiteY4" fmla="*/ 96252 h 475246"/>
                  <a:gd name="connsiteX0" fmla="*/ 0 w 413395"/>
                  <a:gd name="connsiteY0" fmla="*/ 96252 h 661736"/>
                  <a:gd name="connsiteX1" fmla="*/ 293079 w 413395"/>
                  <a:gd name="connsiteY1" fmla="*/ 0 h 661736"/>
                  <a:gd name="connsiteX2" fmla="*/ 413395 w 413395"/>
                  <a:gd name="connsiteY2" fmla="*/ 415089 h 661736"/>
                  <a:gd name="connsiteX3" fmla="*/ 282742 w 413395"/>
                  <a:gd name="connsiteY3" fmla="*/ 661736 h 661736"/>
                  <a:gd name="connsiteX4" fmla="*/ 0 w 413395"/>
                  <a:gd name="connsiteY4" fmla="*/ 96252 h 661736"/>
                  <a:gd name="connsiteX0" fmla="*/ 0 w 1129470"/>
                  <a:gd name="connsiteY0" fmla="*/ 96252 h 661736"/>
                  <a:gd name="connsiteX1" fmla="*/ 293079 w 1129470"/>
                  <a:gd name="connsiteY1" fmla="*/ 0 h 661736"/>
                  <a:gd name="connsiteX2" fmla="*/ 413395 w 1129470"/>
                  <a:gd name="connsiteY2" fmla="*/ 415089 h 661736"/>
                  <a:gd name="connsiteX3" fmla="*/ 1129274 w 1129470"/>
                  <a:gd name="connsiteY3" fmla="*/ 330868 h 661736"/>
                  <a:gd name="connsiteX4" fmla="*/ 282742 w 1129470"/>
                  <a:gd name="connsiteY4" fmla="*/ 661736 h 661736"/>
                  <a:gd name="connsiteX5" fmla="*/ 0 w 1129470"/>
                  <a:gd name="connsiteY5" fmla="*/ 96252 h 661736"/>
                  <a:gd name="connsiteX0" fmla="*/ 0 w 1593896"/>
                  <a:gd name="connsiteY0" fmla="*/ 96252 h 661736"/>
                  <a:gd name="connsiteX1" fmla="*/ 293079 w 1593896"/>
                  <a:gd name="connsiteY1" fmla="*/ 0 h 661736"/>
                  <a:gd name="connsiteX2" fmla="*/ 413395 w 1593896"/>
                  <a:gd name="connsiteY2" fmla="*/ 415089 h 661736"/>
                  <a:gd name="connsiteX3" fmla="*/ 1129274 w 1593896"/>
                  <a:gd name="connsiteY3" fmla="*/ 330868 h 661736"/>
                  <a:gd name="connsiteX4" fmla="*/ 1592489 w 1593896"/>
                  <a:gd name="connsiteY4" fmla="*/ 415089 h 661736"/>
                  <a:gd name="connsiteX5" fmla="*/ 282742 w 1593896"/>
                  <a:gd name="connsiteY5" fmla="*/ 661736 h 661736"/>
                  <a:gd name="connsiteX6" fmla="*/ 0 w 1593896"/>
                  <a:gd name="connsiteY6" fmla="*/ 96252 h 661736"/>
                  <a:gd name="connsiteX0" fmla="*/ 0 w 1593896"/>
                  <a:gd name="connsiteY0" fmla="*/ 96252 h 661736"/>
                  <a:gd name="connsiteX1" fmla="*/ 293079 w 1593896"/>
                  <a:gd name="connsiteY1" fmla="*/ 0 h 661736"/>
                  <a:gd name="connsiteX2" fmla="*/ 413395 w 1593896"/>
                  <a:gd name="connsiteY2" fmla="*/ 415089 h 661736"/>
                  <a:gd name="connsiteX3" fmla="*/ 1129274 w 1593896"/>
                  <a:gd name="connsiteY3" fmla="*/ 330868 h 661736"/>
                  <a:gd name="connsiteX4" fmla="*/ 1592489 w 1593896"/>
                  <a:gd name="connsiteY4" fmla="*/ 415089 h 661736"/>
                  <a:gd name="connsiteX5" fmla="*/ 282742 w 1593896"/>
                  <a:gd name="connsiteY5" fmla="*/ 661736 h 661736"/>
                  <a:gd name="connsiteX6" fmla="*/ 0 w 1593896"/>
                  <a:gd name="connsiteY6" fmla="*/ 96252 h 661736"/>
                  <a:gd name="connsiteX0" fmla="*/ 0 w 1627004"/>
                  <a:gd name="connsiteY0" fmla="*/ 96252 h 661736"/>
                  <a:gd name="connsiteX1" fmla="*/ 293079 w 1627004"/>
                  <a:gd name="connsiteY1" fmla="*/ 0 h 661736"/>
                  <a:gd name="connsiteX2" fmla="*/ 413395 w 1627004"/>
                  <a:gd name="connsiteY2" fmla="*/ 415089 h 661736"/>
                  <a:gd name="connsiteX3" fmla="*/ 1129274 w 1627004"/>
                  <a:gd name="connsiteY3" fmla="*/ 330868 h 661736"/>
                  <a:gd name="connsiteX4" fmla="*/ 1247082 w 1627004"/>
                  <a:gd name="connsiteY4" fmla="*/ 295107 h 661736"/>
                  <a:gd name="connsiteX5" fmla="*/ 1592489 w 1627004"/>
                  <a:gd name="connsiteY5" fmla="*/ 415089 h 661736"/>
                  <a:gd name="connsiteX6" fmla="*/ 282742 w 1627004"/>
                  <a:gd name="connsiteY6" fmla="*/ 661736 h 661736"/>
                  <a:gd name="connsiteX7" fmla="*/ 0 w 1627004"/>
                  <a:gd name="connsiteY7" fmla="*/ 96252 h 661736"/>
                  <a:gd name="connsiteX0" fmla="*/ 0 w 1627004"/>
                  <a:gd name="connsiteY0" fmla="*/ 96252 h 661736"/>
                  <a:gd name="connsiteX1" fmla="*/ 293079 w 1627004"/>
                  <a:gd name="connsiteY1" fmla="*/ 0 h 661736"/>
                  <a:gd name="connsiteX2" fmla="*/ 413395 w 1627004"/>
                  <a:gd name="connsiteY2" fmla="*/ 415089 h 661736"/>
                  <a:gd name="connsiteX3" fmla="*/ 1129274 w 1627004"/>
                  <a:gd name="connsiteY3" fmla="*/ 330868 h 661736"/>
                  <a:gd name="connsiteX4" fmla="*/ 1247082 w 1627004"/>
                  <a:gd name="connsiteY4" fmla="*/ 295107 h 661736"/>
                  <a:gd name="connsiteX5" fmla="*/ 1592489 w 1627004"/>
                  <a:gd name="connsiteY5" fmla="*/ 415089 h 661736"/>
                  <a:gd name="connsiteX6" fmla="*/ 282742 w 1627004"/>
                  <a:gd name="connsiteY6" fmla="*/ 661736 h 661736"/>
                  <a:gd name="connsiteX7" fmla="*/ 0 w 1627004"/>
                  <a:gd name="connsiteY7" fmla="*/ 96252 h 661736"/>
                  <a:gd name="connsiteX0" fmla="*/ 0 w 1627004"/>
                  <a:gd name="connsiteY0" fmla="*/ 96252 h 661736"/>
                  <a:gd name="connsiteX1" fmla="*/ 293079 w 1627004"/>
                  <a:gd name="connsiteY1" fmla="*/ 0 h 661736"/>
                  <a:gd name="connsiteX2" fmla="*/ 413395 w 1627004"/>
                  <a:gd name="connsiteY2" fmla="*/ 415089 h 661736"/>
                  <a:gd name="connsiteX3" fmla="*/ 1129274 w 1627004"/>
                  <a:gd name="connsiteY3" fmla="*/ 330868 h 661736"/>
                  <a:gd name="connsiteX4" fmla="*/ 1247082 w 1627004"/>
                  <a:gd name="connsiteY4" fmla="*/ 295107 h 661736"/>
                  <a:gd name="connsiteX5" fmla="*/ 1592489 w 1627004"/>
                  <a:gd name="connsiteY5" fmla="*/ 415089 h 661736"/>
                  <a:gd name="connsiteX6" fmla="*/ 282742 w 1627004"/>
                  <a:gd name="connsiteY6" fmla="*/ 661736 h 661736"/>
                  <a:gd name="connsiteX7" fmla="*/ 0 w 1627004"/>
                  <a:gd name="connsiteY7" fmla="*/ 96252 h 661736"/>
                  <a:gd name="connsiteX0" fmla="*/ 0 w 1585630"/>
                  <a:gd name="connsiteY0" fmla="*/ 96252 h 661736"/>
                  <a:gd name="connsiteX1" fmla="*/ 293079 w 1585630"/>
                  <a:gd name="connsiteY1" fmla="*/ 0 h 661736"/>
                  <a:gd name="connsiteX2" fmla="*/ 413395 w 1585630"/>
                  <a:gd name="connsiteY2" fmla="*/ 415089 h 661736"/>
                  <a:gd name="connsiteX3" fmla="*/ 1129274 w 1585630"/>
                  <a:gd name="connsiteY3" fmla="*/ 330868 h 661736"/>
                  <a:gd name="connsiteX4" fmla="*/ 1247082 w 1585630"/>
                  <a:gd name="connsiteY4" fmla="*/ 295107 h 661736"/>
                  <a:gd name="connsiteX5" fmla="*/ 1548039 w 1585630"/>
                  <a:gd name="connsiteY5" fmla="*/ 446839 h 661736"/>
                  <a:gd name="connsiteX6" fmla="*/ 282742 w 1585630"/>
                  <a:gd name="connsiteY6" fmla="*/ 661736 h 661736"/>
                  <a:gd name="connsiteX7" fmla="*/ 0 w 1585630"/>
                  <a:gd name="connsiteY7" fmla="*/ 96252 h 661736"/>
                  <a:gd name="connsiteX0" fmla="*/ 0 w 1585630"/>
                  <a:gd name="connsiteY0" fmla="*/ 96252 h 661736"/>
                  <a:gd name="connsiteX1" fmla="*/ 293079 w 1585630"/>
                  <a:gd name="connsiteY1" fmla="*/ 0 h 661736"/>
                  <a:gd name="connsiteX2" fmla="*/ 413395 w 1585630"/>
                  <a:gd name="connsiteY2" fmla="*/ 415089 h 661736"/>
                  <a:gd name="connsiteX3" fmla="*/ 1129274 w 1585630"/>
                  <a:gd name="connsiteY3" fmla="*/ 330868 h 661736"/>
                  <a:gd name="connsiteX4" fmla="*/ 1247082 w 1585630"/>
                  <a:gd name="connsiteY4" fmla="*/ 295107 h 661736"/>
                  <a:gd name="connsiteX5" fmla="*/ 1548039 w 1585630"/>
                  <a:gd name="connsiteY5" fmla="*/ 446839 h 661736"/>
                  <a:gd name="connsiteX6" fmla="*/ 1183582 w 1585630"/>
                  <a:gd name="connsiteY6" fmla="*/ 431632 h 661736"/>
                  <a:gd name="connsiteX7" fmla="*/ 282742 w 1585630"/>
                  <a:gd name="connsiteY7" fmla="*/ 661736 h 661736"/>
                  <a:gd name="connsiteX8" fmla="*/ 0 w 1585630"/>
                  <a:gd name="connsiteY8" fmla="*/ 96252 h 661736"/>
                  <a:gd name="connsiteX0" fmla="*/ 0 w 1585630"/>
                  <a:gd name="connsiteY0" fmla="*/ 96252 h 661736"/>
                  <a:gd name="connsiteX1" fmla="*/ 293079 w 1585630"/>
                  <a:gd name="connsiteY1" fmla="*/ 0 h 661736"/>
                  <a:gd name="connsiteX2" fmla="*/ 413395 w 1585630"/>
                  <a:gd name="connsiteY2" fmla="*/ 415089 h 661736"/>
                  <a:gd name="connsiteX3" fmla="*/ 1129274 w 1585630"/>
                  <a:gd name="connsiteY3" fmla="*/ 330868 h 661736"/>
                  <a:gd name="connsiteX4" fmla="*/ 1247082 w 1585630"/>
                  <a:gd name="connsiteY4" fmla="*/ 295107 h 661736"/>
                  <a:gd name="connsiteX5" fmla="*/ 1548039 w 1585630"/>
                  <a:gd name="connsiteY5" fmla="*/ 446839 h 661736"/>
                  <a:gd name="connsiteX6" fmla="*/ 1183582 w 1585630"/>
                  <a:gd name="connsiteY6" fmla="*/ 431632 h 661736"/>
                  <a:gd name="connsiteX7" fmla="*/ 282742 w 1585630"/>
                  <a:gd name="connsiteY7" fmla="*/ 661736 h 661736"/>
                  <a:gd name="connsiteX8" fmla="*/ 0 w 1585630"/>
                  <a:gd name="connsiteY8" fmla="*/ 96252 h 661736"/>
                  <a:gd name="connsiteX0" fmla="*/ 0 w 1585630"/>
                  <a:gd name="connsiteY0" fmla="*/ 96252 h 661736"/>
                  <a:gd name="connsiteX1" fmla="*/ 293079 w 1585630"/>
                  <a:gd name="connsiteY1" fmla="*/ 0 h 661736"/>
                  <a:gd name="connsiteX2" fmla="*/ 413395 w 1585630"/>
                  <a:gd name="connsiteY2" fmla="*/ 415089 h 661736"/>
                  <a:gd name="connsiteX3" fmla="*/ 1129274 w 1585630"/>
                  <a:gd name="connsiteY3" fmla="*/ 330868 h 661736"/>
                  <a:gd name="connsiteX4" fmla="*/ 1247082 w 1585630"/>
                  <a:gd name="connsiteY4" fmla="*/ 295107 h 661736"/>
                  <a:gd name="connsiteX5" fmla="*/ 1548039 w 1585630"/>
                  <a:gd name="connsiteY5" fmla="*/ 446839 h 661736"/>
                  <a:gd name="connsiteX6" fmla="*/ 1183582 w 1585630"/>
                  <a:gd name="connsiteY6" fmla="*/ 431632 h 661736"/>
                  <a:gd name="connsiteX7" fmla="*/ 282742 w 1585630"/>
                  <a:gd name="connsiteY7" fmla="*/ 661736 h 661736"/>
                  <a:gd name="connsiteX8" fmla="*/ 0 w 1585630"/>
                  <a:gd name="connsiteY8" fmla="*/ 96252 h 661736"/>
                  <a:gd name="connsiteX0" fmla="*/ 0 w 1585630"/>
                  <a:gd name="connsiteY0" fmla="*/ 96252 h 629986"/>
                  <a:gd name="connsiteX1" fmla="*/ 293079 w 1585630"/>
                  <a:gd name="connsiteY1" fmla="*/ 0 h 629986"/>
                  <a:gd name="connsiteX2" fmla="*/ 413395 w 1585630"/>
                  <a:gd name="connsiteY2" fmla="*/ 415089 h 629986"/>
                  <a:gd name="connsiteX3" fmla="*/ 1129274 w 1585630"/>
                  <a:gd name="connsiteY3" fmla="*/ 330868 h 629986"/>
                  <a:gd name="connsiteX4" fmla="*/ 1247082 w 1585630"/>
                  <a:gd name="connsiteY4" fmla="*/ 295107 h 629986"/>
                  <a:gd name="connsiteX5" fmla="*/ 1548039 w 1585630"/>
                  <a:gd name="connsiteY5" fmla="*/ 446839 h 629986"/>
                  <a:gd name="connsiteX6" fmla="*/ 1183582 w 1585630"/>
                  <a:gd name="connsiteY6" fmla="*/ 431632 h 629986"/>
                  <a:gd name="connsiteX7" fmla="*/ 311317 w 1585630"/>
                  <a:gd name="connsiteY7" fmla="*/ 629986 h 629986"/>
                  <a:gd name="connsiteX8" fmla="*/ 0 w 1585630"/>
                  <a:gd name="connsiteY8" fmla="*/ 96252 h 629986"/>
                  <a:gd name="connsiteX0" fmla="*/ 0 w 1585630"/>
                  <a:gd name="connsiteY0" fmla="*/ 96252 h 629986"/>
                  <a:gd name="connsiteX1" fmla="*/ 293079 w 1585630"/>
                  <a:gd name="connsiteY1" fmla="*/ 0 h 629986"/>
                  <a:gd name="connsiteX2" fmla="*/ 413395 w 1585630"/>
                  <a:gd name="connsiteY2" fmla="*/ 415089 h 629986"/>
                  <a:gd name="connsiteX3" fmla="*/ 1129274 w 1585630"/>
                  <a:gd name="connsiteY3" fmla="*/ 330868 h 629986"/>
                  <a:gd name="connsiteX4" fmla="*/ 1247082 w 1585630"/>
                  <a:gd name="connsiteY4" fmla="*/ 295107 h 629986"/>
                  <a:gd name="connsiteX5" fmla="*/ 1548039 w 1585630"/>
                  <a:gd name="connsiteY5" fmla="*/ 446839 h 629986"/>
                  <a:gd name="connsiteX6" fmla="*/ 1183582 w 1585630"/>
                  <a:gd name="connsiteY6" fmla="*/ 431632 h 629986"/>
                  <a:gd name="connsiteX7" fmla="*/ 311317 w 1585630"/>
                  <a:gd name="connsiteY7" fmla="*/ 629986 h 629986"/>
                  <a:gd name="connsiteX8" fmla="*/ 0 w 1585630"/>
                  <a:gd name="connsiteY8" fmla="*/ 96252 h 629986"/>
                  <a:gd name="connsiteX0" fmla="*/ 0 w 1585630"/>
                  <a:gd name="connsiteY0" fmla="*/ 96252 h 630729"/>
                  <a:gd name="connsiteX1" fmla="*/ 293079 w 1585630"/>
                  <a:gd name="connsiteY1" fmla="*/ 0 h 630729"/>
                  <a:gd name="connsiteX2" fmla="*/ 413395 w 1585630"/>
                  <a:gd name="connsiteY2" fmla="*/ 415089 h 630729"/>
                  <a:gd name="connsiteX3" fmla="*/ 1129274 w 1585630"/>
                  <a:gd name="connsiteY3" fmla="*/ 330868 h 630729"/>
                  <a:gd name="connsiteX4" fmla="*/ 1247082 w 1585630"/>
                  <a:gd name="connsiteY4" fmla="*/ 295107 h 630729"/>
                  <a:gd name="connsiteX5" fmla="*/ 1548039 w 1585630"/>
                  <a:gd name="connsiteY5" fmla="*/ 446839 h 630729"/>
                  <a:gd name="connsiteX6" fmla="*/ 1183582 w 1585630"/>
                  <a:gd name="connsiteY6" fmla="*/ 431632 h 630729"/>
                  <a:gd name="connsiteX7" fmla="*/ 311317 w 1585630"/>
                  <a:gd name="connsiteY7" fmla="*/ 629986 h 630729"/>
                  <a:gd name="connsiteX8" fmla="*/ 0 w 1585630"/>
                  <a:gd name="connsiteY8" fmla="*/ 96252 h 630729"/>
                  <a:gd name="connsiteX0" fmla="*/ 0 w 1585630"/>
                  <a:gd name="connsiteY0" fmla="*/ 96252 h 630729"/>
                  <a:gd name="connsiteX1" fmla="*/ 293079 w 1585630"/>
                  <a:gd name="connsiteY1" fmla="*/ 0 h 630729"/>
                  <a:gd name="connsiteX2" fmla="*/ 413395 w 1585630"/>
                  <a:gd name="connsiteY2" fmla="*/ 415089 h 630729"/>
                  <a:gd name="connsiteX3" fmla="*/ 1129274 w 1585630"/>
                  <a:gd name="connsiteY3" fmla="*/ 330868 h 630729"/>
                  <a:gd name="connsiteX4" fmla="*/ 1247082 w 1585630"/>
                  <a:gd name="connsiteY4" fmla="*/ 295107 h 630729"/>
                  <a:gd name="connsiteX5" fmla="*/ 1548039 w 1585630"/>
                  <a:gd name="connsiteY5" fmla="*/ 446839 h 630729"/>
                  <a:gd name="connsiteX6" fmla="*/ 1183582 w 1585630"/>
                  <a:gd name="connsiteY6" fmla="*/ 431632 h 630729"/>
                  <a:gd name="connsiteX7" fmla="*/ 311317 w 1585630"/>
                  <a:gd name="connsiteY7" fmla="*/ 629986 h 630729"/>
                  <a:gd name="connsiteX8" fmla="*/ 0 w 1585630"/>
                  <a:gd name="connsiteY8" fmla="*/ 96252 h 630729"/>
                  <a:gd name="connsiteX0" fmla="*/ 0 w 1585630"/>
                  <a:gd name="connsiteY0" fmla="*/ 96252 h 630729"/>
                  <a:gd name="connsiteX1" fmla="*/ 293079 w 1585630"/>
                  <a:gd name="connsiteY1" fmla="*/ 0 h 630729"/>
                  <a:gd name="connsiteX2" fmla="*/ 413395 w 1585630"/>
                  <a:gd name="connsiteY2" fmla="*/ 415089 h 630729"/>
                  <a:gd name="connsiteX3" fmla="*/ 1129274 w 1585630"/>
                  <a:gd name="connsiteY3" fmla="*/ 330868 h 630729"/>
                  <a:gd name="connsiteX4" fmla="*/ 1247082 w 1585630"/>
                  <a:gd name="connsiteY4" fmla="*/ 295107 h 630729"/>
                  <a:gd name="connsiteX5" fmla="*/ 1548039 w 1585630"/>
                  <a:gd name="connsiteY5" fmla="*/ 446839 h 630729"/>
                  <a:gd name="connsiteX6" fmla="*/ 1183582 w 1585630"/>
                  <a:gd name="connsiteY6" fmla="*/ 431632 h 630729"/>
                  <a:gd name="connsiteX7" fmla="*/ 311317 w 1585630"/>
                  <a:gd name="connsiteY7" fmla="*/ 629986 h 630729"/>
                  <a:gd name="connsiteX8" fmla="*/ 0 w 1585630"/>
                  <a:gd name="connsiteY8" fmla="*/ 96252 h 630729"/>
                  <a:gd name="connsiteX0" fmla="*/ 0 w 1585630"/>
                  <a:gd name="connsiteY0" fmla="*/ 96252 h 630729"/>
                  <a:gd name="connsiteX1" fmla="*/ 293079 w 1585630"/>
                  <a:gd name="connsiteY1" fmla="*/ 0 h 630729"/>
                  <a:gd name="connsiteX2" fmla="*/ 413395 w 1585630"/>
                  <a:gd name="connsiteY2" fmla="*/ 415089 h 630729"/>
                  <a:gd name="connsiteX3" fmla="*/ 1129274 w 1585630"/>
                  <a:gd name="connsiteY3" fmla="*/ 330868 h 630729"/>
                  <a:gd name="connsiteX4" fmla="*/ 1247082 w 1585630"/>
                  <a:gd name="connsiteY4" fmla="*/ 295107 h 630729"/>
                  <a:gd name="connsiteX5" fmla="*/ 1548039 w 1585630"/>
                  <a:gd name="connsiteY5" fmla="*/ 446839 h 630729"/>
                  <a:gd name="connsiteX6" fmla="*/ 1183582 w 1585630"/>
                  <a:gd name="connsiteY6" fmla="*/ 431632 h 630729"/>
                  <a:gd name="connsiteX7" fmla="*/ 311317 w 1585630"/>
                  <a:gd name="connsiteY7" fmla="*/ 629986 h 630729"/>
                  <a:gd name="connsiteX8" fmla="*/ 0 w 1585630"/>
                  <a:gd name="connsiteY8" fmla="*/ 96252 h 630729"/>
                  <a:gd name="connsiteX0" fmla="*/ 0 w 1585630"/>
                  <a:gd name="connsiteY0" fmla="*/ 96252 h 630729"/>
                  <a:gd name="connsiteX1" fmla="*/ 293079 w 1585630"/>
                  <a:gd name="connsiteY1" fmla="*/ 0 h 630729"/>
                  <a:gd name="connsiteX2" fmla="*/ 413395 w 1585630"/>
                  <a:gd name="connsiteY2" fmla="*/ 415089 h 630729"/>
                  <a:gd name="connsiteX3" fmla="*/ 1129274 w 1585630"/>
                  <a:gd name="connsiteY3" fmla="*/ 330868 h 630729"/>
                  <a:gd name="connsiteX4" fmla="*/ 1247082 w 1585630"/>
                  <a:gd name="connsiteY4" fmla="*/ 295107 h 630729"/>
                  <a:gd name="connsiteX5" fmla="*/ 1548039 w 1585630"/>
                  <a:gd name="connsiteY5" fmla="*/ 446839 h 630729"/>
                  <a:gd name="connsiteX6" fmla="*/ 1183582 w 1585630"/>
                  <a:gd name="connsiteY6" fmla="*/ 431632 h 630729"/>
                  <a:gd name="connsiteX7" fmla="*/ 311317 w 1585630"/>
                  <a:gd name="connsiteY7" fmla="*/ 629986 h 630729"/>
                  <a:gd name="connsiteX8" fmla="*/ 0 w 1585630"/>
                  <a:gd name="connsiteY8" fmla="*/ 96252 h 630729"/>
                  <a:gd name="connsiteX0" fmla="*/ 0 w 1585630"/>
                  <a:gd name="connsiteY0" fmla="*/ 118477 h 652954"/>
                  <a:gd name="connsiteX1" fmla="*/ 286729 w 1585630"/>
                  <a:gd name="connsiteY1" fmla="*/ 0 h 652954"/>
                  <a:gd name="connsiteX2" fmla="*/ 413395 w 1585630"/>
                  <a:gd name="connsiteY2" fmla="*/ 437314 h 652954"/>
                  <a:gd name="connsiteX3" fmla="*/ 1129274 w 1585630"/>
                  <a:gd name="connsiteY3" fmla="*/ 353093 h 652954"/>
                  <a:gd name="connsiteX4" fmla="*/ 1247082 w 1585630"/>
                  <a:gd name="connsiteY4" fmla="*/ 317332 h 652954"/>
                  <a:gd name="connsiteX5" fmla="*/ 1548039 w 1585630"/>
                  <a:gd name="connsiteY5" fmla="*/ 469064 h 652954"/>
                  <a:gd name="connsiteX6" fmla="*/ 1183582 w 1585630"/>
                  <a:gd name="connsiteY6" fmla="*/ 453857 h 652954"/>
                  <a:gd name="connsiteX7" fmla="*/ 311317 w 1585630"/>
                  <a:gd name="connsiteY7" fmla="*/ 652211 h 652954"/>
                  <a:gd name="connsiteX8" fmla="*/ 0 w 1585630"/>
                  <a:gd name="connsiteY8" fmla="*/ 118477 h 65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630" h="652954">
                    <a:moveTo>
                      <a:pt x="0" y="118477"/>
                    </a:moveTo>
                    <a:lnTo>
                      <a:pt x="286729" y="0"/>
                    </a:lnTo>
                    <a:lnTo>
                      <a:pt x="413395" y="437314"/>
                    </a:lnTo>
                    <a:cubicBezTo>
                      <a:pt x="520008" y="403057"/>
                      <a:pt x="1051236" y="333375"/>
                      <a:pt x="1129274" y="353093"/>
                    </a:cubicBezTo>
                    <a:cubicBezTo>
                      <a:pt x="1166093" y="333096"/>
                      <a:pt x="1182580" y="331870"/>
                      <a:pt x="1247082" y="317332"/>
                    </a:cubicBezTo>
                    <a:cubicBezTo>
                      <a:pt x="1324285" y="331369"/>
                      <a:pt x="1705058" y="417484"/>
                      <a:pt x="1548039" y="469064"/>
                    </a:cubicBezTo>
                    <a:cubicBezTo>
                      <a:pt x="1465712" y="481987"/>
                      <a:pt x="1265909" y="440934"/>
                      <a:pt x="1183582" y="453857"/>
                    </a:cubicBezTo>
                    <a:cubicBezTo>
                      <a:pt x="873777" y="587708"/>
                      <a:pt x="586197" y="661235"/>
                      <a:pt x="311317" y="652211"/>
                    </a:cubicBezTo>
                    <a:cubicBezTo>
                      <a:pt x="175962" y="551280"/>
                      <a:pt x="2005" y="244808"/>
                      <a:pt x="0" y="118477"/>
                    </a:cubicBezTo>
                    <a:close/>
                  </a:path>
                </a:pathLst>
              </a:custGeom>
              <a:solidFill>
                <a:srgbClr val="BA7E69"/>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en-US" dirty="0">
                  <a:latin typeface="+mn-lt"/>
                </a:endParaRPr>
              </a:p>
            </p:txBody>
          </p:sp>
          <p:grpSp>
            <p:nvGrpSpPr>
              <p:cNvPr id="126" name="Group 125">
                <a:extLst>
                  <a:ext uri="{FF2B5EF4-FFF2-40B4-BE49-F238E27FC236}">
                    <a16:creationId xmlns:a16="http://schemas.microsoft.com/office/drawing/2014/main" id="{6332D0EB-3AFE-D049-95C0-47F10BB5A940}"/>
                  </a:ext>
                </a:extLst>
              </p:cNvPr>
              <p:cNvGrpSpPr/>
              <p:nvPr/>
            </p:nvGrpSpPr>
            <p:grpSpPr>
              <a:xfrm>
                <a:off x="5883276" y="4114800"/>
                <a:ext cx="1082734" cy="704850"/>
                <a:chOff x="5883276" y="4114800"/>
                <a:chExt cx="1082734" cy="704850"/>
              </a:xfrm>
              <a:solidFill>
                <a:schemeClr val="bg2"/>
              </a:solidFill>
            </p:grpSpPr>
            <p:sp>
              <p:nvSpPr>
                <p:cNvPr id="140" name="Freeform 139">
                  <a:extLst>
                    <a:ext uri="{FF2B5EF4-FFF2-40B4-BE49-F238E27FC236}">
                      <a16:creationId xmlns:a16="http://schemas.microsoft.com/office/drawing/2014/main" id="{F44E92DD-92E3-5540-A39E-4B496F0B199E}"/>
                    </a:ext>
                  </a:extLst>
                </p:cNvPr>
                <p:cNvSpPr/>
                <p:nvPr/>
              </p:nvSpPr>
              <p:spPr>
                <a:xfrm>
                  <a:off x="5883276" y="4114800"/>
                  <a:ext cx="1082734" cy="644989"/>
                </a:xfrm>
                <a:custGeom>
                  <a:avLst/>
                  <a:gdLst>
                    <a:gd name="connsiteX0" fmla="*/ 225425 w 1082675"/>
                    <a:gd name="connsiteY0" fmla="*/ 69850 h 638175"/>
                    <a:gd name="connsiteX1" fmla="*/ 977900 w 1082675"/>
                    <a:gd name="connsiteY1" fmla="*/ 0 h 638175"/>
                    <a:gd name="connsiteX2" fmla="*/ 977900 w 1082675"/>
                    <a:gd name="connsiteY2" fmla="*/ 120650 h 638175"/>
                    <a:gd name="connsiteX3" fmla="*/ 1082675 w 1082675"/>
                    <a:gd name="connsiteY3" fmla="*/ 120650 h 638175"/>
                    <a:gd name="connsiteX4" fmla="*/ 1003300 w 1082675"/>
                    <a:gd name="connsiteY4" fmla="*/ 371475 h 638175"/>
                    <a:gd name="connsiteX5" fmla="*/ 1012825 w 1082675"/>
                    <a:gd name="connsiteY5" fmla="*/ 638175 h 638175"/>
                    <a:gd name="connsiteX6" fmla="*/ 1000125 w 1082675"/>
                    <a:gd name="connsiteY6" fmla="*/ 596900 h 638175"/>
                    <a:gd name="connsiteX7" fmla="*/ 844550 w 1082675"/>
                    <a:gd name="connsiteY7" fmla="*/ 431800 h 638175"/>
                    <a:gd name="connsiteX8" fmla="*/ 781050 w 1082675"/>
                    <a:gd name="connsiteY8" fmla="*/ 428625 h 638175"/>
                    <a:gd name="connsiteX9" fmla="*/ 549275 w 1082675"/>
                    <a:gd name="connsiteY9" fmla="*/ 428625 h 638175"/>
                    <a:gd name="connsiteX10" fmla="*/ 371475 w 1082675"/>
                    <a:gd name="connsiteY10" fmla="*/ 428625 h 638175"/>
                    <a:gd name="connsiteX11" fmla="*/ 0 w 1082675"/>
                    <a:gd name="connsiteY11" fmla="*/ 247650 h 638175"/>
                    <a:gd name="connsiteX12" fmla="*/ 0 w 1082675"/>
                    <a:gd name="connsiteY12" fmla="*/ 142875 h 638175"/>
                    <a:gd name="connsiteX13" fmla="*/ 222250 w 1082675"/>
                    <a:gd name="connsiteY13" fmla="*/ 142875 h 638175"/>
                    <a:gd name="connsiteX14" fmla="*/ 225425 w 1082675"/>
                    <a:gd name="connsiteY14" fmla="*/ 69850 h 638175"/>
                    <a:gd name="connsiteX0" fmla="*/ 225425 w 1082734"/>
                    <a:gd name="connsiteY0" fmla="*/ 69850 h 638175"/>
                    <a:gd name="connsiteX1" fmla="*/ 977900 w 1082734"/>
                    <a:gd name="connsiteY1" fmla="*/ 0 h 638175"/>
                    <a:gd name="connsiteX2" fmla="*/ 977900 w 1082734"/>
                    <a:gd name="connsiteY2" fmla="*/ 120650 h 638175"/>
                    <a:gd name="connsiteX3" fmla="*/ 1082675 w 1082734"/>
                    <a:gd name="connsiteY3" fmla="*/ 120650 h 638175"/>
                    <a:gd name="connsiteX4" fmla="*/ 1003300 w 1082734"/>
                    <a:gd name="connsiteY4" fmla="*/ 371475 h 638175"/>
                    <a:gd name="connsiteX5" fmla="*/ 1012825 w 1082734"/>
                    <a:gd name="connsiteY5" fmla="*/ 638175 h 638175"/>
                    <a:gd name="connsiteX6" fmla="*/ 1000125 w 1082734"/>
                    <a:gd name="connsiteY6" fmla="*/ 596900 h 638175"/>
                    <a:gd name="connsiteX7" fmla="*/ 844550 w 1082734"/>
                    <a:gd name="connsiteY7" fmla="*/ 431800 h 638175"/>
                    <a:gd name="connsiteX8" fmla="*/ 781050 w 1082734"/>
                    <a:gd name="connsiteY8" fmla="*/ 428625 h 638175"/>
                    <a:gd name="connsiteX9" fmla="*/ 549275 w 1082734"/>
                    <a:gd name="connsiteY9" fmla="*/ 428625 h 638175"/>
                    <a:gd name="connsiteX10" fmla="*/ 371475 w 1082734"/>
                    <a:gd name="connsiteY10" fmla="*/ 428625 h 638175"/>
                    <a:gd name="connsiteX11" fmla="*/ 0 w 1082734"/>
                    <a:gd name="connsiteY11" fmla="*/ 247650 h 638175"/>
                    <a:gd name="connsiteX12" fmla="*/ 0 w 1082734"/>
                    <a:gd name="connsiteY12" fmla="*/ 142875 h 638175"/>
                    <a:gd name="connsiteX13" fmla="*/ 222250 w 1082734"/>
                    <a:gd name="connsiteY13" fmla="*/ 142875 h 638175"/>
                    <a:gd name="connsiteX14" fmla="*/ 225425 w 1082734"/>
                    <a:gd name="connsiteY14" fmla="*/ 69850 h 638175"/>
                    <a:gd name="connsiteX0" fmla="*/ 225425 w 1082734"/>
                    <a:gd name="connsiteY0" fmla="*/ 69850 h 638175"/>
                    <a:gd name="connsiteX1" fmla="*/ 977900 w 1082734"/>
                    <a:gd name="connsiteY1" fmla="*/ 0 h 638175"/>
                    <a:gd name="connsiteX2" fmla="*/ 977900 w 1082734"/>
                    <a:gd name="connsiteY2" fmla="*/ 120650 h 638175"/>
                    <a:gd name="connsiteX3" fmla="*/ 1082675 w 1082734"/>
                    <a:gd name="connsiteY3" fmla="*/ 120650 h 638175"/>
                    <a:gd name="connsiteX4" fmla="*/ 1003300 w 1082734"/>
                    <a:gd name="connsiteY4" fmla="*/ 371475 h 638175"/>
                    <a:gd name="connsiteX5" fmla="*/ 1012825 w 1082734"/>
                    <a:gd name="connsiteY5" fmla="*/ 638175 h 638175"/>
                    <a:gd name="connsiteX6" fmla="*/ 927100 w 1082734"/>
                    <a:gd name="connsiteY6" fmla="*/ 615950 h 638175"/>
                    <a:gd name="connsiteX7" fmla="*/ 844550 w 1082734"/>
                    <a:gd name="connsiteY7" fmla="*/ 431800 h 638175"/>
                    <a:gd name="connsiteX8" fmla="*/ 781050 w 1082734"/>
                    <a:gd name="connsiteY8" fmla="*/ 428625 h 638175"/>
                    <a:gd name="connsiteX9" fmla="*/ 549275 w 1082734"/>
                    <a:gd name="connsiteY9" fmla="*/ 428625 h 638175"/>
                    <a:gd name="connsiteX10" fmla="*/ 371475 w 1082734"/>
                    <a:gd name="connsiteY10" fmla="*/ 428625 h 638175"/>
                    <a:gd name="connsiteX11" fmla="*/ 0 w 1082734"/>
                    <a:gd name="connsiteY11" fmla="*/ 247650 h 638175"/>
                    <a:gd name="connsiteX12" fmla="*/ 0 w 1082734"/>
                    <a:gd name="connsiteY12" fmla="*/ 142875 h 638175"/>
                    <a:gd name="connsiteX13" fmla="*/ 222250 w 1082734"/>
                    <a:gd name="connsiteY13" fmla="*/ 142875 h 638175"/>
                    <a:gd name="connsiteX14" fmla="*/ 225425 w 1082734"/>
                    <a:gd name="connsiteY14" fmla="*/ 69850 h 638175"/>
                    <a:gd name="connsiteX0" fmla="*/ 225425 w 1082734"/>
                    <a:gd name="connsiteY0" fmla="*/ 69850 h 638175"/>
                    <a:gd name="connsiteX1" fmla="*/ 977900 w 1082734"/>
                    <a:gd name="connsiteY1" fmla="*/ 0 h 638175"/>
                    <a:gd name="connsiteX2" fmla="*/ 977900 w 1082734"/>
                    <a:gd name="connsiteY2" fmla="*/ 120650 h 638175"/>
                    <a:gd name="connsiteX3" fmla="*/ 1082675 w 1082734"/>
                    <a:gd name="connsiteY3" fmla="*/ 120650 h 638175"/>
                    <a:gd name="connsiteX4" fmla="*/ 1003300 w 1082734"/>
                    <a:gd name="connsiteY4" fmla="*/ 371475 h 638175"/>
                    <a:gd name="connsiteX5" fmla="*/ 1012825 w 1082734"/>
                    <a:gd name="connsiteY5" fmla="*/ 638175 h 638175"/>
                    <a:gd name="connsiteX6" fmla="*/ 927100 w 1082734"/>
                    <a:gd name="connsiteY6" fmla="*/ 615950 h 638175"/>
                    <a:gd name="connsiteX7" fmla="*/ 844550 w 1082734"/>
                    <a:gd name="connsiteY7" fmla="*/ 431800 h 638175"/>
                    <a:gd name="connsiteX8" fmla="*/ 781050 w 1082734"/>
                    <a:gd name="connsiteY8" fmla="*/ 428625 h 638175"/>
                    <a:gd name="connsiteX9" fmla="*/ 549275 w 1082734"/>
                    <a:gd name="connsiteY9" fmla="*/ 428625 h 638175"/>
                    <a:gd name="connsiteX10" fmla="*/ 371475 w 1082734"/>
                    <a:gd name="connsiteY10" fmla="*/ 428625 h 638175"/>
                    <a:gd name="connsiteX11" fmla="*/ 0 w 1082734"/>
                    <a:gd name="connsiteY11" fmla="*/ 247650 h 638175"/>
                    <a:gd name="connsiteX12" fmla="*/ 0 w 1082734"/>
                    <a:gd name="connsiteY12" fmla="*/ 142875 h 638175"/>
                    <a:gd name="connsiteX13" fmla="*/ 222250 w 1082734"/>
                    <a:gd name="connsiteY13" fmla="*/ 142875 h 638175"/>
                    <a:gd name="connsiteX14" fmla="*/ 225425 w 1082734"/>
                    <a:gd name="connsiteY14" fmla="*/ 69850 h 638175"/>
                    <a:gd name="connsiteX0" fmla="*/ 225425 w 1082734"/>
                    <a:gd name="connsiteY0" fmla="*/ 69850 h 633861"/>
                    <a:gd name="connsiteX1" fmla="*/ 977900 w 1082734"/>
                    <a:gd name="connsiteY1" fmla="*/ 0 h 633861"/>
                    <a:gd name="connsiteX2" fmla="*/ 977900 w 1082734"/>
                    <a:gd name="connsiteY2" fmla="*/ 120650 h 633861"/>
                    <a:gd name="connsiteX3" fmla="*/ 1082675 w 1082734"/>
                    <a:gd name="connsiteY3" fmla="*/ 120650 h 633861"/>
                    <a:gd name="connsiteX4" fmla="*/ 1003300 w 1082734"/>
                    <a:gd name="connsiteY4" fmla="*/ 371475 h 633861"/>
                    <a:gd name="connsiteX5" fmla="*/ 1031875 w 1082734"/>
                    <a:gd name="connsiteY5" fmla="*/ 631825 h 633861"/>
                    <a:gd name="connsiteX6" fmla="*/ 927100 w 1082734"/>
                    <a:gd name="connsiteY6" fmla="*/ 615950 h 633861"/>
                    <a:gd name="connsiteX7" fmla="*/ 844550 w 1082734"/>
                    <a:gd name="connsiteY7" fmla="*/ 431800 h 633861"/>
                    <a:gd name="connsiteX8" fmla="*/ 781050 w 1082734"/>
                    <a:gd name="connsiteY8" fmla="*/ 428625 h 633861"/>
                    <a:gd name="connsiteX9" fmla="*/ 549275 w 1082734"/>
                    <a:gd name="connsiteY9" fmla="*/ 428625 h 633861"/>
                    <a:gd name="connsiteX10" fmla="*/ 371475 w 1082734"/>
                    <a:gd name="connsiteY10" fmla="*/ 428625 h 633861"/>
                    <a:gd name="connsiteX11" fmla="*/ 0 w 1082734"/>
                    <a:gd name="connsiteY11" fmla="*/ 247650 h 633861"/>
                    <a:gd name="connsiteX12" fmla="*/ 0 w 1082734"/>
                    <a:gd name="connsiteY12" fmla="*/ 142875 h 633861"/>
                    <a:gd name="connsiteX13" fmla="*/ 222250 w 1082734"/>
                    <a:gd name="connsiteY13" fmla="*/ 142875 h 633861"/>
                    <a:gd name="connsiteX14" fmla="*/ 225425 w 1082734"/>
                    <a:gd name="connsiteY14" fmla="*/ 69850 h 633861"/>
                    <a:gd name="connsiteX0" fmla="*/ 225425 w 1082734"/>
                    <a:gd name="connsiteY0" fmla="*/ 69850 h 633861"/>
                    <a:gd name="connsiteX1" fmla="*/ 977900 w 1082734"/>
                    <a:gd name="connsiteY1" fmla="*/ 0 h 633861"/>
                    <a:gd name="connsiteX2" fmla="*/ 977900 w 1082734"/>
                    <a:gd name="connsiteY2" fmla="*/ 120650 h 633861"/>
                    <a:gd name="connsiteX3" fmla="*/ 1082675 w 1082734"/>
                    <a:gd name="connsiteY3" fmla="*/ 120650 h 633861"/>
                    <a:gd name="connsiteX4" fmla="*/ 1003300 w 1082734"/>
                    <a:gd name="connsiteY4" fmla="*/ 371475 h 633861"/>
                    <a:gd name="connsiteX5" fmla="*/ 1031875 w 1082734"/>
                    <a:gd name="connsiteY5" fmla="*/ 631825 h 633861"/>
                    <a:gd name="connsiteX6" fmla="*/ 927100 w 1082734"/>
                    <a:gd name="connsiteY6" fmla="*/ 615950 h 633861"/>
                    <a:gd name="connsiteX7" fmla="*/ 844550 w 1082734"/>
                    <a:gd name="connsiteY7" fmla="*/ 431800 h 633861"/>
                    <a:gd name="connsiteX8" fmla="*/ 781050 w 1082734"/>
                    <a:gd name="connsiteY8" fmla="*/ 428625 h 633861"/>
                    <a:gd name="connsiteX9" fmla="*/ 549275 w 1082734"/>
                    <a:gd name="connsiteY9" fmla="*/ 428625 h 633861"/>
                    <a:gd name="connsiteX10" fmla="*/ 371475 w 1082734"/>
                    <a:gd name="connsiteY10" fmla="*/ 428625 h 633861"/>
                    <a:gd name="connsiteX11" fmla="*/ 0 w 1082734"/>
                    <a:gd name="connsiteY11" fmla="*/ 247650 h 633861"/>
                    <a:gd name="connsiteX12" fmla="*/ 0 w 1082734"/>
                    <a:gd name="connsiteY12" fmla="*/ 142875 h 633861"/>
                    <a:gd name="connsiteX13" fmla="*/ 222250 w 1082734"/>
                    <a:gd name="connsiteY13" fmla="*/ 142875 h 633861"/>
                    <a:gd name="connsiteX14" fmla="*/ 225425 w 1082734"/>
                    <a:gd name="connsiteY14" fmla="*/ 69850 h 633861"/>
                    <a:gd name="connsiteX0" fmla="*/ 225425 w 1082734"/>
                    <a:gd name="connsiteY0" fmla="*/ 69850 h 644989"/>
                    <a:gd name="connsiteX1" fmla="*/ 977900 w 1082734"/>
                    <a:gd name="connsiteY1" fmla="*/ 0 h 644989"/>
                    <a:gd name="connsiteX2" fmla="*/ 977900 w 1082734"/>
                    <a:gd name="connsiteY2" fmla="*/ 120650 h 644989"/>
                    <a:gd name="connsiteX3" fmla="*/ 1082675 w 1082734"/>
                    <a:gd name="connsiteY3" fmla="*/ 120650 h 644989"/>
                    <a:gd name="connsiteX4" fmla="*/ 1003300 w 1082734"/>
                    <a:gd name="connsiteY4" fmla="*/ 371475 h 644989"/>
                    <a:gd name="connsiteX5" fmla="*/ 1031875 w 1082734"/>
                    <a:gd name="connsiteY5" fmla="*/ 631825 h 644989"/>
                    <a:gd name="connsiteX6" fmla="*/ 927100 w 1082734"/>
                    <a:gd name="connsiteY6" fmla="*/ 615950 h 644989"/>
                    <a:gd name="connsiteX7" fmla="*/ 844550 w 1082734"/>
                    <a:gd name="connsiteY7" fmla="*/ 431800 h 644989"/>
                    <a:gd name="connsiteX8" fmla="*/ 781050 w 1082734"/>
                    <a:gd name="connsiteY8" fmla="*/ 428625 h 644989"/>
                    <a:gd name="connsiteX9" fmla="*/ 549275 w 1082734"/>
                    <a:gd name="connsiteY9" fmla="*/ 428625 h 644989"/>
                    <a:gd name="connsiteX10" fmla="*/ 371475 w 1082734"/>
                    <a:gd name="connsiteY10" fmla="*/ 428625 h 644989"/>
                    <a:gd name="connsiteX11" fmla="*/ 0 w 1082734"/>
                    <a:gd name="connsiteY11" fmla="*/ 247650 h 644989"/>
                    <a:gd name="connsiteX12" fmla="*/ 0 w 1082734"/>
                    <a:gd name="connsiteY12" fmla="*/ 142875 h 644989"/>
                    <a:gd name="connsiteX13" fmla="*/ 222250 w 1082734"/>
                    <a:gd name="connsiteY13" fmla="*/ 142875 h 644989"/>
                    <a:gd name="connsiteX14" fmla="*/ 225425 w 1082734"/>
                    <a:gd name="connsiteY14" fmla="*/ 69850 h 64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2734" h="644989">
                      <a:moveTo>
                        <a:pt x="225425" y="69850"/>
                      </a:moveTo>
                      <a:lnTo>
                        <a:pt x="977900" y="0"/>
                      </a:lnTo>
                      <a:lnTo>
                        <a:pt x="977900" y="120650"/>
                      </a:lnTo>
                      <a:lnTo>
                        <a:pt x="1082675" y="120650"/>
                      </a:lnTo>
                      <a:cubicBezTo>
                        <a:pt x="1084792" y="321733"/>
                        <a:pt x="1029758" y="287867"/>
                        <a:pt x="1003300" y="371475"/>
                      </a:cubicBezTo>
                      <a:cubicBezTo>
                        <a:pt x="1012825" y="458258"/>
                        <a:pt x="1117600" y="491067"/>
                        <a:pt x="1031875" y="631825"/>
                      </a:cubicBezTo>
                      <a:cubicBezTo>
                        <a:pt x="974725" y="652992"/>
                        <a:pt x="958321" y="649287"/>
                        <a:pt x="927100" y="615950"/>
                      </a:cubicBezTo>
                      <a:cubicBezTo>
                        <a:pt x="895879" y="582613"/>
                        <a:pt x="872067" y="493183"/>
                        <a:pt x="844550" y="431800"/>
                      </a:cubicBezTo>
                      <a:lnTo>
                        <a:pt x="781050" y="428625"/>
                      </a:lnTo>
                      <a:lnTo>
                        <a:pt x="549275" y="428625"/>
                      </a:lnTo>
                      <a:lnTo>
                        <a:pt x="371475" y="428625"/>
                      </a:lnTo>
                      <a:lnTo>
                        <a:pt x="0" y="247650"/>
                      </a:lnTo>
                      <a:lnTo>
                        <a:pt x="0" y="142875"/>
                      </a:lnTo>
                      <a:lnTo>
                        <a:pt x="222250" y="142875"/>
                      </a:lnTo>
                      <a:lnTo>
                        <a:pt x="225425" y="69850"/>
                      </a:lnTo>
                      <a:close/>
                    </a:path>
                  </a:pathLst>
                </a:custGeom>
                <a:grp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en-US" dirty="0">
                    <a:latin typeface="+mn-lt"/>
                  </a:endParaRPr>
                </a:p>
              </p:txBody>
            </p:sp>
            <p:sp>
              <p:nvSpPr>
                <p:cNvPr id="141" name="Freeform 140">
                  <a:extLst>
                    <a:ext uri="{FF2B5EF4-FFF2-40B4-BE49-F238E27FC236}">
                      <a16:creationId xmlns:a16="http://schemas.microsoft.com/office/drawing/2014/main" id="{6A10A247-453E-644D-A9EF-A095E67939F3}"/>
                    </a:ext>
                  </a:extLst>
                </p:cNvPr>
                <p:cNvSpPr/>
                <p:nvPr/>
              </p:nvSpPr>
              <p:spPr>
                <a:xfrm>
                  <a:off x="6267450" y="4511675"/>
                  <a:ext cx="190500" cy="307975"/>
                </a:xfrm>
                <a:custGeom>
                  <a:avLst/>
                  <a:gdLst>
                    <a:gd name="connsiteX0" fmla="*/ 44450 w 190500"/>
                    <a:gd name="connsiteY0" fmla="*/ 0 h 307975"/>
                    <a:gd name="connsiteX1" fmla="*/ 44450 w 190500"/>
                    <a:gd name="connsiteY1" fmla="*/ 120650 h 307975"/>
                    <a:gd name="connsiteX2" fmla="*/ 0 w 190500"/>
                    <a:gd name="connsiteY2" fmla="*/ 120650 h 307975"/>
                    <a:gd name="connsiteX3" fmla="*/ 0 w 190500"/>
                    <a:gd name="connsiteY3" fmla="*/ 307975 h 307975"/>
                    <a:gd name="connsiteX4" fmla="*/ 190500 w 190500"/>
                    <a:gd name="connsiteY4" fmla="*/ 307975 h 307975"/>
                    <a:gd name="connsiteX5" fmla="*/ 184150 w 190500"/>
                    <a:gd name="connsiteY5" fmla="*/ 279400 h 307975"/>
                    <a:gd name="connsiteX6" fmla="*/ 184150 w 190500"/>
                    <a:gd name="connsiteY6" fmla="*/ 114300 h 307975"/>
                    <a:gd name="connsiteX7" fmla="*/ 155575 w 190500"/>
                    <a:gd name="connsiteY7" fmla="*/ 114300 h 307975"/>
                    <a:gd name="connsiteX8" fmla="*/ 155575 w 190500"/>
                    <a:gd name="connsiteY8" fmla="*/ 3175 h 307975"/>
                    <a:gd name="connsiteX9" fmla="*/ 44450 w 190500"/>
                    <a:gd name="connsiteY9" fmla="*/ 0 h 3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307975">
                      <a:moveTo>
                        <a:pt x="44450" y="0"/>
                      </a:moveTo>
                      <a:lnTo>
                        <a:pt x="44450" y="120650"/>
                      </a:lnTo>
                      <a:lnTo>
                        <a:pt x="0" y="120650"/>
                      </a:lnTo>
                      <a:lnTo>
                        <a:pt x="0" y="307975"/>
                      </a:lnTo>
                      <a:lnTo>
                        <a:pt x="190500" y="307975"/>
                      </a:lnTo>
                      <a:lnTo>
                        <a:pt x="184150" y="279400"/>
                      </a:lnTo>
                      <a:lnTo>
                        <a:pt x="184150" y="114300"/>
                      </a:lnTo>
                      <a:lnTo>
                        <a:pt x="155575" y="114300"/>
                      </a:lnTo>
                      <a:lnTo>
                        <a:pt x="155575" y="3175"/>
                      </a:lnTo>
                      <a:lnTo>
                        <a:pt x="44450" y="0"/>
                      </a:lnTo>
                      <a:close/>
                    </a:path>
                  </a:pathLst>
                </a:custGeom>
                <a:grpFill/>
              </p:spPr>
              <p:txBody>
                <a:bodyPr wrap="square" lIns="0" tIns="0" rIns="0" bIns="0" rtlCol="0" anchor="ctr">
                  <a:noAutofit/>
                </a:bodyPr>
                <a:lstStyle/>
                <a:p>
                  <a:pPr algn="l"/>
                  <a:endParaRPr lang="en-US" dirty="0">
                    <a:latin typeface="+mn-lt"/>
                  </a:endParaRPr>
                </a:p>
              </p:txBody>
            </p:sp>
          </p:grpSp>
          <p:sp>
            <p:nvSpPr>
              <p:cNvPr id="127" name="Freeform 126">
                <a:extLst>
                  <a:ext uri="{FF2B5EF4-FFF2-40B4-BE49-F238E27FC236}">
                    <a16:creationId xmlns:a16="http://schemas.microsoft.com/office/drawing/2014/main" id="{DE25F594-F2F4-3144-8C09-530D07B6A263}"/>
                  </a:ext>
                </a:extLst>
              </p:cNvPr>
              <p:cNvSpPr/>
              <p:nvPr/>
            </p:nvSpPr>
            <p:spPr>
              <a:xfrm>
                <a:off x="5432425" y="4800600"/>
                <a:ext cx="1889125" cy="593725"/>
              </a:xfrm>
              <a:custGeom>
                <a:avLst/>
                <a:gdLst>
                  <a:gd name="connsiteX0" fmla="*/ 828675 w 1889125"/>
                  <a:gd name="connsiteY0" fmla="*/ 12700 h 593725"/>
                  <a:gd name="connsiteX1" fmla="*/ 828675 w 1889125"/>
                  <a:gd name="connsiteY1" fmla="*/ 12700 h 593725"/>
                  <a:gd name="connsiteX2" fmla="*/ 0 w 1889125"/>
                  <a:gd name="connsiteY2" fmla="*/ 403225 h 593725"/>
                  <a:gd name="connsiteX3" fmla="*/ 0 w 1889125"/>
                  <a:gd name="connsiteY3" fmla="*/ 568325 h 593725"/>
                  <a:gd name="connsiteX4" fmla="*/ 69850 w 1889125"/>
                  <a:gd name="connsiteY4" fmla="*/ 568325 h 593725"/>
                  <a:gd name="connsiteX5" fmla="*/ 69850 w 1889125"/>
                  <a:gd name="connsiteY5" fmla="*/ 460375 h 593725"/>
                  <a:gd name="connsiteX6" fmla="*/ 854075 w 1889125"/>
                  <a:gd name="connsiteY6" fmla="*/ 225425 h 593725"/>
                  <a:gd name="connsiteX7" fmla="*/ 895350 w 1889125"/>
                  <a:gd name="connsiteY7" fmla="*/ 539750 h 593725"/>
                  <a:gd name="connsiteX8" fmla="*/ 968375 w 1889125"/>
                  <a:gd name="connsiteY8" fmla="*/ 555625 h 593725"/>
                  <a:gd name="connsiteX9" fmla="*/ 1028700 w 1889125"/>
                  <a:gd name="connsiteY9" fmla="*/ 225425 h 593725"/>
                  <a:gd name="connsiteX10" fmla="*/ 1806575 w 1889125"/>
                  <a:gd name="connsiteY10" fmla="*/ 476250 h 593725"/>
                  <a:gd name="connsiteX11" fmla="*/ 1806575 w 1889125"/>
                  <a:gd name="connsiteY11" fmla="*/ 593725 h 593725"/>
                  <a:gd name="connsiteX12" fmla="*/ 1889125 w 1889125"/>
                  <a:gd name="connsiteY12" fmla="*/ 593725 h 593725"/>
                  <a:gd name="connsiteX13" fmla="*/ 1889125 w 1889125"/>
                  <a:gd name="connsiteY13" fmla="*/ 419100 h 593725"/>
                  <a:gd name="connsiteX14" fmla="*/ 993775 w 1889125"/>
                  <a:gd name="connsiteY14" fmla="*/ 0 h 593725"/>
                  <a:gd name="connsiteX15" fmla="*/ 828675 w 1889125"/>
                  <a:gd name="connsiteY15" fmla="*/ 12700 h 59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9125" h="593725">
                    <a:moveTo>
                      <a:pt x="828675" y="12700"/>
                    </a:moveTo>
                    <a:lnTo>
                      <a:pt x="828675" y="12700"/>
                    </a:lnTo>
                    <a:lnTo>
                      <a:pt x="0" y="403225"/>
                    </a:lnTo>
                    <a:lnTo>
                      <a:pt x="0" y="568325"/>
                    </a:lnTo>
                    <a:lnTo>
                      <a:pt x="69850" y="568325"/>
                    </a:lnTo>
                    <a:lnTo>
                      <a:pt x="69850" y="460375"/>
                    </a:lnTo>
                    <a:lnTo>
                      <a:pt x="854075" y="225425"/>
                    </a:lnTo>
                    <a:lnTo>
                      <a:pt x="895350" y="539750"/>
                    </a:lnTo>
                    <a:lnTo>
                      <a:pt x="968375" y="555625"/>
                    </a:lnTo>
                    <a:lnTo>
                      <a:pt x="1028700" y="225425"/>
                    </a:lnTo>
                    <a:lnTo>
                      <a:pt x="1806575" y="476250"/>
                    </a:lnTo>
                    <a:lnTo>
                      <a:pt x="1806575" y="593725"/>
                    </a:lnTo>
                    <a:lnTo>
                      <a:pt x="1889125" y="593725"/>
                    </a:lnTo>
                    <a:lnTo>
                      <a:pt x="1889125" y="419100"/>
                    </a:lnTo>
                    <a:lnTo>
                      <a:pt x="993775" y="0"/>
                    </a:lnTo>
                    <a:lnTo>
                      <a:pt x="828675" y="12700"/>
                    </a:lnTo>
                    <a:close/>
                  </a:path>
                </a:pathLst>
              </a:custGeom>
              <a:solidFill>
                <a:srgbClr val="CED0D8"/>
              </a:solidFill>
            </p:spPr>
            <p:txBody>
              <a:bodyPr wrap="square" lIns="0" tIns="0" rIns="0" bIns="0" rtlCol="0" anchor="ctr">
                <a:noAutofit/>
              </a:bodyPr>
              <a:lstStyle/>
              <a:p>
                <a:pPr algn="l"/>
                <a:endParaRPr lang="en-US" dirty="0">
                  <a:latin typeface="+mn-lt"/>
                </a:endParaRPr>
              </a:p>
            </p:txBody>
          </p:sp>
          <p:sp>
            <p:nvSpPr>
              <p:cNvPr id="128" name="Oval 127">
                <a:extLst>
                  <a:ext uri="{FF2B5EF4-FFF2-40B4-BE49-F238E27FC236}">
                    <a16:creationId xmlns:a16="http://schemas.microsoft.com/office/drawing/2014/main" id="{A5BB4179-8C64-6C4A-A408-AD496CE98209}"/>
                  </a:ext>
                </a:extLst>
              </p:cNvPr>
              <p:cNvSpPr/>
              <p:nvPr/>
            </p:nvSpPr>
            <p:spPr>
              <a:xfrm>
                <a:off x="5368925" y="5332794"/>
                <a:ext cx="195686" cy="195686"/>
              </a:xfrm>
              <a:prstGeom prst="ellipse">
                <a:avLst/>
              </a:prstGeom>
              <a:solidFill>
                <a:schemeClr val="bg2"/>
              </a:solidFill>
            </p:spPr>
            <p:txBody>
              <a:bodyPr wrap="square" lIns="0" tIns="0" rIns="0" bIns="0" rtlCol="0" anchor="ctr">
                <a:noAutofit/>
              </a:bodyPr>
              <a:lstStyle/>
              <a:p>
                <a:pPr algn="l"/>
                <a:endParaRPr lang="en-US" dirty="0">
                  <a:latin typeface="+mn-lt"/>
                </a:endParaRPr>
              </a:p>
            </p:txBody>
          </p:sp>
          <p:sp>
            <p:nvSpPr>
              <p:cNvPr id="129" name="Oval 128">
                <a:extLst>
                  <a:ext uri="{FF2B5EF4-FFF2-40B4-BE49-F238E27FC236}">
                    <a16:creationId xmlns:a16="http://schemas.microsoft.com/office/drawing/2014/main" id="{5EF9F767-C642-DF48-9DD9-CFE727EC898A}"/>
                  </a:ext>
                </a:extLst>
              </p:cNvPr>
              <p:cNvSpPr/>
              <p:nvPr/>
            </p:nvSpPr>
            <p:spPr>
              <a:xfrm>
                <a:off x="6275672" y="5332794"/>
                <a:ext cx="195686" cy="195686"/>
              </a:xfrm>
              <a:prstGeom prst="ellipse">
                <a:avLst/>
              </a:prstGeom>
              <a:solidFill>
                <a:schemeClr val="bg2"/>
              </a:solidFill>
            </p:spPr>
            <p:txBody>
              <a:bodyPr wrap="square" lIns="0" tIns="0" rIns="0" bIns="0" rtlCol="0" anchor="ctr">
                <a:noAutofit/>
              </a:bodyPr>
              <a:lstStyle/>
              <a:p>
                <a:pPr algn="l"/>
                <a:endParaRPr lang="en-US" dirty="0">
                  <a:latin typeface="+mn-lt"/>
                </a:endParaRPr>
              </a:p>
            </p:txBody>
          </p:sp>
          <p:sp>
            <p:nvSpPr>
              <p:cNvPr id="130" name="Oval 129">
                <a:extLst>
                  <a:ext uri="{FF2B5EF4-FFF2-40B4-BE49-F238E27FC236}">
                    <a16:creationId xmlns:a16="http://schemas.microsoft.com/office/drawing/2014/main" id="{3A872F54-3C73-6249-B7C6-B4246205F465}"/>
                  </a:ext>
                </a:extLst>
              </p:cNvPr>
              <p:cNvSpPr/>
              <p:nvPr/>
            </p:nvSpPr>
            <p:spPr>
              <a:xfrm>
                <a:off x="7182572" y="5332794"/>
                <a:ext cx="195686" cy="195686"/>
              </a:xfrm>
              <a:prstGeom prst="ellipse">
                <a:avLst/>
              </a:prstGeom>
              <a:solidFill>
                <a:schemeClr val="bg2"/>
              </a:solidFill>
            </p:spPr>
            <p:txBody>
              <a:bodyPr wrap="square" lIns="0" tIns="0" rIns="0" bIns="0" rtlCol="0" anchor="ctr">
                <a:noAutofit/>
              </a:bodyPr>
              <a:lstStyle/>
              <a:p>
                <a:pPr algn="l"/>
                <a:endParaRPr lang="en-US" dirty="0">
                  <a:latin typeface="+mn-lt"/>
                </a:endParaRPr>
              </a:p>
            </p:txBody>
          </p:sp>
          <p:sp>
            <p:nvSpPr>
              <p:cNvPr id="131" name="Freeform 130">
                <a:extLst>
                  <a:ext uri="{FF2B5EF4-FFF2-40B4-BE49-F238E27FC236}">
                    <a16:creationId xmlns:a16="http://schemas.microsoft.com/office/drawing/2014/main" id="{EB25573A-88A2-1E4D-B819-3A7FF7A8CB6F}"/>
                  </a:ext>
                </a:extLst>
              </p:cNvPr>
              <p:cNvSpPr/>
              <p:nvPr/>
            </p:nvSpPr>
            <p:spPr>
              <a:xfrm>
                <a:off x="5515377" y="3158544"/>
                <a:ext cx="299434" cy="569890"/>
              </a:xfrm>
              <a:custGeom>
                <a:avLst/>
                <a:gdLst>
                  <a:gd name="connsiteX0" fmla="*/ 0 w 299434"/>
                  <a:gd name="connsiteY0" fmla="*/ 12879 h 569890"/>
                  <a:gd name="connsiteX1" fmla="*/ 119130 w 299434"/>
                  <a:gd name="connsiteY1" fmla="*/ 0 h 569890"/>
                  <a:gd name="connsiteX2" fmla="*/ 135229 w 299434"/>
                  <a:gd name="connsiteY2" fmla="*/ 199622 h 569890"/>
                  <a:gd name="connsiteX3" fmla="*/ 299434 w 299434"/>
                  <a:gd name="connsiteY3" fmla="*/ 199622 h 569890"/>
                  <a:gd name="connsiteX4" fmla="*/ 299434 w 299434"/>
                  <a:gd name="connsiteY4" fmla="*/ 360608 h 569890"/>
                  <a:gd name="connsiteX5" fmla="*/ 173865 w 299434"/>
                  <a:gd name="connsiteY5" fmla="*/ 360608 h 569890"/>
                  <a:gd name="connsiteX6" fmla="*/ 212502 w 299434"/>
                  <a:gd name="connsiteY6" fmla="*/ 560231 h 569890"/>
                  <a:gd name="connsiteX7" fmla="*/ 106251 w 299434"/>
                  <a:gd name="connsiteY7" fmla="*/ 569890 h 569890"/>
                  <a:gd name="connsiteX8" fmla="*/ 103031 w 299434"/>
                  <a:gd name="connsiteY8" fmla="*/ 524814 h 569890"/>
                  <a:gd name="connsiteX9" fmla="*/ 106251 w 299434"/>
                  <a:gd name="connsiteY9" fmla="*/ 502276 h 569890"/>
                  <a:gd name="connsiteX10" fmla="*/ 0 w 299434"/>
                  <a:gd name="connsiteY10" fmla="*/ 12879 h 56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434" h="569890">
                    <a:moveTo>
                      <a:pt x="0" y="12879"/>
                    </a:moveTo>
                    <a:lnTo>
                      <a:pt x="119130" y="0"/>
                    </a:lnTo>
                    <a:lnTo>
                      <a:pt x="135229" y="199622"/>
                    </a:lnTo>
                    <a:lnTo>
                      <a:pt x="299434" y="199622"/>
                    </a:lnTo>
                    <a:lnTo>
                      <a:pt x="299434" y="360608"/>
                    </a:lnTo>
                    <a:lnTo>
                      <a:pt x="173865" y="360608"/>
                    </a:lnTo>
                    <a:lnTo>
                      <a:pt x="212502" y="560231"/>
                    </a:lnTo>
                    <a:lnTo>
                      <a:pt x="106251" y="569890"/>
                    </a:lnTo>
                    <a:cubicBezTo>
                      <a:pt x="105178" y="554865"/>
                      <a:pt x="103031" y="539878"/>
                      <a:pt x="103031" y="524814"/>
                    </a:cubicBezTo>
                    <a:cubicBezTo>
                      <a:pt x="103031" y="517225"/>
                      <a:pt x="106251" y="502276"/>
                      <a:pt x="106251" y="502276"/>
                    </a:cubicBezTo>
                    <a:lnTo>
                      <a:pt x="0" y="12879"/>
                    </a:lnTo>
                    <a:close/>
                  </a:path>
                </a:pathLst>
              </a:custGeom>
              <a:solidFill>
                <a:schemeClr val="bg2"/>
              </a:solidFill>
            </p:spPr>
            <p:txBody>
              <a:bodyPr wrap="square" lIns="0" tIns="0" rIns="0" bIns="0" rtlCol="0" anchor="ctr">
                <a:noAutofit/>
              </a:bodyPr>
              <a:lstStyle/>
              <a:p>
                <a:pPr algn="l"/>
                <a:endParaRPr lang="en-US" dirty="0">
                  <a:latin typeface="+mn-lt"/>
                </a:endParaRPr>
              </a:p>
            </p:txBody>
          </p:sp>
          <p:pic>
            <p:nvPicPr>
              <p:cNvPr id="132" name="Picture 131">
                <a:extLst>
                  <a:ext uri="{FF2B5EF4-FFF2-40B4-BE49-F238E27FC236}">
                    <a16:creationId xmlns:a16="http://schemas.microsoft.com/office/drawing/2014/main" id="{3AB877AD-6BDF-BA45-A499-0650F1024E1A}"/>
                  </a:ext>
                </a:extLst>
              </p:cNvPr>
              <p:cNvPicPr>
                <a:picLocks noChangeAspect="1"/>
              </p:cNvPicPr>
              <p:nvPr/>
            </p:nvPicPr>
            <p:blipFill rotWithShape="1">
              <a:blip r:embed="rId3">
                <a:alphaModFix/>
              </a:blip>
              <a:srcRect l="26104" t="15652" r="63025" b="68732"/>
              <a:stretch/>
            </p:blipFill>
            <p:spPr>
              <a:xfrm>
                <a:off x="6003758" y="1150692"/>
                <a:ext cx="745539" cy="1070959"/>
              </a:xfrm>
              <a:prstGeom prst="rect">
                <a:avLst/>
              </a:prstGeom>
            </p:spPr>
          </p:pic>
          <p:sp>
            <p:nvSpPr>
              <p:cNvPr id="133" name="Rectangle 4">
                <a:extLst>
                  <a:ext uri="{FF2B5EF4-FFF2-40B4-BE49-F238E27FC236}">
                    <a16:creationId xmlns:a16="http://schemas.microsoft.com/office/drawing/2014/main" id="{87DC8F2C-9246-094C-BA90-E17DDB7D0E68}"/>
                  </a:ext>
                </a:extLst>
              </p:cNvPr>
              <p:cNvSpPr/>
              <p:nvPr/>
            </p:nvSpPr>
            <p:spPr>
              <a:xfrm rot="15300000">
                <a:off x="5058386" y="2861960"/>
                <a:ext cx="1547677" cy="447182"/>
              </a:xfrm>
              <a:custGeom>
                <a:avLst/>
                <a:gdLst>
                  <a:gd name="connsiteX0" fmla="*/ 0 w 1411357"/>
                  <a:gd name="connsiteY0" fmla="*/ 0 h 337931"/>
                  <a:gd name="connsiteX1" fmla="*/ 1411357 w 1411357"/>
                  <a:gd name="connsiteY1" fmla="*/ 0 h 337931"/>
                  <a:gd name="connsiteX2" fmla="*/ 1411357 w 1411357"/>
                  <a:gd name="connsiteY2" fmla="*/ 337931 h 337931"/>
                  <a:gd name="connsiteX3" fmla="*/ 0 w 1411357"/>
                  <a:gd name="connsiteY3" fmla="*/ 337931 h 337931"/>
                  <a:gd name="connsiteX4" fmla="*/ 0 w 1411357"/>
                  <a:gd name="connsiteY4" fmla="*/ 0 h 337931"/>
                  <a:gd name="connsiteX0" fmla="*/ 0 w 1437483"/>
                  <a:gd name="connsiteY0" fmla="*/ 88175 h 337931"/>
                  <a:gd name="connsiteX1" fmla="*/ 1437483 w 1437483"/>
                  <a:gd name="connsiteY1" fmla="*/ 0 h 337931"/>
                  <a:gd name="connsiteX2" fmla="*/ 1437483 w 1437483"/>
                  <a:gd name="connsiteY2" fmla="*/ 337931 h 337931"/>
                  <a:gd name="connsiteX3" fmla="*/ 26126 w 1437483"/>
                  <a:gd name="connsiteY3" fmla="*/ 337931 h 337931"/>
                  <a:gd name="connsiteX4" fmla="*/ 0 w 1437483"/>
                  <a:gd name="connsiteY4" fmla="*/ 88175 h 337931"/>
                  <a:gd name="connsiteX0" fmla="*/ 0 w 1437483"/>
                  <a:gd name="connsiteY0" fmla="*/ 129835 h 379591"/>
                  <a:gd name="connsiteX1" fmla="*/ 1437483 w 1437483"/>
                  <a:gd name="connsiteY1" fmla="*/ 41660 h 379591"/>
                  <a:gd name="connsiteX2" fmla="*/ 1437483 w 1437483"/>
                  <a:gd name="connsiteY2" fmla="*/ 379591 h 379591"/>
                  <a:gd name="connsiteX3" fmla="*/ 26126 w 1437483"/>
                  <a:gd name="connsiteY3" fmla="*/ 379591 h 379591"/>
                  <a:gd name="connsiteX4" fmla="*/ 0 w 1437483"/>
                  <a:gd name="connsiteY4" fmla="*/ 129835 h 379591"/>
                  <a:gd name="connsiteX0" fmla="*/ 0 w 1437483"/>
                  <a:gd name="connsiteY0" fmla="*/ 86836 h 336592"/>
                  <a:gd name="connsiteX1" fmla="*/ 1300323 w 1437483"/>
                  <a:gd name="connsiteY1" fmla="*/ 175009 h 336592"/>
                  <a:gd name="connsiteX2" fmla="*/ 1437483 w 1437483"/>
                  <a:gd name="connsiteY2" fmla="*/ 336592 h 336592"/>
                  <a:gd name="connsiteX3" fmla="*/ 26126 w 1437483"/>
                  <a:gd name="connsiteY3" fmla="*/ 336592 h 336592"/>
                  <a:gd name="connsiteX4" fmla="*/ 0 w 1437483"/>
                  <a:gd name="connsiteY4" fmla="*/ 86836 h 336592"/>
                  <a:gd name="connsiteX0" fmla="*/ 0 w 1437483"/>
                  <a:gd name="connsiteY0" fmla="*/ 90151 h 339907"/>
                  <a:gd name="connsiteX1" fmla="*/ 1395029 w 1437483"/>
                  <a:gd name="connsiteY1" fmla="*/ 158730 h 339907"/>
                  <a:gd name="connsiteX2" fmla="*/ 1437483 w 1437483"/>
                  <a:gd name="connsiteY2" fmla="*/ 339907 h 339907"/>
                  <a:gd name="connsiteX3" fmla="*/ 26126 w 1437483"/>
                  <a:gd name="connsiteY3" fmla="*/ 339907 h 339907"/>
                  <a:gd name="connsiteX4" fmla="*/ 0 w 1437483"/>
                  <a:gd name="connsiteY4" fmla="*/ 90151 h 339907"/>
                  <a:gd name="connsiteX0" fmla="*/ 0 w 1437483"/>
                  <a:gd name="connsiteY0" fmla="*/ 110701 h 360457"/>
                  <a:gd name="connsiteX1" fmla="*/ 1395029 w 1437483"/>
                  <a:gd name="connsiteY1" fmla="*/ 179280 h 360457"/>
                  <a:gd name="connsiteX2" fmla="*/ 1437483 w 1437483"/>
                  <a:gd name="connsiteY2" fmla="*/ 360457 h 360457"/>
                  <a:gd name="connsiteX3" fmla="*/ 26126 w 1437483"/>
                  <a:gd name="connsiteY3" fmla="*/ 360457 h 360457"/>
                  <a:gd name="connsiteX4" fmla="*/ 0 w 1437483"/>
                  <a:gd name="connsiteY4" fmla="*/ 110701 h 360457"/>
                  <a:gd name="connsiteX0" fmla="*/ 0 w 1437483"/>
                  <a:gd name="connsiteY0" fmla="*/ 150871 h 400627"/>
                  <a:gd name="connsiteX1" fmla="*/ 1303589 w 1437483"/>
                  <a:gd name="connsiteY1" fmla="*/ 98619 h 400627"/>
                  <a:gd name="connsiteX2" fmla="*/ 1437483 w 1437483"/>
                  <a:gd name="connsiteY2" fmla="*/ 400627 h 400627"/>
                  <a:gd name="connsiteX3" fmla="*/ 26126 w 1437483"/>
                  <a:gd name="connsiteY3" fmla="*/ 400627 h 400627"/>
                  <a:gd name="connsiteX4" fmla="*/ 0 w 1437483"/>
                  <a:gd name="connsiteY4" fmla="*/ 150871 h 400627"/>
                  <a:gd name="connsiteX0" fmla="*/ 0 w 1437483"/>
                  <a:gd name="connsiteY0" fmla="*/ 144368 h 394124"/>
                  <a:gd name="connsiteX1" fmla="*/ 1303589 w 1437483"/>
                  <a:gd name="connsiteY1" fmla="*/ 92116 h 394124"/>
                  <a:gd name="connsiteX2" fmla="*/ 1437483 w 1437483"/>
                  <a:gd name="connsiteY2" fmla="*/ 394124 h 394124"/>
                  <a:gd name="connsiteX3" fmla="*/ 26126 w 1437483"/>
                  <a:gd name="connsiteY3" fmla="*/ 394124 h 394124"/>
                  <a:gd name="connsiteX4" fmla="*/ 0 w 1437483"/>
                  <a:gd name="connsiteY4" fmla="*/ 144368 h 394124"/>
                  <a:gd name="connsiteX0" fmla="*/ 0 w 1437483"/>
                  <a:gd name="connsiteY0" fmla="*/ 144368 h 394124"/>
                  <a:gd name="connsiteX1" fmla="*/ 1303589 w 1437483"/>
                  <a:gd name="connsiteY1" fmla="*/ 92116 h 394124"/>
                  <a:gd name="connsiteX2" fmla="*/ 1437483 w 1437483"/>
                  <a:gd name="connsiteY2" fmla="*/ 394124 h 394124"/>
                  <a:gd name="connsiteX3" fmla="*/ 1143000 w 1437483"/>
                  <a:gd name="connsiteY3" fmla="*/ 225725 h 394124"/>
                  <a:gd name="connsiteX4" fmla="*/ 26126 w 1437483"/>
                  <a:gd name="connsiteY4" fmla="*/ 394124 h 394124"/>
                  <a:gd name="connsiteX5" fmla="*/ 0 w 1437483"/>
                  <a:gd name="connsiteY5" fmla="*/ 144368 h 394124"/>
                  <a:gd name="connsiteX0" fmla="*/ 13063 w 1450546"/>
                  <a:gd name="connsiteY0" fmla="*/ 144368 h 394124"/>
                  <a:gd name="connsiteX1" fmla="*/ 1316652 w 1450546"/>
                  <a:gd name="connsiteY1" fmla="*/ 92116 h 394124"/>
                  <a:gd name="connsiteX2" fmla="*/ 1450546 w 1450546"/>
                  <a:gd name="connsiteY2" fmla="*/ 394124 h 394124"/>
                  <a:gd name="connsiteX3" fmla="*/ 1156063 w 1450546"/>
                  <a:gd name="connsiteY3" fmla="*/ 225725 h 394124"/>
                  <a:gd name="connsiteX4" fmla="*/ 39189 w 1450546"/>
                  <a:gd name="connsiteY4" fmla="*/ 394124 h 394124"/>
                  <a:gd name="connsiteX5" fmla="*/ 0 w 1450546"/>
                  <a:gd name="connsiteY5" fmla="*/ 261648 h 394124"/>
                  <a:gd name="connsiteX6" fmla="*/ 13063 w 1450546"/>
                  <a:gd name="connsiteY6" fmla="*/ 144368 h 394124"/>
                  <a:gd name="connsiteX0" fmla="*/ 13063 w 1450546"/>
                  <a:gd name="connsiteY0" fmla="*/ 144368 h 394124"/>
                  <a:gd name="connsiteX1" fmla="*/ 1316652 w 1450546"/>
                  <a:gd name="connsiteY1" fmla="*/ 92116 h 394124"/>
                  <a:gd name="connsiteX2" fmla="*/ 1450546 w 1450546"/>
                  <a:gd name="connsiteY2" fmla="*/ 394124 h 394124"/>
                  <a:gd name="connsiteX3" fmla="*/ 1156063 w 1450546"/>
                  <a:gd name="connsiteY3" fmla="*/ 225725 h 394124"/>
                  <a:gd name="connsiteX4" fmla="*/ 120831 w 1450546"/>
                  <a:gd name="connsiteY4" fmla="*/ 381061 h 394124"/>
                  <a:gd name="connsiteX5" fmla="*/ 0 w 1450546"/>
                  <a:gd name="connsiteY5" fmla="*/ 261648 h 394124"/>
                  <a:gd name="connsiteX6" fmla="*/ 13063 w 1450546"/>
                  <a:gd name="connsiteY6" fmla="*/ 144368 h 394124"/>
                  <a:gd name="connsiteX0" fmla="*/ 13063 w 1450546"/>
                  <a:gd name="connsiteY0" fmla="*/ 144368 h 394124"/>
                  <a:gd name="connsiteX1" fmla="*/ 1316652 w 1450546"/>
                  <a:gd name="connsiteY1" fmla="*/ 92116 h 394124"/>
                  <a:gd name="connsiteX2" fmla="*/ 1450546 w 1450546"/>
                  <a:gd name="connsiteY2" fmla="*/ 394124 h 394124"/>
                  <a:gd name="connsiteX3" fmla="*/ 1156063 w 1450546"/>
                  <a:gd name="connsiteY3" fmla="*/ 225725 h 394124"/>
                  <a:gd name="connsiteX4" fmla="*/ 120831 w 1450546"/>
                  <a:gd name="connsiteY4" fmla="*/ 381061 h 394124"/>
                  <a:gd name="connsiteX5" fmla="*/ 0 w 1450546"/>
                  <a:gd name="connsiteY5" fmla="*/ 261648 h 394124"/>
                  <a:gd name="connsiteX6" fmla="*/ 13063 w 1450546"/>
                  <a:gd name="connsiteY6" fmla="*/ 144368 h 394124"/>
                  <a:gd name="connsiteX0" fmla="*/ 13063 w 1450546"/>
                  <a:gd name="connsiteY0" fmla="*/ 144368 h 394124"/>
                  <a:gd name="connsiteX1" fmla="*/ 1316652 w 1450546"/>
                  <a:gd name="connsiteY1" fmla="*/ 92116 h 394124"/>
                  <a:gd name="connsiteX2" fmla="*/ 1450546 w 1450546"/>
                  <a:gd name="connsiteY2" fmla="*/ 394124 h 394124"/>
                  <a:gd name="connsiteX3" fmla="*/ 1146266 w 1450546"/>
                  <a:gd name="connsiteY3" fmla="*/ 281242 h 394124"/>
                  <a:gd name="connsiteX4" fmla="*/ 120831 w 1450546"/>
                  <a:gd name="connsiteY4" fmla="*/ 381061 h 394124"/>
                  <a:gd name="connsiteX5" fmla="*/ 0 w 1450546"/>
                  <a:gd name="connsiteY5" fmla="*/ 261648 h 394124"/>
                  <a:gd name="connsiteX6" fmla="*/ 13063 w 1450546"/>
                  <a:gd name="connsiteY6" fmla="*/ 144368 h 394124"/>
                  <a:gd name="connsiteX0" fmla="*/ 13063 w 1450546"/>
                  <a:gd name="connsiteY0" fmla="*/ 144368 h 394124"/>
                  <a:gd name="connsiteX1" fmla="*/ 1316652 w 1450546"/>
                  <a:gd name="connsiteY1" fmla="*/ 92116 h 394124"/>
                  <a:gd name="connsiteX2" fmla="*/ 1450546 w 1450546"/>
                  <a:gd name="connsiteY2" fmla="*/ 394124 h 394124"/>
                  <a:gd name="connsiteX3" fmla="*/ 1146266 w 1450546"/>
                  <a:gd name="connsiteY3" fmla="*/ 281242 h 394124"/>
                  <a:gd name="connsiteX4" fmla="*/ 120831 w 1450546"/>
                  <a:gd name="connsiteY4" fmla="*/ 381061 h 394124"/>
                  <a:gd name="connsiteX5" fmla="*/ 0 w 1450546"/>
                  <a:gd name="connsiteY5" fmla="*/ 261648 h 394124"/>
                  <a:gd name="connsiteX6" fmla="*/ 13063 w 1450546"/>
                  <a:gd name="connsiteY6" fmla="*/ 144368 h 394124"/>
                  <a:gd name="connsiteX0" fmla="*/ 13063 w 1385232"/>
                  <a:gd name="connsiteY0" fmla="*/ 144368 h 413719"/>
                  <a:gd name="connsiteX1" fmla="*/ 1316652 w 1385232"/>
                  <a:gd name="connsiteY1" fmla="*/ 92116 h 413719"/>
                  <a:gd name="connsiteX2" fmla="*/ 1385232 w 1385232"/>
                  <a:gd name="connsiteY2" fmla="*/ 413719 h 413719"/>
                  <a:gd name="connsiteX3" fmla="*/ 1146266 w 1385232"/>
                  <a:gd name="connsiteY3" fmla="*/ 281242 h 413719"/>
                  <a:gd name="connsiteX4" fmla="*/ 120831 w 1385232"/>
                  <a:gd name="connsiteY4" fmla="*/ 381061 h 413719"/>
                  <a:gd name="connsiteX5" fmla="*/ 0 w 1385232"/>
                  <a:gd name="connsiteY5" fmla="*/ 261648 h 413719"/>
                  <a:gd name="connsiteX6" fmla="*/ 13063 w 1385232"/>
                  <a:gd name="connsiteY6" fmla="*/ 144368 h 413719"/>
                  <a:gd name="connsiteX0" fmla="*/ 13063 w 1385232"/>
                  <a:gd name="connsiteY0" fmla="*/ 144368 h 413904"/>
                  <a:gd name="connsiteX1" fmla="*/ 1316652 w 1385232"/>
                  <a:gd name="connsiteY1" fmla="*/ 92116 h 413904"/>
                  <a:gd name="connsiteX2" fmla="*/ 1385232 w 1385232"/>
                  <a:gd name="connsiteY2" fmla="*/ 413719 h 413904"/>
                  <a:gd name="connsiteX3" fmla="*/ 1146266 w 1385232"/>
                  <a:gd name="connsiteY3" fmla="*/ 281242 h 413904"/>
                  <a:gd name="connsiteX4" fmla="*/ 120831 w 1385232"/>
                  <a:gd name="connsiteY4" fmla="*/ 381061 h 413904"/>
                  <a:gd name="connsiteX5" fmla="*/ 0 w 1385232"/>
                  <a:gd name="connsiteY5" fmla="*/ 261648 h 413904"/>
                  <a:gd name="connsiteX6" fmla="*/ 13063 w 1385232"/>
                  <a:gd name="connsiteY6" fmla="*/ 144368 h 413904"/>
                  <a:gd name="connsiteX0" fmla="*/ 13063 w 1424596"/>
                  <a:gd name="connsiteY0" fmla="*/ 144368 h 413904"/>
                  <a:gd name="connsiteX1" fmla="*/ 1316652 w 1424596"/>
                  <a:gd name="connsiteY1" fmla="*/ 92116 h 413904"/>
                  <a:gd name="connsiteX2" fmla="*/ 1385232 w 1424596"/>
                  <a:gd name="connsiteY2" fmla="*/ 413719 h 413904"/>
                  <a:gd name="connsiteX3" fmla="*/ 1146266 w 1424596"/>
                  <a:gd name="connsiteY3" fmla="*/ 281242 h 413904"/>
                  <a:gd name="connsiteX4" fmla="*/ 120831 w 1424596"/>
                  <a:gd name="connsiteY4" fmla="*/ 381061 h 413904"/>
                  <a:gd name="connsiteX5" fmla="*/ 0 w 1424596"/>
                  <a:gd name="connsiteY5" fmla="*/ 261648 h 413904"/>
                  <a:gd name="connsiteX6" fmla="*/ 13063 w 1424596"/>
                  <a:gd name="connsiteY6" fmla="*/ 144368 h 413904"/>
                  <a:gd name="connsiteX0" fmla="*/ 13063 w 1437853"/>
                  <a:gd name="connsiteY0" fmla="*/ 144368 h 413904"/>
                  <a:gd name="connsiteX1" fmla="*/ 1316652 w 1437853"/>
                  <a:gd name="connsiteY1" fmla="*/ 92116 h 413904"/>
                  <a:gd name="connsiteX2" fmla="*/ 1385232 w 1437853"/>
                  <a:gd name="connsiteY2" fmla="*/ 413719 h 413904"/>
                  <a:gd name="connsiteX3" fmla="*/ 1146266 w 1437853"/>
                  <a:gd name="connsiteY3" fmla="*/ 281242 h 413904"/>
                  <a:gd name="connsiteX4" fmla="*/ 120831 w 1437853"/>
                  <a:gd name="connsiteY4" fmla="*/ 381061 h 413904"/>
                  <a:gd name="connsiteX5" fmla="*/ 0 w 1437853"/>
                  <a:gd name="connsiteY5" fmla="*/ 261648 h 413904"/>
                  <a:gd name="connsiteX6" fmla="*/ 13063 w 1437853"/>
                  <a:gd name="connsiteY6" fmla="*/ 144368 h 413904"/>
                  <a:gd name="connsiteX0" fmla="*/ 13063 w 1437853"/>
                  <a:gd name="connsiteY0" fmla="*/ 151981 h 421517"/>
                  <a:gd name="connsiteX1" fmla="*/ 1316652 w 1437853"/>
                  <a:gd name="connsiteY1" fmla="*/ 99729 h 421517"/>
                  <a:gd name="connsiteX2" fmla="*/ 1385232 w 1437853"/>
                  <a:gd name="connsiteY2" fmla="*/ 421332 h 421517"/>
                  <a:gd name="connsiteX3" fmla="*/ 1146266 w 1437853"/>
                  <a:gd name="connsiteY3" fmla="*/ 288855 h 421517"/>
                  <a:gd name="connsiteX4" fmla="*/ 120831 w 1437853"/>
                  <a:gd name="connsiteY4" fmla="*/ 388674 h 421517"/>
                  <a:gd name="connsiteX5" fmla="*/ 0 w 1437853"/>
                  <a:gd name="connsiteY5" fmla="*/ 269261 h 421517"/>
                  <a:gd name="connsiteX6" fmla="*/ 13063 w 1437853"/>
                  <a:gd name="connsiteY6" fmla="*/ 151981 h 421517"/>
                  <a:gd name="connsiteX0" fmla="*/ 13063 w 1427197"/>
                  <a:gd name="connsiteY0" fmla="*/ 162516 h 432052"/>
                  <a:gd name="connsiteX1" fmla="*/ 1267666 w 1427197"/>
                  <a:gd name="connsiteY1" fmla="*/ 87404 h 432052"/>
                  <a:gd name="connsiteX2" fmla="*/ 1385232 w 1427197"/>
                  <a:gd name="connsiteY2" fmla="*/ 431867 h 432052"/>
                  <a:gd name="connsiteX3" fmla="*/ 1146266 w 1427197"/>
                  <a:gd name="connsiteY3" fmla="*/ 299390 h 432052"/>
                  <a:gd name="connsiteX4" fmla="*/ 120831 w 1427197"/>
                  <a:gd name="connsiteY4" fmla="*/ 399209 h 432052"/>
                  <a:gd name="connsiteX5" fmla="*/ 0 w 1427197"/>
                  <a:gd name="connsiteY5" fmla="*/ 279796 h 432052"/>
                  <a:gd name="connsiteX6" fmla="*/ 13063 w 1427197"/>
                  <a:gd name="connsiteY6" fmla="*/ 162516 h 432052"/>
                  <a:gd name="connsiteX0" fmla="*/ 13063 w 1435453"/>
                  <a:gd name="connsiteY0" fmla="*/ 162516 h 432052"/>
                  <a:gd name="connsiteX1" fmla="*/ 1267666 w 1435453"/>
                  <a:gd name="connsiteY1" fmla="*/ 87404 h 432052"/>
                  <a:gd name="connsiteX2" fmla="*/ 1385232 w 1435453"/>
                  <a:gd name="connsiteY2" fmla="*/ 431867 h 432052"/>
                  <a:gd name="connsiteX3" fmla="*/ 1146266 w 1435453"/>
                  <a:gd name="connsiteY3" fmla="*/ 299390 h 432052"/>
                  <a:gd name="connsiteX4" fmla="*/ 120831 w 1435453"/>
                  <a:gd name="connsiteY4" fmla="*/ 399209 h 432052"/>
                  <a:gd name="connsiteX5" fmla="*/ 0 w 1435453"/>
                  <a:gd name="connsiteY5" fmla="*/ 279796 h 432052"/>
                  <a:gd name="connsiteX6" fmla="*/ 13063 w 1435453"/>
                  <a:gd name="connsiteY6" fmla="*/ 162516 h 432052"/>
                  <a:gd name="connsiteX0" fmla="*/ 42454 w 1435453"/>
                  <a:gd name="connsiteY0" fmla="*/ 146441 h 451900"/>
                  <a:gd name="connsiteX1" fmla="*/ 1267666 w 1435453"/>
                  <a:gd name="connsiteY1" fmla="*/ 107252 h 451900"/>
                  <a:gd name="connsiteX2" fmla="*/ 1385232 w 1435453"/>
                  <a:gd name="connsiteY2" fmla="*/ 451715 h 451900"/>
                  <a:gd name="connsiteX3" fmla="*/ 1146266 w 1435453"/>
                  <a:gd name="connsiteY3" fmla="*/ 319238 h 451900"/>
                  <a:gd name="connsiteX4" fmla="*/ 120831 w 1435453"/>
                  <a:gd name="connsiteY4" fmla="*/ 419057 h 451900"/>
                  <a:gd name="connsiteX5" fmla="*/ 0 w 1435453"/>
                  <a:gd name="connsiteY5" fmla="*/ 299644 h 451900"/>
                  <a:gd name="connsiteX6" fmla="*/ 42454 w 1435453"/>
                  <a:gd name="connsiteY6" fmla="*/ 146441 h 451900"/>
                  <a:gd name="connsiteX0" fmla="*/ 42454 w 1435453"/>
                  <a:gd name="connsiteY0" fmla="*/ 111447 h 416906"/>
                  <a:gd name="connsiteX1" fmla="*/ 1267666 w 1435453"/>
                  <a:gd name="connsiteY1" fmla="*/ 72258 h 416906"/>
                  <a:gd name="connsiteX2" fmla="*/ 1385232 w 1435453"/>
                  <a:gd name="connsiteY2" fmla="*/ 416721 h 416906"/>
                  <a:gd name="connsiteX3" fmla="*/ 1146266 w 1435453"/>
                  <a:gd name="connsiteY3" fmla="*/ 284244 h 416906"/>
                  <a:gd name="connsiteX4" fmla="*/ 120831 w 1435453"/>
                  <a:gd name="connsiteY4" fmla="*/ 384063 h 416906"/>
                  <a:gd name="connsiteX5" fmla="*/ 0 w 1435453"/>
                  <a:gd name="connsiteY5" fmla="*/ 264650 h 416906"/>
                  <a:gd name="connsiteX6" fmla="*/ 42454 w 1435453"/>
                  <a:gd name="connsiteY6" fmla="*/ 111447 h 416906"/>
                  <a:gd name="connsiteX0" fmla="*/ 124097 w 1435453"/>
                  <a:gd name="connsiteY0" fmla="*/ 87834 h 448810"/>
                  <a:gd name="connsiteX1" fmla="*/ 1267666 w 1435453"/>
                  <a:gd name="connsiteY1" fmla="*/ 104162 h 448810"/>
                  <a:gd name="connsiteX2" fmla="*/ 1385232 w 1435453"/>
                  <a:gd name="connsiteY2" fmla="*/ 448625 h 448810"/>
                  <a:gd name="connsiteX3" fmla="*/ 1146266 w 1435453"/>
                  <a:gd name="connsiteY3" fmla="*/ 316148 h 448810"/>
                  <a:gd name="connsiteX4" fmla="*/ 120831 w 1435453"/>
                  <a:gd name="connsiteY4" fmla="*/ 415967 h 448810"/>
                  <a:gd name="connsiteX5" fmla="*/ 0 w 1435453"/>
                  <a:gd name="connsiteY5" fmla="*/ 296554 h 448810"/>
                  <a:gd name="connsiteX6" fmla="*/ 124097 w 1435453"/>
                  <a:gd name="connsiteY6" fmla="*/ 87834 h 448810"/>
                  <a:gd name="connsiteX0" fmla="*/ 124097 w 1435453"/>
                  <a:gd name="connsiteY0" fmla="*/ 57436 h 418412"/>
                  <a:gd name="connsiteX1" fmla="*/ 1267666 w 1435453"/>
                  <a:gd name="connsiteY1" fmla="*/ 73764 h 418412"/>
                  <a:gd name="connsiteX2" fmla="*/ 1385232 w 1435453"/>
                  <a:gd name="connsiteY2" fmla="*/ 418227 h 418412"/>
                  <a:gd name="connsiteX3" fmla="*/ 1146266 w 1435453"/>
                  <a:gd name="connsiteY3" fmla="*/ 285750 h 418412"/>
                  <a:gd name="connsiteX4" fmla="*/ 120831 w 1435453"/>
                  <a:gd name="connsiteY4" fmla="*/ 385569 h 418412"/>
                  <a:gd name="connsiteX5" fmla="*/ 0 w 1435453"/>
                  <a:gd name="connsiteY5" fmla="*/ 266156 h 418412"/>
                  <a:gd name="connsiteX6" fmla="*/ 124097 w 1435453"/>
                  <a:gd name="connsiteY6" fmla="*/ 57436 h 418412"/>
                  <a:gd name="connsiteX0" fmla="*/ 124097 w 1435453"/>
                  <a:gd name="connsiteY0" fmla="*/ 57436 h 418412"/>
                  <a:gd name="connsiteX1" fmla="*/ 1267666 w 1435453"/>
                  <a:gd name="connsiteY1" fmla="*/ 73764 h 418412"/>
                  <a:gd name="connsiteX2" fmla="*/ 1385232 w 1435453"/>
                  <a:gd name="connsiteY2" fmla="*/ 418227 h 418412"/>
                  <a:gd name="connsiteX3" fmla="*/ 1146266 w 1435453"/>
                  <a:gd name="connsiteY3" fmla="*/ 285750 h 418412"/>
                  <a:gd name="connsiteX4" fmla="*/ 120831 w 1435453"/>
                  <a:gd name="connsiteY4" fmla="*/ 385569 h 418412"/>
                  <a:gd name="connsiteX5" fmla="*/ 0 w 1435453"/>
                  <a:gd name="connsiteY5" fmla="*/ 266156 h 418412"/>
                  <a:gd name="connsiteX6" fmla="*/ 124097 w 1435453"/>
                  <a:gd name="connsiteY6" fmla="*/ 57436 h 418412"/>
                  <a:gd name="connsiteX0" fmla="*/ 124097 w 1435453"/>
                  <a:gd name="connsiteY0" fmla="*/ 57436 h 418412"/>
                  <a:gd name="connsiteX1" fmla="*/ 1267666 w 1435453"/>
                  <a:gd name="connsiteY1" fmla="*/ 73764 h 418412"/>
                  <a:gd name="connsiteX2" fmla="*/ 1385232 w 1435453"/>
                  <a:gd name="connsiteY2" fmla="*/ 418227 h 418412"/>
                  <a:gd name="connsiteX3" fmla="*/ 1146266 w 1435453"/>
                  <a:gd name="connsiteY3" fmla="*/ 285750 h 418412"/>
                  <a:gd name="connsiteX4" fmla="*/ 120831 w 1435453"/>
                  <a:gd name="connsiteY4" fmla="*/ 385569 h 418412"/>
                  <a:gd name="connsiteX5" fmla="*/ 0 w 1435453"/>
                  <a:gd name="connsiteY5" fmla="*/ 266156 h 418412"/>
                  <a:gd name="connsiteX6" fmla="*/ 124097 w 1435453"/>
                  <a:gd name="connsiteY6" fmla="*/ 57436 h 418412"/>
                  <a:gd name="connsiteX0" fmla="*/ 124097 w 1435453"/>
                  <a:gd name="connsiteY0" fmla="*/ 57436 h 418412"/>
                  <a:gd name="connsiteX1" fmla="*/ 1267666 w 1435453"/>
                  <a:gd name="connsiteY1" fmla="*/ 73764 h 418412"/>
                  <a:gd name="connsiteX2" fmla="*/ 1385232 w 1435453"/>
                  <a:gd name="connsiteY2" fmla="*/ 418227 h 418412"/>
                  <a:gd name="connsiteX3" fmla="*/ 1146266 w 1435453"/>
                  <a:gd name="connsiteY3" fmla="*/ 285750 h 418412"/>
                  <a:gd name="connsiteX4" fmla="*/ 120831 w 1435453"/>
                  <a:gd name="connsiteY4" fmla="*/ 385569 h 418412"/>
                  <a:gd name="connsiteX5" fmla="*/ 0 w 1435453"/>
                  <a:gd name="connsiteY5" fmla="*/ 266156 h 418412"/>
                  <a:gd name="connsiteX6" fmla="*/ 124097 w 1435453"/>
                  <a:gd name="connsiteY6" fmla="*/ 57436 h 418412"/>
                  <a:gd name="connsiteX0" fmla="*/ 124097 w 1435453"/>
                  <a:gd name="connsiteY0" fmla="*/ 57436 h 418412"/>
                  <a:gd name="connsiteX1" fmla="*/ 1267666 w 1435453"/>
                  <a:gd name="connsiteY1" fmla="*/ 73764 h 418412"/>
                  <a:gd name="connsiteX2" fmla="*/ 1385232 w 1435453"/>
                  <a:gd name="connsiteY2" fmla="*/ 418227 h 418412"/>
                  <a:gd name="connsiteX3" fmla="*/ 1146266 w 1435453"/>
                  <a:gd name="connsiteY3" fmla="*/ 285750 h 418412"/>
                  <a:gd name="connsiteX4" fmla="*/ 120831 w 1435453"/>
                  <a:gd name="connsiteY4" fmla="*/ 385569 h 418412"/>
                  <a:gd name="connsiteX5" fmla="*/ 0 w 1435453"/>
                  <a:gd name="connsiteY5" fmla="*/ 266156 h 418412"/>
                  <a:gd name="connsiteX6" fmla="*/ 124097 w 1435453"/>
                  <a:gd name="connsiteY6" fmla="*/ 57436 h 418412"/>
                  <a:gd name="connsiteX0" fmla="*/ 124097 w 1435453"/>
                  <a:gd name="connsiteY0" fmla="*/ 57436 h 418412"/>
                  <a:gd name="connsiteX1" fmla="*/ 1267666 w 1435453"/>
                  <a:gd name="connsiteY1" fmla="*/ 73764 h 418412"/>
                  <a:gd name="connsiteX2" fmla="*/ 1385232 w 1435453"/>
                  <a:gd name="connsiteY2" fmla="*/ 418227 h 418412"/>
                  <a:gd name="connsiteX3" fmla="*/ 1146266 w 1435453"/>
                  <a:gd name="connsiteY3" fmla="*/ 285750 h 418412"/>
                  <a:gd name="connsiteX4" fmla="*/ 120831 w 1435453"/>
                  <a:gd name="connsiteY4" fmla="*/ 385569 h 418412"/>
                  <a:gd name="connsiteX5" fmla="*/ 0 w 1435453"/>
                  <a:gd name="connsiteY5" fmla="*/ 266156 h 418412"/>
                  <a:gd name="connsiteX6" fmla="*/ 124097 w 1435453"/>
                  <a:gd name="connsiteY6" fmla="*/ 57436 h 418412"/>
                  <a:gd name="connsiteX0" fmla="*/ 124097 w 1458645"/>
                  <a:gd name="connsiteY0" fmla="*/ 57436 h 389069"/>
                  <a:gd name="connsiteX1" fmla="*/ 1267666 w 1458645"/>
                  <a:gd name="connsiteY1" fmla="*/ 73764 h 389069"/>
                  <a:gd name="connsiteX2" fmla="*/ 1414624 w 1458645"/>
                  <a:gd name="connsiteY2" fmla="*/ 388836 h 389069"/>
                  <a:gd name="connsiteX3" fmla="*/ 1146266 w 1458645"/>
                  <a:gd name="connsiteY3" fmla="*/ 285750 h 389069"/>
                  <a:gd name="connsiteX4" fmla="*/ 120831 w 1458645"/>
                  <a:gd name="connsiteY4" fmla="*/ 385569 h 389069"/>
                  <a:gd name="connsiteX5" fmla="*/ 0 w 1458645"/>
                  <a:gd name="connsiteY5" fmla="*/ 266156 h 389069"/>
                  <a:gd name="connsiteX6" fmla="*/ 124097 w 1458645"/>
                  <a:gd name="connsiteY6" fmla="*/ 57436 h 389069"/>
                  <a:gd name="connsiteX0" fmla="*/ 124097 w 1433467"/>
                  <a:gd name="connsiteY0" fmla="*/ 57436 h 389069"/>
                  <a:gd name="connsiteX1" fmla="*/ 1267666 w 1433467"/>
                  <a:gd name="connsiteY1" fmla="*/ 73764 h 389069"/>
                  <a:gd name="connsiteX2" fmla="*/ 1414624 w 1433467"/>
                  <a:gd name="connsiteY2" fmla="*/ 388836 h 389069"/>
                  <a:gd name="connsiteX3" fmla="*/ 1146266 w 1433467"/>
                  <a:gd name="connsiteY3" fmla="*/ 285750 h 389069"/>
                  <a:gd name="connsiteX4" fmla="*/ 120831 w 1433467"/>
                  <a:gd name="connsiteY4" fmla="*/ 385569 h 389069"/>
                  <a:gd name="connsiteX5" fmla="*/ 0 w 1433467"/>
                  <a:gd name="connsiteY5" fmla="*/ 266156 h 389069"/>
                  <a:gd name="connsiteX6" fmla="*/ 124097 w 1433467"/>
                  <a:gd name="connsiteY6" fmla="*/ 57436 h 389069"/>
                  <a:gd name="connsiteX0" fmla="*/ 124097 w 1433467"/>
                  <a:gd name="connsiteY0" fmla="*/ 57436 h 410682"/>
                  <a:gd name="connsiteX1" fmla="*/ 1267666 w 1433467"/>
                  <a:gd name="connsiteY1" fmla="*/ 73764 h 410682"/>
                  <a:gd name="connsiteX2" fmla="*/ 1414624 w 1433467"/>
                  <a:gd name="connsiteY2" fmla="*/ 388836 h 410682"/>
                  <a:gd name="connsiteX3" fmla="*/ 1146266 w 1433467"/>
                  <a:gd name="connsiteY3" fmla="*/ 285750 h 410682"/>
                  <a:gd name="connsiteX4" fmla="*/ 120831 w 1433467"/>
                  <a:gd name="connsiteY4" fmla="*/ 385569 h 410682"/>
                  <a:gd name="connsiteX5" fmla="*/ 0 w 1433467"/>
                  <a:gd name="connsiteY5" fmla="*/ 266156 h 410682"/>
                  <a:gd name="connsiteX6" fmla="*/ 124097 w 1433467"/>
                  <a:gd name="connsiteY6" fmla="*/ 57436 h 410682"/>
                  <a:gd name="connsiteX0" fmla="*/ 124097 w 1477844"/>
                  <a:gd name="connsiteY0" fmla="*/ 57436 h 385569"/>
                  <a:gd name="connsiteX1" fmla="*/ 1267666 w 1477844"/>
                  <a:gd name="connsiteY1" fmla="*/ 73764 h 385569"/>
                  <a:gd name="connsiteX2" fmla="*/ 1464504 w 1477844"/>
                  <a:gd name="connsiteY2" fmla="*/ 302202 h 385569"/>
                  <a:gd name="connsiteX3" fmla="*/ 1146266 w 1477844"/>
                  <a:gd name="connsiteY3" fmla="*/ 285750 h 385569"/>
                  <a:gd name="connsiteX4" fmla="*/ 120831 w 1477844"/>
                  <a:gd name="connsiteY4" fmla="*/ 385569 h 385569"/>
                  <a:gd name="connsiteX5" fmla="*/ 0 w 1477844"/>
                  <a:gd name="connsiteY5" fmla="*/ 266156 h 385569"/>
                  <a:gd name="connsiteX6" fmla="*/ 124097 w 1477844"/>
                  <a:gd name="connsiteY6" fmla="*/ 57436 h 385569"/>
                  <a:gd name="connsiteX0" fmla="*/ 124097 w 1477844"/>
                  <a:gd name="connsiteY0" fmla="*/ 57436 h 385569"/>
                  <a:gd name="connsiteX1" fmla="*/ 1267666 w 1477844"/>
                  <a:gd name="connsiteY1" fmla="*/ 73764 h 385569"/>
                  <a:gd name="connsiteX2" fmla="*/ 1464504 w 1477844"/>
                  <a:gd name="connsiteY2" fmla="*/ 302202 h 385569"/>
                  <a:gd name="connsiteX3" fmla="*/ 1146266 w 1477844"/>
                  <a:gd name="connsiteY3" fmla="*/ 285750 h 385569"/>
                  <a:gd name="connsiteX4" fmla="*/ 120831 w 1477844"/>
                  <a:gd name="connsiteY4" fmla="*/ 385569 h 385569"/>
                  <a:gd name="connsiteX5" fmla="*/ 0 w 1477844"/>
                  <a:gd name="connsiteY5" fmla="*/ 266156 h 385569"/>
                  <a:gd name="connsiteX6" fmla="*/ 124097 w 1477844"/>
                  <a:gd name="connsiteY6" fmla="*/ 57436 h 385569"/>
                  <a:gd name="connsiteX0" fmla="*/ 124097 w 1476163"/>
                  <a:gd name="connsiteY0" fmla="*/ 57436 h 385569"/>
                  <a:gd name="connsiteX1" fmla="*/ 1267666 w 1476163"/>
                  <a:gd name="connsiteY1" fmla="*/ 73764 h 385569"/>
                  <a:gd name="connsiteX2" fmla="*/ 1462674 w 1476163"/>
                  <a:gd name="connsiteY2" fmla="*/ 271712 h 385569"/>
                  <a:gd name="connsiteX3" fmla="*/ 1146266 w 1476163"/>
                  <a:gd name="connsiteY3" fmla="*/ 285750 h 385569"/>
                  <a:gd name="connsiteX4" fmla="*/ 120831 w 1476163"/>
                  <a:gd name="connsiteY4" fmla="*/ 385569 h 385569"/>
                  <a:gd name="connsiteX5" fmla="*/ 0 w 1476163"/>
                  <a:gd name="connsiteY5" fmla="*/ 266156 h 385569"/>
                  <a:gd name="connsiteX6" fmla="*/ 124097 w 1476163"/>
                  <a:gd name="connsiteY6" fmla="*/ 57436 h 385569"/>
                  <a:gd name="connsiteX0" fmla="*/ 124097 w 1462674"/>
                  <a:gd name="connsiteY0" fmla="*/ 57436 h 385569"/>
                  <a:gd name="connsiteX1" fmla="*/ 1267666 w 1462674"/>
                  <a:gd name="connsiteY1" fmla="*/ 73764 h 385569"/>
                  <a:gd name="connsiteX2" fmla="*/ 1462674 w 1462674"/>
                  <a:gd name="connsiteY2" fmla="*/ 271712 h 385569"/>
                  <a:gd name="connsiteX3" fmla="*/ 1146266 w 1462674"/>
                  <a:gd name="connsiteY3" fmla="*/ 285750 h 385569"/>
                  <a:gd name="connsiteX4" fmla="*/ 120831 w 1462674"/>
                  <a:gd name="connsiteY4" fmla="*/ 385569 h 385569"/>
                  <a:gd name="connsiteX5" fmla="*/ 0 w 1462674"/>
                  <a:gd name="connsiteY5" fmla="*/ 266156 h 385569"/>
                  <a:gd name="connsiteX6" fmla="*/ 124097 w 1462674"/>
                  <a:gd name="connsiteY6" fmla="*/ 57436 h 385569"/>
                  <a:gd name="connsiteX0" fmla="*/ 124097 w 1462674"/>
                  <a:gd name="connsiteY0" fmla="*/ 57436 h 385569"/>
                  <a:gd name="connsiteX1" fmla="*/ 1267666 w 1462674"/>
                  <a:gd name="connsiteY1" fmla="*/ 73764 h 385569"/>
                  <a:gd name="connsiteX2" fmla="*/ 1462674 w 1462674"/>
                  <a:gd name="connsiteY2" fmla="*/ 271712 h 385569"/>
                  <a:gd name="connsiteX3" fmla="*/ 1145760 w 1462674"/>
                  <a:gd name="connsiteY3" fmla="*/ 362280 h 385569"/>
                  <a:gd name="connsiteX4" fmla="*/ 120831 w 1462674"/>
                  <a:gd name="connsiteY4" fmla="*/ 385569 h 385569"/>
                  <a:gd name="connsiteX5" fmla="*/ 0 w 1462674"/>
                  <a:gd name="connsiteY5" fmla="*/ 266156 h 385569"/>
                  <a:gd name="connsiteX6" fmla="*/ 124097 w 1462674"/>
                  <a:gd name="connsiteY6" fmla="*/ 57436 h 385569"/>
                  <a:gd name="connsiteX0" fmla="*/ 124097 w 1462674"/>
                  <a:gd name="connsiteY0" fmla="*/ 57436 h 425928"/>
                  <a:gd name="connsiteX1" fmla="*/ 1267666 w 1462674"/>
                  <a:gd name="connsiteY1" fmla="*/ 73764 h 425928"/>
                  <a:gd name="connsiteX2" fmla="*/ 1462674 w 1462674"/>
                  <a:gd name="connsiteY2" fmla="*/ 271712 h 425928"/>
                  <a:gd name="connsiteX3" fmla="*/ 1145760 w 1462674"/>
                  <a:gd name="connsiteY3" fmla="*/ 362280 h 425928"/>
                  <a:gd name="connsiteX4" fmla="*/ 570012 w 1462674"/>
                  <a:gd name="connsiteY4" fmla="*/ 425928 h 425928"/>
                  <a:gd name="connsiteX5" fmla="*/ 0 w 1462674"/>
                  <a:gd name="connsiteY5" fmla="*/ 266156 h 425928"/>
                  <a:gd name="connsiteX6" fmla="*/ 124097 w 1462674"/>
                  <a:gd name="connsiteY6" fmla="*/ 57436 h 425928"/>
                  <a:gd name="connsiteX0" fmla="*/ 129260 w 1467837"/>
                  <a:gd name="connsiteY0" fmla="*/ 57436 h 425928"/>
                  <a:gd name="connsiteX1" fmla="*/ 1272829 w 1467837"/>
                  <a:gd name="connsiteY1" fmla="*/ 73764 h 425928"/>
                  <a:gd name="connsiteX2" fmla="*/ 1467837 w 1467837"/>
                  <a:gd name="connsiteY2" fmla="*/ 271712 h 425928"/>
                  <a:gd name="connsiteX3" fmla="*/ 1150923 w 1467837"/>
                  <a:gd name="connsiteY3" fmla="*/ 362280 h 425928"/>
                  <a:gd name="connsiteX4" fmla="*/ 575175 w 1467837"/>
                  <a:gd name="connsiteY4" fmla="*/ 425928 h 425928"/>
                  <a:gd name="connsiteX5" fmla="*/ 0 w 1467837"/>
                  <a:gd name="connsiteY5" fmla="*/ 248106 h 425928"/>
                  <a:gd name="connsiteX6" fmla="*/ 129260 w 1467837"/>
                  <a:gd name="connsiteY6" fmla="*/ 57436 h 425928"/>
                  <a:gd name="connsiteX0" fmla="*/ 209100 w 1547677"/>
                  <a:gd name="connsiteY0" fmla="*/ 57436 h 425928"/>
                  <a:gd name="connsiteX1" fmla="*/ 1352669 w 1547677"/>
                  <a:gd name="connsiteY1" fmla="*/ 73764 h 425928"/>
                  <a:gd name="connsiteX2" fmla="*/ 1547677 w 1547677"/>
                  <a:gd name="connsiteY2" fmla="*/ 271712 h 425928"/>
                  <a:gd name="connsiteX3" fmla="*/ 1230763 w 1547677"/>
                  <a:gd name="connsiteY3" fmla="*/ 362280 h 425928"/>
                  <a:gd name="connsiteX4" fmla="*/ 655015 w 1547677"/>
                  <a:gd name="connsiteY4" fmla="*/ 425928 h 425928"/>
                  <a:gd name="connsiteX5" fmla="*/ 79840 w 1547677"/>
                  <a:gd name="connsiteY5" fmla="*/ 248106 h 425928"/>
                  <a:gd name="connsiteX6" fmla="*/ 12194 w 1547677"/>
                  <a:gd name="connsiteY6" fmla="*/ 14436 h 425928"/>
                  <a:gd name="connsiteX7" fmla="*/ 209100 w 1547677"/>
                  <a:gd name="connsiteY7" fmla="*/ 57436 h 425928"/>
                  <a:gd name="connsiteX0" fmla="*/ 228653 w 1547677"/>
                  <a:gd name="connsiteY0" fmla="*/ 41356 h 457941"/>
                  <a:gd name="connsiteX1" fmla="*/ 1352669 w 1547677"/>
                  <a:gd name="connsiteY1" fmla="*/ 105777 h 457941"/>
                  <a:gd name="connsiteX2" fmla="*/ 1547677 w 1547677"/>
                  <a:gd name="connsiteY2" fmla="*/ 303725 h 457941"/>
                  <a:gd name="connsiteX3" fmla="*/ 1230763 w 1547677"/>
                  <a:gd name="connsiteY3" fmla="*/ 394293 h 457941"/>
                  <a:gd name="connsiteX4" fmla="*/ 655015 w 1547677"/>
                  <a:gd name="connsiteY4" fmla="*/ 457941 h 457941"/>
                  <a:gd name="connsiteX5" fmla="*/ 79840 w 1547677"/>
                  <a:gd name="connsiteY5" fmla="*/ 280119 h 457941"/>
                  <a:gd name="connsiteX6" fmla="*/ 12194 w 1547677"/>
                  <a:gd name="connsiteY6" fmla="*/ 46449 h 457941"/>
                  <a:gd name="connsiteX7" fmla="*/ 228653 w 1547677"/>
                  <a:gd name="connsiteY7" fmla="*/ 41356 h 457941"/>
                  <a:gd name="connsiteX0" fmla="*/ 228653 w 1547677"/>
                  <a:gd name="connsiteY0" fmla="*/ 7809 h 424394"/>
                  <a:gd name="connsiteX1" fmla="*/ 1352669 w 1547677"/>
                  <a:gd name="connsiteY1" fmla="*/ 72230 h 424394"/>
                  <a:gd name="connsiteX2" fmla="*/ 1547677 w 1547677"/>
                  <a:gd name="connsiteY2" fmla="*/ 270178 h 424394"/>
                  <a:gd name="connsiteX3" fmla="*/ 1230763 w 1547677"/>
                  <a:gd name="connsiteY3" fmla="*/ 360746 h 424394"/>
                  <a:gd name="connsiteX4" fmla="*/ 655015 w 1547677"/>
                  <a:gd name="connsiteY4" fmla="*/ 424394 h 424394"/>
                  <a:gd name="connsiteX5" fmla="*/ 79840 w 1547677"/>
                  <a:gd name="connsiteY5" fmla="*/ 246572 h 424394"/>
                  <a:gd name="connsiteX6" fmla="*/ 12194 w 1547677"/>
                  <a:gd name="connsiteY6" fmla="*/ 12902 h 424394"/>
                  <a:gd name="connsiteX7" fmla="*/ 228653 w 1547677"/>
                  <a:gd name="connsiteY7" fmla="*/ 7809 h 424394"/>
                  <a:gd name="connsiteX0" fmla="*/ 228653 w 1547677"/>
                  <a:gd name="connsiteY0" fmla="*/ 29722 h 446307"/>
                  <a:gd name="connsiteX1" fmla="*/ 1352669 w 1547677"/>
                  <a:gd name="connsiteY1" fmla="*/ 94143 h 446307"/>
                  <a:gd name="connsiteX2" fmla="*/ 1547677 w 1547677"/>
                  <a:gd name="connsiteY2" fmla="*/ 292091 h 446307"/>
                  <a:gd name="connsiteX3" fmla="*/ 1230763 w 1547677"/>
                  <a:gd name="connsiteY3" fmla="*/ 382659 h 446307"/>
                  <a:gd name="connsiteX4" fmla="*/ 655015 w 1547677"/>
                  <a:gd name="connsiteY4" fmla="*/ 446307 h 446307"/>
                  <a:gd name="connsiteX5" fmla="*/ 79840 w 1547677"/>
                  <a:gd name="connsiteY5" fmla="*/ 268485 h 446307"/>
                  <a:gd name="connsiteX6" fmla="*/ 12194 w 1547677"/>
                  <a:gd name="connsiteY6" fmla="*/ 34815 h 446307"/>
                  <a:gd name="connsiteX7" fmla="*/ 228653 w 1547677"/>
                  <a:gd name="connsiteY7" fmla="*/ 29722 h 446307"/>
                  <a:gd name="connsiteX0" fmla="*/ 228653 w 1547677"/>
                  <a:gd name="connsiteY0" fmla="*/ 29722 h 446307"/>
                  <a:gd name="connsiteX1" fmla="*/ 834918 w 1547677"/>
                  <a:gd name="connsiteY1" fmla="*/ 61932 h 446307"/>
                  <a:gd name="connsiteX2" fmla="*/ 1352669 w 1547677"/>
                  <a:gd name="connsiteY2" fmla="*/ 94143 h 446307"/>
                  <a:gd name="connsiteX3" fmla="*/ 1547677 w 1547677"/>
                  <a:gd name="connsiteY3" fmla="*/ 292091 h 446307"/>
                  <a:gd name="connsiteX4" fmla="*/ 1230763 w 1547677"/>
                  <a:gd name="connsiteY4" fmla="*/ 382659 h 446307"/>
                  <a:gd name="connsiteX5" fmla="*/ 655015 w 1547677"/>
                  <a:gd name="connsiteY5" fmla="*/ 446307 h 446307"/>
                  <a:gd name="connsiteX6" fmla="*/ 79840 w 1547677"/>
                  <a:gd name="connsiteY6" fmla="*/ 268485 h 446307"/>
                  <a:gd name="connsiteX7" fmla="*/ 12194 w 1547677"/>
                  <a:gd name="connsiteY7" fmla="*/ 34815 h 446307"/>
                  <a:gd name="connsiteX8" fmla="*/ 228653 w 1547677"/>
                  <a:gd name="connsiteY8" fmla="*/ 29722 h 446307"/>
                  <a:gd name="connsiteX0" fmla="*/ 228653 w 1547677"/>
                  <a:gd name="connsiteY0" fmla="*/ 29722 h 446307"/>
                  <a:gd name="connsiteX1" fmla="*/ 469038 w 1547677"/>
                  <a:gd name="connsiteY1" fmla="*/ 83894 h 446307"/>
                  <a:gd name="connsiteX2" fmla="*/ 834918 w 1547677"/>
                  <a:gd name="connsiteY2" fmla="*/ 61932 h 446307"/>
                  <a:gd name="connsiteX3" fmla="*/ 1352669 w 1547677"/>
                  <a:gd name="connsiteY3" fmla="*/ 94143 h 446307"/>
                  <a:gd name="connsiteX4" fmla="*/ 1547677 w 1547677"/>
                  <a:gd name="connsiteY4" fmla="*/ 292091 h 446307"/>
                  <a:gd name="connsiteX5" fmla="*/ 1230763 w 1547677"/>
                  <a:gd name="connsiteY5" fmla="*/ 382659 h 446307"/>
                  <a:gd name="connsiteX6" fmla="*/ 655015 w 1547677"/>
                  <a:gd name="connsiteY6" fmla="*/ 446307 h 446307"/>
                  <a:gd name="connsiteX7" fmla="*/ 79840 w 1547677"/>
                  <a:gd name="connsiteY7" fmla="*/ 268485 h 446307"/>
                  <a:gd name="connsiteX8" fmla="*/ 12194 w 1547677"/>
                  <a:gd name="connsiteY8" fmla="*/ 34815 h 446307"/>
                  <a:gd name="connsiteX9" fmla="*/ 228653 w 1547677"/>
                  <a:gd name="connsiteY9" fmla="*/ 29722 h 446307"/>
                  <a:gd name="connsiteX0" fmla="*/ 228653 w 1547677"/>
                  <a:gd name="connsiteY0" fmla="*/ 29722 h 446307"/>
                  <a:gd name="connsiteX1" fmla="*/ 469038 w 1547677"/>
                  <a:gd name="connsiteY1" fmla="*/ 83894 h 446307"/>
                  <a:gd name="connsiteX2" fmla="*/ 834918 w 1547677"/>
                  <a:gd name="connsiteY2" fmla="*/ 61932 h 446307"/>
                  <a:gd name="connsiteX3" fmla="*/ 1352669 w 1547677"/>
                  <a:gd name="connsiteY3" fmla="*/ 94143 h 446307"/>
                  <a:gd name="connsiteX4" fmla="*/ 1547677 w 1547677"/>
                  <a:gd name="connsiteY4" fmla="*/ 292091 h 446307"/>
                  <a:gd name="connsiteX5" fmla="*/ 1230763 w 1547677"/>
                  <a:gd name="connsiteY5" fmla="*/ 382659 h 446307"/>
                  <a:gd name="connsiteX6" fmla="*/ 655015 w 1547677"/>
                  <a:gd name="connsiteY6" fmla="*/ 446307 h 446307"/>
                  <a:gd name="connsiteX7" fmla="*/ 79840 w 1547677"/>
                  <a:gd name="connsiteY7" fmla="*/ 268485 h 446307"/>
                  <a:gd name="connsiteX8" fmla="*/ 12194 w 1547677"/>
                  <a:gd name="connsiteY8" fmla="*/ 34815 h 446307"/>
                  <a:gd name="connsiteX9" fmla="*/ 228653 w 1547677"/>
                  <a:gd name="connsiteY9" fmla="*/ 29722 h 446307"/>
                  <a:gd name="connsiteX0" fmla="*/ 228653 w 1547677"/>
                  <a:gd name="connsiteY0" fmla="*/ 29722 h 446307"/>
                  <a:gd name="connsiteX1" fmla="*/ 469038 w 1547677"/>
                  <a:gd name="connsiteY1" fmla="*/ 83894 h 446307"/>
                  <a:gd name="connsiteX2" fmla="*/ 834918 w 1547677"/>
                  <a:gd name="connsiteY2" fmla="*/ 61932 h 446307"/>
                  <a:gd name="connsiteX3" fmla="*/ 1352669 w 1547677"/>
                  <a:gd name="connsiteY3" fmla="*/ 94143 h 446307"/>
                  <a:gd name="connsiteX4" fmla="*/ 1547677 w 1547677"/>
                  <a:gd name="connsiteY4" fmla="*/ 292091 h 446307"/>
                  <a:gd name="connsiteX5" fmla="*/ 1230763 w 1547677"/>
                  <a:gd name="connsiteY5" fmla="*/ 382659 h 446307"/>
                  <a:gd name="connsiteX6" fmla="*/ 655015 w 1547677"/>
                  <a:gd name="connsiteY6" fmla="*/ 446307 h 446307"/>
                  <a:gd name="connsiteX7" fmla="*/ 79840 w 1547677"/>
                  <a:gd name="connsiteY7" fmla="*/ 268485 h 446307"/>
                  <a:gd name="connsiteX8" fmla="*/ 12194 w 1547677"/>
                  <a:gd name="connsiteY8" fmla="*/ 34815 h 446307"/>
                  <a:gd name="connsiteX9" fmla="*/ 228653 w 1547677"/>
                  <a:gd name="connsiteY9" fmla="*/ 29722 h 446307"/>
                  <a:gd name="connsiteX0" fmla="*/ 228653 w 1547677"/>
                  <a:gd name="connsiteY0" fmla="*/ 29722 h 446307"/>
                  <a:gd name="connsiteX1" fmla="*/ 469038 w 1547677"/>
                  <a:gd name="connsiteY1" fmla="*/ 83894 h 446307"/>
                  <a:gd name="connsiteX2" fmla="*/ 834918 w 1547677"/>
                  <a:gd name="connsiteY2" fmla="*/ 61932 h 446307"/>
                  <a:gd name="connsiteX3" fmla="*/ 1347668 w 1547677"/>
                  <a:gd name="connsiteY3" fmla="*/ 112803 h 446307"/>
                  <a:gd name="connsiteX4" fmla="*/ 1547677 w 1547677"/>
                  <a:gd name="connsiteY4" fmla="*/ 292091 h 446307"/>
                  <a:gd name="connsiteX5" fmla="*/ 1230763 w 1547677"/>
                  <a:gd name="connsiteY5" fmla="*/ 382659 h 446307"/>
                  <a:gd name="connsiteX6" fmla="*/ 655015 w 1547677"/>
                  <a:gd name="connsiteY6" fmla="*/ 446307 h 446307"/>
                  <a:gd name="connsiteX7" fmla="*/ 79840 w 1547677"/>
                  <a:gd name="connsiteY7" fmla="*/ 268485 h 446307"/>
                  <a:gd name="connsiteX8" fmla="*/ 12194 w 1547677"/>
                  <a:gd name="connsiteY8" fmla="*/ 34815 h 446307"/>
                  <a:gd name="connsiteX9" fmla="*/ 228653 w 1547677"/>
                  <a:gd name="connsiteY9" fmla="*/ 29722 h 446307"/>
                  <a:gd name="connsiteX0" fmla="*/ 228653 w 1547677"/>
                  <a:gd name="connsiteY0" fmla="*/ 29722 h 446307"/>
                  <a:gd name="connsiteX1" fmla="*/ 469038 w 1547677"/>
                  <a:gd name="connsiteY1" fmla="*/ 83894 h 446307"/>
                  <a:gd name="connsiteX2" fmla="*/ 834918 w 1547677"/>
                  <a:gd name="connsiteY2" fmla="*/ 61932 h 446307"/>
                  <a:gd name="connsiteX3" fmla="*/ 1347668 w 1547677"/>
                  <a:gd name="connsiteY3" fmla="*/ 112803 h 446307"/>
                  <a:gd name="connsiteX4" fmla="*/ 1547677 w 1547677"/>
                  <a:gd name="connsiteY4" fmla="*/ 292091 h 446307"/>
                  <a:gd name="connsiteX5" fmla="*/ 1230763 w 1547677"/>
                  <a:gd name="connsiteY5" fmla="*/ 382659 h 446307"/>
                  <a:gd name="connsiteX6" fmla="*/ 655015 w 1547677"/>
                  <a:gd name="connsiteY6" fmla="*/ 446307 h 446307"/>
                  <a:gd name="connsiteX7" fmla="*/ 79840 w 1547677"/>
                  <a:gd name="connsiteY7" fmla="*/ 268485 h 446307"/>
                  <a:gd name="connsiteX8" fmla="*/ 12194 w 1547677"/>
                  <a:gd name="connsiteY8" fmla="*/ 34815 h 446307"/>
                  <a:gd name="connsiteX9" fmla="*/ 228653 w 1547677"/>
                  <a:gd name="connsiteY9" fmla="*/ 29722 h 446307"/>
                  <a:gd name="connsiteX0" fmla="*/ 228653 w 1547677"/>
                  <a:gd name="connsiteY0" fmla="*/ 29722 h 446307"/>
                  <a:gd name="connsiteX1" fmla="*/ 469038 w 1547677"/>
                  <a:gd name="connsiteY1" fmla="*/ 83894 h 446307"/>
                  <a:gd name="connsiteX2" fmla="*/ 834918 w 1547677"/>
                  <a:gd name="connsiteY2" fmla="*/ 61932 h 446307"/>
                  <a:gd name="connsiteX3" fmla="*/ 1347668 w 1547677"/>
                  <a:gd name="connsiteY3" fmla="*/ 112803 h 446307"/>
                  <a:gd name="connsiteX4" fmla="*/ 1547677 w 1547677"/>
                  <a:gd name="connsiteY4" fmla="*/ 292091 h 446307"/>
                  <a:gd name="connsiteX5" fmla="*/ 1230763 w 1547677"/>
                  <a:gd name="connsiteY5" fmla="*/ 382659 h 446307"/>
                  <a:gd name="connsiteX6" fmla="*/ 655015 w 1547677"/>
                  <a:gd name="connsiteY6" fmla="*/ 446307 h 446307"/>
                  <a:gd name="connsiteX7" fmla="*/ 79840 w 1547677"/>
                  <a:gd name="connsiteY7" fmla="*/ 268485 h 446307"/>
                  <a:gd name="connsiteX8" fmla="*/ 12194 w 1547677"/>
                  <a:gd name="connsiteY8" fmla="*/ 34815 h 446307"/>
                  <a:gd name="connsiteX9" fmla="*/ 228653 w 1547677"/>
                  <a:gd name="connsiteY9" fmla="*/ 29722 h 446307"/>
                  <a:gd name="connsiteX0" fmla="*/ 228653 w 1547677"/>
                  <a:gd name="connsiteY0" fmla="*/ 29722 h 446307"/>
                  <a:gd name="connsiteX1" fmla="*/ 469038 w 1547677"/>
                  <a:gd name="connsiteY1" fmla="*/ 83894 h 446307"/>
                  <a:gd name="connsiteX2" fmla="*/ 834918 w 1547677"/>
                  <a:gd name="connsiteY2" fmla="*/ 61932 h 446307"/>
                  <a:gd name="connsiteX3" fmla="*/ 1347668 w 1547677"/>
                  <a:gd name="connsiteY3" fmla="*/ 112803 h 446307"/>
                  <a:gd name="connsiteX4" fmla="*/ 1547677 w 1547677"/>
                  <a:gd name="connsiteY4" fmla="*/ 292091 h 446307"/>
                  <a:gd name="connsiteX5" fmla="*/ 1230763 w 1547677"/>
                  <a:gd name="connsiteY5" fmla="*/ 382659 h 446307"/>
                  <a:gd name="connsiteX6" fmla="*/ 655015 w 1547677"/>
                  <a:gd name="connsiteY6" fmla="*/ 446307 h 446307"/>
                  <a:gd name="connsiteX7" fmla="*/ 79840 w 1547677"/>
                  <a:gd name="connsiteY7" fmla="*/ 268485 h 446307"/>
                  <a:gd name="connsiteX8" fmla="*/ 12194 w 1547677"/>
                  <a:gd name="connsiteY8" fmla="*/ 34815 h 446307"/>
                  <a:gd name="connsiteX9" fmla="*/ 228653 w 1547677"/>
                  <a:gd name="connsiteY9" fmla="*/ 29722 h 446307"/>
                  <a:gd name="connsiteX0" fmla="*/ 228653 w 1547677"/>
                  <a:gd name="connsiteY0" fmla="*/ 29722 h 446307"/>
                  <a:gd name="connsiteX1" fmla="*/ 469038 w 1547677"/>
                  <a:gd name="connsiteY1" fmla="*/ 83894 h 446307"/>
                  <a:gd name="connsiteX2" fmla="*/ 834918 w 1547677"/>
                  <a:gd name="connsiteY2" fmla="*/ 61932 h 446307"/>
                  <a:gd name="connsiteX3" fmla="*/ 1347668 w 1547677"/>
                  <a:gd name="connsiteY3" fmla="*/ 112803 h 446307"/>
                  <a:gd name="connsiteX4" fmla="*/ 1547677 w 1547677"/>
                  <a:gd name="connsiteY4" fmla="*/ 292091 h 446307"/>
                  <a:gd name="connsiteX5" fmla="*/ 1230763 w 1547677"/>
                  <a:gd name="connsiteY5" fmla="*/ 382659 h 446307"/>
                  <a:gd name="connsiteX6" fmla="*/ 655015 w 1547677"/>
                  <a:gd name="connsiteY6" fmla="*/ 446307 h 446307"/>
                  <a:gd name="connsiteX7" fmla="*/ 79840 w 1547677"/>
                  <a:gd name="connsiteY7" fmla="*/ 268485 h 446307"/>
                  <a:gd name="connsiteX8" fmla="*/ 12194 w 1547677"/>
                  <a:gd name="connsiteY8" fmla="*/ 34815 h 446307"/>
                  <a:gd name="connsiteX9" fmla="*/ 228653 w 1547677"/>
                  <a:gd name="connsiteY9" fmla="*/ 29722 h 446307"/>
                  <a:gd name="connsiteX0" fmla="*/ 228653 w 1547677"/>
                  <a:gd name="connsiteY0" fmla="*/ 29722 h 447182"/>
                  <a:gd name="connsiteX1" fmla="*/ 469038 w 1547677"/>
                  <a:gd name="connsiteY1" fmla="*/ 83894 h 447182"/>
                  <a:gd name="connsiteX2" fmla="*/ 834918 w 1547677"/>
                  <a:gd name="connsiteY2" fmla="*/ 61932 h 447182"/>
                  <a:gd name="connsiteX3" fmla="*/ 1347668 w 1547677"/>
                  <a:gd name="connsiteY3" fmla="*/ 112803 h 447182"/>
                  <a:gd name="connsiteX4" fmla="*/ 1547677 w 1547677"/>
                  <a:gd name="connsiteY4" fmla="*/ 292091 h 447182"/>
                  <a:gd name="connsiteX5" fmla="*/ 1230763 w 1547677"/>
                  <a:gd name="connsiteY5" fmla="*/ 382659 h 447182"/>
                  <a:gd name="connsiteX6" fmla="*/ 655015 w 1547677"/>
                  <a:gd name="connsiteY6" fmla="*/ 446307 h 447182"/>
                  <a:gd name="connsiteX7" fmla="*/ 79840 w 1547677"/>
                  <a:gd name="connsiteY7" fmla="*/ 268485 h 447182"/>
                  <a:gd name="connsiteX8" fmla="*/ 12194 w 1547677"/>
                  <a:gd name="connsiteY8" fmla="*/ 34815 h 447182"/>
                  <a:gd name="connsiteX9" fmla="*/ 228653 w 1547677"/>
                  <a:gd name="connsiteY9" fmla="*/ 29722 h 44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7677" h="447182">
                    <a:moveTo>
                      <a:pt x="228653" y="29722"/>
                    </a:moveTo>
                    <a:cubicBezTo>
                      <a:pt x="304099" y="32080"/>
                      <a:pt x="316675" y="57593"/>
                      <a:pt x="469038" y="83894"/>
                    </a:cubicBezTo>
                    <a:cubicBezTo>
                      <a:pt x="607768" y="101067"/>
                      <a:pt x="712958" y="69253"/>
                      <a:pt x="834918" y="61932"/>
                    </a:cubicBezTo>
                    <a:cubicBezTo>
                      <a:pt x="1022254" y="72669"/>
                      <a:pt x="1187243" y="57733"/>
                      <a:pt x="1347668" y="112803"/>
                    </a:cubicBezTo>
                    <a:cubicBezTo>
                      <a:pt x="1494760" y="152670"/>
                      <a:pt x="1546836" y="200325"/>
                      <a:pt x="1547677" y="292091"/>
                    </a:cubicBezTo>
                    <a:cubicBezTo>
                      <a:pt x="1523580" y="402603"/>
                      <a:pt x="1311507" y="383275"/>
                      <a:pt x="1230763" y="382659"/>
                    </a:cubicBezTo>
                    <a:cubicBezTo>
                      <a:pt x="892217" y="382187"/>
                      <a:pt x="795956" y="439361"/>
                      <a:pt x="655015" y="446307"/>
                    </a:cubicBezTo>
                    <a:cubicBezTo>
                      <a:pt x="573539" y="455493"/>
                      <a:pt x="131003" y="392109"/>
                      <a:pt x="79840" y="268485"/>
                    </a:cubicBezTo>
                    <a:cubicBezTo>
                      <a:pt x="-10869" y="221527"/>
                      <a:pt x="-9349" y="66593"/>
                      <a:pt x="12194" y="34815"/>
                    </a:cubicBezTo>
                    <a:cubicBezTo>
                      <a:pt x="33737" y="3037"/>
                      <a:pt x="58662" y="-21962"/>
                      <a:pt x="228653" y="29722"/>
                    </a:cubicBezTo>
                    <a:close/>
                  </a:path>
                </a:pathLst>
              </a:custGeom>
              <a:solidFill>
                <a:schemeClr val="bg2">
                  <a:lumMod val="60000"/>
                  <a:lumOff val="40000"/>
                </a:schemeClr>
              </a:solidFill>
            </p:spPr>
            <p:txBody>
              <a:bodyPr wrap="square" lIns="0" tIns="0" rIns="0" bIns="0" rtlCol="0" anchor="ctr">
                <a:noAutofit/>
              </a:bodyPr>
              <a:lstStyle/>
              <a:p>
                <a:pPr algn="l"/>
                <a:endParaRPr lang="en-US" dirty="0">
                  <a:latin typeface="+mn-lt"/>
                </a:endParaRPr>
              </a:p>
            </p:txBody>
          </p:sp>
          <p:sp>
            <p:nvSpPr>
              <p:cNvPr id="134" name="Rectangle 4">
                <a:extLst>
                  <a:ext uri="{FF2B5EF4-FFF2-40B4-BE49-F238E27FC236}">
                    <a16:creationId xmlns:a16="http://schemas.microsoft.com/office/drawing/2014/main" id="{546647D6-CB9E-2C48-BB1C-18338F5A486B}"/>
                  </a:ext>
                </a:extLst>
              </p:cNvPr>
              <p:cNvSpPr/>
              <p:nvPr/>
            </p:nvSpPr>
            <p:spPr>
              <a:xfrm>
                <a:off x="5904411" y="3845378"/>
                <a:ext cx="1433467" cy="410682"/>
              </a:xfrm>
              <a:custGeom>
                <a:avLst/>
                <a:gdLst>
                  <a:gd name="connsiteX0" fmla="*/ 0 w 1411357"/>
                  <a:gd name="connsiteY0" fmla="*/ 0 h 337931"/>
                  <a:gd name="connsiteX1" fmla="*/ 1411357 w 1411357"/>
                  <a:gd name="connsiteY1" fmla="*/ 0 h 337931"/>
                  <a:gd name="connsiteX2" fmla="*/ 1411357 w 1411357"/>
                  <a:gd name="connsiteY2" fmla="*/ 337931 h 337931"/>
                  <a:gd name="connsiteX3" fmla="*/ 0 w 1411357"/>
                  <a:gd name="connsiteY3" fmla="*/ 337931 h 337931"/>
                  <a:gd name="connsiteX4" fmla="*/ 0 w 1411357"/>
                  <a:gd name="connsiteY4" fmla="*/ 0 h 337931"/>
                  <a:gd name="connsiteX0" fmla="*/ 0 w 1437483"/>
                  <a:gd name="connsiteY0" fmla="*/ 88175 h 337931"/>
                  <a:gd name="connsiteX1" fmla="*/ 1437483 w 1437483"/>
                  <a:gd name="connsiteY1" fmla="*/ 0 h 337931"/>
                  <a:gd name="connsiteX2" fmla="*/ 1437483 w 1437483"/>
                  <a:gd name="connsiteY2" fmla="*/ 337931 h 337931"/>
                  <a:gd name="connsiteX3" fmla="*/ 26126 w 1437483"/>
                  <a:gd name="connsiteY3" fmla="*/ 337931 h 337931"/>
                  <a:gd name="connsiteX4" fmla="*/ 0 w 1437483"/>
                  <a:gd name="connsiteY4" fmla="*/ 88175 h 337931"/>
                  <a:gd name="connsiteX0" fmla="*/ 0 w 1437483"/>
                  <a:gd name="connsiteY0" fmla="*/ 129835 h 379591"/>
                  <a:gd name="connsiteX1" fmla="*/ 1437483 w 1437483"/>
                  <a:gd name="connsiteY1" fmla="*/ 41660 h 379591"/>
                  <a:gd name="connsiteX2" fmla="*/ 1437483 w 1437483"/>
                  <a:gd name="connsiteY2" fmla="*/ 379591 h 379591"/>
                  <a:gd name="connsiteX3" fmla="*/ 26126 w 1437483"/>
                  <a:gd name="connsiteY3" fmla="*/ 379591 h 379591"/>
                  <a:gd name="connsiteX4" fmla="*/ 0 w 1437483"/>
                  <a:gd name="connsiteY4" fmla="*/ 129835 h 379591"/>
                  <a:gd name="connsiteX0" fmla="*/ 0 w 1437483"/>
                  <a:gd name="connsiteY0" fmla="*/ 86836 h 336592"/>
                  <a:gd name="connsiteX1" fmla="*/ 1300323 w 1437483"/>
                  <a:gd name="connsiteY1" fmla="*/ 175009 h 336592"/>
                  <a:gd name="connsiteX2" fmla="*/ 1437483 w 1437483"/>
                  <a:gd name="connsiteY2" fmla="*/ 336592 h 336592"/>
                  <a:gd name="connsiteX3" fmla="*/ 26126 w 1437483"/>
                  <a:gd name="connsiteY3" fmla="*/ 336592 h 336592"/>
                  <a:gd name="connsiteX4" fmla="*/ 0 w 1437483"/>
                  <a:gd name="connsiteY4" fmla="*/ 86836 h 336592"/>
                  <a:gd name="connsiteX0" fmla="*/ 0 w 1437483"/>
                  <a:gd name="connsiteY0" fmla="*/ 90151 h 339907"/>
                  <a:gd name="connsiteX1" fmla="*/ 1395029 w 1437483"/>
                  <a:gd name="connsiteY1" fmla="*/ 158730 h 339907"/>
                  <a:gd name="connsiteX2" fmla="*/ 1437483 w 1437483"/>
                  <a:gd name="connsiteY2" fmla="*/ 339907 h 339907"/>
                  <a:gd name="connsiteX3" fmla="*/ 26126 w 1437483"/>
                  <a:gd name="connsiteY3" fmla="*/ 339907 h 339907"/>
                  <a:gd name="connsiteX4" fmla="*/ 0 w 1437483"/>
                  <a:gd name="connsiteY4" fmla="*/ 90151 h 339907"/>
                  <a:gd name="connsiteX0" fmla="*/ 0 w 1437483"/>
                  <a:gd name="connsiteY0" fmla="*/ 110701 h 360457"/>
                  <a:gd name="connsiteX1" fmla="*/ 1395029 w 1437483"/>
                  <a:gd name="connsiteY1" fmla="*/ 179280 h 360457"/>
                  <a:gd name="connsiteX2" fmla="*/ 1437483 w 1437483"/>
                  <a:gd name="connsiteY2" fmla="*/ 360457 h 360457"/>
                  <a:gd name="connsiteX3" fmla="*/ 26126 w 1437483"/>
                  <a:gd name="connsiteY3" fmla="*/ 360457 h 360457"/>
                  <a:gd name="connsiteX4" fmla="*/ 0 w 1437483"/>
                  <a:gd name="connsiteY4" fmla="*/ 110701 h 360457"/>
                  <a:gd name="connsiteX0" fmla="*/ 0 w 1437483"/>
                  <a:gd name="connsiteY0" fmla="*/ 150871 h 400627"/>
                  <a:gd name="connsiteX1" fmla="*/ 1303589 w 1437483"/>
                  <a:gd name="connsiteY1" fmla="*/ 98619 h 400627"/>
                  <a:gd name="connsiteX2" fmla="*/ 1437483 w 1437483"/>
                  <a:gd name="connsiteY2" fmla="*/ 400627 h 400627"/>
                  <a:gd name="connsiteX3" fmla="*/ 26126 w 1437483"/>
                  <a:gd name="connsiteY3" fmla="*/ 400627 h 400627"/>
                  <a:gd name="connsiteX4" fmla="*/ 0 w 1437483"/>
                  <a:gd name="connsiteY4" fmla="*/ 150871 h 400627"/>
                  <a:gd name="connsiteX0" fmla="*/ 0 w 1437483"/>
                  <a:gd name="connsiteY0" fmla="*/ 144368 h 394124"/>
                  <a:gd name="connsiteX1" fmla="*/ 1303589 w 1437483"/>
                  <a:gd name="connsiteY1" fmla="*/ 92116 h 394124"/>
                  <a:gd name="connsiteX2" fmla="*/ 1437483 w 1437483"/>
                  <a:gd name="connsiteY2" fmla="*/ 394124 h 394124"/>
                  <a:gd name="connsiteX3" fmla="*/ 26126 w 1437483"/>
                  <a:gd name="connsiteY3" fmla="*/ 394124 h 394124"/>
                  <a:gd name="connsiteX4" fmla="*/ 0 w 1437483"/>
                  <a:gd name="connsiteY4" fmla="*/ 144368 h 394124"/>
                  <a:gd name="connsiteX0" fmla="*/ 0 w 1437483"/>
                  <a:gd name="connsiteY0" fmla="*/ 144368 h 394124"/>
                  <a:gd name="connsiteX1" fmla="*/ 1303589 w 1437483"/>
                  <a:gd name="connsiteY1" fmla="*/ 92116 h 394124"/>
                  <a:gd name="connsiteX2" fmla="*/ 1437483 w 1437483"/>
                  <a:gd name="connsiteY2" fmla="*/ 394124 h 394124"/>
                  <a:gd name="connsiteX3" fmla="*/ 1143000 w 1437483"/>
                  <a:gd name="connsiteY3" fmla="*/ 225725 h 394124"/>
                  <a:gd name="connsiteX4" fmla="*/ 26126 w 1437483"/>
                  <a:gd name="connsiteY4" fmla="*/ 394124 h 394124"/>
                  <a:gd name="connsiteX5" fmla="*/ 0 w 1437483"/>
                  <a:gd name="connsiteY5" fmla="*/ 144368 h 394124"/>
                  <a:gd name="connsiteX0" fmla="*/ 13063 w 1450546"/>
                  <a:gd name="connsiteY0" fmla="*/ 144368 h 394124"/>
                  <a:gd name="connsiteX1" fmla="*/ 1316652 w 1450546"/>
                  <a:gd name="connsiteY1" fmla="*/ 92116 h 394124"/>
                  <a:gd name="connsiteX2" fmla="*/ 1450546 w 1450546"/>
                  <a:gd name="connsiteY2" fmla="*/ 394124 h 394124"/>
                  <a:gd name="connsiteX3" fmla="*/ 1156063 w 1450546"/>
                  <a:gd name="connsiteY3" fmla="*/ 225725 h 394124"/>
                  <a:gd name="connsiteX4" fmla="*/ 39189 w 1450546"/>
                  <a:gd name="connsiteY4" fmla="*/ 394124 h 394124"/>
                  <a:gd name="connsiteX5" fmla="*/ 0 w 1450546"/>
                  <a:gd name="connsiteY5" fmla="*/ 261648 h 394124"/>
                  <a:gd name="connsiteX6" fmla="*/ 13063 w 1450546"/>
                  <a:gd name="connsiteY6" fmla="*/ 144368 h 394124"/>
                  <a:gd name="connsiteX0" fmla="*/ 13063 w 1450546"/>
                  <a:gd name="connsiteY0" fmla="*/ 144368 h 394124"/>
                  <a:gd name="connsiteX1" fmla="*/ 1316652 w 1450546"/>
                  <a:gd name="connsiteY1" fmla="*/ 92116 h 394124"/>
                  <a:gd name="connsiteX2" fmla="*/ 1450546 w 1450546"/>
                  <a:gd name="connsiteY2" fmla="*/ 394124 h 394124"/>
                  <a:gd name="connsiteX3" fmla="*/ 1156063 w 1450546"/>
                  <a:gd name="connsiteY3" fmla="*/ 225725 h 394124"/>
                  <a:gd name="connsiteX4" fmla="*/ 120831 w 1450546"/>
                  <a:gd name="connsiteY4" fmla="*/ 381061 h 394124"/>
                  <a:gd name="connsiteX5" fmla="*/ 0 w 1450546"/>
                  <a:gd name="connsiteY5" fmla="*/ 261648 h 394124"/>
                  <a:gd name="connsiteX6" fmla="*/ 13063 w 1450546"/>
                  <a:gd name="connsiteY6" fmla="*/ 144368 h 394124"/>
                  <a:gd name="connsiteX0" fmla="*/ 13063 w 1450546"/>
                  <a:gd name="connsiteY0" fmla="*/ 144368 h 394124"/>
                  <a:gd name="connsiteX1" fmla="*/ 1316652 w 1450546"/>
                  <a:gd name="connsiteY1" fmla="*/ 92116 h 394124"/>
                  <a:gd name="connsiteX2" fmla="*/ 1450546 w 1450546"/>
                  <a:gd name="connsiteY2" fmla="*/ 394124 h 394124"/>
                  <a:gd name="connsiteX3" fmla="*/ 1156063 w 1450546"/>
                  <a:gd name="connsiteY3" fmla="*/ 225725 h 394124"/>
                  <a:gd name="connsiteX4" fmla="*/ 120831 w 1450546"/>
                  <a:gd name="connsiteY4" fmla="*/ 381061 h 394124"/>
                  <a:gd name="connsiteX5" fmla="*/ 0 w 1450546"/>
                  <a:gd name="connsiteY5" fmla="*/ 261648 h 394124"/>
                  <a:gd name="connsiteX6" fmla="*/ 13063 w 1450546"/>
                  <a:gd name="connsiteY6" fmla="*/ 144368 h 394124"/>
                  <a:gd name="connsiteX0" fmla="*/ 13063 w 1450546"/>
                  <a:gd name="connsiteY0" fmla="*/ 144368 h 394124"/>
                  <a:gd name="connsiteX1" fmla="*/ 1316652 w 1450546"/>
                  <a:gd name="connsiteY1" fmla="*/ 92116 h 394124"/>
                  <a:gd name="connsiteX2" fmla="*/ 1450546 w 1450546"/>
                  <a:gd name="connsiteY2" fmla="*/ 394124 h 394124"/>
                  <a:gd name="connsiteX3" fmla="*/ 1146266 w 1450546"/>
                  <a:gd name="connsiteY3" fmla="*/ 281242 h 394124"/>
                  <a:gd name="connsiteX4" fmla="*/ 120831 w 1450546"/>
                  <a:gd name="connsiteY4" fmla="*/ 381061 h 394124"/>
                  <a:gd name="connsiteX5" fmla="*/ 0 w 1450546"/>
                  <a:gd name="connsiteY5" fmla="*/ 261648 h 394124"/>
                  <a:gd name="connsiteX6" fmla="*/ 13063 w 1450546"/>
                  <a:gd name="connsiteY6" fmla="*/ 144368 h 394124"/>
                  <a:gd name="connsiteX0" fmla="*/ 13063 w 1450546"/>
                  <a:gd name="connsiteY0" fmla="*/ 144368 h 394124"/>
                  <a:gd name="connsiteX1" fmla="*/ 1316652 w 1450546"/>
                  <a:gd name="connsiteY1" fmla="*/ 92116 h 394124"/>
                  <a:gd name="connsiteX2" fmla="*/ 1450546 w 1450546"/>
                  <a:gd name="connsiteY2" fmla="*/ 394124 h 394124"/>
                  <a:gd name="connsiteX3" fmla="*/ 1146266 w 1450546"/>
                  <a:gd name="connsiteY3" fmla="*/ 281242 h 394124"/>
                  <a:gd name="connsiteX4" fmla="*/ 120831 w 1450546"/>
                  <a:gd name="connsiteY4" fmla="*/ 381061 h 394124"/>
                  <a:gd name="connsiteX5" fmla="*/ 0 w 1450546"/>
                  <a:gd name="connsiteY5" fmla="*/ 261648 h 394124"/>
                  <a:gd name="connsiteX6" fmla="*/ 13063 w 1450546"/>
                  <a:gd name="connsiteY6" fmla="*/ 144368 h 394124"/>
                  <a:gd name="connsiteX0" fmla="*/ 13063 w 1385232"/>
                  <a:gd name="connsiteY0" fmla="*/ 144368 h 413719"/>
                  <a:gd name="connsiteX1" fmla="*/ 1316652 w 1385232"/>
                  <a:gd name="connsiteY1" fmla="*/ 92116 h 413719"/>
                  <a:gd name="connsiteX2" fmla="*/ 1385232 w 1385232"/>
                  <a:gd name="connsiteY2" fmla="*/ 413719 h 413719"/>
                  <a:gd name="connsiteX3" fmla="*/ 1146266 w 1385232"/>
                  <a:gd name="connsiteY3" fmla="*/ 281242 h 413719"/>
                  <a:gd name="connsiteX4" fmla="*/ 120831 w 1385232"/>
                  <a:gd name="connsiteY4" fmla="*/ 381061 h 413719"/>
                  <a:gd name="connsiteX5" fmla="*/ 0 w 1385232"/>
                  <a:gd name="connsiteY5" fmla="*/ 261648 h 413719"/>
                  <a:gd name="connsiteX6" fmla="*/ 13063 w 1385232"/>
                  <a:gd name="connsiteY6" fmla="*/ 144368 h 413719"/>
                  <a:gd name="connsiteX0" fmla="*/ 13063 w 1385232"/>
                  <a:gd name="connsiteY0" fmla="*/ 144368 h 413904"/>
                  <a:gd name="connsiteX1" fmla="*/ 1316652 w 1385232"/>
                  <a:gd name="connsiteY1" fmla="*/ 92116 h 413904"/>
                  <a:gd name="connsiteX2" fmla="*/ 1385232 w 1385232"/>
                  <a:gd name="connsiteY2" fmla="*/ 413719 h 413904"/>
                  <a:gd name="connsiteX3" fmla="*/ 1146266 w 1385232"/>
                  <a:gd name="connsiteY3" fmla="*/ 281242 h 413904"/>
                  <a:gd name="connsiteX4" fmla="*/ 120831 w 1385232"/>
                  <a:gd name="connsiteY4" fmla="*/ 381061 h 413904"/>
                  <a:gd name="connsiteX5" fmla="*/ 0 w 1385232"/>
                  <a:gd name="connsiteY5" fmla="*/ 261648 h 413904"/>
                  <a:gd name="connsiteX6" fmla="*/ 13063 w 1385232"/>
                  <a:gd name="connsiteY6" fmla="*/ 144368 h 413904"/>
                  <a:gd name="connsiteX0" fmla="*/ 13063 w 1424596"/>
                  <a:gd name="connsiteY0" fmla="*/ 144368 h 413904"/>
                  <a:gd name="connsiteX1" fmla="*/ 1316652 w 1424596"/>
                  <a:gd name="connsiteY1" fmla="*/ 92116 h 413904"/>
                  <a:gd name="connsiteX2" fmla="*/ 1385232 w 1424596"/>
                  <a:gd name="connsiteY2" fmla="*/ 413719 h 413904"/>
                  <a:gd name="connsiteX3" fmla="*/ 1146266 w 1424596"/>
                  <a:gd name="connsiteY3" fmla="*/ 281242 h 413904"/>
                  <a:gd name="connsiteX4" fmla="*/ 120831 w 1424596"/>
                  <a:gd name="connsiteY4" fmla="*/ 381061 h 413904"/>
                  <a:gd name="connsiteX5" fmla="*/ 0 w 1424596"/>
                  <a:gd name="connsiteY5" fmla="*/ 261648 h 413904"/>
                  <a:gd name="connsiteX6" fmla="*/ 13063 w 1424596"/>
                  <a:gd name="connsiteY6" fmla="*/ 144368 h 413904"/>
                  <a:gd name="connsiteX0" fmla="*/ 13063 w 1437853"/>
                  <a:gd name="connsiteY0" fmla="*/ 144368 h 413904"/>
                  <a:gd name="connsiteX1" fmla="*/ 1316652 w 1437853"/>
                  <a:gd name="connsiteY1" fmla="*/ 92116 h 413904"/>
                  <a:gd name="connsiteX2" fmla="*/ 1385232 w 1437853"/>
                  <a:gd name="connsiteY2" fmla="*/ 413719 h 413904"/>
                  <a:gd name="connsiteX3" fmla="*/ 1146266 w 1437853"/>
                  <a:gd name="connsiteY3" fmla="*/ 281242 h 413904"/>
                  <a:gd name="connsiteX4" fmla="*/ 120831 w 1437853"/>
                  <a:gd name="connsiteY4" fmla="*/ 381061 h 413904"/>
                  <a:gd name="connsiteX5" fmla="*/ 0 w 1437853"/>
                  <a:gd name="connsiteY5" fmla="*/ 261648 h 413904"/>
                  <a:gd name="connsiteX6" fmla="*/ 13063 w 1437853"/>
                  <a:gd name="connsiteY6" fmla="*/ 144368 h 413904"/>
                  <a:gd name="connsiteX0" fmla="*/ 13063 w 1437853"/>
                  <a:gd name="connsiteY0" fmla="*/ 151981 h 421517"/>
                  <a:gd name="connsiteX1" fmla="*/ 1316652 w 1437853"/>
                  <a:gd name="connsiteY1" fmla="*/ 99729 h 421517"/>
                  <a:gd name="connsiteX2" fmla="*/ 1385232 w 1437853"/>
                  <a:gd name="connsiteY2" fmla="*/ 421332 h 421517"/>
                  <a:gd name="connsiteX3" fmla="*/ 1146266 w 1437853"/>
                  <a:gd name="connsiteY3" fmla="*/ 288855 h 421517"/>
                  <a:gd name="connsiteX4" fmla="*/ 120831 w 1437853"/>
                  <a:gd name="connsiteY4" fmla="*/ 388674 h 421517"/>
                  <a:gd name="connsiteX5" fmla="*/ 0 w 1437853"/>
                  <a:gd name="connsiteY5" fmla="*/ 269261 h 421517"/>
                  <a:gd name="connsiteX6" fmla="*/ 13063 w 1437853"/>
                  <a:gd name="connsiteY6" fmla="*/ 151981 h 421517"/>
                  <a:gd name="connsiteX0" fmla="*/ 13063 w 1427197"/>
                  <a:gd name="connsiteY0" fmla="*/ 162516 h 432052"/>
                  <a:gd name="connsiteX1" fmla="*/ 1267666 w 1427197"/>
                  <a:gd name="connsiteY1" fmla="*/ 87404 h 432052"/>
                  <a:gd name="connsiteX2" fmla="*/ 1385232 w 1427197"/>
                  <a:gd name="connsiteY2" fmla="*/ 431867 h 432052"/>
                  <a:gd name="connsiteX3" fmla="*/ 1146266 w 1427197"/>
                  <a:gd name="connsiteY3" fmla="*/ 299390 h 432052"/>
                  <a:gd name="connsiteX4" fmla="*/ 120831 w 1427197"/>
                  <a:gd name="connsiteY4" fmla="*/ 399209 h 432052"/>
                  <a:gd name="connsiteX5" fmla="*/ 0 w 1427197"/>
                  <a:gd name="connsiteY5" fmla="*/ 279796 h 432052"/>
                  <a:gd name="connsiteX6" fmla="*/ 13063 w 1427197"/>
                  <a:gd name="connsiteY6" fmla="*/ 162516 h 432052"/>
                  <a:gd name="connsiteX0" fmla="*/ 13063 w 1435453"/>
                  <a:gd name="connsiteY0" fmla="*/ 162516 h 432052"/>
                  <a:gd name="connsiteX1" fmla="*/ 1267666 w 1435453"/>
                  <a:gd name="connsiteY1" fmla="*/ 87404 h 432052"/>
                  <a:gd name="connsiteX2" fmla="*/ 1385232 w 1435453"/>
                  <a:gd name="connsiteY2" fmla="*/ 431867 h 432052"/>
                  <a:gd name="connsiteX3" fmla="*/ 1146266 w 1435453"/>
                  <a:gd name="connsiteY3" fmla="*/ 299390 h 432052"/>
                  <a:gd name="connsiteX4" fmla="*/ 120831 w 1435453"/>
                  <a:gd name="connsiteY4" fmla="*/ 399209 h 432052"/>
                  <a:gd name="connsiteX5" fmla="*/ 0 w 1435453"/>
                  <a:gd name="connsiteY5" fmla="*/ 279796 h 432052"/>
                  <a:gd name="connsiteX6" fmla="*/ 13063 w 1435453"/>
                  <a:gd name="connsiteY6" fmla="*/ 162516 h 432052"/>
                  <a:gd name="connsiteX0" fmla="*/ 42454 w 1435453"/>
                  <a:gd name="connsiteY0" fmla="*/ 146441 h 451900"/>
                  <a:gd name="connsiteX1" fmla="*/ 1267666 w 1435453"/>
                  <a:gd name="connsiteY1" fmla="*/ 107252 h 451900"/>
                  <a:gd name="connsiteX2" fmla="*/ 1385232 w 1435453"/>
                  <a:gd name="connsiteY2" fmla="*/ 451715 h 451900"/>
                  <a:gd name="connsiteX3" fmla="*/ 1146266 w 1435453"/>
                  <a:gd name="connsiteY3" fmla="*/ 319238 h 451900"/>
                  <a:gd name="connsiteX4" fmla="*/ 120831 w 1435453"/>
                  <a:gd name="connsiteY4" fmla="*/ 419057 h 451900"/>
                  <a:gd name="connsiteX5" fmla="*/ 0 w 1435453"/>
                  <a:gd name="connsiteY5" fmla="*/ 299644 h 451900"/>
                  <a:gd name="connsiteX6" fmla="*/ 42454 w 1435453"/>
                  <a:gd name="connsiteY6" fmla="*/ 146441 h 451900"/>
                  <a:gd name="connsiteX0" fmla="*/ 42454 w 1435453"/>
                  <a:gd name="connsiteY0" fmla="*/ 111447 h 416906"/>
                  <a:gd name="connsiteX1" fmla="*/ 1267666 w 1435453"/>
                  <a:gd name="connsiteY1" fmla="*/ 72258 h 416906"/>
                  <a:gd name="connsiteX2" fmla="*/ 1385232 w 1435453"/>
                  <a:gd name="connsiteY2" fmla="*/ 416721 h 416906"/>
                  <a:gd name="connsiteX3" fmla="*/ 1146266 w 1435453"/>
                  <a:gd name="connsiteY3" fmla="*/ 284244 h 416906"/>
                  <a:gd name="connsiteX4" fmla="*/ 120831 w 1435453"/>
                  <a:gd name="connsiteY4" fmla="*/ 384063 h 416906"/>
                  <a:gd name="connsiteX5" fmla="*/ 0 w 1435453"/>
                  <a:gd name="connsiteY5" fmla="*/ 264650 h 416906"/>
                  <a:gd name="connsiteX6" fmla="*/ 42454 w 1435453"/>
                  <a:gd name="connsiteY6" fmla="*/ 111447 h 416906"/>
                  <a:gd name="connsiteX0" fmla="*/ 124097 w 1435453"/>
                  <a:gd name="connsiteY0" fmla="*/ 87834 h 448810"/>
                  <a:gd name="connsiteX1" fmla="*/ 1267666 w 1435453"/>
                  <a:gd name="connsiteY1" fmla="*/ 104162 h 448810"/>
                  <a:gd name="connsiteX2" fmla="*/ 1385232 w 1435453"/>
                  <a:gd name="connsiteY2" fmla="*/ 448625 h 448810"/>
                  <a:gd name="connsiteX3" fmla="*/ 1146266 w 1435453"/>
                  <a:gd name="connsiteY3" fmla="*/ 316148 h 448810"/>
                  <a:gd name="connsiteX4" fmla="*/ 120831 w 1435453"/>
                  <a:gd name="connsiteY4" fmla="*/ 415967 h 448810"/>
                  <a:gd name="connsiteX5" fmla="*/ 0 w 1435453"/>
                  <a:gd name="connsiteY5" fmla="*/ 296554 h 448810"/>
                  <a:gd name="connsiteX6" fmla="*/ 124097 w 1435453"/>
                  <a:gd name="connsiteY6" fmla="*/ 87834 h 448810"/>
                  <a:gd name="connsiteX0" fmla="*/ 124097 w 1435453"/>
                  <a:gd name="connsiteY0" fmla="*/ 57436 h 418412"/>
                  <a:gd name="connsiteX1" fmla="*/ 1267666 w 1435453"/>
                  <a:gd name="connsiteY1" fmla="*/ 73764 h 418412"/>
                  <a:gd name="connsiteX2" fmla="*/ 1385232 w 1435453"/>
                  <a:gd name="connsiteY2" fmla="*/ 418227 h 418412"/>
                  <a:gd name="connsiteX3" fmla="*/ 1146266 w 1435453"/>
                  <a:gd name="connsiteY3" fmla="*/ 285750 h 418412"/>
                  <a:gd name="connsiteX4" fmla="*/ 120831 w 1435453"/>
                  <a:gd name="connsiteY4" fmla="*/ 385569 h 418412"/>
                  <a:gd name="connsiteX5" fmla="*/ 0 w 1435453"/>
                  <a:gd name="connsiteY5" fmla="*/ 266156 h 418412"/>
                  <a:gd name="connsiteX6" fmla="*/ 124097 w 1435453"/>
                  <a:gd name="connsiteY6" fmla="*/ 57436 h 418412"/>
                  <a:gd name="connsiteX0" fmla="*/ 124097 w 1435453"/>
                  <a:gd name="connsiteY0" fmla="*/ 57436 h 418412"/>
                  <a:gd name="connsiteX1" fmla="*/ 1267666 w 1435453"/>
                  <a:gd name="connsiteY1" fmla="*/ 73764 h 418412"/>
                  <a:gd name="connsiteX2" fmla="*/ 1385232 w 1435453"/>
                  <a:gd name="connsiteY2" fmla="*/ 418227 h 418412"/>
                  <a:gd name="connsiteX3" fmla="*/ 1146266 w 1435453"/>
                  <a:gd name="connsiteY3" fmla="*/ 285750 h 418412"/>
                  <a:gd name="connsiteX4" fmla="*/ 120831 w 1435453"/>
                  <a:gd name="connsiteY4" fmla="*/ 385569 h 418412"/>
                  <a:gd name="connsiteX5" fmla="*/ 0 w 1435453"/>
                  <a:gd name="connsiteY5" fmla="*/ 266156 h 418412"/>
                  <a:gd name="connsiteX6" fmla="*/ 124097 w 1435453"/>
                  <a:gd name="connsiteY6" fmla="*/ 57436 h 418412"/>
                  <a:gd name="connsiteX0" fmla="*/ 124097 w 1435453"/>
                  <a:gd name="connsiteY0" fmla="*/ 57436 h 418412"/>
                  <a:gd name="connsiteX1" fmla="*/ 1267666 w 1435453"/>
                  <a:gd name="connsiteY1" fmla="*/ 73764 h 418412"/>
                  <a:gd name="connsiteX2" fmla="*/ 1385232 w 1435453"/>
                  <a:gd name="connsiteY2" fmla="*/ 418227 h 418412"/>
                  <a:gd name="connsiteX3" fmla="*/ 1146266 w 1435453"/>
                  <a:gd name="connsiteY3" fmla="*/ 285750 h 418412"/>
                  <a:gd name="connsiteX4" fmla="*/ 120831 w 1435453"/>
                  <a:gd name="connsiteY4" fmla="*/ 385569 h 418412"/>
                  <a:gd name="connsiteX5" fmla="*/ 0 w 1435453"/>
                  <a:gd name="connsiteY5" fmla="*/ 266156 h 418412"/>
                  <a:gd name="connsiteX6" fmla="*/ 124097 w 1435453"/>
                  <a:gd name="connsiteY6" fmla="*/ 57436 h 418412"/>
                  <a:gd name="connsiteX0" fmla="*/ 124097 w 1435453"/>
                  <a:gd name="connsiteY0" fmla="*/ 57436 h 418412"/>
                  <a:gd name="connsiteX1" fmla="*/ 1267666 w 1435453"/>
                  <a:gd name="connsiteY1" fmla="*/ 73764 h 418412"/>
                  <a:gd name="connsiteX2" fmla="*/ 1385232 w 1435453"/>
                  <a:gd name="connsiteY2" fmla="*/ 418227 h 418412"/>
                  <a:gd name="connsiteX3" fmla="*/ 1146266 w 1435453"/>
                  <a:gd name="connsiteY3" fmla="*/ 285750 h 418412"/>
                  <a:gd name="connsiteX4" fmla="*/ 120831 w 1435453"/>
                  <a:gd name="connsiteY4" fmla="*/ 385569 h 418412"/>
                  <a:gd name="connsiteX5" fmla="*/ 0 w 1435453"/>
                  <a:gd name="connsiteY5" fmla="*/ 266156 h 418412"/>
                  <a:gd name="connsiteX6" fmla="*/ 124097 w 1435453"/>
                  <a:gd name="connsiteY6" fmla="*/ 57436 h 418412"/>
                  <a:gd name="connsiteX0" fmla="*/ 124097 w 1435453"/>
                  <a:gd name="connsiteY0" fmla="*/ 57436 h 418412"/>
                  <a:gd name="connsiteX1" fmla="*/ 1267666 w 1435453"/>
                  <a:gd name="connsiteY1" fmla="*/ 73764 h 418412"/>
                  <a:gd name="connsiteX2" fmla="*/ 1385232 w 1435453"/>
                  <a:gd name="connsiteY2" fmla="*/ 418227 h 418412"/>
                  <a:gd name="connsiteX3" fmla="*/ 1146266 w 1435453"/>
                  <a:gd name="connsiteY3" fmla="*/ 285750 h 418412"/>
                  <a:gd name="connsiteX4" fmla="*/ 120831 w 1435453"/>
                  <a:gd name="connsiteY4" fmla="*/ 385569 h 418412"/>
                  <a:gd name="connsiteX5" fmla="*/ 0 w 1435453"/>
                  <a:gd name="connsiteY5" fmla="*/ 266156 h 418412"/>
                  <a:gd name="connsiteX6" fmla="*/ 124097 w 1435453"/>
                  <a:gd name="connsiteY6" fmla="*/ 57436 h 418412"/>
                  <a:gd name="connsiteX0" fmla="*/ 124097 w 1435453"/>
                  <a:gd name="connsiteY0" fmla="*/ 57436 h 418412"/>
                  <a:gd name="connsiteX1" fmla="*/ 1267666 w 1435453"/>
                  <a:gd name="connsiteY1" fmla="*/ 73764 h 418412"/>
                  <a:gd name="connsiteX2" fmla="*/ 1385232 w 1435453"/>
                  <a:gd name="connsiteY2" fmla="*/ 418227 h 418412"/>
                  <a:gd name="connsiteX3" fmla="*/ 1146266 w 1435453"/>
                  <a:gd name="connsiteY3" fmla="*/ 285750 h 418412"/>
                  <a:gd name="connsiteX4" fmla="*/ 120831 w 1435453"/>
                  <a:gd name="connsiteY4" fmla="*/ 385569 h 418412"/>
                  <a:gd name="connsiteX5" fmla="*/ 0 w 1435453"/>
                  <a:gd name="connsiteY5" fmla="*/ 266156 h 418412"/>
                  <a:gd name="connsiteX6" fmla="*/ 124097 w 1435453"/>
                  <a:gd name="connsiteY6" fmla="*/ 57436 h 418412"/>
                  <a:gd name="connsiteX0" fmla="*/ 124097 w 1458645"/>
                  <a:gd name="connsiteY0" fmla="*/ 57436 h 389069"/>
                  <a:gd name="connsiteX1" fmla="*/ 1267666 w 1458645"/>
                  <a:gd name="connsiteY1" fmla="*/ 73764 h 389069"/>
                  <a:gd name="connsiteX2" fmla="*/ 1414624 w 1458645"/>
                  <a:gd name="connsiteY2" fmla="*/ 388836 h 389069"/>
                  <a:gd name="connsiteX3" fmla="*/ 1146266 w 1458645"/>
                  <a:gd name="connsiteY3" fmla="*/ 285750 h 389069"/>
                  <a:gd name="connsiteX4" fmla="*/ 120831 w 1458645"/>
                  <a:gd name="connsiteY4" fmla="*/ 385569 h 389069"/>
                  <a:gd name="connsiteX5" fmla="*/ 0 w 1458645"/>
                  <a:gd name="connsiteY5" fmla="*/ 266156 h 389069"/>
                  <a:gd name="connsiteX6" fmla="*/ 124097 w 1458645"/>
                  <a:gd name="connsiteY6" fmla="*/ 57436 h 389069"/>
                  <a:gd name="connsiteX0" fmla="*/ 124097 w 1433467"/>
                  <a:gd name="connsiteY0" fmla="*/ 57436 h 389069"/>
                  <a:gd name="connsiteX1" fmla="*/ 1267666 w 1433467"/>
                  <a:gd name="connsiteY1" fmla="*/ 73764 h 389069"/>
                  <a:gd name="connsiteX2" fmla="*/ 1414624 w 1433467"/>
                  <a:gd name="connsiteY2" fmla="*/ 388836 h 389069"/>
                  <a:gd name="connsiteX3" fmla="*/ 1146266 w 1433467"/>
                  <a:gd name="connsiteY3" fmla="*/ 285750 h 389069"/>
                  <a:gd name="connsiteX4" fmla="*/ 120831 w 1433467"/>
                  <a:gd name="connsiteY4" fmla="*/ 385569 h 389069"/>
                  <a:gd name="connsiteX5" fmla="*/ 0 w 1433467"/>
                  <a:gd name="connsiteY5" fmla="*/ 266156 h 389069"/>
                  <a:gd name="connsiteX6" fmla="*/ 124097 w 1433467"/>
                  <a:gd name="connsiteY6" fmla="*/ 57436 h 389069"/>
                  <a:gd name="connsiteX0" fmla="*/ 124097 w 1433467"/>
                  <a:gd name="connsiteY0" fmla="*/ 57436 h 410682"/>
                  <a:gd name="connsiteX1" fmla="*/ 1267666 w 1433467"/>
                  <a:gd name="connsiteY1" fmla="*/ 73764 h 410682"/>
                  <a:gd name="connsiteX2" fmla="*/ 1414624 w 1433467"/>
                  <a:gd name="connsiteY2" fmla="*/ 388836 h 410682"/>
                  <a:gd name="connsiteX3" fmla="*/ 1146266 w 1433467"/>
                  <a:gd name="connsiteY3" fmla="*/ 285750 h 410682"/>
                  <a:gd name="connsiteX4" fmla="*/ 120831 w 1433467"/>
                  <a:gd name="connsiteY4" fmla="*/ 385569 h 410682"/>
                  <a:gd name="connsiteX5" fmla="*/ 0 w 1433467"/>
                  <a:gd name="connsiteY5" fmla="*/ 266156 h 410682"/>
                  <a:gd name="connsiteX6" fmla="*/ 124097 w 1433467"/>
                  <a:gd name="connsiteY6" fmla="*/ 57436 h 41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467" h="410682">
                    <a:moveTo>
                      <a:pt x="124097" y="57436"/>
                    </a:moveTo>
                    <a:cubicBezTo>
                      <a:pt x="417113" y="-30740"/>
                      <a:pt x="1150999" y="-11143"/>
                      <a:pt x="1267666" y="73764"/>
                    </a:cubicBezTo>
                    <a:cubicBezTo>
                      <a:pt x="1408091" y="138511"/>
                      <a:pt x="1466876" y="297963"/>
                      <a:pt x="1414624" y="388836"/>
                    </a:cubicBezTo>
                    <a:cubicBezTo>
                      <a:pt x="1317552" y="473128"/>
                      <a:pt x="1227010" y="286366"/>
                      <a:pt x="1146266" y="285750"/>
                    </a:cubicBezTo>
                    <a:cubicBezTo>
                      <a:pt x="807720" y="285278"/>
                      <a:pt x="492033" y="340321"/>
                      <a:pt x="120831" y="385569"/>
                    </a:cubicBezTo>
                    <a:cubicBezTo>
                      <a:pt x="82731" y="369713"/>
                      <a:pt x="51163" y="389780"/>
                      <a:pt x="0" y="266156"/>
                    </a:cubicBezTo>
                    <a:cubicBezTo>
                      <a:pt x="2178" y="196583"/>
                      <a:pt x="1088" y="130275"/>
                      <a:pt x="124097" y="57436"/>
                    </a:cubicBezTo>
                    <a:close/>
                  </a:path>
                </a:pathLst>
              </a:custGeom>
              <a:solidFill>
                <a:schemeClr val="bg2">
                  <a:lumMod val="60000"/>
                  <a:lumOff val="40000"/>
                </a:schemeClr>
              </a:solidFill>
            </p:spPr>
            <p:txBody>
              <a:bodyPr wrap="square" lIns="0" tIns="0" rIns="0" bIns="0" rtlCol="0" anchor="ctr">
                <a:noAutofit/>
              </a:bodyPr>
              <a:lstStyle/>
              <a:p>
                <a:pPr algn="l"/>
                <a:endParaRPr lang="en-US" dirty="0">
                  <a:latin typeface="+mn-lt"/>
                </a:endParaRPr>
              </a:p>
            </p:txBody>
          </p:sp>
          <p:sp>
            <p:nvSpPr>
              <p:cNvPr id="135" name="Freeform 134">
                <a:extLst>
                  <a:ext uri="{FF2B5EF4-FFF2-40B4-BE49-F238E27FC236}">
                    <a16:creationId xmlns:a16="http://schemas.microsoft.com/office/drawing/2014/main" id="{AC29DFA1-507A-0A43-88FF-0E0A009E6902}"/>
                  </a:ext>
                </a:extLst>
              </p:cNvPr>
              <p:cNvSpPr/>
              <p:nvPr/>
            </p:nvSpPr>
            <p:spPr>
              <a:xfrm>
                <a:off x="6663572" y="3989655"/>
                <a:ext cx="85725" cy="220396"/>
              </a:xfrm>
              <a:custGeom>
                <a:avLst/>
                <a:gdLst>
                  <a:gd name="connsiteX0" fmla="*/ 0 w 85725"/>
                  <a:gd name="connsiteY0" fmla="*/ 0 h 180975"/>
                  <a:gd name="connsiteX1" fmla="*/ 0 w 85725"/>
                  <a:gd name="connsiteY1" fmla="*/ 180975 h 180975"/>
                  <a:gd name="connsiteX2" fmla="*/ 85725 w 85725"/>
                  <a:gd name="connsiteY2" fmla="*/ 180975 h 180975"/>
                  <a:gd name="connsiteX3" fmla="*/ 85725 w 85725"/>
                  <a:gd name="connsiteY3" fmla="*/ 139700 h 180975"/>
                  <a:gd name="connsiteX4" fmla="*/ 85725 w 85725"/>
                  <a:gd name="connsiteY4" fmla="*/ 15875 h 180975"/>
                  <a:gd name="connsiteX5" fmla="*/ 0 w 85725"/>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180975">
                    <a:moveTo>
                      <a:pt x="0" y="0"/>
                    </a:moveTo>
                    <a:lnTo>
                      <a:pt x="0" y="180975"/>
                    </a:lnTo>
                    <a:lnTo>
                      <a:pt x="85725" y="180975"/>
                    </a:lnTo>
                    <a:lnTo>
                      <a:pt x="85725" y="139700"/>
                    </a:lnTo>
                    <a:lnTo>
                      <a:pt x="85725" y="15875"/>
                    </a:lnTo>
                    <a:lnTo>
                      <a:pt x="0" y="0"/>
                    </a:lnTo>
                    <a:close/>
                  </a:path>
                </a:pathLst>
              </a:custGeom>
              <a:solidFill>
                <a:srgbClr val="CED0D8"/>
              </a:solidFill>
            </p:spPr>
            <p:txBody>
              <a:bodyPr wrap="square" lIns="0" tIns="0" rIns="0" bIns="0" rtlCol="0" anchor="ctr">
                <a:noAutofit/>
              </a:bodyPr>
              <a:lstStyle/>
              <a:p>
                <a:pPr algn="l"/>
                <a:endParaRPr lang="en-US" dirty="0">
                  <a:latin typeface="+mn-lt"/>
                </a:endParaRPr>
              </a:p>
            </p:txBody>
          </p:sp>
          <p:sp>
            <p:nvSpPr>
              <p:cNvPr id="136" name="Freeform 135">
                <a:extLst>
                  <a:ext uri="{FF2B5EF4-FFF2-40B4-BE49-F238E27FC236}">
                    <a16:creationId xmlns:a16="http://schemas.microsoft.com/office/drawing/2014/main" id="{DAF33554-B3A9-794A-9B35-D56EFBE2ADB2}"/>
                  </a:ext>
                </a:extLst>
              </p:cNvPr>
              <p:cNvSpPr/>
              <p:nvPr/>
            </p:nvSpPr>
            <p:spPr>
              <a:xfrm>
                <a:off x="6489700" y="3438525"/>
                <a:ext cx="260350" cy="600075"/>
              </a:xfrm>
              <a:custGeom>
                <a:avLst/>
                <a:gdLst>
                  <a:gd name="connsiteX0" fmla="*/ 161925 w 260350"/>
                  <a:gd name="connsiteY0" fmla="*/ 600075 h 600075"/>
                  <a:gd name="connsiteX1" fmla="*/ 260350 w 260350"/>
                  <a:gd name="connsiteY1" fmla="*/ 596900 h 600075"/>
                  <a:gd name="connsiteX2" fmla="*/ 254000 w 260350"/>
                  <a:gd name="connsiteY2" fmla="*/ 0 h 600075"/>
                  <a:gd name="connsiteX3" fmla="*/ 0 w 260350"/>
                  <a:gd name="connsiteY3" fmla="*/ 31750 h 600075"/>
                  <a:gd name="connsiteX4" fmla="*/ 161925 w 260350"/>
                  <a:gd name="connsiteY4" fmla="*/ 600075 h 60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50" h="600075">
                    <a:moveTo>
                      <a:pt x="161925" y="600075"/>
                    </a:moveTo>
                    <a:lnTo>
                      <a:pt x="260350" y="596900"/>
                    </a:lnTo>
                    <a:cubicBezTo>
                      <a:pt x="258233" y="397933"/>
                      <a:pt x="256117" y="198967"/>
                      <a:pt x="254000" y="0"/>
                    </a:cubicBezTo>
                    <a:lnTo>
                      <a:pt x="0" y="31750"/>
                    </a:lnTo>
                    <a:lnTo>
                      <a:pt x="161925" y="600075"/>
                    </a:lnTo>
                    <a:close/>
                  </a:path>
                </a:pathLst>
              </a:custGeom>
              <a:solidFill>
                <a:schemeClr val="bg2"/>
              </a:solidFill>
            </p:spPr>
            <p:txBody>
              <a:bodyPr wrap="square" lIns="0" tIns="0" rIns="0" bIns="0" rtlCol="0" anchor="ctr">
                <a:noAutofit/>
              </a:bodyPr>
              <a:lstStyle/>
              <a:p>
                <a:pPr algn="l"/>
                <a:endParaRPr lang="en-US" dirty="0">
                  <a:latin typeface="+mn-lt"/>
                </a:endParaRPr>
              </a:p>
            </p:txBody>
          </p:sp>
          <p:sp>
            <p:nvSpPr>
              <p:cNvPr id="137" name="Freeform 136">
                <a:extLst>
                  <a:ext uri="{FF2B5EF4-FFF2-40B4-BE49-F238E27FC236}">
                    <a16:creationId xmlns:a16="http://schemas.microsoft.com/office/drawing/2014/main" id="{A4513F88-8EE7-5D46-B9E0-2E3897466ADD}"/>
                  </a:ext>
                </a:extLst>
              </p:cNvPr>
              <p:cNvSpPr/>
              <p:nvPr/>
            </p:nvSpPr>
            <p:spPr>
              <a:xfrm>
                <a:off x="6197958" y="3287832"/>
                <a:ext cx="856445" cy="234540"/>
              </a:xfrm>
              <a:custGeom>
                <a:avLst/>
                <a:gdLst>
                  <a:gd name="connsiteX0" fmla="*/ 0 w 856445"/>
                  <a:gd name="connsiteY0" fmla="*/ 86933 h 212502"/>
                  <a:gd name="connsiteX1" fmla="*/ 41856 w 856445"/>
                  <a:gd name="connsiteY1" fmla="*/ 38637 h 212502"/>
                  <a:gd name="connsiteX2" fmla="*/ 817808 w 856445"/>
                  <a:gd name="connsiteY2" fmla="*/ 0 h 212502"/>
                  <a:gd name="connsiteX3" fmla="*/ 856445 w 856445"/>
                  <a:gd name="connsiteY3" fmla="*/ 80493 h 212502"/>
                  <a:gd name="connsiteX4" fmla="*/ 267236 w 856445"/>
                  <a:gd name="connsiteY4" fmla="*/ 212502 h 212502"/>
                  <a:gd name="connsiteX5" fmla="*/ 228600 w 856445"/>
                  <a:gd name="connsiteY5" fmla="*/ 202843 h 212502"/>
                  <a:gd name="connsiteX6" fmla="*/ 3219 w 856445"/>
                  <a:gd name="connsiteY6" fmla="*/ 154547 h 212502"/>
                  <a:gd name="connsiteX7" fmla="*/ 0 w 856445"/>
                  <a:gd name="connsiteY7" fmla="*/ 86933 h 21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445" h="212502">
                    <a:moveTo>
                      <a:pt x="0" y="86933"/>
                    </a:moveTo>
                    <a:lnTo>
                      <a:pt x="41856" y="38637"/>
                    </a:lnTo>
                    <a:lnTo>
                      <a:pt x="817808" y="0"/>
                    </a:lnTo>
                    <a:lnTo>
                      <a:pt x="856445" y="80493"/>
                    </a:lnTo>
                    <a:lnTo>
                      <a:pt x="267236" y="212502"/>
                    </a:lnTo>
                    <a:lnTo>
                      <a:pt x="228600" y="202843"/>
                    </a:lnTo>
                    <a:lnTo>
                      <a:pt x="3219" y="154547"/>
                    </a:lnTo>
                    <a:lnTo>
                      <a:pt x="0" y="86933"/>
                    </a:lnTo>
                    <a:close/>
                  </a:path>
                </a:pathLst>
              </a:custGeom>
              <a:solidFill>
                <a:schemeClr val="bg2">
                  <a:lumMod val="60000"/>
                  <a:lumOff val="40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en-US" dirty="0">
                  <a:latin typeface="+mn-lt"/>
                </a:endParaRPr>
              </a:p>
            </p:txBody>
          </p:sp>
          <p:sp>
            <p:nvSpPr>
              <p:cNvPr id="138" name="Rectangle 137">
                <a:extLst>
                  <a:ext uri="{FF2B5EF4-FFF2-40B4-BE49-F238E27FC236}">
                    <a16:creationId xmlns:a16="http://schemas.microsoft.com/office/drawing/2014/main" id="{2F5F670C-16A3-E842-AD8B-613F6A609A72}"/>
                  </a:ext>
                </a:extLst>
              </p:cNvPr>
              <p:cNvSpPr/>
              <p:nvPr/>
            </p:nvSpPr>
            <p:spPr>
              <a:xfrm>
                <a:off x="7432425" y="5476875"/>
                <a:ext cx="715259" cy="45719"/>
              </a:xfrm>
              <a:prstGeom prst="rect">
                <a:avLst/>
              </a:prstGeom>
              <a:solidFill>
                <a:schemeClr val="bg2"/>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en-US" dirty="0">
                  <a:latin typeface="+mn-lt"/>
                </a:endParaRPr>
              </a:p>
            </p:txBody>
          </p:sp>
          <p:sp>
            <p:nvSpPr>
              <p:cNvPr id="139" name="Rectangle 12">
                <a:extLst>
                  <a:ext uri="{FF2B5EF4-FFF2-40B4-BE49-F238E27FC236}">
                    <a16:creationId xmlns:a16="http://schemas.microsoft.com/office/drawing/2014/main" id="{9F6677F9-39E4-8542-8639-6BB1327AE4C4}"/>
                  </a:ext>
                </a:extLst>
              </p:cNvPr>
              <p:cNvSpPr/>
              <p:nvPr/>
            </p:nvSpPr>
            <p:spPr>
              <a:xfrm>
                <a:off x="7432425" y="5222875"/>
                <a:ext cx="718088" cy="245744"/>
              </a:xfrm>
              <a:custGeom>
                <a:avLst/>
                <a:gdLst>
                  <a:gd name="connsiteX0" fmla="*/ 0 w 715259"/>
                  <a:gd name="connsiteY0" fmla="*/ 0 h 45719"/>
                  <a:gd name="connsiteX1" fmla="*/ 715259 w 715259"/>
                  <a:gd name="connsiteY1" fmla="*/ 0 h 45719"/>
                  <a:gd name="connsiteX2" fmla="*/ 715259 w 715259"/>
                  <a:gd name="connsiteY2" fmla="*/ 45719 h 45719"/>
                  <a:gd name="connsiteX3" fmla="*/ 0 w 715259"/>
                  <a:gd name="connsiteY3" fmla="*/ 45719 h 45719"/>
                  <a:gd name="connsiteX4" fmla="*/ 0 w 715259"/>
                  <a:gd name="connsiteY4" fmla="*/ 0 h 45719"/>
                  <a:gd name="connsiteX0" fmla="*/ 0 w 715259"/>
                  <a:gd name="connsiteY0" fmla="*/ 123825 h 169544"/>
                  <a:gd name="connsiteX1" fmla="*/ 578735 w 715259"/>
                  <a:gd name="connsiteY1" fmla="*/ 0 h 169544"/>
                  <a:gd name="connsiteX2" fmla="*/ 715259 w 715259"/>
                  <a:gd name="connsiteY2" fmla="*/ 123825 h 169544"/>
                  <a:gd name="connsiteX3" fmla="*/ 715259 w 715259"/>
                  <a:gd name="connsiteY3" fmla="*/ 169544 h 169544"/>
                  <a:gd name="connsiteX4" fmla="*/ 0 w 715259"/>
                  <a:gd name="connsiteY4" fmla="*/ 169544 h 169544"/>
                  <a:gd name="connsiteX5" fmla="*/ 0 w 715259"/>
                  <a:gd name="connsiteY5" fmla="*/ 123825 h 169544"/>
                  <a:gd name="connsiteX0" fmla="*/ 22776 w 738035"/>
                  <a:gd name="connsiteY0" fmla="*/ 187553 h 233272"/>
                  <a:gd name="connsiteX1" fmla="*/ 49061 w 738035"/>
                  <a:gd name="connsiteY1" fmla="*/ 3403 h 233272"/>
                  <a:gd name="connsiteX2" fmla="*/ 601511 w 738035"/>
                  <a:gd name="connsiteY2" fmla="*/ 63728 h 233272"/>
                  <a:gd name="connsiteX3" fmla="*/ 738035 w 738035"/>
                  <a:gd name="connsiteY3" fmla="*/ 187553 h 233272"/>
                  <a:gd name="connsiteX4" fmla="*/ 738035 w 738035"/>
                  <a:gd name="connsiteY4" fmla="*/ 233272 h 233272"/>
                  <a:gd name="connsiteX5" fmla="*/ 22776 w 738035"/>
                  <a:gd name="connsiteY5" fmla="*/ 233272 h 233272"/>
                  <a:gd name="connsiteX6" fmla="*/ 22776 w 738035"/>
                  <a:gd name="connsiteY6" fmla="*/ 187553 h 233272"/>
                  <a:gd name="connsiteX0" fmla="*/ 22776 w 738035"/>
                  <a:gd name="connsiteY0" fmla="*/ 206260 h 251979"/>
                  <a:gd name="connsiteX1" fmla="*/ 49061 w 738035"/>
                  <a:gd name="connsiteY1" fmla="*/ 22110 h 251979"/>
                  <a:gd name="connsiteX2" fmla="*/ 379261 w 738035"/>
                  <a:gd name="connsiteY2" fmla="*/ 6235 h 251979"/>
                  <a:gd name="connsiteX3" fmla="*/ 601511 w 738035"/>
                  <a:gd name="connsiteY3" fmla="*/ 82435 h 251979"/>
                  <a:gd name="connsiteX4" fmla="*/ 738035 w 738035"/>
                  <a:gd name="connsiteY4" fmla="*/ 206260 h 251979"/>
                  <a:gd name="connsiteX5" fmla="*/ 738035 w 738035"/>
                  <a:gd name="connsiteY5" fmla="*/ 251979 h 251979"/>
                  <a:gd name="connsiteX6" fmla="*/ 22776 w 738035"/>
                  <a:gd name="connsiteY6" fmla="*/ 251979 h 251979"/>
                  <a:gd name="connsiteX7" fmla="*/ 22776 w 738035"/>
                  <a:gd name="connsiteY7" fmla="*/ 206260 h 251979"/>
                  <a:gd name="connsiteX0" fmla="*/ 22776 w 738035"/>
                  <a:gd name="connsiteY0" fmla="*/ 200025 h 245744"/>
                  <a:gd name="connsiteX1" fmla="*/ 49061 w 738035"/>
                  <a:gd name="connsiteY1" fmla="*/ 15875 h 245744"/>
                  <a:gd name="connsiteX2" fmla="*/ 379261 w 738035"/>
                  <a:gd name="connsiteY2" fmla="*/ 0 h 245744"/>
                  <a:gd name="connsiteX3" fmla="*/ 601511 w 738035"/>
                  <a:gd name="connsiteY3" fmla="*/ 76200 h 245744"/>
                  <a:gd name="connsiteX4" fmla="*/ 738035 w 738035"/>
                  <a:gd name="connsiteY4" fmla="*/ 200025 h 245744"/>
                  <a:gd name="connsiteX5" fmla="*/ 738035 w 738035"/>
                  <a:gd name="connsiteY5" fmla="*/ 245744 h 245744"/>
                  <a:gd name="connsiteX6" fmla="*/ 22776 w 738035"/>
                  <a:gd name="connsiteY6" fmla="*/ 245744 h 245744"/>
                  <a:gd name="connsiteX7" fmla="*/ 22776 w 738035"/>
                  <a:gd name="connsiteY7" fmla="*/ 200025 h 245744"/>
                  <a:gd name="connsiteX0" fmla="*/ 22776 w 738035"/>
                  <a:gd name="connsiteY0" fmla="*/ 200025 h 245744"/>
                  <a:gd name="connsiteX1" fmla="*/ 49061 w 738035"/>
                  <a:gd name="connsiteY1" fmla="*/ 15875 h 245744"/>
                  <a:gd name="connsiteX2" fmla="*/ 379261 w 738035"/>
                  <a:gd name="connsiteY2" fmla="*/ 0 h 245744"/>
                  <a:gd name="connsiteX3" fmla="*/ 601511 w 738035"/>
                  <a:gd name="connsiteY3" fmla="*/ 76200 h 245744"/>
                  <a:gd name="connsiteX4" fmla="*/ 738035 w 738035"/>
                  <a:gd name="connsiteY4" fmla="*/ 200025 h 245744"/>
                  <a:gd name="connsiteX5" fmla="*/ 738035 w 738035"/>
                  <a:gd name="connsiteY5" fmla="*/ 245744 h 245744"/>
                  <a:gd name="connsiteX6" fmla="*/ 22776 w 738035"/>
                  <a:gd name="connsiteY6" fmla="*/ 245744 h 245744"/>
                  <a:gd name="connsiteX7" fmla="*/ 22776 w 738035"/>
                  <a:gd name="connsiteY7" fmla="*/ 200025 h 245744"/>
                  <a:gd name="connsiteX0" fmla="*/ 0 w 715259"/>
                  <a:gd name="connsiteY0" fmla="*/ 200025 h 245744"/>
                  <a:gd name="connsiteX1" fmla="*/ 26285 w 715259"/>
                  <a:gd name="connsiteY1" fmla="*/ 15875 h 245744"/>
                  <a:gd name="connsiteX2" fmla="*/ 356485 w 715259"/>
                  <a:gd name="connsiteY2" fmla="*/ 0 h 245744"/>
                  <a:gd name="connsiteX3" fmla="*/ 578735 w 715259"/>
                  <a:gd name="connsiteY3" fmla="*/ 76200 h 245744"/>
                  <a:gd name="connsiteX4" fmla="*/ 715259 w 715259"/>
                  <a:gd name="connsiteY4" fmla="*/ 200025 h 245744"/>
                  <a:gd name="connsiteX5" fmla="*/ 715259 w 715259"/>
                  <a:gd name="connsiteY5" fmla="*/ 245744 h 245744"/>
                  <a:gd name="connsiteX6" fmla="*/ 0 w 715259"/>
                  <a:gd name="connsiteY6" fmla="*/ 245744 h 245744"/>
                  <a:gd name="connsiteX7" fmla="*/ 0 w 715259"/>
                  <a:gd name="connsiteY7" fmla="*/ 200025 h 245744"/>
                  <a:gd name="connsiteX0" fmla="*/ 0 w 715259"/>
                  <a:gd name="connsiteY0" fmla="*/ 200025 h 245744"/>
                  <a:gd name="connsiteX1" fmla="*/ 26285 w 715259"/>
                  <a:gd name="connsiteY1" fmla="*/ 15875 h 245744"/>
                  <a:gd name="connsiteX2" fmla="*/ 356485 w 715259"/>
                  <a:gd name="connsiteY2" fmla="*/ 0 h 245744"/>
                  <a:gd name="connsiteX3" fmla="*/ 578735 w 715259"/>
                  <a:gd name="connsiteY3" fmla="*/ 76200 h 245744"/>
                  <a:gd name="connsiteX4" fmla="*/ 715259 w 715259"/>
                  <a:gd name="connsiteY4" fmla="*/ 200025 h 245744"/>
                  <a:gd name="connsiteX5" fmla="*/ 715259 w 715259"/>
                  <a:gd name="connsiteY5" fmla="*/ 245744 h 245744"/>
                  <a:gd name="connsiteX6" fmla="*/ 0 w 715259"/>
                  <a:gd name="connsiteY6" fmla="*/ 245744 h 245744"/>
                  <a:gd name="connsiteX7" fmla="*/ 0 w 715259"/>
                  <a:gd name="connsiteY7" fmla="*/ 200025 h 245744"/>
                  <a:gd name="connsiteX0" fmla="*/ 0 w 715259"/>
                  <a:gd name="connsiteY0" fmla="*/ 200025 h 245744"/>
                  <a:gd name="connsiteX1" fmla="*/ 26285 w 715259"/>
                  <a:gd name="connsiteY1" fmla="*/ 15875 h 245744"/>
                  <a:gd name="connsiteX2" fmla="*/ 356485 w 715259"/>
                  <a:gd name="connsiteY2" fmla="*/ 0 h 245744"/>
                  <a:gd name="connsiteX3" fmla="*/ 578735 w 715259"/>
                  <a:gd name="connsiteY3" fmla="*/ 76200 h 245744"/>
                  <a:gd name="connsiteX4" fmla="*/ 715259 w 715259"/>
                  <a:gd name="connsiteY4" fmla="*/ 200025 h 245744"/>
                  <a:gd name="connsiteX5" fmla="*/ 715259 w 715259"/>
                  <a:gd name="connsiteY5" fmla="*/ 245744 h 245744"/>
                  <a:gd name="connsiteX6" fmla="*/ 0 w 715259"/>
                  <a:gd name="connsiteY6" fmla="*/ 245744 h 245744"/>
                  <a:gd name="connsiteX7" fmla="*/ 0 w 715259"/>
                  <a:gd name="connsiteY7" fmla="*/ 200025 h 245744"/>
                  <a:gd name="connsiteX0" fmla="*/ 0 w 717917"/>
                  <a:gd name="connsiteY0" fmla="*/ 200025 h 245744"/>
                  <a:gd name="connsiteX1" fmla="*/ 26285 w 717917"/>
                  <a:gd name="connsiteY1" fmla="*/ 15875 h 245744"/>
                  <a:gd name="connsiteX2" fmla="*/ 356485 w 717917"/>
                  <a:gd name="connsiteY2" fmla="*/ 0 h 245744"/>
                  <a:gd name="connsiteX3" fmla="*/ 578735 w 717917"/>
                  <a:gd name="connsiteY3" fmla="*/ 76200 h 245744"/>
                  <a:gd name="connsiteX4" fmla="*/ 715259 w 717917"/>
                  <a:gd name="connsiteY4" fmla="*/ 200025 h 245744"/>
                  <a:gd name="connsiteX5" fmla="*/ 715259 w 717917"/>
                  <a:gd name="connsiteY5" fmla="*/ 245744 h 245744"/>
                  <a:gd name="connsiteX6" fmla="*/ 0 w 717917"/>
                  <a:gd name="connsiteY6" fmla="*/ 245744 h 245744"/>
                  <a:gd name="connsiteX7" fmla="*/ 0 w 717917"/>
                  <a:gd name="connsiteY7" fmla="*/ 200025 h 245744"/>
                  <a:gd name="connsiteX0" fmla="*/ 0 w 717917"/>
                  <a:gd name="connsiteY0" fmla="*/ 200025 h 245744"/>
                  <a:gd name="connsiteX1" fmla="*/ 26285 w 717917"/>
                  <a:gd name="connsiteY1" fmla="*/ 15875 h 245744"/>
                  <a:gd name="connsiteX2" fmla="*/ 356485 w 717917"/>
                  <a:gd name="connsiteY2" fmla="*/ 0 h 245744"/>
                  <a:gd name="connsiteX3" fmla="*/ 578735 w 717917"/>
                  <a:gd name="connsiteY3" fmla="*/ 76200 h 245744"/>
                  <a:gd name="connsiteX4" fmla="*/ 715259 w 717917"/>
                  <a:gd name="connsiteY4" fmla="*/ 200025 h 245744"/>
                  <a:gd name="connsiteX5" fmla="*/ 715259 w 717917"/>
                  <a:gd name="connsiteY5" fmla="*/ 245744 h 245744"/>
                  <a:gd name="connsiteX6" fmla="*/ 0 w 717917"/>
                  <a:gd name="connsiteY6" fmla="*/ 245744 h 245744"/>
                  <a:gd name="connsiteX7" fmla="*/ 0 w 717917"/>
                  <a:gd name="connsiteY7" fmla="*/ 200025 h 245744"/>
                  <a:gd name="connsiteX0" fmla="*/ 0 w 717917"/>
                  <a:gd name="connsiteY0" fmla="*/ 200025 h 245744"/>
                  <a:gd name="connsiteX1" fmla="*/ 26285 w 717917"/>
                  <a:gd name="connsiteY1" fmla="*/ 15875 h 245744"/>
                  <a:gd name="connsiteX2" fmla="*/ 356485 w 717917"/>
                  <a:gd name="connsiteY2" fmla="*/ 0 h 245744"/>
                  <a:gd name="connsiteX3" fmla="*/ 578735 w 717917"/>
                  <a:gd name="connsiteY3" fmla="*/ 76200 h 245744"/>
                  <a:gd name="connsiteX4" fmla="*/ 715259 w 717917"/>
                  <a:gd name="connsiteY4" fmla="*/ 200025 h 245744"/>
                  <a:gd name="connsiteX5" fmla="*/ 715259 w 717917"/>
                  <a:gd name="connsiteY5" fmla="*/ 245744 h 245744"/>
                  <a:gd name="connsiteX6" fmla="*/ 0 w 717917"/>
                  <a:gd name="connsiteY6" fmla="*/ 245744 h 245744"/>
                  <a:gd name="connsiteX7" fmla="*/ 0 w 717917"/>
                  <a:gd name="connsiteY7" fmla="*/ 200025 h 245744"/>
                  <a:gd name="connsiteX0" fmla="*/ 0 w 718303"/>
                  <a:gd name="connsiteY0" fmla="*/ 200025 h 245744"/>
                  <a:gd name="connsiteX1" fmla="*/ 26285 w 718303"/>
                  <a:gd name="connsiteY1" fmla="*/ 15875 h 245744"/>
                  <a:gd name="connsiteX2" fmla="*/ 356485 w 718303"/>
                  <a:gd name="connsiteY2" fmla="*/ 0 h 245744"/>
                  <a:gd name="connsiteX3" fmla="*/ 578735 w 718303"/>
                  <a:gd name="connsiteY3" fmla="*/ 76200 h 245744"/>
                  <a:gd name="connsiteX4" fmla="*/ 715259 w 718303"/>
                  <a:gd name="connsiteY4" fmla="*/ 200025 h 245744"/>
                  <a:gd name="connsiteX5" fmla="*/ 715259 w 718303"/>
                  <a:gd name="connsiteY5" fmla="*/ 245744 h 245744"/>
                  <a:gd name="connsiteX6" fmla="*/ 0 w 718303"/>
                  <a:gd name="connsiteY6" fmla="*/ 245744 h 245744"/>
                  <a:gd name="connsiteX7" fmla="*/ 0 w 718303"/>
                  <a:gd name="connsiteY7" fmla="*/ 200025 h 245744"/>
                  <a:gd name="connsiteX0" fmla="*/ 0 w 718088"/>
                  <a:gd name="connsiteY0" fmla="*/ 200025 h 245744"/>
                  <a:gd name="connsiteX1" fmla="*/ 26285 w 718088"/>
                  <a:gd name="connsiteY1" fmla="*/ 15875 h 245744"/>
                  <a:gd name="connsiteX2" fmla="*/ 356485 w 718088"/>
                  <a:gd name="connsiteY2" fmla="*/ 0 h 245744"/>
                  <a:gd name="connsiteX3" fmla="*/ 575560 w 718088"/>
                  <a:gd name="connsiteY3" fmla="*/ 95250 h 245744"/>
                  <a:gd name="connsiteX4" fmla="*/ 715259 w 718088"/>
                  <a:gd name="connsiteY4" fmla="*/ 200025 h 245744"/>
                  <a:gd name="connsiteX5" fmla="*/ 715259 w 718088"/>
                  <a:gd name="connsiteY5" fmla="*/ 245744 h 245744"/>
                  <a:gd name="connsiteX6" fmla="*/ 0 w 718088"/>
                  <a:gd name="connsiteY6" fmla="*/ 245744 h 245744"/>
                  <a:gd name="connsiteX7" fmla="*/ 0 w 718088"/>
                  <a:gd name="connsiteY7" fmla="*/ 200025 h 24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088" h="245744">
                    <a:moveTo>
                      <a:pt x="0" y="200025"/>
                    </a:moveTo>
                    <a:lnTo>
                      <a:pt x="26285" y="15875"/>
                    </a:lnTo>
                    <a:cubicBezTo>
                      <a:pt x="93107" y="47096"/>
                      <a:pt x="296160" y="78846"/>
                      <a:pt x="356485" y="0"/>
                    </a:cubicBezTo>
                    <a:cubicBezTo>
                      <a:pt x="426335" y="25929"/>
                      <a:pt x="444327" y="88900"/>
                      <a:pt x="575560" y="95250"/>
                    </a:cubicBezTo>
                    <a:cubicBezTo>
                      <a:pt x="706793" y="101600"/>
                      <a:pt x="726901" y="158750"/>
                      <a:pt x="715259" y="200025"/>
                    </a:cubicBezTo>
                    <a:lnTo>
                      <a:pt x="715259" y="245744"/>
                    </a:lnTo>
                    <a:lnTo>
                      <a:pt x="0" y="245744"/>
                    </a:lnTo>
                    <a:lnTo>
                      <a:pt x="0" y="200025"/>
                    </a:lnTo>
                    <a:close/>
                  </a:path>
                </a:pathLst>
              </a:custGeom>
              <a:solidFill>
                <a:schemeClr val="accent3"/>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en-US" dirty="0">
                  <a:latin typeface="+mn-lt"/>
                </a:endParaRPr>
              </a:p>
            </p:txBody>
          </p:sp>
        </p:grpSp>
        <p:sp>
          <p:nvSpPr>
            <p:cNvPr id="120" name="Freeform 119">
              <a:extLst>
                <a:ext uri="{FF2B5EF4-FFF2-40B4-BE49-F238E27FC236}">
                  <a16:creationId xmlns:a16="http://schemas.microsoft.com/office/drawing/2014/main" id="{12AAB364-CFFB-F448-9861-E134E2820CF6}"/>
                </a:ext>
              </a:extLst>
            </p:cNvPr>
            <p:cNvSpPr/>
            <p:nvPr/>
          </p:nvSpPr>
          <p:spPr>
            <a:xfrm>
              <a:off x="8415633" y="3131617"/>
              <a:ext cx="2532807" cy="2492347"/>
            </a:xfrm>
            <a:custGeom>
              <a:avLst/>
              <a:gdLst>
                <a:gd name="connsiteX0" fmla="*/ 0 w 2532807"/>
                <a:gd name="connsiteY0" fmla="*/ 0 h 2492347"/>
                <a:gd name="connsiteX1" fmla="*/ 2532807 w 2532807"/>
                <a:gd name="connsiteY1" fmla="*/ 0 h 2492347"/>
                <a:gd name="connsiteX2" fmla="*/ 2532807 w 2532807"/>
                <a:gd name="connsiteY2" fmla="*/ 234669 h 2492347"/>
                <a:gd name="connsiteX3" fmla="*/ 2187032 w 2532807"/>
                <a:gd name="connsiteY3" fmla="*/ 234669 h 2492347"/>
                <a:gd name="connsiteX4" fmla="*/ 2387150 w 2532807"/>
                <a:gd name="connsiteY4" fmla="*/ 2459978 h 2492347"/>
                <a:gd name="connsiteX5" fmla="*/ 2298138 w 2532807"/>
                <a:gd name="connsiteY5" fmla="*/ 2492347 h 2492347"/>
                <a:gd name="connsiteX6" fmla="*/ 1889835 w 2532807"/>
                <a:gd name="connsiteY6" fmla="*/ 234669 h 2492347"/>
                <a:gd name="connsiteX7" fmla="*/ 621607 w 2532807"/>
                <a:gd name="connsiteY7" fmla="*/ 234669 h 2492347"/>
                <a:gd name="connsiteX8" fmla="*/ 210393 w 2532807"/>
                <a:gd name="connsiteY8" fmla="*/ 2484255 h 2492347"/>
                <a:gd name="connsiteX9" fmla="*/ 89012 w 2532807"/>
                <a:gd name="connsiteY9" fmla="*/ 2484255 h 2492347"/>
                <a:gd name="connsiteX10" fmla="*/ 274462 w 2532807"/>
                <a:gd name="connsiteY10" fmla="*/ 234669 h 2492347"/>
                <a:gd name="connsiteX11" fmla="*/ 0 w 2532807"/>
                <a:gd name="connsiteY11" fmla="*/ 234669 h 249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2807" h="2492347">
                  <a:moveTo>
                    <a:pt x="0" y="0"/>
                  </a:moveTo>
                  <a:lnTo>
                    <a:pt x="2532807" y="0"/>
                  </a:lnTo>
                  <a:lnTo>
                    <a:pt x="2532807" y="234669"/>
                  </a:lnTo>
                  <a:lnTo>
                    <a:pt x="2187032" y="234669"/>
                  </a:lnTo>
                  <a:lnTo>
                    <a:pt x="2387150" y="2459978"/>
                  </a:lnTo>
                  <a:lnTo>
                    <a:pt x="2298138" y="2492347"/>
                  </a:lnTo>
                  <a:lnTo>
                    <a:pt x="1889835" y="234669"/>
                  </a:lnTo>
                  <a:lnTo>
                    <a:pt x="621607" y="234669"/>
                  </a:lnTo>
                  <a:lnTo>
                    <a:pt x="210393" y="2484255"/>
                  </a:lnTo>
                  <a:lnTo>
                    <a:pt x="89012" y="2484255"/>
                  </a:lnTo>
                  <a:lnTo>
                    <a:pt x="274462" y="234669"/>
                  </a:lnTo>
                  <a:lnTo>
                    <a:pt x="0" y="234669"/>
                  </a:lnTo>
                  <a:close/>
                </a:path>
              </a:pathLst>
            </a:custGeom>
            <a:solidFill>
              <a:srgbClr val="C9C4C3"/>
            </a:solidFill>
          </p:spPr>
          <p:txBody>
            <a:bodyPr wrap="square" lIns="0" tIns="0" rIns="0" bIns="0" rtlCol="0" anchor="ctr">
              <a:noAutofit/>
            </a:bodyPr>
            <a:lstStyle/>
            <a:p>
              <a:pPr algn="l"/>
              <a:endParaRPr lang="en-US" dirty="0">
                <a:latin typeface="+mn-lt"/>
              </a:endParaRPr>
            </a:p>
          </p:txBody>
        </p:sp>
      </p:grpSp>
      <p:grpSp>
        <p:nvGrpSpPr>
          <p:cNvPr id="156" name="Group 155">
            <a:extLst>
              <a:ext uri="{FF2B5EF4-FFF2-40B4-BE49-F238E27FC236}">
                <a16:creationId xmlns:a16="http://schemas.microsoft.com/office/drawing/2014/main" id="{29775672-2C28-CA4B-8252-C4B0951C062D}"/>
              </a:ext>
            </a:extLst>
          </p:cNvPr>
          <p:cNvGrpSpPr/>
          <p:nvPr/>
        </p:nvGrpSpPr>
        <p:grpSpPr>
          <a:xfrm>
            <a:off x="1187247" y="3708802"/>
            <a:ext cx="283158" cy="283156"/>
            <a:chOff x="10570956" y="1397299"/>
            <a:chExt cx="1050074" cy="1050074"/>
          </a:xfrm>
          <a:effectLst>
            <a:outerShdw blurRad="63500" algn="ctr" rotWithShape="0">
              <a:prstClr val="black">
                <a:alpha val="40000"/>
              </a:prstClr>
            </a:outerShdw>
          </a:effectLst>
        </p:grpSpPr>
        <p:sp>
          <p:nvSpPr>
            <p:cNvPr id="157" name="Oval 156">
              <a:extLst>
                <a:ext uri="{FF2B5EF4-FFF2-40B4-BE49-F238E27FC236}">
                  <a16:creationId xmlns:a16="http://schemas.microsoft.com/office/drawing/2014/main" id="{50B7C88E-4FC5-4943-B8C8-F693A3444E9A}"/>
                </a:ext>
              </a:extLst>
            </p:cNvPr>
            <p:cNvSpPr/>
            <p:nvPr/>
          </p:nvSpPr>
          <p:spPr>
            <a:xfrm>
              <a:off x="10570956" y="1397299"/>
              <a:ext cx="1050074" cy="1050074"/>
            </a:xfrm>
            <a:prstGeom prst="ellipse">
              <a:avLst/>
            </a:prstGeom>
            <a:solidFill>
              <a:srgbClr val="92B35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58" name="Freeform: Shape 92">
              <a:extLst>
                <a:ext uri="{FF2B5EF4-FFF2-40B4-BE49-F238E27FC236}">
                  <a16:creationId xmlns:a16="http://schemas.microsoft.com/office/drawing/2014/main" id="{BAD8FEA3-928D-D442-B869-40BF3AB4EFE7}"/>
                </a:ext>
              </a:extLst>
            </p:cNvPr>
            <p:cNvSpPr/>
            <p:nvPr/>
          </p:nvSpPr>
          <p:spPr>
            <a:xfrm>
              <a:off x="10861108" y="1739647"/>
              <a:ext cx="469770" cy="365378"/>
            </a:xfrm>
            <a:custGeom>
              <a:avLst/>
              <a:gdLst>
                <a:gd name="connsiteX0" fmla="*/ 84988 w 85725"/>
                <a:gd name="connsiteY0" fmla="*/ 2325 h 66675"/>
                <a:gd name="connsiteX1" fmla="*/ 84988 w 85725"/>
                <a:gd name="connsiteY1" fmla="*/ 13550 h 66675"/>
                <a:gd name="connsiteX2" fmla="*/ 31750 w 85725"/>
                <a:gd name="connsiteY2" fmla="*/ 66787 h 66675"/>
                <a:gd name="connsiteX3" fmla="*/ 2325 w 85725"/>
                <a:gd name="connsiteY3" fmla="*/ 37363 h 66675"/>
                <a:gd name="connsiteX4" fmla="*/ 2325 w 85725"/>
                <a:gd name="connsiteY4" fmla="*/ 26138 h 66675"/>
                <a:gd name="connsiteX5" fmla="*/ 13550 w 85725"/>
                <a:gd name="connsiteY5" fmla="*/ 26138 h 66675"/>
                <a:gd name="connsiteX6" fmla="*/ 31750 w 85725"/>
                <a:gd name="connsiteY6" fmla="*/ 44337 h 66675"/>
                <a:gd name="connsiteX7" fmla="*/ 73763 w 85725"/>
                <a:gd name="connsiteY7" fmla="*/ 2325 h 66675"/>
                <a:gd name="connsiteX8" fmla="*/ 84988 w 85725"/>
                <a:gd name="connsiteY8" fmla="*/ 23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66675">
                  <a:moveTo>
                    <a:pt x="84988" y="2325"/>
                  </a:moveTo>
                  <a:cubicBezTo>
                    <a:pt x="88087" y="5425"/>
                    <a:pt x="88087" y="10451"/>
                    <a:pt x="84988" y="13550"/>
                  </a:cubicBezTo>
                  <a:lnTo>
                    <a:pt x="31750" y="66787"/>
                  </a:lnTo>
                  <a:lnTo>
                    <a:pt x="2325" y="37363"/>
                  </a:lnTo>
                  <a:cubicBezTo>
                    <a:pt x="-775" y="34263"/>
                    <a:pt x="-775" y="29237"/>
                    <a:pt x="2325" y="26138"/>
                  </a:cubicBezTo>
                  <a:cubicBezTo>
                    <a:pt x="5425" y="23037"/>
                    <a:pt x="10450" y="23037"/>
                    <a:pt x="13550" y="26138"/>
                  </a:cubicBezTo>
                  <a:lnTo>
                    <a:pt x="31750" y="44337"/>
                  </a:lnTo>
                  <a:lnTo>
                    <a:pt x="73763" y="2325"/>
                  </a:lnTo>
                  <a:cubicBezTo>
                    <a:pt x="76862" y="-775"/>
                    <a:pt x="81888" y="-775"/>
                    <a:pt x="84988" y="2325"/>
                  </a:cubicBezTo>
                  <a:close/>
                </a:path>
              </a:pathLst>
            </a:custGeom>
            <a:solidFill>
              <a:schemeClr val="bg1"/>
            </a:solidFill>
            <a:ln w="9525" cap="flat">
              <a:noFill/>
              <a:prstDash val="solid"/>
              <a:miter/>
            </a:ln>
          </p:spPr>
          <p:txBody>
            <a:bodyPr rtlCol="0" anchor="ctr"/>
            <a:lstStyle/>
            <a:p>
              <a:endParaRPr lang="en-US">
                <a:latin typeface="+mn-lt"/>
              </a:endParaRPr>
            </a:p>
          </p:txBody>
        </p:sp>
      </p:grpSp>
      <p:grpSp>
        <p:nvGrpSpPr>
          <p:cNvPr id="159" name="Group 158">
            <a:extLst>
              <a:ext uri="{FF2B5EF4-FFF2-40B4-BE49-F238E27FC236}">
                <a16:creationId xmlns:a16="http://schemas.microsoft.com/office/drawing/2014/main" id="{C586D2D2-5250-3A48-A9B7-8D0E40171692}"/>
              </a:ext>
            </a:extLst>
          </p:cNvPr>
          <p:cNvGrpSpPr/>
          <p:nvPr/>
        </p:nvGrpSpPr>
        <p:grpSpPr>
          <a:xfrm>
            <a:off x="1763837" y="3708802"/>
            <a:ext cx="283158" cy="283156"/>
            <a:chOff x="10570956" y="1397299"/>
            <a:chExt cx="1050074" cy="1050074"/>
          </a:xfrm>
          <a:effectLst>
            <a:outerShdw blurRad="63500" algn="ctr" rotWithShape="0">
              <a:prstClr val="black">
                <a:alpha val="40000"/>
              </a:prstClr>
            </a:outerShdw>
          </a:effectLst>
        </p:grpSpPr>
        <p:sp>
          <p:nvSpPr>
            <p:cNvPr id="160" name="Oval 159">
              <a:extLst>
                <a:ext uri="{FF2B5EF4-FFF2-40B4-BE49-F238E27FC236}">
                  <a16:creationId xmlns:a16="http://schemas.microsoft.com/office/drawing/2014/main" id="{4EFA5C04-124C-BF4D-A058-FFA9271A6660}"/>
                </a:ext>
              </a:extLst>
            </p:cNvPr>
            <p:cNvSpPr/>
            <p:nvPr/>
          </p:nvSpPr>
          <p:spPr>
            <a:xfrm>
              <a:off x="10570956" y="1397299"/>
              <a:ext cx="1050074" cy="1050074"/>
            </a:xfrm>
            <a:prstGeom prst="ellipse">
              <a:avLst/>
            </a:prstGeom>
            <a:solidFill>
              <a:srgbClr val="92B35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61" name="Freeform: Shape 92">
              <a:extLst>
                <a:ext uri="{FF2B5EF4-FFF2-40B4-BE49-F238E27FC236}">
                  <a16:creationId xmlns:a16="http://schemas.microsoft.com/office/drawing/2014/main" id="{039DB7C9-D2FE-FB47-BC51-A6E8577B2E02}"/>
                </a:ext>
              </a:extLst>
            </p:cNvPr>
            <p:cNvSpPr/>
            <p:nvPr/>
          </p:nvSpPr>
          <p:spPr>
            <a:xfrm>
              <a:off x="10861108" y="1739647"/>
              <a:ext cx="469770" cy="365378"/>
            </a:xfrm>
            <a:custGeom>
              <a:avLst/>
              <a:gdLst>
                <a:gd name="connsiteX0" fmla="*/ 84988 w 85725"/>
                <a:gd name="connsiteY0" fmla="*/ 2325 h 66675"/>
                <a:gd name="connsiteX1" fmla="*/ 84988 w 85725"/>
                <a:gd name="connsiteY1" fmla="*/ 13550 h 66675"/>
                <a:gd name="connsiteX2" fmla="*/ 31750 w 85725"/>
                <a:gd name="connsiteY2" fmla="*/ 66787 h 66675"/>
                <a:gd name="connsiteX3" fmla="*/ 2325 w 85725"/>
                <a:gd name="connsiteY3" fmla="*/ 37363 h 66675"/>
                <a:gd name="connsiteX4" fmla="*/ 2325 w 85725"/>
                <a:gd name="connsiteY4" fmla="*/ 26138 h 66675"/>
                <a:gd name="connsiteX5" fmla="*/ 13550 w 85725"/>
                <a:gd name="connsiteY5" fmla="*/ 26138 h 66675"/>
                <a:gd name="connsiteX6" fmla="*/ 31750 w 85725"/>
                <a:gd name="connsiteY6" fmla="*/ 44337 h 66675"/>
                <a:gd name="connsiteX7" fmla="*/ 73763 w 85725"/>
                <a:gd name="connsiteY7" fmla="*/ 2325 h 66675"/>
                <a:gd name="connsiteX8" fmla="*/ 84988 w 85725"/>
                <a:gd name="connsiteY8" fmla="*/ 23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66675">
                  <a:moveTo>
                    <a:pt x="84988" y="2325"/>
                  </a:moveTo>
                  <a:cubicBezTo>
                    <a:pt x="88087" y="5425"/>
                    <a:pt x="88087" y="10451"/>
                    <a:pt x="84988" y="13550"/>
                  </a:cubicBezTo>
                  <a:lnTo>
                    <a:pt x="31750" y="66787"/>
                  </a:lnTo>
                  <a:lnTo>
                    <a:pt x="2325" y="37363"/>
                  </a:lnTo>
                  <a:cubicBezTo>
                    <a:pt x="-775" y="34263"/>
                    <a:pt x="-775" y="29237"/>
                    <a:pt x="2325" y="26138"/>
                  </a:cubicBezTo>
                  <a:cubicBezTo>
                    <a:pt x="5425" y="23037"/>
                    <a:pt x="10450" y="23037"/>
                    <a:pt x="13550" y="26138"/>
                  </a:cubicBezTo>
                  <a:lnTo>
                    <a:pt x="31750" y="44337"/>
                  </a:lnTo>
                  <a:lnTo>
                    <a:pt x="73763" y="2325"/>
                  </a:lnTo>
                  <a:cubicBezTo>
                    <a:pt x="76862" y="-775"/>
                    <a:pt x="81888" y="-775"/>
                    <a:pt x="84988" y="2325"/>
                  </a:cubicBezTo>
                  <a:close/>
                </a:path>
              </a:pathLst>
            </a:custGeom>
            <a:solidFill>
              <a:schemeClr val="bg1"/>
            </a:solidFill>
            <a:ln w="9525" cap="flat">
              <a:noFill/>
              <a:prstDash val="solid"/>
              <a:miter/>
            </a:ln>
          </p:spPr>
          <p:txBody>
            <a:bodyPr rtlCol="0" anchor="ctr"/>
            <a:lstStyle/>
            <a:p>
              <a:endParaRPr lang="en-US">
                <a:latin typeface="+mn-lt"/>
              </a:endParaRPr>
            </a:p>
          </p:txBody>
        </p:sp>
      </p:grpSp>
      <p:grpSp>
        <p:nvGrpSpPr>
          <p:cNvPr id="162" name="Group 161">
            <a:extLst>
              <a:ext uri="{FF2B5EF4-FFF2-40B4-BE49-F238E27FC236}">
                <a16:creationId xmlns:a16="http://schemas.microsoft.com/office/drawing/2014/main" id="{722D4513-8D62-2544-A781-2EA8C31E58B7}"/>
              </a:ext>
            </a:extLst>
          </p:cNvPr>
          <p:cNvGrpSpPr/>
          <p:nvPr/>
        </p:nvGrpSpPr>
        <p:grpSpPr>
          <a:xfrm>
            <a:off x="1917869" y="2049659"/>
            <a:ext cx="283158" cy="283156"/>
            <a:chOff x="10570956" y="1397299"/>
            <a:chExt cx="1050074" cy="1050074"/>
          </a:xfrm>
          <a:effectLst>
            <a:outerShdw blurRad="63500" algn="ctr" rotWithShape="0">
              <a:prstClr val="black">
                <a:alpha val="40000"/>
              </a:prstClr>
            </a:outerShdw>
          </a:effectLst>
        </p:grpSpPr>
        <p:sp>
          <p:nvSpPr>
            <p:cNvPr id="164" name="Oval 163">
              <a:extLst>
                <a:ext uri="{FF2B5EF4-FFF2-40B4-BE49-F238E27FC236}">
                  <a16:creationId xmlns:a16="http://schemas.microsoft.com/office/drawing/2014/main" id="{970E4FC3-8E5D-CB40-8859-941EF2CCB3DC}"/>
                </a:ext>
              </a:extLst>
            </p:cNvPr>
            <p:cNvSpPr/>
            <p:nvPr/>
          </p:nvSpPr>
          <p:spPr>
            <a:xfrm>
              <a:off x="10570956" y="1397299"/>
              <a:ext cx="1050074" cy="1050074"/>
            </a:xfrm>
            <a:prstGeom prst="ellipse">
              <a:avLst/>
            </a:prstGeom>
            <a:solidFill>
              <a:srgbClr val="92B35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65" name="Freeform: Shape 92">
              <a:extLst>
                <a:ext uri="{FF2B5EF4-FFF2-40B4-BE49-F238E27FC236}">
                  <a16:creationId xmlns:a16="http://schemas.microsoft.com/office/drawing/2014/main" id="{4AF5C455-D3F2-9A40-8F0E-24B14AB20052}"/>
                </a:ext>
              </a:extLst>
            </p:cNvPr>
            <p:cNvSpPr/>
            <p:nvPr/>
          </p:nvSpPr>
          <p:spPr>
            <a:xfrm>
              <a:off x="10861108" y="1739647"/>
              <a:ext cx="469770" cy="365378"/>
            </a:xfrm>
            <a:custGeom>
              <a:avLst/>
              <a:gdLst>
                <a:gd name="connsiteX0" fmla="*/ 84988 w 85725"/>
                <a:gd name="connsiteY0" fmla="*/ 2325 h 66675"/>
                <a:gd name="connsiteX1" fmla="*/ 84988 w 85725"/>
                <a:gd name="connsiteY1" fmla="*/ 13550 h 66675"/>
                <a:gd name="connsiteX2" fmla="*/ 31750 w 85725"/>
                <a:gd name="connsiteY2" fmla="*/ 66787 h 66675"/>
                <a:gd name="connsiteX3" fmla="*/ 2325 w 85725"/>
                <a:gd name="connsiteY3" fmla="*/ 37363 h 66675"/>
                <a:gd name="connsiteX4" fmla="*/ 2325 w 85725"/>
                <a:gd name="connsiteY4" fmla="*/ 26138 h 66675"/>
                <a:gd name="connsiteX5" fmla="*/ 13550 w 85725"/>
                <a:gd name="connsiteY5" fmla="*/ 26138 h 66675"/>
                <a:gd name="connsiteX6" fmla="*/ 31750 w 85725"/>
                <a:gd name="connsiteY6" fmla="*/ 44337 h 66675"/>
                <a:gd name="connsiteX7" fmla="*/ 73763 w 85725"/>
                <a:gd name="connsiteY7" fmla="*/ 2325 h 66675"/>
                <a:gd name="connsiteX8" fmla="*/ 84988 w 85725"/>
                <a:gd name="connsiteY8" fmla="*/ 23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66675">
                  <a:moveTo>
                    <a:pt x="84988" y="2325"/>
                  </a:moveTo>
                  <a:cubicBezTo>
                    <a:pt x="88087" y="5425"/>
                    <a:pt x="88087" y="10451"/>
                    <a:pt x="84988" y="13550"/>
                  </a:cubicBezTo>
                  <a:lnTo>
                    <a:pt x="31750" y="66787"/>
                  </a:lnTo>
                  <a:lnTo>
                    <a:pt x="2325" y="37363"/>
                  </a:lnTo>
                  <a:cubicBezTo>
                    <a:pt x="-775" y="34263"/>
                    <a:pt x="-775" y="29237"/>
                    <a:pt x="2325" y="26138"/>
                  </a:cubicBezTo>
                  <a:cubicBezTo>
                    <a:pt x="5425" y="23037"/>
                    <a:pt x="10450" y="23037"/>
                    <a:pt x="13550" y="26138"/>
                  </a:cubicBezTo>
                  <a:lnTo>
                    <a:pt x="31750" y="44337"/>
                  </a:lnTo>
                  <a:lnTo>
                    <a:pt x="73763" y="2325"/>
                  </a:lnTo>
                  <a:cubicBezTo>
                    <a:pt x="76862" y="-775"/>
                    <a:pt x="81888" y="-775"/>
                    <a:pt x="84988" y="2325"/>
                  </a:cubicBezTo>
                  <a:close/>
                </a:path>
              </a:pathLst>
            </a:custGeom>
            <a:solidFill>
              <a:schemeClr val="bg1"/>
            </a:solidFill>
            <a:ln w="9525" cap="flat">
              <a:noFill/>
              <a:prstDash val="solid"/>
              <a:miter/>
            </a:ln>
          </p:spPr>
          <p:txBody>
            <a:bodyPr rtlCol="0" anchor="ctr"/>
            <a:lstStyle/>
            <a:p>
              <a:endParaRPr lang="en-US">
                <a:latin typeface="+mn-lt"/>
              </a:endParaRPr>
            </a:p>
          </p:txBody>
        </p:sp>
      </p:grpSp>
      <p:grpSp>
        <p:nvGrpSpPr>
          <p:cNvPr id="166" name="Group 165">
            <a:extLst>
              <a:ext uri="{FF2B5EF4-FFF2-40B4-BE49-F238E27FC236}">
                <a16:creationId xmlns:a16="http://schemas.microsoft.com/office/drawing/2014/main" id="{7B0BDC93-4475-B74C-8A2B-A16BCD463F6E}"/>
              </a:ext>
            </a:extLst>
          </p:cNvPr>
          <p:cNvGrpSpPr/>
          <p:nvPr/>
        </p:nvGrpSpPr>
        <p:grpSpPr>
          <a:xfrm>
            <a:off x="1189914" y="2623351"/>
            <a:ext cx="283158" cy="283156"/>
            <a:chOff x="10570956" y="1397299"/>
            <a:chExt cx="1050074" cy="1050074"/>
          </a:xfrm>
          <a:effectLst>
            <a:outerShdw blurRad="63500" algn="ctr" rotWithShape="0">
              <a:prstClr val="black">
                <a:alpha val="40000"/>
              </a:prstClr>
            </a:outerShdw>
          </a:effectLst>
        </p:grpSpPr>
        <p:sp>
          <p:nvSpPr>
            <p:cNvPr id="167" name="Oval 166">
              <a:extLst>
                <a:ext uri="{FF2B5EF4-FFF2-40B4-BE49-F238E27FC236}">
                  <a16:creationId xmlns:a16="http://schemas.microsoft.com/office/drawing/2014/main" id="{5ECF9C4D-45E9-2742-9F61-4ECBB3004CA3}"/>
                </a:ext>
              </a:extLst>
            </p:cNvPr>
            <p:cNvSpPr/>
            <p:nvPr/>
          </p:nvSpPr>
          <p:spPr>
            <a:xfrm>
              <a:off x="10570956" y="1397299"/>
              <a:ext cx="1050074" cy="1050074"/>
            </a:xfrm>
            <a:prstGeom prst="ellipse">
              <a:avLst/>
            </a:prstGeom>
            <a:solidFill>
              <a:srgbClr val="92B35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68" name="Freeform: Shape 92">
              <a:extLst>
                <a:ext uri="{FF2B5EF4-FFF2-40B4-BE49-F238E27FC236}">
                  <a16:creationId xmlns:a16="http://schemas.microsoft.com/office/drawing/2014/main" id="{BEF981B6-407C-2D40-B3D8-525421F036DD}"/>
                </a:ext>
              </a:extLst>
            </p:cNvPr>
            <p:cNvSpPr/>
            <p:nvPr/>
          </p:nvSpPr>
          <p:spPr>
            <a:xfrm>
              <a:off x="10861108" y="1739647"/>
              <a:ext cx="469770" cy="365378"/>
            </a:xfrm>
            <a:custGeom>
              <a:avLst/>
              <a:gdLst>
                <a:gd name="connsiteX0" fmla="*/ 84988 w 85725"/>
                <a:gd name="connsiteY0" fmla="*/ 2325 h 66675"/>
                <a:gd name="connsiteX1" fmla="*/ 84988 w 85725"/>
                <a:gd name="connsiteY1" fmla="*/ 13550 h 66675"/>
                <a:gd name="connsiteX2" fmla="*/ 31750 w 85725"/>
                <a:gd name="connsiteY2" fmla="*/ 66787 h 66675"/>
                <a:gd name="connsiteX3" fmla="*/ 2325 w 85725"/>
                <a:gd name="connsiteY3" fmla="*/ 37363 h 66675"/>
                <a:gd name="connsiteX4" fmla="*/ 2325 w 85725"/>
                <a:gd name="connsiteY4" fmla="*/ 26138 h 66675"/>
                <a:gd name="connsiteX5" fmla="*/ 13550 w 85725"/>
                <a:gd name="connsiteY5" fmla="*/ 26138 h 66675"/>
                <a:gd name="connsiteX6" fmla="*/ 31750 w 85725"/>
                <a:gd name="connsiteY6" fmla="*/ 44337 h 66675"/>
                <a:gd name="connsiteX7" fmla="*/ 73763 w 85725"/>
                <a:gd name="connsiteY7" fmla="*/ 2325 h 66675"/>
                <a:gd name="connsiteX8" fmla="*/ 84988 w 85725"/>
                <a:gd name="connsiteY8" fmla="*/ 23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66675">
                  <a:moveTo>
                    <a:pt x="84988" y="2325"/>
                  </a:moveTo>
                  <a:cubicBezTo>
                    <a:pt x="88087" y="5425"/>
                    <a:pt x="88087" y="10451"/>
                    <a:pt x="84988" y="13550"/>
                  </a:cubicBezTo>
                  <a:lnTo>
                    <a:pt x="31750" y="66787"/>
                  </a:lnTo>
                  <a:lnTo>
                    <a:pt x="2325" y="37363"/>
                  </a:lnTo>
                  <a:cubicBezTo>
                    <a:pt x="-775" y="34263"/>
                    <a:pt x="-775" y="29237"/>
                    <a:pt x="2325" y="26138"/>
                  </a:cubicBezTo>
                  <a:cubicBezTo>
                    <a:pt x="5425" y="23037"/>
                    <a:pt x="10450" y="23037"/>
                    <a:pt x="13550" y="26138"/>
                  </a:cubicBezTo>
                  <a:lnTo>
                    <a:pt x="31750" y="44337"/>
                  </a:lnTo>
                  <a:lnTo>
                    <a:pt x="73763" y="2325"/>
                  </a:lnTo>
                  <a:cubicBezTo>
                    <a:pt x="76862" y="-775"/>
                    <a:pt x="81888" y="-775"/>
                    <a:pt x="84988" y="2325"/>
                  </a:cubicBezTo>
                  <a:close/>
                </a:path>
              </a:pathLst>
            </a:custGeom>
            <a:solidFill>
              <a:schemeClr val="bg1"/>
            </a:solidFill>
            <a:ln w="9525" cap="flat">
              <a:noFill/>
              <a:prstDash val="solid"/>
              <a:miter/>
            </a:ln>
          </p:spPr>
          <p:txBody>
            <a:bodyPr rtlCol="0" anchor="ctr"/>
            <a:lstStyle/>
            <a:p>
              <a:endParaRPr lang="en-US">
                <a:latin typeface="+mn-lt"/>
              </a:endParaRPr>
            </a:p>
          </p:txBody>
        </p:sp>
      </p:grpSp>
      <p:grpSp>
        <p:nvGrpSpPr>
          <p:cNvPr id="169" name="Group 168">
            <a:extLst>
              <a:ext uri="{FF2B5EF4-FFF2-40B4-BE49-F238E27FC236}">
                <a16:creationId xmlns:a16="http://schemas.microsoft.com/office/drawing/2014/main" id="{7B185E11-A320-7E44-8E98-16B2694DD36F}"/>
              </a:ext>
            </a:extLst>
          </p:cNvPr>
          <p:cNvGrpSpPr/>
          <p:nvPr/>
        </p:nvGrpSpPr>
        <p:grpSpPr>
          <a:xfrm>
            <a:off x="2228196" y="4264974"/>
            <a:ext cx="283158" cy="283156"/>
            <a:chOff x="10570956" y="1397299"/>
            <a:chExt cx="1050074" cy="1050074"/>
          </a:xfrm>
          <a:effectLst>
            <a:outerShdw blurRad="63500" algn="ctr" rotWithShape="0">
              <a:prstClr val="black">
                <a:alpha val="40000"/>
              </a:prstClr>
            </a:outerShdw>
          </a:effectLst>
        </p:grpSpPr>
        <p:sp>
          <p:nvSpPr>
            <p:cNvPr id="170" name="Oval 169">
              <a:extLst>
                <a:ext uri="{FF2B5EF4-FFF2-40B4-BE49-F238E27FC236}">
                  <a16:creationId xmlns:a16="http://schemas.microsoft.com/office/drawing/2014/main" id="{763E5180-3BA7-8447-AEBC-15BA296045FE}"/>
                </a:ext>
              </a:extLst>
            </p:cNvPr>
            <p:cNvSpPr/>
            <p:nvPr/>
          </p:nvSpPr>
          <p:spPr>
            <a:xfrm>
              <a:off x="10570956" y="1397299"/>
              <a:ext cx="1050074" cy="1050074"/>
            </a:xfrm>
            <a:prstGeom prst="ellipse">
              <a:avLst/>
            </a:prstGeom>
            <a:solidFill>
              <a:srgbClr val="92B35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71" name="Freeform: Shape 92">
              <a:extLst>
                <a:ext uri="{FF2B5EF4-FFF2-40B4-BE49-F238E27FC236}">
                  <a16:creationId xmlns:a16="http://schemas.microsoft.com/office/drawing/2014/main" id="{34B201DA-9F85-FC49-A54C-EDB3CC26F480}"/>
                </a:ext>
              </a:extLst>
            </p:cNvPr>
            <p:cNvSpPr/>
            <p:nvPr/>
          </p:nvSpPr>
          <p:spPr>
            <a:xfrm>
              <a:off x="10861108" y="1739647"/>
              <a:ext cx="469770" cy="365378"/>
            </a:xfrm>
            <a:custGeom>
              <a:avLst/>
              <a:gdLst>
                <a:gd name="connsiteX0" fmla="*/ 84988 w 85725"/>
                <a:gd name="connsiteY0" fmla="*/ 2325 h 66675"/>
                <a:gd name="connsiteX1" fmla="*/ 84988 w 85725"/>
                <a:gd name="connsiteY1" fmla="*/ 13550 h 66675"/>
                <a:gd name="connsiteX2" fmla="*/ 31750 w 85725"/>
                <a:gd name="connsiteY2" fmla="*/ 66787 h 66675"/>
                <a:gd name="connsiteX3" fmla="*/ 2325 w 85725"/>
                <a:gd name="connsiteY3" fmla="*/ 37363 h 66675"/>
                <a:gd name="connsiteX4" fmla="*/ 2325 w 85725"/>
                <a:gd name="connsiteY4" fmla="*/ 26138 h 66675"/>
                <a:gd name="connsiteX5" fmla="*/ 13550 w 85725"/>
                <a:gd name="connsiteY5" fmla="*/ 26138 h 66675"/>
                <a:gd name="connsiteX6" fmla="*/ 31750 w 85725"/>
                <a:gd name="connsiteY6" fmla="*/ 44337 h 66675"/>
                <a:gd name="connsiteX7" fmla="*/ 73763 w 85725"/>
                <a:gd name="connsiteY7" fmla="*/ 2325 h 66675"/>
                <a:gd name="connsiteX8" fmla="*/ 84988 w 85725"/>
                <a:gd name="connsiteY8" fmla="*/ 23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66675">
                  <a:moveTo>
                    <a:pt x="84988" y="2325"/>
                  </a:moveTo>
                  <a:cubicBezTo>
                    <a:pt x="88087" y="5425"/>
                    <a:pt x="88087" y="10451"/>
                    <a:pt x="84988" y="13550"/>
                  </a:cubicBezTo>
                  <a:lnTo>
                    <a:pt x="31750" y="66787"/>
                  </a:lnTo>
                  <a:lnTo>
                    <a:pt x="2325" y="37363"/>
                  </a:lnTo>
                  <a:cubicBezTo>
                    <a:pt x="-775" y="34263"/>
                    <a:pt x="-775" y="29237"/>
                    <a:pt x="2325" y="26138"/>
                  </a:cubicBezTo>
                  <a:cubicBezTo>
                    <a:pt x="5425" y="23037"/>
                    <a:pt x="10450" y="23037"/>
                    <a:pt x="13550" y="26138"/>
                  </a:cubicBezTo>
                  <a:lnTo>
                    <a:pt x="31750" y="44337"/>
                  </a:lnTo>
                  <a:lnTo>
                    <a:pt x="73763" y="2325"/>
                  </a:lnTo>
                  <a:cubicBezTo>
                    <a:pt x="76862" y="-775"/>
                    <a:pt x="81888" y="-775"/>
                    <a:pt x="84988" y="2325"/>
                  </a:cubicBezTo>
                  <a:close/>
                </a:path>
              </a:pathLst>
            </a:custGeom>
            <a:solidFill>
              <a:schemeClr val="bg1"/>
            </a:solidFill>
            <a:ln w="9525" cap="flat">
              <a:noFill/>
              <a:prstDash val="solid"/>
              <a:miter/>
            </a:ln>
          </p:spPr>
          <p:txBody>
            <a:bodyPr rtlCol="0" anchor="ctr"/>
            <a:lstStyle/>
            <a:p>
              <a:endParaRPr lang="en-US">
                <a:latin typeface="+mn-lt"/>
              </a:endParaRPr>
            </a:p>
          </p:txBody>
        </p:sp>
      </p:grpSp>
      <p:grpSp>
        <p:nvGrpSpPr>
          <p:cNvPr id="172" name="Group 171">
            <a:extLst>
              <a:ext uri="{FF2B5EF4-FFF2-40B4-BE49-F238E27FC236}">
                <a16:creationId xmlns:a16="http://schemas.microsoft.com/office/drawing/2014/main" id="{CCC9B1CF-D9BF-D348-8B15-ED1EC70798D3}"/>
              </a:ext>
            </a:extLst>
          </p:cNvPr>
          <p:cNvGrpSpPr/>
          <p:nvPr/>
        </p:nvGrpSpPr>
        <p:grpSpPr>
          <a:xfrm>
            <a:off x="2693262" y="5536757"/>
            <a:ext cx="283158" cy="283156"/>
            <a:chOff x="10570956" y="1397299"/>
            <a:chExt cx="1050074" cy="1050074"/>
          </a:xfrm>
          <a:effectLst>
            <a:outerShdw blurRad="63500" algn="ctr" rotWithShape="0">
              <a:prstClr val="black">
                <a:alpha val="40000"/>
              </a:prstClr>
            </a:outerShdw>
          </a:effectLst>
        </p:grpSpPr>
        <p:sp>
          <p:nvSpPr>
            <p:cNvPr id="173" name="Oval 172">
              <a:extLst>
                <a:ext uri="{FF2B5EF4-FFF2-40B4-BE49-F238E27FC236}">
                  <a16:creationId xmlns:a16="http://schemas.microsoft.com/office/drawing/2014/main" id="{71325A5A-0401-1044-A45C-01B91FA67E87}"/>
                </a:ext>
              </a:extLst>
            </p:cNvPr>
            <p:cNvSpPr/>
            <p:nvPr/>
          </p:nvSpPr>
          <p:spPr>
            <a:xfrm>
              <a:off x="10570956" y="1397299"/>
              <a:ext cx="1050074" cy="1050074"/>
            </a:xfrm>
            <a:prstGeom prst="ellipse">
              <a:avLst/>
            </a:prstGeom>
            <a:solidFill>
              <a:srgbClr val="92B35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74" name="Freeform: Shape 92">
              <a:extLst>
                <a:ext uri="{FF2B5EF4-FFF2-40B4-BE49-F238E27FC236}">
                  <a16:creationId xmlns:a16="http://schemas.microsoft.com/office/drawing/2014/main" id="{4532174A-C3F0-2449-8F97-413BB6F2AD9C}"/>
                </a:ext>
              </a:extLst>
            </p:cNvPr>
            <p:cNvSpPr/>
            <p:nvPr/>
          </p:nvSpPr>
          <p:spPr>
            <a:xfrm>
              <a:off x="10861108" y="1739647"/>
              <a:ext cx="469770" cy="365378"/>
            </a:xfrm>
            <a:custGeom>
              <a:avLst/>
              <a:gdLst>
                <a:gd name="connsiteX0" fmla="*/ 84988 w 85725"/>
                <a:gd name="connsiteY0" fmla="*/ 2325 h 66675"/>
                <a:gd name="connsiteX1" fmla="*/ 84988 w 85725"/>
                <a:gd name="connsiteY1" fmla="*/ 13550 h 66675"/>
                <a:gd name="connsiteX2" fmla="*/ 31750 w 85725"/>
                <a:gd name="connsiteY2" fmla="*/ 66787 h 66675"/>
                <a:gd name="connsiteX3" fmla="*/ 2325 w 85725"/>
                <a:gd name="connsiteY3" fmla="*/ 37363 h 66675"/>
                <a:gd name="connsiteX4" fmla="*/ 2325 w 85725"/>
                <a:gd name="connsiteY4" fmla="*/ 26138 h 66675"/>
                <a:gd name="connsiteX5" fmla="*/ 13550 w 85725"/>
                <a:gd name="connsiteY5" fmla="*/ 26138 h 66675"/>
                <a:gd name="connsiteX6" fmla="*/ 31750 w 85725"/>
                <a:gd name="connsiteY6" fmla="*/ 44337 h 66675"/>
                <a:gd name="connsiteX7" fmla="*/ 73763 w 85725"/>
                <a:gd name="connsiteY7" fmla="*/ 2325 h 66675"/>
                <a:gd name="connsiteX8" fmla="*/ 84988 w 85725"/>
                <a:gd name="connsiteY8" fmla="*/ 23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66675">
                  <a:moveTo>
                    <a:pt x="84988" y="2325"/>
                  </a:moveTo>
                  <a:cubicBezTo>
                    <a:pt x="88087" y="5425"/>
                    <a:pt x="88087" y="10451"/>
                    <a:pt x="84988" y="13550"/>
                  </a:cubicBezTo>
                  <a:lnTo>
                    <a:pt x="31750" y="66787"/>
                  </a:lnTo>
                  <a:lnTo>
                    <a:pt x="2325" y="37363"/>
                  </a:lnTo>
                  <a:cubicBezTo>
                    <a:pt x="-775" y="34263"/>
                    <a:pt x="-775" y="29237"/>
                    <a:pt x="2325" y="26138"/>
                  </a:cubicBezTo>
                  <a:cubicBezTo>
                    <a:pt x="5425" y="23037"/>
                    <a:pt x="10450" y="23037"/>
                    <a:pt x="13550" y="26138"/>
                  </a:cubicBezTo>
                  <a:lnTo>
                    <a:pt x="31750" y="44337"/>
                  </a:lnTo>
                  <a:lnTo>
                    <a:pt x="73763" y="2325"/>
                  </a:lnTo>
                  <a:cubicBezTo>
                    <a:pt x="76862" y="-775"/>
                    <a:pt x="81888" y="-775"/>
                    <a:pt x="84988" y="2325"/>
                  </a:cubicBezTo>
                  <a:close/>
                </a:path>
              </a:pathLst>
            </a:custGeom>
            <a:solidFill>
              <a:schemeClr val="bg1"/>
            </a:solidFill>
            <a:ln w="9525" cap="flat">
              <a:noFill/>
              <a:prstDash val="solid"/>
              <a:miter/>
            </a:ln>
          </p:spPr>
          <p:txBody>
            <a:bodyPr rtlCol="0" anchor="ctr"/>
            <a:lstStyle/>
            <a:p>
              <a:endParaRPr lang="en-US">
                <a:latin typeface="+mn-lt"/>
              </a:endParaRPr>
            </a:p>
          </p:txBody>
        </p:sp>
      </p:grpSp>
      <p:sp>
        <p:nvSpPr>
          <p:cNvPr id="176" name="Rectangle 175">
            <a:extLst>
              <a:ext uri="{FF2B5EF4-FFF2-40B4-BE49-F238E27FC236}">
                <a16:creationId xmlns:a16="http://schemas.microsoft.com/office/drawing/2014/main" id="{D89428E8-F029-FA42-9109-5E035044B05B}"/>
              </a:ext>
            </a:extLst>
          </p:cNvPr>
          <p:cNvSpPr/>
          <p:nvPr/>
        </p:nvSpPr>
        <p:spPr>
          <a:xfrm>
            <a:off x="8045915" y="1412774"/>
            <a:ext cx="3583925" cy="4770517"/>
          </a:xfrm>
          <a:prstGeom prst="rect">
            <a:avLst/>
          </a:prstGeom>
          <a:solidFill>
            <a:schemeClr val="accent1">
              <a:alpha val="10000"/>
            </a:schemeClr>
          </a:solidFill>
          <a:ln>
            <a:noFill/>
          </a:ln>
        </p:spPr>
        <p:txBody>
          <a:bodyPr spcFirstLastPara="1" wrap="square" lIns="91425" tIns="0" rIns="91425" bIns="45700" anchor="t" anchorCtr="0">
            <a:spAutoFit/>
          </a:bodyPr>
          <a:lstStyle/>
          <a:p>
            <a:pPr>
              <a:spcBef>
                <a:spcPts val="600"/>
              </a:spcBef>
              <a:spcAft>
                <a:spcPts val="600"/>
              </a:spcAft>
              <a:buClr>
                <a:srgbClr val="008080"/>
              </a:buClr>
              <a:buSzPts val="1200"/>
            </a:pPr>
            <a:r>
              <a:rPr lang="en-US" b="1" dirty="0">
                <a:solidFill>
                  <a:schemeClr val="accent1"/>
                </a:solidFill>
                <a:latin typeface="+mn-lt"/>
              </a:rPr>
              <a:t>Laptop Use</a:t>
            </a:r>
          </a:p>
          <a:p>
            <a:pPr marL="171450" indent="-171450">
              <a:spcBef>
                <a:spcPts val="600"/>
              </a:spcBef>
              <a:spcAft>
                <a:spcPts val="600"/>
              </a:spcAft>
              <a:buClr>
                <a:srgbClr val="008080"/>
              </a:buClr>
              <a:buSzPts val="1200"/>
              <a:buBlip>
                <a:blip r:embed="rId4"/>
              </a:buBlip>
            </a:pPr>
            <a:r>
              <a:rPr lang="en-US" sz="1100" dirty="0">
                <a:solidFill>
                  <a:schemeClr val="bg2"/>
                </a:solidFill>
                <a:latin typeface="+mn-lt"/>
              </a:rPr>
              <a:t>When working at home, there is the increased likelihood that you will be using a laptop computer. The main challenge with using a laptop is that the screen is connected to the keyboard, so the screen and keyboard are not independently adjustable in height. If the laptop is at a good height for typing, chances are that it is too low for looking at the screen and vice versa. If it is at a good height for looking at the screen, it may be too high for typing.</a:t>
            </a:r>
          </a:p>
          <a:p>
            <a:pPr marL="171450" indent="-171450">
              <a:spcBef>
                <a:spcPts val="600"/>
              </a:spcBef>
              <a:spcAft>
                <a:spcPts val="600"/>
              </a:spcAft>
              <a:buClr>
                <a:srgbClr val="008080"/>
              </a:buClr>
              <a:buSzPts val="1200"/>
              <a:buBlip>
                <a:blip r:embed="rId4"/>
              </a:buBlip>
            </a:pPr>
            <a:r>
              <a:rPr lang="en-US" sz="1100" dirty="0">
                <a:solidFill>
                  <a:schemeClr val="bg2"/>
                </a:solidFill>
                <a:latin typeface="+mn-lt"/>
              </a:rPr>
              <a:t>The best solution for long term laptop use is to plug in an external keyboard and mouse and/or an external monitor, so these devices can be independently positioned at their own comfortable height.</a:t>
            </a:r>
          </a:p>
          <a:p>
            <a:pPr marL="171450" indent="-171450">
              <a:spcBef>
                <a:spcPts val="600"/>
              </a:spcBef>
              <a:spcAft>
                <a:spcPts val="600"/>
              </a:spcAft>
              <a:buClr>
                <a:srgbClr val="008080"/>
              </a:buClr>
              <a:buSzPts val="1200"/>
              <a:buBlip>
                <a:blip r:embed="rId4"/>
              </a:buBlip>
            </a:pPr>
            <a:r>
              <a:rPr lang="en-US" sz="1100" dirty="0">
                <a:solidFill>
                  <a:schemeClr val="bg2"/>
                </a:solidFill>
                <a:latin typeface="+mn-lt"/>
              </a:rPr>
              <a:t>Another risk associated with using a laptop at home is that there may be more opportunities for working in awkward postures, such as sitting on a couch or lying in bed. If you are using a laptop on your lap, your neck will be bent forward. Avoid this position as much as possible.</a:t>
            </a:r>
            <a:endParaRPr lang="en-US" sz="1200" b="1" dirty="0">
              <a:solidFill>
                <a:schemeClr val="accent1"/>
              </a:solidFill>
              <a:latin typeface="+mn-lt"/>
            </a:endParaRPr>
          </a:p>
        </p:txBody>
      </p:sp>
      <p:sp>
        <p:nvSpPr>
          <p:cNvPr id="68" name="Google Shape;1509;p28">
            <a:extLst>
              <a:ext uri="{FF2B5EF4-FFF2-40B4-BE49-F238E27FC236}">
                <a16:creationId xmlns:a16="http://schemas.microsoft.com/office/drawing/2014/main" id="{756EEEEF-E8D7-0248-AB0C-BDD55051B562}"/>
              </a:ext>
            </a:extLst>
          </p:cNvPr>
          <p:cNvSpPr/>
          <p:nvPr/>
        </p:nvSpPr>
        <p:spPr>
          <a:xfrm>
            <a:off x="5068215" y="1413881"/>
            <a:ext cx="2797519" cy="3308578"/>
          </a:xfrm>
          <a:prstGeom prst="rect">
            <a:avLst/>
          </a:prstGeom>
          <a:solidFill>
            <a:schemeClr val="bg1"/>
          </a:solidFill>
          <a:ln>
            <a:solidFill>
              <a:schemeClr val="accent3"/>
            </a:solidFill>
          </a:ln>
        </p:spPr>
        <p:txBody>
          <a:bodyPr spcFirstLastPara="1" wrap="square" lIns="91425" tIns="0" rIns="91425" bIns="45700" anchor="t" anchorCtr="0">
            <a:spAutoFit/>
          </a:bodyPr>
          <a:lstStyle/>
          <a:p>
            <a:pPr>
              <a:spcBef>
                <a:spcPts val="600"/>
              </a:spcBef>
              <a:spcAft>
                <a:spcPts val="600"/>
              </a:spcAft>
              <a:buClr>
                <a:srgbClr val="008080"/>
              </a:buClr>
              <a:buSzPts val="1200"/>
            </a:pPr>
            <a:r>
              <a:rPr lang="en-US" b="1" dirty="0">
                <a:solidFill>
                  <a:schemeClr val="accent1"/>
                </a:solidFill>
                <a:latin typeface="+mn-lt"/>
              </a:rPr>
              <a:t>Furniture</a:t>
            </a:r>
            <a:endParaRPr b="1" dirty="0">
              <a:solidFill>
                <a:schemeClr val="accent1"/>
              </a:solidFill>
              <a:latin typeface="+mn-lt"/>
            </a:endParaRPr>
          </a:p>
          <a:p>
            <a:pPr marL="171450" indent="-171450">
              <a:spcBef>
                <a:spcPts val="600"/>
              </a:spcBef>
              <a:spcAft>
                <a:spcPts val="600"/>
              </a:spcAft>
              <a:buClr>
                <a:srgbClr val="008080"/>
              </a:buClr>
              <a:buSzPts val="1200"/>
              <a:buBlip>
                <a:blip r:embed="rId4"/>
              </a:buBlip>
            </a:pPr>
            <a:r>
              <a:rPr lang="en-US" sz="1200" dirty="0">
                <a:solidFill>
                  <a:schemeClr val="bg2"/>
                </a:solidFill>
                <a:latin typeface="+mn-lt"/>
              </a:rPr>
              <a:t>Using proper furniture may seem pricey upfront, however there are many benefits to investing in quality pieces for your home office. Furniture that better meets your needs could benefit your productivity and health in the long run. </a:t>
            </a:r>
            <a:endParaRPr sz="1200" dirty="0">
              <a:solidFill>
                <a:schemeClr val="bg2"/>
              </a:solidFill>
              <a:latin typeface="+mn-lt"/>
            </a:endParaRPr>
          </a:p>
          <a:p>
            <a:pPr marL="171450" indent="-171450">
              <a:spcBef>
                <a:spcPts val="600"/>
              </a:spcBef>
              <a:spcAft>
                <a:spcPts val="600"/>
              </a:spcAft>
              <a:buClr>
                <a:srgbClr val="008080"/>
              </a:buClr>
              <a:buSzPts val="1200"/>
              <a:buBlip>
                <a:blip r:embed="rId4"/>
              </a:buBlip>
            </a:pPr>
            <a:r>
              <a:rPr lang="en-US" sz="1200" dirty="0">
                <a:solidFill>
                  <a:schemeClr val="bg2"/>
                </a:solidFill>
                <a:latin typeface="+mn-lt"/>
              </a:rPr>
              <a:t>Recommendation: L-shaped furniture set-up is most effective for the type of meetings we have at Xapo (L-shaped desk, Swivel chair, Footrest, Drawers)</a:t>
            </a:r>
            <a:endParaRPr sz="1200" dirty="0">
              <a:solidFill>
                <a:schemeClr val="bg2"/>
              </a:solidFill>
              <a:latin typeface="+mn-lt"/>
            </a:endParaRPr>
          </a:p>
        </p:txBody>
      </p:sp>
      <p:sp>
        <p:nvSpPr>
          <p:cNvPr id="69" name="Text Placeholder 4">
            <a:extLst>
              <a:ext uri="{FF2B5EF4-FFF2-40B4-BE49-F238E27FC236}">
                <a16:creationId xmlns:a16="http://schemas.microsoft.com/office/drawing/2014/main" id="{4672C51E-E3C7-B54F-ABB1-FD682DBD62B0}"/>
              </a:ext>
            </a:extLst>
          </p:cNvPr>
          <p:cNvSpPr txBox="1">
            <a:spLocks/>
          </p:cNvSpPr>
          <p:nvPr/>
        </p:nvSpPr>
        <p:spPr>
          <a:xfrm>
            <a:off x="434975" y="6274936"/>
            <a:ext cx="11322050" cy="276999"/>
          </a:xfrm>
          <a:prstGeom prst="rect">
            <a:avLst/>
          </a:prstGeom>
          <a:noFill/>
          <a:ln>
            <a:noFill/>
          </a:ln>
        </p:spPr>
        <p:txBody>
          <a:bodyPr spcFirstLastPara="1" wrap="square" lIns="0" tIns="0" rIns="0" bIns="0" anchor="b"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mn-lt"/>
                <a:ea typeface="Arial"/>
                <a:cs typeface="Arial"/>
                <a:sym typeface="Arial"/>
              </a:defRPr>
            </a:lvl1pPr>
            <a:lvl2pPr marL="914400" marR="0" lvl="1"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2743200" marR="0" lvl="5" indent="-228600"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3200400" marR="0" lvl="6" indent="-228600"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3657600" marR="0" lvl="7" indent="-228600"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4114800" marR="0" lvl="8" indent="-228600"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sz="900" dirty="0"/>
              <a:t>Note: </a:t>
            </a:r>
            <a:r>
              <a:rPr lang="en-US" sz="900" dirty="0">
                <a:solidFill>
                  <a:schemeClr val="bg2"/>
                </a:solidFill>
              </a:rPr>
              <a:t>Read this </a:t>
            </a:r>
            <a:r>
              <a:rPr lang="en-US" sz="900" dirty="0">
                <a:solidFill>
                  <a:schemeClr val="bg2"/>
                </a:solidFill>
                <a:hlinkClick r:id="rId5">
                  <a:extLst>
                    <a:ext uri="{A12FA001-AC4F-418D-AE19-62706E023703}">
                      <ahyp:hlinkClr xmlns:ahyp="http://schemas.microsoft.com/office/drawing/2018/hyperlinkcolor" val="tx"/>
                    </a:ext>
                  </a:extLst>
                </a:hlinkClick>
              </a:rPr>
              <a:t>article</a:t>
            </a:r>
            <a:r>
              <a:rPr lang="en-US" sz="900" dirty="0">
                <a:solidFill>
                  <a:schemeClr val="bg2"/>
                </a:solidFill>
              </a:rPr>
              <a:t> for tips on furniture, laptop use, and addressing reduced activity level and physical discomfort.</a:t>
            </a:r>
          </a:p>
        </p:txBody>
      </p:sp>
      <p:sp>
        <p:nvSpPr>
          <p:cNvPr id="2" name="Freeform: Shape 1">
            <a:extLst>
              <a:ext uri="{FF2B5EF4-FFF2-40B4-BE49-F238E27FC236}">
                <a16:creationId xmlns:a16="http://schemas.microsoft.com/office/drawing/2014/main" id="{4DADA3B6-8D4F-4C23-AB59-8041F93D463A}"/>
              </a:ext>
            </a:extLst>
          </p:cNvPr>
          <p:cNvSpPr/>
          <p:nvPr/>
        </p:nvSpPr>
        <p:spPr>
          <a:xfrm>
            <a:off x="2502131" y="2510444"/>
            <a:ext cx="399011" cy="315884"/>
          </a:xfrm>
          <a:custGeom>
            <a:avLst/>
            <a:gdLst>
              <a:gd name="connsiteX0" fmla="*/ 307571 w 399011"/>
              <a:gd name="connsiteY0" fmla="*/ 315884 h 315884"/>
              <a:gd name="connsiteX1" fmla="*/ 0 w 399011"/>
              <a:gd name="connsiteY1" fmla="*/ 91440 h 315884"/>
              <a:gd name="connsiteX2" fmla="*/ 257694 w 399011"/>
              <a:gd name="connsiteY2" fmla="*/ 0 h 315884"/>
              <a:gd name="connsiteX3" fmla="*/ 399011 w 399011"/>
              <a:gd name="connsiteY3" fmla="*/ 241069 h 315884"/>
              <a:gd name="connsiteX4" fmla="*/ 307571 w 399011"/>
              <a:gd name="connsiteY4" fmla="*/ 315884 h 315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11" h="315884">
                <a:moveTo>
                  <a:pt x="307571" y="315884"/>
                </a:moveTo>
                <a:lnTo>
                  <a:pt x="0" y="91440"/>
                </a:lnTo>
                <a:lnTo>
                  <a:pt x="257694" y="0"/>
                </a:lnTo>
                <a:lnTo>
                  <a:pt x="399011" y="241069"/>
                </a:lnTo>
                <a:lnTo>
                  <a:pt x="307571" y="315884"/>
                </a:lnTo>
                <a:close/>
              </a:path>
            </a:pathLst>
          </a:custGeom>
          <a:solidFill>
            <a:srgbClr val="F3F3F5"/>
          </a:solidFill>
        </p:spPr>
        <p:txBody>
          <a:bodyPr wrap="square" lIns="0" tIns="0" rIns="0" bIns="0" rtlCol="0" anchor="ctr">
            <a:noAutofit/>
          </a:bodyPr>
          <a:lstStyle/>
          <a:p>
            <a:pPr algn="l"/>
            <a:endParaRPr lang="en-US" dirty="0">
              <a:latin typeface="+mn-lt"/>
            </a:endParaRPr>
          </a:p>
        </p:txBody>
      </p:sp>
      <p:sp>
        <p:nvSpPr>
          <p:cNvPr id="71" name="Google Shape;223;p4">
            <a:extLst>
              <a:ext uri="{FF2B5EF4-FFF2-40B4-BE49-F238E27FC236}">
                <a16:creationId xmlns:a16="http://schemas.microsoft.com/office/drawing/2014/main" id="{94F0DD80-326F-D64A-92E9-377E75751349}"/>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72" name="Rectangle 71">
            <a:extLst>
              <a:ext uri="{FF2B5EF4-FFF2-40B4-BE49-F238E27FC236}">
                <a16:creationId xmlns:a16="http://schemas.microsoft.com/office/drawing/2014/main" id="{156A9628-A423-BF4A-8648-BE0C93F78A5D}"/>
              </a:ext>
            </a:extLst>
          </p:cNvPr>
          <p:cNvSpPr/>
          <p:nvPr/>
        </p:nvSpPr>
        <p:spPr>
          <a:xfrm>
            <a:off x="0" y="0"/>
            <a:ext cx="354324" cy="354324"/>
          </a:xfrm>
          <a:prstGeom prst="rect">
            <a:avLst/>
          </a:prstGeom>
          <a:solidFill>
            <a:schemeClr val="accent1"/>
          </a:solidFill>
        </p:spPr>
        <p:txBody>
          <a:bodyPr wrap="square" lIns="0" tIns="0" rIns="0" bIns="0" rtlCol="0" anchor="ctr">
            <a:noAutofit/>
          </a:bodyPr>
          <a:lstStyle/>
          <a:p>
            <a:pPr algn="ctr"/>
            <a:r>
              <a:rPr lang="en-US" sz="1600" b="1" dirty="0">
                <a:solidFill>
                  <a:schemeClr val="bg1"/>
                </a:solidFill>
                <a:latin typeface="+mn-lt"/>
              </a:rPr>
              <a:t>1</a:t>
            </a:r>
          </a:p>
        </p:txBody>
      </p:sp>
    </p:spTree>
    <p:extLst>
      <p:ext uri="{BB962C8B-B14F-4D97-AF65-F5344CB8AC3E}">
        <p14:creationId xmlns:p14="http://schemas.microsoft.com/office/powerpoint/2010/main" val="2614708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1"/>
          <p:cNvSpPr txBox="1">
            <a:spLocks noGrp="1"/>
          </p:cNvSpPr>
          <p:nvPr>
            <p:ph type="title"/>
          </p:nvPr>
        </p:nvSpPr>
        <p:spPr>
          <a:prstGeom prst="rect">
            <a:avLst/>
          </a:prstGeom>
        </p:spPr>
        <p:txBody>
          <a:bodyPr spcFirstLastPara="1" wrap="square" lIns="0" tIns="0" rIns="0" bIns="0" anchor="t" anchorCtr="0">
            <a:noAutofit/>
          </a:bodyPr>
          <a:lstStyle/>
          <a:p>
            <a:pPr lvl="0"/>
            <a:r>
              <a:rPr lang="en-US" dirty="0"/>
              <a:t>Home Office &amp; Technology Recommendations</a:t>
            </a:r>
            <a:endParaRPr dirty="0"/>
          </a:p>
        </p:txBody>
      </p:sp>
      <p:sp>
        <p:nvSpPr>
          <p:cNvPr id="16" name="Google Shape;223;p4">
            <a:extLst>
              <a:ext uri="{FF2B5EF4-FFF2-40B4-BE49-F238E27FC236}">
                <a16:creationId xmlns:a16="http://schemas.microsoft.com/office/drawing/2014/main" id="{1A974BDB-4776-0B4B-925E-FCB7691EE87C}"/>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grpSp>
        <p:nvGrpSpPr>
          <p:cNvPr id="20" name="Group 19">
            <a:extLst>
              <a:ext uri="{FF2B5EF4-FFF2-40B4-BE49-F238E27FC236}">
                <a16:creationId xmlns:a16="http://schemas.microsoft.com/office/drawing/2014/main" id="{8DA0BA47-3465-9F4B-B08B-36407F6F8885}"/>
              </a:ext>
            </a:extLst>
          </p:cNvPr>
          <p:cNvGrpSpPr/>
          <p:nvPr/>
        </p:nvGrpSpPr>
        <p:grpSpPr>
          <a:xfrm>
            <a:off x="434355" y="1240031"/>
            <a:ext cx="5084539" cy="3449687"/>
            <a:chOff x="434355" y="1427157"/>
            <a:chExt cx="5084539" cy="3449687"/>
          </a:xfrm>
        </p:grpSpPr>
        <p:pic>
          <p:nvPicPr>
            <p:cNvPr id="9" name="image4.png">
              <a:extLst>
                <a:ext uri="{FF2B5EF4-FFF2-40B4-BE49-F238E27FC236}">
                  <a16:creationId xmlns:a16="http://schemas.microsoft.com/office/drawing/2014/main" id="{F33C5BED-0E92-4CC1-8229-7FD5D4764DCD}"/>
                </a:ext>
              </a:extLst>
            </p:cNvPr>
            <p:cNvPicPr/>
            <p:nvPr/>
          </p:nvPicPr>
          <p:blipFill>
            <a:blip r:embed="rId3">
              <a:extLst>
                <a:ext uri="{28A0092B-C50C-407E-A947-70E740481C1C}">
                  <a14:useLocalDpi xmlns:a14="http://schemas.microsoft.com/office/drawing/2010/main" val="0"/>
                </a:ext>
              </a:extLst>
            </a:blip>
            <a:srcRect/>
            <a:stretch>
              <a:fillRect/>
            </a:stretch>
          </p:blipFill>
          <p:spPr>
            <a:xfrm>
              <a:off x="434355" y="1427157"/>
              <a:ext cx="5084539" cy="3449687"/>
            </a:xfrm>
            <a:prstGeom prst="rect">
              <a:avLst/>
            </a:prstGeom>
            <a:ln>
              <a:solidFill>
                <a:schemeClr val="accent3"/>
              </a:solidFill>
            </a:ln>
          </p:spPr>
        </p:pic>
        <p:sp>
          <p:nvSpPr>
            <p:cNvPr id="3" name="TextBox 2">
              <a:extLst>
                <a:ext uri="{FF2B5EF4-FFF2-40B4-BE49-F238E27FC236}">
                  <a16:creationId xmlns:a16="http://schemas.microsoft.com/office/drawing/2014/main" id="{A93236D4-C3CB-8745-8A92-74FD186134FF}"/>
                </a:ext>
              </a:extLst>
            </p:cNvPr>
            <p:cNvSpPr txBox="1"/>
            <p:nvPr/>
          </p:nvSpPr>
          <p:spPr>
            <a:xfrm>
              <a:off x="690109" y="4353624"/>
              <a:ext cx="2286515" cy="523220"/>
            </a:xfrm>
            <a:prstGeom prst="rect">
              <a:avLst/>
            </a:prstGeom>
            <a:noFill/>
          </p:spPr>
          <p:txBody>
            <a:bodyPr wrap="square" rtlCol="0">
              <a:spAutoFit/>
            </a:bodyPr>
            <a:lstStyle/>
            <a:p>
              <a:pPr algn="r"/>
              <a:r>
                <a:rPr lang="en-US" dirty="0">
                  <a:solidFill>
                    <a:schemeClr val="accent1"/>
                  </a:solidFill>
                  <a:latin typeface="+mn-lt"/>
                </a:rPr>
                <a:t>Show hands, no keyboards, no screens</a:t>
              </a:r>
            </a:p>
          </p:txBody>
        </p:sp>
        <p:cxnSp>
          <p:nvCxnSpPr>
            <p:cNvPr id="5" name="Straight Arrow Connector 4">
              <a:extLst>
                <a:ext uri="{FF2B5EF4-FFF2-40B4-BE49-F238E27FC236}">
                  <a16:creationId xmlns:a16="http://schemas.microsoft.com/office/drawing/2014/main" id="{4D0742B5-0027-AF4C-B307-A3FF88D91BB4}"/>
                </a:ext>
              </a:extLst>
            </p:cNvPr>
            <p:cNvCxnSpPr/>
            <p:nvPr/>
          </p:nvCxnSpPr>
          <p:spPr>
            <a:xfrm flipV="1">
              <a:off x="2639961" y="3619531"/>
              <a:ext cx="0" cy="734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A442B61-E60E-194B-82F1-B5FB883F8220}"/>
              </a:ext>
            </a:extLst>
          </p:cNvPr>
          <p:cNvGrpSpPr/>
          <p:nvPr/>
        </p:nvGrpSpPr>
        <p:grpSpPr>
          <a:xfrm>
            <a:off x="5756189" y="1240031"/>
            <a:ext cx="5431443" cy="1953598"/>
            <a:chOff x="6096000" y="1665933"/>
            <a:chExt cx="4211866" cy="1953598"/>
          </a:xfrm>
        </p:grpSpPr>
        <p:sp>
          <p:nvSpPr>
            <p:cNvPr id="26" name="Rectangle 4">
              <a:extLst>
                <a:ext uri="{FF2B5EF4-FFF2-40B4-BE49-F238E27FC236}">
                  <a16:creationId xmlns:a16="http://schemas.microsoft.com/office/drawing/2014/main" id="{FE45859A-2B2B-3046-A402-2A4E336AD75E}"/>
                </a:ext>
              </a:extLst>
            </p:cNvPr>
            <p:cNvSpPr>
              <a:spLocks noChangeArrowheads="1"/>
            </p:cNvSpPr>
            <p:nvPr/>
          </p:nvSpPr>
          <p:spPr bwMode="auto">
            <a:xfrm>
              <a:off x="6096000" y="2060368"/>
              <a:ext cx="4211866"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171450" indent="-171450" eaLnBrk="0" fontAlgn="base" hangingPunct="0">
                <a:spcBef>
                  <a:spcPts val="600"/>
                </a:spcBef>
                <a:spcAft>
                  <a:spcPts val="600"/>
                </a:spcAft>
                <a:buClrTx/>
                <a:buBlip>
                  <a:blip r:embed="rId4"/>
                </a:buBlip>
              </a:pPr>
              <a:r>
                <a:rPr lang="en-US" altLang="en-US" dirty="0">
                  <a:solidFill>
                    <a:schemeClr val="bg2"/>
                  </a:solidFill>
                  <a:latin typeface="+mn-lt"/>
                  <a:ea typeface="Arial" panose="020B0604020202020204" pitchFamily="34" charset="0"/>
                </a:rPr>
                <a:t>Have a separate PC for videoconferencing </a:t>
              </a:r>
            </a:p>
          </p:txBody>
        </p:sp>
        <p:sp>
          <p:nvSpPr>
            <p:cNvPr id="27" name="Rectangle 3">
              <a:extLst>
                <a:ext uri="{FF2B5EF4-FFF2-40B4-BE49-F238E27FC236}">
                  <a16:creationId xmlns:a16="http://schemas.microsoft.com/office/drawing/2014/main" id="{FA485D96-62E8-014C-9FCC-0D8F6BEA0511}"/>
                </a:ext>
              </a:extLst>
            </p:cNvPr>
            <p:cNvSpPr>
              <a:spLocks noChangeArrowheads="1"/>
            </p:cNvSpPr>
            <p:nvPr/>
          </p:nvSpPr>
          <p:spPr bwMode="auto">
            <a:xfrm>
              <a:off x="6096000" y="1665933"/>
              <a:ext cx="3000821" cy="276999"/>
            </a:xfrm>
            <a:prstGeom prst="rect">
              <a:avLst/>
            </a:prstGeom>
            <a:noFill/>
            <a:ln>
              <a:noFill/>
            </a:ln>
          </p:spPr>
          <p:txBody>
            <a:bodyPr spcFirstLastPara="1" wrap="none" lIns="0" tIns="0" rIns="0" bIns="0" anchor="t" anchorCtr="0">
              <a:spAutoFit/>
            </a:bodyPr>
            <a:lstStyle/>
            <a:p>
              <a:pPr>
                <a:buClr>
                  <a:schemeClr val="accent1"/>
                </a:buClr>
                <a:buSzPts val="1800"/>
                <a:buFont typeface="Montserrat"/>
                <a:buNone/>
              </a:pPr>
              <a:r>
                <a:rPr lang="en-US" altLang="en-US" sz="1800" dirty="0">
                  <a:solidFill>
                    <a:schemeClr val="accent1"/>
                  </a:solidFill>
                  <a:latin typeface="Montserrat"/>
                  <a:ea typeface="Montserrat"/>
                  <a:cs typeface="Montserrat"/>
                  <a:sym typeface="Montserrat"/>
                </a:rPr>
                <a:t>PC for videoconferencing </a:t>
              </a:r>
            </a:p>
          </p:txBody>
        </p:sp>
        <p:sp>
          <p:nvSpPr>
            <p:cNvPr id="28" name="Rectangle 4">
              <a:extLst>
                <a:ext uri="{FF2B5EF4-FFF2-40B4-BE49-F238E27FC236}">
                  <a16:creationId xmlns:a16="http://schemas.microsoft.com/office/drawing/2014/main" id="{E1F6EA74-AD51-8249-87A6-EA0CC5D84F5D}"/>
                </a:ext>
              </a:extLst>
            </p:cNvPr>
            <p:cNvSpPr>
              <a:spLocks noChangeArrowheads="1"/>
            </p:cNvSpPr>
            <p:nvPr/>
          </p:nvSpPr>
          <p:spPr bwMode="auto">
            <a:xfrm>
              <a:off x="6096000" y="2942423"/>
              <a:ext cx="4211866" cy="6771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171450" indent="-171450" eaLnBrk="0" fontAlgn="base" hangingPunct="0">
                <a:spcBef>
                  <a:spcPts val="600"/>
                </a:spcBef>
                <a:spcAft>
                  <a:spcPts val="600"/>
                </a:spcAft>
                <a:buClrTx/>
                <a:buBlip>
                  <a:blip r:embed="rId4"/>
                </a:buBlip>
              </a:pPr>
              <a:r>
                <a:rPr lang="en-US" altLang="en-US" dirty="0">
                  <a:solidFill>
                    <a:schemeClr val="bg2"/>
                  </a:solidFill>
                  <a:latin typeface="+mn-lt"/>
                  <a:ea typeface="Arial" panose="020B0604020202020204" pitchFamily="34" charset="0"/>
                </a:rPr>
                <a:t>One side for your desktop</a:t>
              </a:r>
            </a:p>
            <a:p>
              <a:pPr marL="171450" indent="-171450" eaLnBrk="0" fontAlgn="base" hangingPunct="0">
                <a:spcBef>
                  <a:spcPts val="600"/>
                </a:spcBef>
                <a:spcAft>
                  <a:spcPts val="600"/>
                </a:spcAft>
                <a:buClrTx/>
                <a:buBlip>
                  <a:blip r:embed="rId4"/>
                </a:buBlip>
              </a:pPr>
              <a:r>
                <a:rPr lang="en-US" altLang="en-US" dirty="0">
                  <a:solidFill>
                    <a:schemeClr val="bg2"/>
                  </a:solidFill>
                  <a:latin typeface="+mn-lt"/>
                  <a:ea typeface="Arial" panose="020B0604020202020204" pitchFamily="34" charset="0"/>
                </a:rPr>
                <a:t>Other side for videoconference</a:t>
              </a:r>
            </a:p>
          </p:txBody>
        </p:sp>
        <p:sp>
          <p:nvSpPr>
            <p:cNvPr id="29" name="Rectangle 3">
              <a:extLst>
                <a:ext uri="{FF2B5EF4-FFF2-40B4-BE49-F238E27FC236}">
                  <a16:creationId xmlns:a16="http://schemas.microsoft.com/office/drawing/2014/main" id="{A9EF4285-028C-5441-AB49-6C8DC442E5D8}"/>
                </a:ext>
              </a:extLst>
            </p:cNvPr>
            <p:cNvSpPr>
              <a:spLocks noChangeArrowheads="1"/>
            </p:cNvSpPr>
            <p:nvPr/>
          </p:nvSpPr>
          <p:spPr bwMode="auto">
            <a:xfrm>
              <a:off x="6096000" y="2547988"/>
              <a:ext cx="1311434" cy="276999"/>
            </a:xfrm>
            <a:prstGeom prst="rect">
              <a:avLst/>
            </a:prstGeom>
            <a:noFill/>
            <a:ln>
              <a:noFill/>
            </a:ln>
          </p:spPr>
          <p:txBody>
            <a:bodyPr spcFirstLastPara="1" wrap="none" lIns="0" tIns="0" rIns="0" bIns="0" anchor="t" anchorCtr="0">
              <a:spAutoFit/>
            </a:bodyPr>
            <a:lstStyle/>
            <a:p>
              <a:pPr>
                <a:buClr>
                  <a:schemeClr val="accent1"/>
                </a:buClr>
                <a:buSzPts val="1800"/>
                <a:buFont typeface="Montserrat"/>
                <a:buNone/>
              </a:pPr>
              <a:r>
                <a:rPr lang="en-US" altLang="en-US" sz="1800" dirty="0">
                  <a:solidFill>
                    <a:schemeClr val="accent1"/>
                  </a:solidFill>
                  <a:latin typeface="Montserrat"/>
                  <a:ea typeface="Montserrat"/>
                  <a:cs typeface="Montserrat"/>
                  <a:sym typeface="Montserrat"/>
                </a:rPr>
                <a:t>L-shaped desk</a:t>
              </a:r>
            </a:p>
          </p:txBody>
        </p:sp>
      </p:grpSp>
      <p:sp>
        <p:nvSpPr>
          <p:cNvPr id="30" name="Rectangle 29">
            <a:extLst>
              <a:ext uri="{FF2B5EF4-FFF2-40B4-BE49-F238E27FC236}">
                <a16:creationId xmlns:a16="http://schemas.microsoft.com/office/drawing/2014/main" id="{409AC85E-10EC-8E49-9F11-6ABEF8256558}"/>
              </a:ext>
            </a:extLst>
          </p:cNvPr>
          <p:cNvSpPr>
            <a:spLocks noChangeArrowheads="1"/>
          </p:cNvSpPr>
          <p:nvPr/>
        </p:nvSpPr>
        <p:spPr bwMode="auto">
          <a:xfrm>
            <a:off x="5756190" y="3984918"/>
            <a:ext cx="5431444"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171450" lvl="0" indent="-171450" eaLnBrk="0" fontAlgn="base" hangingPunct="0">
              <a:spcBef>
                <a:spcPts val="600"/>
              </a:spcBef>
              <a:spcAft>
                <a:spcPts val="600"/>
              </a:spcAft>
              <a:buClrTx/>
              <a:buBlip>
                <a:blip r:embed="rId4"/>
              </a:buBlip>
            </a:pPr>
            <a:r>
              <a:rPr lang="en-US" altLang="en-US" dirty="0">
                <a:solidFill>
                  <a:schemeClr val="bg2"/>
                </a:solidFill>
                <a:latin typeface="+mn-lt"/>
                <a:ea typeface="Arial" panose="020B0604020202020204" pitchFamily="34" charset="0"/>
              </a:rPr>
              <a:t>The Zoom Room is controlled from a tablet, make sure that you can access it easily and that it is in a good stand because you will use it a lot to join and manage calls.</a:t>
            </a:r>
          </a:p>
        </p:txBody>
      </p:sp>
      <p:sp>
        <p:nvSpPr>
          <p:cNvPr id="32" name="Rectangle 3">
            <a:extLst>
              <a:ext uri="{FF2B5EF4-FFF2-40B4-BE49-F238E27FC236}">
                <a16:creationId xmlns:a16="http://schemas.microsoft.com/office/drawing/2014/main" id="{8DD6DA61-E35E-2C42-B00A-8C5733C493C7}"/>
              </a:ext>
            </a:extLst>
          </p:cNvPr>
          <p:cNvSpPr>
            <a:spLocks noChangeArrowheads="1"/>
          </p:cNvSpPr>
          <p:nvPr/>
        </p:nvSpPr>
        <p:spPr bwMode="auto">
          <a:xfrm>
            <a:off x="5756190" y="3554802"/>
            <a:ext cx="721351" cy="276999"/>
          </a:xfrm>
          <a:prstGeom prst="rect">
            <a:avLst/>
          </a:prstGeom>
          <a:noFill/>
          <a:ln>
            <a:noFill/>
          </a:ln>
        </p:spPr>
        <p:txBody>
          <a:bodyPr spcFirstLastPara="1" wrap="none" lIns="0" tIns="0" rIns="0" bIns="0" anchor="t" anchorCtr="0">
            <a:spAutoFit/>
          </a:bodyPr>
          <a:lstStyle/>
          <a:p>
            <a:pPr>
              <a:buClr>
                <a:schemeClr val="accent1"/>
              </a:buClr>
              <a:buSzPts val="1800"/>
              <a:buFont typeface="Montserrat"/>
              <a:buNone/>
            </a:pPr>
            <a:r>
              <a:rPr lang="en-US" altLang="en-US" sz="1800" dirty="0">
                <a:solidFill>
                  <a:schemeClr val="accent1"/>
                </a:solidFill>
                <a:latin typeface="Montserrat"/>
                <a:ea typeface="Montserrat"/>
                <a:cs typeface="Montserrat"/>
                <a:sym typeface="Montserrat"/>
              </a:rPr>
              <a:t>Tablet</a:t>
            </a:r>
          </a:p>
        </p:txBody>
      </p:sp>
      <p:sp>
        <p:nvSpPr>
          <p:cNvPr id="33" name="Rectangle 32">
            <a:extLst>
              <a:ext uri="{FF2B5EF4-FFF2-40B4-BE49-F238E27FC236}">
                <a16:creationId xmlns:a16="http://schemas.microsoft.com/office/drawing/2014/main" id="{8B0E093A-2692-644B-9B9E-B2A25B059E7A}"/>
              </a:ext>
            </a:extLst>
          </p:cNvPr>
          <p:cNvSpPr/>
          <p:nvPr/>
        </p:nvSpPr>
        <p:spPr>
          <a:xfrm>
            <a:off x="0" y="0"/>
            <a:ext cx="354324" cy="354324"/>
          </a:xfrm>
          <a:prstGeom prst="rect">
            <a:avLst/>
          </a:prstGeom>
          <a:solidFill>
            <a:schemeClr val="accent1"/>
          </a:solidFill>
        </p:spPr>
        <p:txBody>
          <a:bodyPr wrap="square" lIns="0" tIns="0" rIns="0" bIns="0" rtlCol="0" anchor="ctr">
            <a:noAutofit/>
          </a:bodyPr>
          <a:lstStyle/>
          <a:p>
            <a:pPr algn="ctr"/>
            <a:r>
              <a:rPr lang="en-US" sz="1600" b="1" dirty="0">
                <a:solidFill>
                  <a:schemeClr val="bg1"/>
                </a:solidFill>
                <a:latin typeface="+mn-lt"/>
              </a:rPr>
              <a:t>1</a:t>
            </a:r>
          </a:p>
        </p:txBody>
      </p:sp>
      <p:sp>
        <p:nvSpPr>
          <p:cNvPr id="2" name="Rectangle 1">
            <a:extLst>
              <a:ext uri="{FF2B5EF4-FFF2-40B4-BE49-F238E27FC236}">
                <a16:creationId xmlns:a16="http://schemas.microsoft.com/office/drawing/2014/main" id="{81BB9C07-D471-44FB-8338-FF96C314A09F}"/>
              </a:ext>
            </a:extLst>
          </p:cNvPr>
          <p:cNvSpPr/>
          <p:nvPr/>
        </p:nvSpPr>
        <p:spPr>
          <a:xfrm>
            <a:off x="1712031" y="387631"/>
            <a:ext cx="242670" cy="1379177"/>
          </a:xfrm>
          <a:prstGeom prst="rect">
            <a:avLst/>
          </a:prstGeom>
          <a:solidFill>
            <a:schemeClr val="accent3"/>
          </a:solidFill>
        </p:spPr>
        <p:txBody>
          <a:bodyPr wrap="square" lIns="0" tIns="0" rIns="0" bIns="0" rtlCol="0" anchor="ctr">
            <a:noAutofit/>
          </a:bodyPr>
          <a:lstStyle/>
          <a:p>
            <a:pPr algn="l"/>
            <a:endParaRPr lang="en-US" dirty="0">
              <a:latin typeface="+mn-lt"/>
            </a:endParaRPr>
          </a:p>
        </p:txBody>
      </p:sp>
      <p:sp>
        <p:nvSpPr>
          <p:cNvPr id="4" name="Isosceles Triangle 3">
            <a:extLst>
              <a:ext uri="{FF2B5EF4-FFF2-40B4-BE49-F238E27FC236}">
                <a16:creationId xmlns:a16="http://schemas.microsoft.com/office/drawing/2014/main" id="{2D31E0BC-89C2-4D76-92FE-A074AEB2C409}"/>
              </a:ext>
            </a:extLst>
          </p:cNvPr>
          <p:cNvSpPr/>
          <p:nvPr/>
        </p:nvSpPr>
        <p:spPr>
          <a:xfrm flipV="1">
            <a:off x="1292469" y="963429"/>
            <a:ext cx="1046285" cy="415101"/>
          </a:xfrm>
          <a:prstGeom prst="triangle">
            <a:avLst/>
          </a:prstGeom>
          <a:solidFill>
            <a:schemeClr val="accent3"/>
          </a:solidFill>
        </p:spPr>
        <p:txBody>
          <a:bodyPr wrap="square" lIns="0" tIns="0" rIns="0" bIns="0" rtlCol="0" anchor="ctr">
            <a:noAutofit/>
          </a:bodyPr>
          <a:lstStyle/>
          <a:p>
            <a:pPr algn="l"/>
            <a:endParaRPr lang="en-US" dirty="0">
              <a:latin typeface="+mn-lt"/>
            </a:endParaRPr>
          </a:p>
        </p:txBody>
      </p:sp>
    </p:spTree>
    <p:extLst>
      <p:ext uri="{BB962C8B-B14F-4D97-AF65-F5344CB8AC3E}">
        <p14:creationId xmlns:p14="http://schemas.microsoft.com/office/powerpoint/2010/main" val="3112674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2" name="Rectangle 1">
            <a:extLst>
              <a:ext uri="{FF2B5EF4-FFF2-40B4-BE49-F238E27FC236}">
                <a16:creationId xmlns:a16="http://schemas.microsoft.com/office/drawing/2014/main" id="{B9A2486F-A07B-45E3-95B6-633FF05E6063}"/>
              </a:ext>
            </a:extLst>
          </p:cNvPr>
          <p:cNvSpPr>
            <a:spLocks noChangeArrowheads="1"/>
          </p:cNvSpPr>
          <p:nvPr/>
        </p:nvSpPr>
        <p:spPr bwMode="auto">
          <a:xfrm>
            <a:off x="5176149" y="2771400"/>
            <a:ext cx="6535809" cy="9541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171450" indent="-171450" eaLnBrk="0" fontAlgn="base" hangingPunct="0">
              <a:spcBef>
                <a:spcPts val="600"/>
              </a:spcBef>
              <a:spcAft>
                <a:spcPts val="600"/>
              </a:spcAft>
              <a:buClrTx/>
              <a:buBlip>
                <a:blip r:embed="rId3"/>
              </a:buBlip>
            </a:pPr>
            <a:r>
              <a:rPr lang="en-US" altLang="en-US" dirty="0">
                <a:solidFill>
                  <a:schemeClr val="bg2"/>
                </a:solidFill>
                <a:latin typeface="+mn-lt"/>
                <a:ea typeface="Arial" panose="020B0604020202020204" pitchFamily="34" charset="0"/>
              </a:rPr>
              <a:t>Place the camera as low as possible. It should be positioned at a height that matches your eye level height. Eye level height is the most natural position and the most comfortable for the people talking to you on a video call, like in an in-person meeting.</a:t>
            </a:r>
          </a:p>
        </p:txBody>
      </p:sp>
      <p:sp>
        <p:nvSpPr>
          <p:cNvPr id="8" name="Rectangle 4">
            <a:extLst>
              <a:ext uri="{FF2B5EF4-FFF2-40B4-BE49-F238E27FC236}">
                <a16:creationId xmlns:a16="http://schemas.microsoft.com/office/drawing/2014/main" id="{119D0E9B-D745-4BD9-B5C8-7A3C3B446E13}"/>
              </a:ext>
            </a:extLst>
          </p:cNvPr>
          <p:cNvSpPr>
            <a:spLocks noChangeArrowheads="1"/>
          </p:cNvSpPr>
          <p:nvPr/>
        </p:nvSpPr>
        <p:spPr bwMode="auto">
          <a:xfrm>
            <a:off x="5176149" y="4161645"/>
            <a:ext cx="6490089" cy="20313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171450" indent="-171450" eaLnBrk="0" fontAlgn="base" hangingPunct="0">
              <a:spcBef>
                <a:spcPts val="600"/>
              </a:spcBef>
              <a:spcAft>
                <a:spcPts val="600"/>
              </a:spcAft>
              <a:buClrTx/>
              <a:buBlip>
                <a:blip r:embed="rId3"/>
              </a:buBlip>
            </a:pPr>
            <a:r>
              <a:rPr lang="en-US" altLang="en-US" dirty="0">
                <a:solidFill>
                  <a:schemeClr val="bg2"/>
                </a:solidFill>
                <a:latin typeface="+mn-lt"/>
                <a:ea typeface="Arial" panose="020B0604020202020204" pitchFamily="34" charset="0"/>
              </a:rPr>
              <a:t>The camera should be at least 2 meters from the edge of the desk that is closer to you, but ideally, 3 meters or more. If the camera is closer than 2 meters, it will appear to the people in the video call as though you are not looking at them when you talk (because the difference in angle between where you see them on the screen and the camera is too wide). The further back the camera is, the more it looks like you are looking at them when you talk and the more natural, comfortable, and similar to in-person meetings the video calls feel.</a:t>
            </a:r>
          </a:p>
        </p:txBody>
      </p:sp>
      <p:sp>
        <p:nvSpPr>
          <p:cNvPr id="163" name="Google Shape;163;p11"/>
          <p:cNvSpPr txBox="1">
            <a:spLocks noGrp="1"/>
          </p:cNvSpPr>
          <p:nvPr>
            <p:ph type="title"/>
          </p:nvPr>
        </p:nvSpPr>
        <p:spPr>
          <a:xfrm>
            <a:off x="434355" y="354324"/>
            <a:ext cx="11323290" cy="523220"/>
          </a:xfrm>
          <a:prstGeom prst="rect">
            <a:avLst/>
          </a:prstGeom>
        </p:spPr>
        <p:txBody>
          <a:bodyPr spcFirstLastPara="1" wrap="square" lIns="0" tIns="0" rIns="0" bIns="0" anchor="t" anchorCtr="0">
            <a:noAutofit/>
          </a:bodyPr>
          <a:lstStyle/>
          <a:p>
            <a:pPr lvl="0"/>
            <a:r>
              <a:rPr lang="en-US" dirty="0"/>
              <a:t>Home Office &amp; Technology Recommendations</a:t>
            </a:r>
            <a:endParaRPr dirty="0"/>
          </a:p>
        </p:txBody>
      </p:sp>
      <p:sp>
        <p:nvSpPr>
          <p:cNvPr id="3" name="Text Placeholder 2">
            <a:extLst>
              <a:ext uri="{FF2B5EF4-FFF2-40B4-BE49-F238E27FC236}">
                <a16:creationId xmlns:a16="http://schemas.microsoft.com/office/drawing/2014/main" id="{A2AC2031-4885-43D6-8EB2-3BF672A716A7}"/>
              </a:ext>
            </a:extLst>
          </p:cNvPr>
          <p:cNvSpPr>
            <a:spLocks noGrp="1"/>
          </p:cNvSpPr>
          <p:nvPr>
            <p:ph type="body" idx="4294967295"/>
          </p:nvPr>
        </p:nvSpPr>
        <p:spPr>
          <a:xfrm>
            <a:off x="5176149" y="2414832"/>
            <a:ext cx="1742465" cy="276999"/>
          </a:xfrm>
          <a:prstGeom prst="rect">
            <a:avLst/>
          </a:prstGeom>
          <a:noFill/>
          <a:ln>
            <a:noFill/>
          </a:ln>
        </p:spPr>
        <p:txBody>
          <a:bodyPr spcFirstLastPara="1" wrap="none" lIns="0" tIns="0" rIns="0" bIns="0" anchor="t" anchorCtr="0">
            <a:spAutoFit/>
          </a:bodyPr>
          <a:lstStyle/>
          <a:p>
            <a:pPr>
              <a:buClr>
                <a:schemeClr val="accent1"/>
              </a:buClr>
              <a:buSzPts val="1800"/>
            </a:pPr>
            <a:r>
              <a:rPr lang="en-US" sz="1800" dirty="0">
                <a:solidFill>
                  <a:schemeClr val="accent1"/>
                </a:solidFill>
                <a:latin typeface="Montserrat"/>
              </a:rPr>
              <a:t>Camera height</a:t>
            </a:r>
          </a:p>
        </p:txBody>
      </p:sp>
      <p:sp>
        <p:nvSpPr>
          <p:cNvPr id="6" name="Rectangle 3">
            <a:extLst>
              <a:ext uri="{FF2B5EF4-FFF2-40B4-BE49-F238E27FC236}">
                <a16:creationId xmlns:a16="http://schemas.microsoft.com/office/drawing/2014/main" id="{BA711235-4979-43D1-AE83-38D36302E0F9}"/>
              </a:ext>
            </a:extLst>
          </p:cNvPr>
          <p:cNvSpPr>
            <a:spLocks noChangeArrowheads="1"/>
          </p:cNvSpPr>
          <p:nvPr/>
        </p:nvSpPr>
        <p:spPr bwMode="auto">
          <a:xfrm>
            <a:off x="5176149" y="3805076"/>
            <a:ext cx="1963679" cy="276999"/>
          </a:xfrm>
          <a:prstGeom prst="rect">
            <a:avLst/>
          </a:prstGeom>
          <a:noFill/>
          <a:ln>
            <a:noFill/>
          </a:ln>
        </p:spPr>
        <p:txBody>
          <a:bodyPr spcFirstLastPara="1" wrap="none" lIns="0" tIns="0" rIns="0" bIns="0" anchor="t" anchorCtr="0">
            <a:spAutoFit/>
          </a:bodyPr>
          <a:lstStyle/>
          <a:p>
            <a:pPr>
              <a:buClr>
                <a:schemeClr val="accent1"/>
              </a:buClr>
              <a:buSzPts val="1800"/>
            </a:pPr>
            <a:r>
              <a:rPr lang="en-US" altLang="en-US" sz="1800" dirty="0">
                <a:solidFill>
                  <a:schemeClr val="accent1"/>
                </a:solidFill>
                <a:latin typeface="Montserrat"/>
                <a:sym typeface="Montserrat"/>
              </a:rPr>
              <a:t>Camera distance</a:t>
            </a:r>
          </a:p>
        </p:txBody>
      </p:sp>
      <p:pic>
        <p:nvPicPr>
          <p:cNvPr id="10" name="image1.png">
            <a:extLst>
              <a:ext uri="{FF2B5EF4-FFF2-40B4-BE49-F238E27FC236}">
                <a16:creationId xmlns:a16="http://schemas.microsoft.com/office/drawing/2014/main" id="{3DF6BD01-6783-4A13-A199-441ECDB0C8A9}"/>
              </a:ext>
            </a:extLst>
          </p:cNvPr>
          <p:cNvPicPr/>
          <p:nvPr/>
        </p:nvPicPr>
        <p:blipFill>
          <a:blip r:embed="rId4">
            <a:extLst>
              <a:ext uri="{28A0092B-C50C-407E-A947-70E740481C1C}">
                <a14:useLocalDpi xmlns:a14="http://schemas.microsoft.com/office/drawing/2010/main" val="0"/>
              </a:ext>
            </a:extLst>
          </a:blip>
          <a:srcRect/>
          <a:stretch>
            <a:fillRect/>
          </a:stretch>
        </p:blipFill>
        <p:spPr>
          <a:xfrm>
            <a:off x="434356" y="1240031"/>
            <a:ext cx="4589058" cy="3111226"/>
          </a:xfrm>
          <a:prstGeom prst="rect">
            <a:avLst/>
          </a:prstGeom>
          <a:ln>
            <a:solidFill>
              <a:schemeClr val="accent3"/>
            </a:solidFill>
          </a:ln>
        </p:spPr>
      </p:pic>
      <p:sp>
        <p:nvSpPr>
          <p:cNvPr id="9" name="Google Shape;223;p4">
            <a:extLst>
              <a:ext uri="{FF2B5EF4-FFF2-40B4-BE49-F238E27FC236}">
                <a16:creationId xmlns:a16="http://schemas.microsoft.com/office/drawing/2014/main" id="{109A1C82-0454-B445-B094-ACDEBEDC122C}"/>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12" name="Rectangle 3">
            <a:extLst>
              <a:ext uri="{FF2B5EF4-FFF2-40B4-BE49-F238E27FC236}">
                <a16:creationId xmlns:a16="http://schemas.microsoft.com/office/drawing/2014/main" id="{ADCF6F1E-22B2-5647-A86F-A2F0A76DB87D}"/>
              </a:ext>
            </a:extLst>
          </p:cNvPr>
          <p:cNvSpPr>
            <a:spLocks noChangeArrowheads="1"/>
          </p:cNvSpPr>
          <p:nvPr/>
        </p:nvSpPr>
        <p:spPr bwMode="auto">
          <a:xfrm>
            <a:off x="5176149" y="1240031"/>
            <a:ext cx="916918" cy="276999"/>
          </a:xfrm>
          <a:prstGeom prst="rect">
            <a:avLst/>
          </a:prstGeom>
          <a:noFill/>
          <a:ln>
            <a:noFill/>
          </a:ln>
        </p:spPr>
        <p:txBody>
          <a:bodyPr spcFirstLastPara="1" wrap="none" lIns="0" tIns="0" rIns="0" bIns="0" anchor="t" anchorCtr="0">
            <a:spAutoFit/>
          </a:bodyPr>
          <a:lstStyle/>
          <a:p>
            <a:pPr>
              <a:buClr>
                <a:schemeClr val="accent1"/>
              </a:buClr>
              <a:buSzPts val="1800"/>
              <a:buFont typeface="Montserrat"/>
              <a:buNone/>
            </a:pPr>
            <a:r>
              <a:rPr lang="en-US" altLang="en-US" sz="1800" dirty="0">
                <a:solidFill>
                  <a:schemeClr val="accent1"/>
                </a:solidFill>
                <a:latin typeface="Montserrat"/>
                <a:ea typeface="Montserrat"/>
                <a:cs typeface="Montserrat"/>
                <a:sym typeface="Montserrat"/>
              </a:rPr>
              <a:t>Camera</a:t>
            </a:r>
          </a:p>
        </p:txBody>
      </p:sp>
      <p:sp>
        <p:nvSpPr>
          <p:cNvPr id="13" name="Rectangle 4">
            <a:extLst>
              <a:ext uri="{FF2B5EF4-FFF2-40B4-BE49-F238E27FC236}">
                <a16:creationId xmlns:a16="http://schemas.microsoft.com/office/drawing/2014/main" id="{309BFDF8-B148-824A-B9FF-A4D57733C12E}"/>
              </a:ext>
            </a:extLst>
          </p:cNvPr>
          <p:cNvSpPr>
            <a:spLocks noChangeArrowheads="1"/>
          </p:cNvSpPr>
          <p:nvPr/>
        </p:nvSpPr>
        <p:spPr bwMode="auto">
          <a:xfrm>
            <a:off x="5176149" y="1596599"/>
            <a:ext cx="6581494"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171450" indent="-171450" eaLnBrk="0" fontAlgn="base" hangingPunct="0">
              <a:spcBef>
                <a:spcPts val="600"/>
              </a:spcBef>
              <a:spcAft>
                <a:spcPts val="600"/>
              </a:spcAft>
              <a:buClrTx/>
              <a:buBlip>
                <a:blip r:embed="rId3"/>
              </a:buBlip>
            </a:pPr>
            <a:r>
              <a:rPr lang="en-US" altLang="en-US" dirty="0">
                <a:solidFill>
                  <a:schemeClr val="bg2"/>
                </a:solidFill>
                <a:latin typeface="+mn-lt"/>
                <a:ea typeface="Arial" panose="020B0604020202020204" pitchFamily="34" charset="0"/>
              </a:rPr>
              <a:t>Ultra High Definition, with a 90 degree wide angle lens and controlled remotely. The camera should be directly in front of you, ideally not at an angle.</a:t>
            </a:r>
          </a:p>
        </p:txBody>
      </p:sp>
      <p:sp>
        <p:nvSpPr>
          <p:cNvPr id="21" name="Rectangle 20">
            <a:extLst>
              <a:ext uri="{FF2B5EF4-FFF2-40B4-BE49-F238E27FC236}">
                <a16:creationId xmlns:a16="http://schemas.microsoft.com/office/drawing/2014/main" id="{68EFF953-949F-5046-8467-935012EB1C50}"/>
              </a:ext>
            </a:extLst>
          </p:cNvPr>
          <p:cNvSpPr/>
          <p:nvPr/>
        </p:nvSpPr>
        <p:spPr>
          <a:xfrm>
            <a:off x="0" y="0"/>
            <a:ext cx="354324" cy="354324"/>
          </a:xfrm>
          <a:prstGeom prst="rect">
            <a:avLst/>
          </a:prstGeom>
          <a:solidFill>
            <a:schemeClr val="accent1"/>
          </a:solidFill>
        </p:spPr>
        <p:txBody>
          <a:bodyPr wrap="square" lIns="0" tIns="0" rIns="0" bIns="0" rtlCol="0" anchor="ctr">
            <a:noAutofit/>
          </a:bodyPr>
          <a:lstStyle/>
          <a:p>
            <a:pPr algn="ctr"/>
            <a:r>
              <a:rPr lang="en-US" sz="1600" b="1" dirty="0">
                <a:solidFill>
                  <a:schemeClr val="bg1"/>
                </a:solidFill>
                <a:latin typeface="+mn-lt"/>
              </a:rPr>
              <a:t>1</a:t>
            </a:r>
          </a:p>
        </p:txBody>
      </p:sp>
    </p:spTree>
    <p:extLst>
      <p:ext uri="{BB962C8B-B14F-4D97-AF65-F5344CB8AC3E}">
        <p14:creationId xmlns:p14="http://schemas.microsoft.com/office/powerpoint/2010/main" val="385623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2" name="image9.png">
            <a:extLst>
              <a:ext uri="{FF2B5EF4-FFF2-40B4-BE49-F238E27FC236}">
                <a16:creationId xmlns:a16="http://schemas.microsoft.com/office/drawing/2014/main" id="{F5F27396-6288-40D8-824B-482E16F76632}"/>
              </a:ext>
            </a:extLst>
          </p:cNvPr>
          <p:cNvPicPr/>
          <p:nvPr/>
        </p:nvPicPr>
        <p:blipFill>
          <a:blip r:embed="rId3">
            <a:extLst>
              <a:ext uri="{28A0092B-C50C-407E-A947-70E740481C1C}">
                <a14:useLocalDpi xmlns:a14="http://schemas.microsoft.com/office/drawing/2010/main" val="0"/>
              </a:ext>
            </a:extLst>
          </a:blip>
          <a:srcRect/>
          <a:stretch>
            <a:fillRect/>
          </a:stretch>
        </p:blipFill>
        <p:spPr>
          <a:xfrm>
            <a:off x="434355" y="1240031"/>
            <a:ext cx="4589057" cy="3100345"/>
          </a:xfrm>
          <a:prstGeom prst="rect">
            <a:avLst/>
          </a:prstGeom>
          <a:ln>
            <a:solidFill>
              <a:schemeClr val="accent3"/>
            </a:solidFill>
          </a:ln>
        </p:spPr>
      </p:pic>
      <p:sp>
        <p:nvSpPr>
          <p:cNvPr id="163" name="Google Shape;163;p11"/>
          <p:cNvSpPr txBox="1">
            <a:spLocks noGrp="1"/>
          </p:cNvSpPr>
          <p:nvPr>
            <p:ph type="title"/>
          </p:nvPr>
        </p:nvSpPr>
        <p:spPr>
          <a:prstGeom prst="rect">
            <a:avLst/>
          </a:prstGeom>
        </p:spPr>
        <p:txBody>
          <a:bodyPr spcFirstLastPara="1" wrap="square" lIns="0" tIns="0" rIns="0" bIns="0" anchor="t" anchorCtr="0">
            <a:noAutofit/>
          </a:bodyPr>
          <a:lstStyle/>
          <a:p>
            <a:pPr lvl="0"/>
            <a:r>
              <a:rPr lang="en-US" dirty="0"/>
              <a:t>Home Office &amp; Technology Recommendations</a:t>
            </a:r>
            <a:endParaRPr dirty="0"/>
          </a:p>
        </p:txBody>
      </p:sp>
      <p:sp>
        <p:nvSpPr>
          <p:cNvPr id="14" name="Google Shape;223;p4">
            <a:extLst>
              <a:ext uri="{FF2B5EF4-FFF2-40B4-BE49-F238E27FC236}">
                <a16:creationId xmlns:a16="http://schemas.microsoft.com/office/drawing/2014/main" id="{2102B7CA-741C-D841-A45D-D8E395B15ED8}"/>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24" name="Text Placeholder 2">
            <a:extLst>
              <a:ext uri="{FF2B5EF4-FFF2-40B4-BE49-F238E27FC236}">
                <a16:creationId xmlns:a16="http://schemas.microsoft.com/office/drawing/2014/main" id="{1FD66287-2786-3A48-810C-59C6B1989994}"/>
              </a:ext>
            </a:extLst>
          </p:cNvPr>
          <p:cNvSpPr txBox="1">
            <a:spLocks/>
          </p:cNvSpPr>
          <p:nvPr/>
        </p:nvSpPr>
        <p:spPr>
          <a:xfrm>
            <a:off x="5196112" y="1240031"/>
            <a:ext cx="912109" cy="276999"/>
          </a:xfrm>
          <a:prstGeom prst="rect">
            <a:avLst/>
          </a:prstGeom>
          <a:noFill/>
          <a:ln>
            <a:noFill/>
          </a:ln>
        </p:spPr>
        <p:txBody>
          <a:bodyPr spcFirstLastPara="1" wrap="non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accent1"/>
              </a:buClr>
              <a:buSzPts val="1800"/>
            </a:pPr>
            <a:r>
              <a:rPr lang="en-US" sz="1800" dirty="0">
                <a:solidFill>
                  <a:schemeClr val="accent1"/>
                </a:solidFill>
                <a:latin typeface="Montserrat"/>
              </a:rPr>
              <a:t>Screens</a:t>
            </a:r>
          </a:p>
        </p:txBody>
      </p:sp>
      <p:sp>
        <p:nvSpPr>
          <p:cNvPr id="25" name="Rectangle 24">
            <a:extLst>
              <a:ext uri="{FF2B5EF4-FFF2-40B4-BE49-F238E27FC236}">
                <a16:creationId xmlns:a16="http://schemas.microsoft.com/office/drawing/2014/main" id="{8A0BFED2-ED03-484E-95B5-B0571996F99F}"/>
              </a:ext>
            </a:extLst>
          </p:cNvPr>
          <p:cNvSpPr>
            <a:spLocks noChangeArrowheads="1"/>
          </p:cNvSpPr>
          <p:nvPr/>
        </p:nvSpPr>
        <p:spPr bwMode="auto">
          <a:xfrm>
            <a:off x="5196112" y="1578057"/>
            <a:ext cx="6561530"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171450" indent="-171450" eaLnBrk="0" fontAlgn="base" hangingPunct="0">
              <a:spcBef>
                <a:spcPts val="600"/>
              </a:spcBef>
              <a:spcAft>
                <a:spcPts val="600"/>
              </a:spcAft>
              <a:buClrTx/>
              <a:buBlip>
                <a:blip r:embed="rId4"/>
              </a:buBlip>
            </a:pPr>
            <a:r>
              <a:rPr lang="en-US" altLang="en-US" dirty="0">
                <a:solidFill>
                  <a:schemeClr val="bg2"/>
                </a:solidFill>
                <a:latin typeface="+mn-lt"/>
                <a:ea typeface="Arial" panose="020B0604020202020204" pitchFamily="34" charset="0"/>
              </a:rPr>
              <a:t>Place the screens as low as possible. We recommend the biggest screens you can fit in your space. The bigger the better</a:t>
            </a:r>
          </a:p>
        </p:txBody>
      </p:sp>
      <p:sp>
        <p:nvSpPr>
          <p:cNvPr id="26" name="Rectangle 3">
            <a:extLst>
              <a:ext uri="{FF2B5EF4-FFF2-40B4-BE49-F238E27FC236}">
                <a16:creationId xmlns:a16="http://schemas.microsoft.com/office/drawing/2014/main" id="{5F451C10-9C61-E846-A50A-ED27C974A458}"/>
              </a:ext>
            </a:extLst>
          </p:cNvPr>
          <p:cNvSpPr>
            <a:spLocks noChangeArrowheads="1"/>
          </p:cNvSpPr>
          <p:nvPr/>
        </p:nvSpPr>
        <p:spPr bwMode="auto">
          <a:xfrm>
            <a:off x="5196112" y="2162304"/>
            <a:ext cx="1518044" cy="276999"/>
          </a:xfrm>
          <a:prstGeom prst="rect">
            <a:avLst/>
          </a:prstGeom>
          <a:noFill/>
          <a:ln>
            <a:noFill/>
          </a:ln>
        </p:spPr>
        <p:txBody>
          <a:bodyPr spcFirstLastPara="1" wrap="none" lIns="0" tIns="0" rIns="0" bIns="0" anchor="t" anchorCtr="0">
            <a:spAutoFit/>
          </a:bodyPr>
          <a:lstStyle/>
          <a:p>
            <a:pPr>
              <a:buClr>
                <a:schemeClr val="accent1"/>
              </a:buClr>
              <a:buSzPts val="1800"/>
            </a:pPr>
            <a:r>
              <a:rPr lang="en-US" altLang="en-US" sz="1800" dirty="0">
                <a:solidFill>
                  <a:schemeClr val="accent1"/>
                </a:solidFill>
                <a:latin typeface="Montserrat"/>
                <a:sym typeface="Montserrat"/>
              </a:rPr>
              <a:t>Screen setup</a:t>
            </a:r>
          </a:p>
        </p:txBody>
      </p:sp>
      <p:sp>
        <p:nvSpPr>
          <p:cNvPr id="27" name="Rectangle 4">
            <a:extLst>
              <a:ext uri="{FF2B5EF4-FFF2-40B4-BE49-F238E27FC236}">
                <a16:creationId xmlns:a16="http://schemas.microsoft.com/office/drawing/2014/main" id="{913AE39A-AC9D-FE4E-8BE3-60F9FB80BFCD}"/>
              </a:ext>
            </a:extLst>
          </p:cNvPr>
          <p:cNvSpPr>
            <a:spLocks noChangeArrowheads="1"/>
          </p:cNvSpPr>
          <p:nvPr/>
        </p:nvSpPr>
        <p:spPr bwMode="auto">
          <a:xfrm>
            <a:off x="5196112" y="2500330"/>
            <a:ext cx="6561532" cy="18158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171450" indent="-171450" eaLnBrk="0" fontAlgn="base" hangingPunct="0">
              <a:spcBef>
                <a:spcPts val="600"/>
              </a:spcBef>
              <a:spcAft>
                <a:spcPts val="600"/>
              </a:spcAft>
              <a:buClrTx/>
              <a:buBlip>
                <a:blip r:embed="rId4"/>
              </a:buBlip>
            </a:pPr>
            <a:r>
              <a:rPr lang="en-US" altLang="en-US" dirty="0">
                <a:solidFill>
                  <a:schemeClr val="bg2"/>
                </a:solidFill>
                <a:latin typeface="+mn-lt"/>
                <a:ea typeface="Arial" panose="020B0604020202020204" pitchFamily="34" charset="0"/>
              </a:rPr>
              <a:t>Two screens, one on each side of the camera. The screens should be as close to each other as possible, ideally touching each other, in which case you can mount the camera on a blade between the screens. With two screens, you can continue to see the person’s face when they are sharing a document - the shared document on one screen and their face and reactions on the other screen. When there are many people on a video call, you can see the person talking on one screen and everybody else’s reaction on the other screen</a:t>
            </a:r>
          </a:p>
        </p:txBody>
      </p:sp>
      <p:sp>
        <p:nvSpPr>
          <p:cNvPr id="28" name="Rectangle 4">
            <a:extLst>
              <a:ext uri="{FF2B5EF4-FFF2-40B4-BE49-F238E27FC236}">
                <a16:creationId xmlns:a16="http://schemas.microsoft.com/office/drawing/2014/main" id="{08E3674A-9E04-434F-8CE0-3E69F7AA6CB1}"/>
              </a:ext>
            </a:extLst>
          </p:cNvPr>
          <p:cNvSpPr>
            <a:spLocks noChangeArrowheads="1"/>
          </p:cNvSpPr>
          <p:nvPr/>
        </p:nvSpPr>
        <p:spPr bwMode="auto">
          <a:xfrm>
            <a:off x="5196112" y="4715263"/>
            <a:ext cx="6561531" cy="116955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171450" indent="-171450" eaLnBrk="0" fontAlgn="base" hangingPunct="0">
              <a:spcBef>
                <a:spcPts val="600"/>
              </a:spcBef>
              <a:spcAft>
                <a:spcPts val="600"/>
              </a:spcAft>
              <a:buClrTx/>
              <a:buBlip>
                <a:blip r:embed="rId4"/>
              </a:buBlip>
            </a:pPr>
            <a:r>
              <a:rPr lang="en-US" altLang="en-US" dirty="0">
                <a:solidFill>
                  <a:schemeClr val="bg2"/>
                </a:solidFill>
                <a:latin typeface="+mn-lt"/>
                <a:ea typeface="Arial" panose="020B0604020202020204" pitchFamily="34" charset="0"/>
              </a:rPr>
              <a:t>The eyes of the people joining in a video call will generally be in the upper third of the screen -- that is intuitively where you will look at them. For others to feel as though you are looking at them when you are talking, your screen height should be adjusted so that the camera is ⅔ of the way up the screen. </a:t>
            </a:r>
          </a:p>
        </p:txBody>
      </p:sp>
      <p:sp>
        <p:nvSpPr>
          <p:cNvPr id="29" name="Rectangle 3">
            <a:extLst>
              <a:ext uri="{FF2B5EF4-FFF2-40B4-BE49-F238E27FC236}">
                <a16:creationId xmlns:a16="http://schemas.microsoft.com/office/drawing/2014/main" id="{49FC4775-2E9F-1141-82D0-D39F64D483D8}"/>
              </a:ext>
            </a:extLst>
          </p:cNvPr>
          <p:cNvSpPr>
            <a:spLocks noChangeArrowheads="1"/>
          </p:cNvSpPr>
          <p:nvPr/>
        </p:nvSpPr>
        <p:spPr bwMode="auto">
          <a:xfrm>
            <a:off x="5196112" y="4377239"/>
            <a:ext cx="1625445" cy="276999"/>
          </a:xfrm>
          <a:prstGeom prst="rect">
            <a:avLst/>
          </a:prstGeom>
          <a:noFill/>
          <a:ln>
            <a:noFill/>
          </a:ln>
        </p:spPr>
        <p:txBody>
          <a:bodyPr spcFirstLastPara="1" wrap="none" lIns="0" tIns="0" rIns="0" bIns="0" anchor="t" anchorCtr="0">
            <a:spAutoFit/>
          </a:bodyPr>
          <a:lstStyle/>
          <a:p>
            <a:pPr>
              <a:buClr>
                <a:schemeClr val="accent1"/>
              </a:buClr>
              <a:buSzPts val="1800"/>
            </a:pPr>
            <a:r>
              <a:rPr lang="en-US" altLang="en-US" sz="1800" dirty="0">
                <a:solidFill>
                  <a:schemeClr val="accent1"/>
                </a:solidFill>
                <a:latin typeface="Montserrat"/>
                <a:sym typeface="Montserrat"/>
              </a:rPr>
              <a:t>Screen height</a:t>
            </a:r>
          </a:p>
        </p:txBody>
      </p:sp>
      <p:sp>
        <p:nvSpPr>
          <p:cNvPr id="31" name="Rectangle 30">
            <a:extLst>
              <a:ext uri="{FF2B5EF4-FFF2-40B4-BE49-F238E27FC236}">
                <a16:creationId xmlns:a16="http://schemas.microsoft.com/office/drawing/2014/main" id="{0EA8E7F4-5744-A244-94F6-4B6F57933091}"/>
              </a:ext>
            </a:extLst>
          </p:cNvPr>
          <p:cNvSpPr/>
          <p:nvPr/>
        </p:nvSpPr>
        <p:spPr>
          <a:xfrm>
            <a:off x="0" y="0"/>
            <a:ext cx="354324" cy="354324"/>
          </a:xfrm>
          <a:prstGeom prst="rect">
            <a:avLst/>
          </a:prstGeom>
          <a:solidFill>
            <a:schemeClr val="accent1"/>
          </a:solidFill>
        </p:spPr>
        <p:txBody>
          <a:bodyPr wrap="square" lIns="0" tIns="0" rIns="0" bIns="0" rtlCol="0" anchor="ctr">
            <a:noAutofit/>
          </a:bodyPr>
          <a:lstStyle/>
          <a:p>
            <a:pPr algn="ctr"/>
            <a:r>
              <a:rPr lang="en-US" sz="1600" b="1" dirty="0">
                <a:solidFill>
                  <a:schemeClr val="bg1"/>
                </a:solidFill>
                <a:latin typeface="+mn-lt"/>
              </a:rPr>
              <a:t>1</a:t>
            </a:r>
          </a:p>
        </p:txBody>
      </p:sp>
    </p:spTree>
    <p:extLst>
      <p:ext uri="{BB962C8B-B14F-4D97-AF65-F5344CB8AC3E}">
        <p14:creationId xmlns:p14="http://schemas.microsoft.com/office/powerpoint/2010/main" val="2623158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1"/>
          <p:cNvSpPr txBox="1">
            <a:spLocks noGrp="1"/>
          </p:cNvSpPr>
          <p:nvPr>
            <p:ph type="title"/>
          </p:nvPr>
        </p:nvSpPr>
        <p:spPr>
          <a:xfrm>
            <a:off x="434354" y="354324"/>
            <a:ext cx="11323290" cy="523220"/>
          </a:xfrm>
          <a:prstGeom prst="rect">
            <a:avLst/>
          </a:prstGeom>
        </p:spPr>
        <p:txBody>
          <a:bodyPr spcFirstLastPara="1" wrap="square" lIns="0" tIns="0" rIns="0" bIns="0" anchor="t" anchorCtr="0">
            <a:noAutofit/>
          </a:bodyPr>
          <a:lstStyle/>
          <a:p>
            <a:pPr lvl="0"/>
            <a:r>
              <a:rPr lang="en-US" dirty="0"/>
              <a:t>Home Office &amp; Technology Recommendations</a:t>
            </a:r>
            <a:endParaRPr dirty="0"/>
          </a:p>
        </p:txBody>
      </p:sp>
      <p:sp>
        <p:nvSpPr>
          <p:cNvPr id="2" name="Rectangle 1">
            <a:extLst>
              <a:ext uri="{FF2B5EF4-FFF2-40B4-BE49-F238E27FC236}">
                <a16:creationId xmlns:a16="http://schemas.microsoft.com/office/drawing/2014/main" id="{B9A2486F-A07B-45E3-95B6-633FF05E6063}"/>
              </a:ext>
            </a:extLst>
          </p:cNvPr>
          <p:cNvSpPr>
            <a:spLocks noChangeArrowheads="1"/>
          </p:cNvSpPr>
          <p:nvPr/>
        </p:nvSpPr>
        <p:spPr bwMode="auto">
          <a:xfrm>
            <a:off x="434354" y="1605770"/>
            <a:ext cx="11323289"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171450" indent="-171450" eaLnBrk="0" fontAlgn="base" hangingPunct="0">
              <a:spcBef>
                <a:spcPts val="600"/>
              </a:spcBef>
              <a:spcAft>
                <a:spcPts val="600"/>
              </a:spcAft>
              <a:buClrTx/>
              <a:buBlip>
                <a:blip r:embed="rId3"/>
              </a:buBlip>
            </a:pPr>
            <a:r>
              <a:rPr lang="en-US" altLang="en-US" dirty="0">
                <a:solidFill>
                  <a:schemeClr val="bg2"/>
                </a:solidFill>
                <a:latin typeface="+mn-lt"/>
              </a:rPr>
              <a:t>Connect a wired headset with a boom mic and noise cancellation. It makes a big difference to have your voice come across clearly and without background noise, making the meeting feel more natural and comfortable like an in-person meeting. </a:t>
            </a:r>
          </a:p>
          <a:p>
            <a:pPr marL="171450" indent="-171450" eaLnBrk="0" fontAlgn="base" hangingPunct="0">
              <a:spcBef>
                <a:spcPts val="600"/>
              </a:spcBef>
              <a:spcAft>
                <a:spcPts val="600"/>
              </a:spcAft>
              <a:buClrTx/>
              <a:buBlip>
                <a:blip r:embed="rId3"/>
              </a:buBlip>
            </a:pPr>
            <a:r>
              <a:rPr lang="en-US" altLang="en-US" dirty="0">
                <a:solidFill>
                  <a:schemeClr val="bg2"/>
                </a:solidFill>
                <a:latin typeface="+mn-lt"/>
              </a:rPr>
              <a:t>Dual ear headset with mic boom and noise cancellation mic. Immerses you in the sound of the call and cancels background noise so that other participants can hear you clearly and without distractions, like in an in-person meeting.</a:t>
            </a:r>
          </a:p>
        </p:txBody>
      </p:sp>
      <p:sp>
        <p:nvSpPr>
          <p:cNvPr id="7" name="Google Shape;223;p4">
            <a:extLst>
              <a:ext uri="{FF2B5EF4-FFF2-40B4-BE49-F238E27FC236}">
                <a16:creationId xmlns:a16="http://schemas.microsoft.com/office/drawing/2014/main" id="{1DB51C07-9118-5343-8790-98F647C3BEE6}"/>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11" name="Text Placeholder 2">
            <a:extLst>
              <a:ext uri="{FF2B5EF4-FFF2-40B4-BE49-F238E27FC236}">
                <a16:creationId xmlns:a16="http://schemas.microsoft.com/office/drawing/2014/main" id="{54CF52BB-60B7-4C46-AB48-E710D1CD3FB9}"/>
              </a:ext>
            </a:extLst>
          </p:cNvPr>
          <p:cNvSpPr txBox="1">
            <a:spLocks/>
          </p:cNvSpPr>
          <p:nvPr/>
        </p:nvSpPr>
        <p:spPr>
          <a:xfrm>
            <a:off x="434354" y="1240031"/>
            <a:ext cx="965008" cy="276999"/>
          </a:xfrm>
          <a:prstGeom prst="rect">
            <a:avLst/>
          </a:prstGeom>
          <a:noFill/>
          <a:ln>
            <a:noFill/>
          </a:ln>
        </p:spPr>
        <p:txBody>
          <a:bodyPr spcFirstLastPara="1" wrap="non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accent1"/>
              </a:buClr>
              <a:buSzPts val="1800"/>
            </a:pPr>
            <a:r>
              <a:rPr lang="en-US" sz="1800" dirty="0">
                <a:solidFill>
                  <a:schemeClr val="accent1"/>
                </a:solidFill>
                <a:latin typeface="Montserrat"/>
              </a:rPr>
              <a:t>Headset</a:t>
            </a:r>
          </a:p>
        </p:txBody>
      </p:sp>
      <p:sp>
        <p:nvSpPr>
          <p:cNvPr id="12" name="Text Placeholder 2">
            <a:extLst>
              <a:ext uri="{FF2B5EF4-FFF2-40B4-BE49-F238E27FC236}">
                <a16:creationId xmlns:a16="http://schemas.microsoft.com/office/drawing/2014/main" id="{D48D6D50-D14B-8148-AA0A-63CC9575061E}"/>
              </a:ext>
            </a:extLst>
          </p:cNvPr>
          <p:cNvSpPr txBox="1">
            <a:spLocks/>
          </p:cNvSpPr>
          <p:nvPr/>
        </p:nvSpPr>
        <p:spPr>
          <a:xfrm>
            <a:off x="434354" y="2873245"/>
            <a:ext cx="1059585" cy="276999"/>
          </a:xfrm>
          <a:prstGeom prst="rect">
            <a:avLst/>
          </a:prstGeom>
          <a:noFill/>
          <a:ln>
            <a:noFill/>
          </a:ln>
        </p:spPr>
        <p:txBody>
          <a:bodyPr spcFirstLastPara="1" wrap="non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accent1"/>
              </a:buClr>
              <a:buSzPts val="1800"/>
            </a:pPr>
            <a:r>
              <a:rPr lang="en-US" sz="1800" dirty="0">
                <a:solidFill>
                  <a:schemeClr val="accent1"/>
                </a:solidFill>
                <a:latin typeface="Montserrat"/>
              </a:rPr>
              <a:t>Speakers</a:t>
            </a:r>
          </a:p>
        </p:txBody>
      </p:sp>
      <p:sp>
        <p:nvSpPr>
          <p:cNvPr id="13" name="Rectangle 12">
            <a:extLst>
              <a:ext uri="{FF2B5EF4-FFF2-40B4-BE49-F238E27FC236}">
                <a16:creationId xmlns:a16="http://schemas.microsoft.com/office/drawing/2014/main" id="{381091BD-7EB3-3A43-9D96-46AE24FD0D0E}"/>
              </a:ext>
            </a:extLst>
          </p:cNvPr>
          <p:cNvSpPr>
            <a:spLocks noChangeArrowheads="1"/>
          </p:cNvSpPr>
          <p:nvPr/>
        </p:nvSpPr>
        <p:spPr bwMode="auto">
          <a:xfrm>
            <a:off x="434354" y="3309723"/>
            <a:ext cx="11323289"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171450" indent="-171450" eaLnBrk="0" fontAlgn="base" hangingPunct="0">
              <a:spcBef>
                <a:spcPts val="600"/>
              </a:spcBef>
              <a:spcAft>
                <a:spcPts val="600"/>
              </a:spcAft>
              <a:buClrTx/>
              <a:buBlip>
                <a:blip r:embed="rId3"/>
              </a:buBlip>
            </a:pPr>
            <a:r>
              <a:rPr lang="en-US" altLang="en-US" dirty="0">
                <a:solidFill>
                  <a:schemeClr val="bg2"/>
                </a:solidFill>
                <a:latin typeface="+mn-lt"/>
                <a:ea typeface="Arial" panose="020B0604020202020204" pitchFamily="34" charset="0"/>
              </a:rPr>
              <a:t>Speaker / Mic. You can connect a speaker/mic as a secondary audio source for when you have other people in your office that also need to participate in the call.</a:t>
            </a:r>
          </a:p>
          <a:p>
            <a:pPr marL="171450" indent="-171450" eaLnBrk="0" fontAlgn="base" hangingPunct="0">
              <a:spcBef>
                <a:spcPts val="600"/>
              </a:spcBef>
              <a:spcAft>
                <a:spcPts val="600"/>
              </a:spcAft>
              <a:buClrTx/>
              <a:buBlip>
                <a:blip r:embed="rId3"/>
              </a:buBlip>
            </a:pPr>
            <a:r>
              <a:rPr lang="en-US" altLang="en-US" dirty="0">
                <a:solidFill>
                  <a:schemeClr val="bg2"/>
                </a:solidFill>
                <a:latin typeface="+mn-lt"/>
                <a:ea typeface="Arial" panose="020B0604020202020204" pitchFamily="34" charset="0"/>
              </a:rPr>
              <a:t>Clear sounds with an efficient mic and no echo. To use when you have more people at your office, and you cannot use your headphones.</a:t>
            </a:r>
          </a:p>
        </p:txBody>
      </p:sp>
      <p:sp>
        <p:nvSpPr>
          <p:cNvPr id="14" name="Rectangle 13">
            <a:extLst>
              <a:ext uri="{FF2B5EF4-FFF2-40B4-BE49-F238E27FC236}">
                <a16:creationId xmlns:a16="http://schemas.microsoft.com/office/drawing/2014/main" id="{E94D10D7-1337-104F-8C7A-1073F87C3D91}"/>
              </a:ext>
            </a:extLst>
          </p:cNvPr>
          <p:cNvSpPr/>
          <p:nvPr/>
        </p:nvSpPr>
        <p:spPr>
          <a:xfrm>
            <a:off x="0" y="0"/>
            <a:ext cx="354324" cy="354324"/>
          </a:xfrm>
          <a:prstGeom prst="rect">
            <a:avLst/>
          </a:prstGeom>
          <a:solidFill>
            <a:schemeClr val="accent1"/>
          </a:solidFill>
        </p:spPr>
        <p:txBody>
          <a:bodyPr wrap="square" lIns="0" tIns="0" rIns="0" bIns="0" rtlCol="0" anchor="ctr">
            <a:noAutofit/>
          </a:bodyPr>
          <a:lstStyle/>
          <a:p>
            <a:pPr algn="ctr"/>
            <a:r>
              <a:rPr lang="en-US" sz="1600" b="1" dirty="0">
                <a:solidFill>
                  <a:schemeClr val="bg1"/>
                </a:solidFill>
                <a:latin typeface="+mn-lt"/>
              </a:rPr>
              <a:t>1</a:t>
            </a:r>
          </a:p>
        </p:txBody>
      </p:sp>
    </p:spTree>
    <p:extLst>
      <p:ext uri="{BB962C8B-B14F-4D97-AF65-F5344CB8AC3E}">
        <p14:creationId xmlns:p14="http://schemas.microsoft.com/office/powerpoint/2010/main" val="3819143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1"/>
          <p:cNvSpPr txBox="1">
            <a:spLocks noGrp="1"/>
          </p:cNvSpPr>
          <p:nvPr>
            <p:ph type="title"/>
          </p:nvPr>
        </p:nvSpPr>
        <p:spPr>
          <a:prstGeom prst="rect">
            <a:avLst/>
          </a:prstGeom>
        </p:spPr>
        <p:txBody>
          <a:bodyPr spcFirstLastPara="1" wrap="square" lIns="0" tIns="0" rIns="0" bIns="0" anchor="t" anchorCtr="0">
            <a:noAutofit/>
          </a:bodyPr>
          <a:lstStyle/>
          <a:p>
            <a:pPr lvl="0"/>
            <a:r>
              <a:rPr lang="en-US" dirty="0"/>
              <a:t>Hardware Recommendations</a:t>
            </a:r>
            <a:endParaRPr dirty="0"/>
          </a:p>
        </p:txBody>
      </p:sp>
      <p:sp>
        <p:nvSpPr>
          <p:cNvPr id="9" name="Google Shape;223;p4">
            <a:extLst>
              <a:ext uri="{FF2B5EF4-FFF2-40B4-BE49-F238E27FC236}">
                <a16:creationId xmlns:a16="http://schemas.microsoft.com/office/drawing/2014/main" id="{489A44D3-0DFB-134A-9F3A-A1F6E3EF6020}"/>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3" name="Rectangle 2">
            <a:extLst>
              <a:ext uri="{FF2B5EF4-FFF2-40B4-BE49-F238E27FC236}">
                <a16:creationId xmlns:a16="http://schemas.microsoft.com/office/drawing/2014/main" id="{F5DC1C42-FC97-F041-AC47-C1F463C0050C}"/>
              </a:ext>
            </a:extLst>
          </p:cNvPr>
          <p:cNvSpPr/>
          <p:nvPr/>
        </p:nvSpPr>
        <p:spPr>
          <a:xfrm>
            <a:off x="3848429" y="3275112"/>
            <a:ext cx="4495141" cy="307777"/>
          </a:xfrm>
          <a:prstGeom prst="rect">
            <a:avLst/>
          </a:prstGeom>
        </p:spPr>
        <p:txBody>
          <a:bodyPr wrap="none">
            <a:spAutoFit/>
          </a:bodyPr>
          <a:lstStyle/>
          <a:p>
            <a:r>
              <a:rPr lang="en-US" altLang="en-US" dirty="0">
                <a:solidFill>
                  <a:schemeClr val="bg2"/>
                </a:solidFill>
              </a:rPr>
              <a:t>Recommended. Sennheiser </a:t>
            </a:r>
            <a:r>
              <a:rPr lang="en-US" altLang="en-US" dirty="0" err="1">
                <a:solidFill>
                  <a:schemeClr val="bg2"/>
                </a:solidFill>
              </a:rPr>
              <a:t>DeskMate</a:t>
            </a:r>
            <a:r>
              <a:rPr lang="en-US" altLang="en-US" dirty="0">
                <a:solidFill>
                  <a:schemeClr val="bg2"/>
                </a:solidFill>
              </a:rPr>
              <a:t> USB Headset. </a:t>
            </a:r>
            <a:endParaRPr lang="en-US" dirty="0"/>
          </a:p>
        </p:txBody>
      </p:sp>
      <p:sp>
        <p:nvSpPr>
          <p:cNvPr id="4" name="Rectangle 3">
            <a:extLst>
              <a:ext uri="{FF2B5EF4-FFF2-40B4-BE49-F238E27FC236}">
                <a16:creationId xmlns:a16="http://schemas.microsoft.com/office/drawing/2014/main" id="{4F5585B2-5DA8-CA41-81D9-7AFA119035AD}"/>
              </a:ext>
            </a:extLst>
          </p:cNvPr>
          <p:cNvSpPr/>
          <p:nvPr/>
        </p:nvSpPr>
        <p:spPr>
          <a:xfrm>
            <a:off x="3624350" y="3820479"/>
            <a:ext cx="3677610" cy="307777"/>
          </a:xfrm>
          <a:prstGeom prst="rect">
            <a:avLst/>
          </a:prstGeom>
        </p:spPr>
        <p:txBody>
          <a:bodyPr wrap="none">
            <a:spAutoFit/>
          </a:bodyPr>
          <a:lstStyle/>
          <a:p>
            <a:r>
              <a:rPr lang="en-US" altLang="en-US" dirty="0">
                <a:solidFill>
                  <a:schemeClr val="bg2"/>
                </a:solidFill>
                <a:ea typeface="Arial" panose="020B0604020202020204" pitchFamily="34" charset="0"/>
              </a:rPr>
              <a:t>Recommended. Jabra USB Speakerphone. </a:t>
            </a:r>
            <a:endParaRPr lang="en-US" dirty="0"/>
          </a:p>
        </p:txBody>
      </p:sp>
      <p:graphicFrame>
        <p:nvGraphicFramePr>
          <p:cNvPr id="2" name="Table 1">
            <a:extLst>
              <a:ext uri="{FF2B5EF4-FFF2-40B4-BE49-F238E27FC236}">
                <a16:creationId xmlns:a16="http://schemas.microsoft.com/office/drawing/2014/main" id="{5819F2F1-37EB-214A-95D7-A98DC5D0C3BB}"/>
              </a:ext>
            </a:extLst>
          </p:cNvPr>
          <p:cNvGraphicFramePr>
            <a:graphicFrameLocks noGrp="1"/>
          </p:cNvGraphicFramePr>
          <p:nvPr>
            <p:extLst>
              <p:ext uri="{D42A27DB-BD31-4B8C-83A1-F6EECF244321}">
                <p14:modId xmlns:p14="http://schemas.microsoft.com/office/powerpoint/2010/main" val="3819513812"/>
              </p:ext>
            </p:extLst>
          </p:nvPr>
        </p:nvGraphicFramePr>
        <p:xfrm>
          <a:off x="434354" y="628650"/>
          <a:ext cx="11323290" cy="5178383"/>
        </p:xfrm>
        <a:graphic>
          <a:graphicData uri="http://schemas.openxmlformats.org/drawingml/2006/table">
            <a:tbl>
              <a:tblPr firstRow="1" bandRow="1">
                <a:tableStyleId>{5C22544A-7EE6-4342-B048-85BDC9FD1C3A}</a:tableStyleId>
              </a:tblPr>
              <a:tblGrid>
                <a:gridCol w="2795734">
                  <a:extLst>
                    <a:ext uri="{9D8B030D-6E8A-4147-A177-3AD203B41FA5}">
                      <a16:colId xmlns:a16="http://schemas.microsoft.com/office/drawing/2014/main" val="844355399"/>
                    </a:ext>
                  </a:extLst>
                </a:gridCol>
                <a:gridCol w="8527556">
                  <a:extLst>
                    <a:ext uri="{9D8B030D-6E8A-4147-A177-3AD203B41FA5}">
                      <a16:colId xmlns:a16="http://schemas.microsoft.com/office/drawing/2014/main" val="1254750127"/>
                    </a:ext>
                  </a:extLst>
                </a:gridCol>
              </a:tblGrid>
              <a:tr h="514602">
                <a:tc>
                  <a:txBody>
                    <a:bodyPr/>
                    <a:lstStyle/>
                    <a:p>
                      <a:endParaRPr lang="en-US"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7613841"/>
                  </a:ext>
                </a:extLst>
              </a:tr>
              <a:tr h="1344067">
                <a:tc>
                  <a:txBody>
                    <a:bodyPr/>
                    <a:lstStyle/>
                    <a:p>
                      <a:r>
                        <a:rPr lang="en-US" sz="1200" dirty="0">
                          <a:solidFill>
                            <a:schemeClr val="bg2"/>
                          </a:solidFill>
                        </a:rPr>
                        <a:t>Desktop </a:t>
                      </a:r>
                    </a:p>
                  </a:txBody>
                  <a:tcPr anchor="ctr">
                    <a:lnT w="38100" cmpd="sng">
                      <a:noFill/>
                    </a:lnT>
                  </a:tcPr>
                </a:tc>
                <a:tc>
                  <a:txBody>
                    <a:bodyPr/>
                    <a:lstStyle/>
                    <a:p>
                      <a:pPr marL="176213" indent="-176213">
                        <a:buFont typeface="Arial" panose="020B0604020202020204" pitchFamily="34" charset="0"/>
                        <a:buChar char="•"/>
                        <a:tabLst/>
                      </a:pPr>
                      <a:r>
                        <a:rPr lang="en-US" sz="1200" b="0" i="0" u="none" strike="noStrike" cap="none" dirty="0">
                          <a:solidFill>
                            <a:schemeClr val="dk1"/>
                          </a:solidFill>
                          <a:effectLst/>
                          <a:latin typeface="+mn-lt"/>
                          <a:ea typeface="+mn-ea"/>
                          <a:cs typeface="+mn-cs"/>
                          <a:sym typeface="Arial"/>
                          <a:hlinkClick r:id="rId3"/>
                        </a:rPr>
                        <a:t>https://www.dell.com/en-us/shop/dell-desktop-computers/inspiron-22-3000-all-in-one-desktop/spd/inspiron-22-3275-aio</a:t>
                      </a:r>
                      <a:endParaRPr lang="en-US" sz="1200" b="0" i="0" u="none" strike="noStrike" cap="none" dirty="0">
                        <a:solidFill>
                          <a:schemeClr val="dk1"/>
                        </a:solidFill>
                        <a:effectLst/>
                        <a:latin typeface="+mn-lt"/>
                        <a:ea typeface="+mn-ea"/>
                        <a:cs typeface="+mn-cs"/>
                        <a:sym typeface="Arial"/>
                      </a:endParaRPr>
                    </a:p>
                    <a:p>
                      <a:pPr marL="176213" indent="-176213">
                        <a:buFont typeface="Arial" panose="020B0604020202020204" pitchFamily="34" charset="0"/>
                        <a:buChar char="•"/>
                        <a:tabLst/>
                      </a:pPr>
                      <a:r>
                        <a:rPr lang="en-US" sz="1200" b="0" i="0" u="none" strike="noStrike" cap="none" dirty="0">
                          <a:solidFill>
                            <a:schemeClr val="dk1"/>
                          </a:solidFill>
                          <a:effectLst/>
                          <a:latin typeface="+mn-lt"/>
                          <a:ea typeface="+mn-ea"/>
                          <a:cs typeface="+mn-cs"/>
                          <a:sym typeface="Arial"/>
                          <a:hlinkClick r:id="rId4"/>
                        </a:rPr>
                        <a:t>https://www.lenovo.com/us/en/desktops-and-all-in-ones/ideacentre/c/Ideacentre</a:t>
                      </a:r>
                      <a:endParaRPr lang="en-US" sz="1200" b="0" i="0" u="none" strike="noStrike" cap="none" dirty="0">
                        <a:solidFill>
                          <a:schemeClr val="dk1"/>
                        </a:solidFill>
                        <a:effectLst/>
                        <a:latin typeface="+mn-lt"/>
                        <a:ea typeface="+mn-ea"/>
                        <a:cs typeface="+mn-cs"/>
                        <a:sym typeface="Arial"/>
                      </a:endParaRPr>
                    </a:p>
                    <a:p>
                      <a:pPr marL="176213" indent="-176213">
                        <a:buFont typeface="Arial" panose="020B0604020202020204" pitchFamily="34" charset="0"/>
                        <a:buChar char="•"/>
                        <a:tabLst/>
                      </a:pPr>
                      <a:r>
                        <a:rPr lang="en-US" sz="1200" b="0" i="0" u="none" strike="noStrike" cap="none" dirty="0">
                          <a:solidFill>
                            <a:schemeClr val="dk1"/>
                          </a:solidFill>
                          <a:effectLst/>
                          <a:latin typeface="+mn-lt"/>
                          <a:ea typeface="+mn-ea"/>
                          <a:cs typeface="+mn-cs"/>
                          <a:sym typeface="Arial"/>
                          <a:hlinkClick r:id="rId5"/>
                        </a:rPr>
                        <a:t>https://www.apple.com/imac/</a:t>
                      </a:r>
                      <a:endParaRPr lang="en-US" sz="1200" b="0" i="0" u="none" strike="noStrike" cap="none" dirty="0">
                        <a:solidFill>
                          <a:schemeClr val="dk1"/>
                        </a:solidFill>
                        <a:effectLst/>
                        <a:latin typeface="+mn-lt"/>
                        <a:ea typeface="+mn-ea"/>
                        <a:cs typeface="+mn-cs"/>
                        <a:sym typeface="Arial"/>
                      </a:endParaRPr>
                    </a:p>
                  </a:txBody>
                  <a:tcPr anchor="ctr">
                    <a:lnT w="38100" cmpd="sng">
                      <a:noFill/>
                    </a:lnT>
                  </a:tcPr>
                </a:tc>
                <a:extLst>
                  <a:ext uri="{0D108BD9-81ED-4DB2-BD59-A6C34878D82A}">
                    <a16:rowId xmlns:a16="http://schemas.microsoft.com/office/drawing/2014/main" val="1181004852"/>
                  </a:ext>
                </a:extLst>
              </a:tr>
              <a:tr h="514602">
                <a:tc>
                  <a:txBody>
                    <a:bodyPr/>
                    <a:lstStyle/>
                    <a:p>
                      <a:r>
                        <a:rPr lang="en-US" sz="1200" dirty="0">
                          <a:solidFill>
                            <a:schemeClr val="bg2"/>
                          </a:solidFill>
                        </a:rPr>
                        <a:t>PC for Videoconferencing</a:t>
                      </a:r>
                    </a:p>
                  </a:txBody>
                  <a:tcPr anchor="ctr"/>
                </a:tc>
                <a:tc>
                  <a:txBody>
                    <a:bodyPr/>
                    <a:lstStyle/>
                    <a:p>
                      <a:pPr marL="176213" marR="0" indent="-17621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b="0" i="0" u="none" strike="noStrike" cap="none" dirty="0">
                          <a:solidFill>
                            <a:schemeClr val="dk1"/>
                          </a:solidFill>
                          <a:effectLst/>
                          <a:latin typeface="+mn-lt"/>
                          <a:ea typeface="+mn-ea"/>
                          <a:cs typeface="+mn-cs"/>
                          <a:sym typeface="Arial"/>
                          <a:hlinkClick r:id="rId6"/>
                        </a:rPr>
                        <a:t>https://www.intel.com/content/www/us/en/products/boards-kits/nuc/mini-pcs.html</a:t>
                      </a:r>
                      <a:endParaRPr lang="en-US" sz="1200" dirty="0">
                        <a:solidFill>
                          <a:schemeClr val="bg2"/>
                        </a:solidFill>
                      </a:endParaRPr>
                    </a:p>
                  </a:txBody>
                  <a:tcPr anchor="ctr"/>
                </a:tc>
                <a:extLst>
                  <a:ext uri="{0D108BD9-81ED-4DB2-BD59-A6C34878D82A}">
                    <a16:rowId xmlns:a16="http://schemas.microsoft.com/office/drawing/2014/main" val="886067846"/>
                  </a:ext>
                </a:extLst>
              </a:tr>
              <a:tr h="514602">
                <a:tc>
                  <a:txBody>
                    <a:bodyPr/>
                    <a:lstStyle/>
                    <a:p>
                      <a:r>
                        <a:rPr lang="en-US" sz="1200" dirty="0">
                          <a:solidFill>
                            <a:schemeClr val="bg2"/>
                          </a:solidFill>
                        </a:rPr>
                        <a:t>Tablet</a:t>
                      </a:r>
                    </a:p>
                  </a:txBody>
                  <a:tcPr anchor="ctr"/>
                </a:tc>
                <a:tc>
                  <a:txBody>
                    <a:bodyPr/>
                    <a:lstStyle/>
                    <a:p>
                      <a:pPr marL="176213" indent="-176213">
                        <a:buFont typeface="Arial" panose="020B0604020202020204" pitchFamily="34" charset="0"/>
                        <a:buChar char="•"/>
                        <a:tabLst/>
                      </a:pPr>
                      <a:r>
                        <a:rPr lang="en-US" altLang="en-US" sz="1200" dirty="0">
                          <a:solidFill>
                            <a:schemeClr val="bg2"/>
                          </a:solidFill>
                          <a:ea typeface="Arial" panose="020B0604020202020204" pitchFamily="34" charset="0"/>
                        </a:rPr>
                        <a:t>iPad Mini with Stand</a:t>
                      </a:r>
                      <a:endParaRPr lang="en-US" sz="1200" dirty="0">
                        <a:solidFill>
                          <a:schemeClr val="bg2"/>
                        </a:solidFill>
                      </a:endParaRPr>
                    </a:p>
                  </a:txBody>
                  <a:tcPr anchor="ctr"/>
                </a:tc>
                <a:extLst>
                  <a:ext uri="{0D108BD9-81ED-4DB2-BD59-A6C34878D82A}">
                    <a16:rowId xmlns:a16="http://schemas.microsoft.com/office/drawing/2014/main" val="167609963"/>
                  </a:ext>
                </a:extLst>
              </a:tr>
              <a:tr h="746704">
                <a:tc>
                  <a:txBody>
                    <a:bodyPr/>
                    <a:lstStyle/>
                    <a:p>
                      <a:r>
                        <a:rPr lang="en-US" sz="1200" dirty="0">
                          <a:solidFill>
                            <a:schemeClr val="bg2"/>
                          </a:solidFill>
                        </a:rPr>
                        <a:t>Camera</a:t>
                      </a:r>
                    </a:p>
                  </a:txBody>
                  <a:tcPr anchor="ctr"/>
                </a:tc>
                <a:tc>
                  <a:txBody>
                    <a:bodyPr/>
                    <a:lstStyle/>
                    <a:p>
                      <a:pPr marL="176213" indent="-176213">
                        <a:buFont typeface="Arial" panose="020B0604020202020204" pitchFamily="34" charset="0"/>
                        <a:buChar char="•"/>
                        <a:tabLst/>
                      </a:pPr>
                      <a:r>
                        <a:rPr lang="en-US" sz="1200" b="0" i="0" u="none" strike="noStrike" cap="none" dirty="0">
                          <a:solidFill>
                            <a:schemeClr val="dk1"/>
                          </a:solidFill>
                          <a:effectLst/>
                          <a:latin typeface="+mn-lt"/>
                          <a:ea typeface="+mn-ea"/>
                          <a:cs typeface="+mn-cs"/>
                          <a:sym typeface="Arial"/>
                          <a:hlinkClick r:id="rId7"/>
                        </a:rPr>
                        <a:t>https://secure.logitech.com/en-us/product/rally-ultra-hd-ptz-camera</a:t>
                      </a:r>
                      <a:endParaRPr lang="en-US" sz="1200" b="0" i="0" u="none" strike="noStrike" cap="none" dirty="0">
                        <a:solidFill>
                          <a:schemeClr val="dk1"/>
                        </a:solidFill>
                        <a:effectLst/>
                        <a:latin typeface="+mn-lt"/>
                        <a:ea typeface="+mn-ea"/>
                        <a:cs typeface="+mn-cs"/>
                        <a:sym typeface="Arial"/>
                      </a:endParaRPr>
                    </a:p>
                    <a:p>
                      <a:pPr marL="176213" indent="-176213">
                        <a:buFont typeface="Arial" panose="020B0604020202020204" pitchFamily="34" charset="0"/>
                        <a:buChar char="•"/>
                        <a:tabLst/>
                      </a:pPr>
                      <a:r>
                        <a:rPr lang="en-US" sz="1200" b="0" i="0" u="none" strike="noStrike" cap="none" dirty="0">
                          <a:solidFill>
                            <a:schemeClr val="dk1"/>
                          </a:solidFill>
                          <a:effectLst/>
                          <a:latin typeface="+mn-lt"/>
                          <a:ea typeface="+mn-ea"/>
                          <a:cs typeface="+mn-cs"/>
                          <a:sym typeface="Arial"/>
                          <a:hlinkClick r:id="rId8"/>
                        </a:rPr>
                        <a:t>https://www.logitech.com/en-us/product/c930e-webcam?crid=34</a:t>
                      </a:r>
                      <a:endParaRPr lang="en-US" sz="1200" dirty="0">
                        <a:solidFill>
                          <a:schemeClr val="bg2"/>
                        </a:solidFill>
                      </a:endParaRPr>
                    </a:p>
                  </a:txBody>
                  <a:tcPr anchor="ctr"/>
                </a:tc>
                <a:extLst>
                  <a:ext uri="{0D108BD9-81ED-4DB2-BD59-A6C34878D82A}">
                    <a16:rowId xmlns:a16="http://schemas.microsoft.com/office/drawing/2014/main" val="2040061112"/>
                  </a:ext>
                </a:extLst>
              </a:tr>
              <a:tr h="514602">
                <a:tc>
                  <a:txBody>
                    <a:bodyPr/>
                    <a:lstStyle/>
                    <a:p>
                      <a:r>
                        <a:rPr lang="en-US" sz="1200" dirty="0">
                          <a:solidFill>
                            <a:schemeClr val="bg2"/>
                          </a:solidFill>
                          <a:latin typeface="+mn-lt"/>
                        </a:rPr>
                        <a:t>Headset</a:t>
                      </a:r>
                      <a:endParaRPr lang="en-US" sz="1200" dirty="0">
                        <a:solidFill>
                          <a:schemeClr val="bg2"/>
                        </a:solidFill>
                      </a:endParaRPr>
                    </a:p>
                  </a:txBody>
                  <a:tcPr anchor="ctr"/>
                </a:tc>
                <a:tc>
                  <a:txBody>
                    <a:bodyPr/>
                    <a:lstStyle/>
                    <a:p>
                      <a:pPr marL="176213" indent="-176213">
                        <a:buFont typeface="Arial" panose="020B0604020202020204" pitchFamily="34" charset="0"/>
                        <a:buChar char="•"/>
                        <a:tabLst/>
                      </a:pPr>
                      <a:r>
                        <a:rPr lang="en-US" sz="1200" b="0" i="0" u="none" strike="noStrike" cap="none" dirty="0">
                          <a:solidFill>
                            <a:schemeClr val="dk1"/>
                          </a:solidFill>
                          <a:effectLst/>
                          <a:latin typeface="+mn-lt"/>
                          <a:ea typeface="+mn-ea"/>
                          <a:cs typeface="+mn-cs"/>
                          <a:sym typeface="Arial"/>
                        </a:rPr>
                        <a:t>Sennheiser SC 660 </a:t>
                      </a:r>
                      <a:r>
                        <a:rPr lang="en-US" sz="1200" b="0" i="0" u="none" strike="noStrike" cap="none" dirty="0">
                          <a:solidFill>
                            <a:schemeClr val="dk1"/>
                          </a:solidFill>
                          <a:effectLst/>
                          <a:latin typeface="+mn-lt"/>
                          <a:ea typeface="+mn-ea"/>
                          <a:cs typeface="+mn-cs"/>
                          <a:sym typeface="Arial"/>
                          <a:hlinkClick r:id="rId9"/>
                        </a:rPr>
                        <a:t>https://en-us.sennheiser.com/professional-headset-call-center-office-sc-660-630</a:t>
                      </a:r>
                      <a:endParaRPr lang="en-US" sz="1200" dirty="0">
                        <a:solidFill>
                          <a:schemeClr val="bg2"/>
                        </a:solidFill>
                      </a:endParaRPr>
                    </a:p>
                  </a:txBody>
                  <a:tcPr anchor="ctr"/>
                </a:tc>
                <a:extLst>
                  <a:ext uri="{0D108BD9-81ED-4DB2-BD59-A6C34878D82A}">
                    <a16:rowId xmlns:a16="http://schemas.microsoft.com/office/drawing/2014/main" val="439272098"/>
                  </a:ext>
                </a:extLst>
              </a:tr>
              <a:tr h="514602">
                <a:tc>
                  <a:txBody>
                    <a:bodyPr/>
                    <a:lstStyle/>
                    <a:p>
                      <a:r>
                        <a:rPr lang="en-US" sz="1200" dirty="0">
                          <a:solidFill>
                            <a:schemeClr val="bg2"/>
                          </a:solidFill>
                          <a:latin typeface="+mn-lt"/>
                        </a:rPr>
                        <a:t>Speakers</a:t>
                      </a:r>
                      <a:endParaRPr lang="en-US" sz="1200" dirty="0">
                        <a:solidFill>
                          <a:schemeClr val="bg2"/>
                        </a:solidFill>
                      </a:endParaRPr>
                    </a:p>
                  </a:txBody>
                  <a:tcPr anchor="ctr"/>
                </a:tc>
                <a:tc>
                  <a:txBody>
                    <a:bodyPr/>
                    <a:lstStyle/>
                    <a:p>
                      <a:pPr marL="176213" indent="-176213">
                        <a:buFont typeface="Arial" panose="020B0604020202020204" pitchFamily="34" charset="0"/>
                        <a:buChar char="•"/>
                        <a:tabLst/>
                      </a:pPr>
                      <a:r>
                        <a:rPr lang="en-US" sz="1200" b="0" i="0" u="none" strike="noStrike" cap="none" dirty="0">
                          <a:solidFill>
                            <a:schemeClr val="dk1"/>
                          </a:solidFill>
                          <a:effectLst/>
                          <a:latin typeface="+mn-lt"/>
                          <a:ea typeface="+mn-ea"/>
                          <a:cs typeface="+mn-cs"/>
                          <a:sym typeface="Arial"/>
                          <a:hlinkClick r:id="rId10"/>
                        </a:rPr>
                        <a:t>https://www.jabra.com/business/speakerphones/jabra-speak-series/jabra-speak-410#/#7410-109</a:t>
                      </a:r>
                      <a:br>
                        <a:rPr lang="en-US" sz="1200" b="0" i="0" u="none" strike="noStrike" cap="none" dirty="0">
                          <a:solidFill>
                            <a:schemeClr val="dk1"/>
                          </a:solidFill>
                          <a:effectLst/>
                          <a:latin typeface="+mn-lt"/>
                          <a:ea typeface="+mn-ea"/>
                          <a:cs typeface="+mn-cs"/>
                          <a:sym typeface="Arial"/>
                        </a:rPr>
                      </a:br>
                      <a:r>
                        <a:rPr lang="en-US" sz="1200" b="0" i="0" u="none" strike="noStrike" cap="none" dirty="0">
                          <a:solidFill>
                            <a:schemeClr val="dk1"/>
                          </a:solidFill>
                          <a:effectLst/>
                          <a:latin typeface="+mn-lt"/>
                          <a:ea typeface="+mn-ea"/>
                          <a:cs typeface="+mn-cs"/>
                          <a:sym typeface="Arial"/>
                        </a:rPr>
                        <a:t>(used the wired version, not the wireless one)</a:t>
                      </a:r>
                      <a:endParaRPr lang="en-US" sz="1200" dirty="0">
                        <a:solidFill>
                          <a:schemeClr val="bg2"/>
                        </a:solidFill>
                      </a:endParaRPr>
                    </a:p>
                  </a:txBody>
                  <a:tcPr anchor="ctr"/>
                </a:tc>
                <a:extLst>
                  <a:ext uri="{0D108BD9-81ED-4DB2-BD59-A6C34878D82A}">
                    <a16:rowId xmlns:a16="http://schemas.microsoft.com/office/drawing/2014/main" val="1195230054"/>
                  </a:ext>
                </a:extLst>
              </a:tr>
              <a:tr h="514602">
                <a:tc>
                  <a:txBody>
                    <a:bodyPr/>
                    <a:lstStyle/>
                    <a:p>
                      <a:r>
                        <a:rPr lang="en-US" sz="1200" dirty="0">
                          <a:solidFill>
                            <a:schemeClr val="bg2"/>
                          </a:solidFill>
                        </a:rPr>
                        <a:t>Mouse and Keyboard</a:t>
                      </a:r>
                    </a:p>
                  </a:txBody>
                  <a:tcPr anchor="ctr"/>
                </a:tc>
                <a:tc>
                  <a:txBody>
                    <a:bodyPr/>
                    <a:lstStyle/>
                    <a:p>
                      <a:pPr marL="176213" indent="-176213">
                        <a:buFont typeface="Arial" panose="020B0604020202020204" pitchFamily="34" charset="0"/>
                        <a:buChar char="•"/>
                        <a:tabLst/>
                      </a:pPr>
                      <a:r>
                        <a:rPr lang="en-US" sz="1200" b="0" i="0" u="none" strike="noStrike" cap="none" dirty="0">
                          <a:solidFill>
                            <a:schemeClr val="dk1"/>
                          </a:solidFill>
                          <a:effectLst/>
                          <a:latin typeface="+mn-lt"/>
                          <a:ea typeface="+mn-ea"/>
                          <a:cs typeface="+mn-cs"/>
                          <a:sym typeface="Arial"/>
                        </a:rPr>
                        <a:t> </a:t>
                      </a:r>
                      <a:r>
                        <a:rPr lang="en-US" sz="1200" b="0" i="0" u="none" strike="noStrike" cap="none" dirty="0">
                          <a:solidFill>
                            <a:schemeClr val="dk1"/>
                          </a:solidFill>
                          <a:effectLst/>
                          <a:latin typeface="+mn-lt"/>
                          <a:ea typeface="+mn-ea"/>
                          <a:cs typeface="+mn-cs"/>
                          <a:sym typeface="Arial"/>
                          <a:hlinkClick r:id="rId11"/>
                        </a:rPr>
                        <a:t>https://www.logitech.com/en-us/product/unifying-receiver-usb</a:t>
                      </a:r>
                      <a:r>
                        <a:rPr lang="en-US" sz="1200" b="0" i="0" u="none" strike="noStrike" cap="none" dirty="0">
                          <a:solidFill>
                            <a:schemeClr val="dk1"/>
                          </a:solidFill>
                          <a:effectLst/>
                          <a:latin typeface="+mn-lt"/>
                          <a:ea typeface="+mn-ea"/>
                          <a:cs typeface="+mn-cs"/>
                          <a:sym typeface="Arial"/>
                        </a:rPr>
                        <a:t>  </a:t>
                      </a:r>
                      <a:endParaRPr lang="en-US" sz="1200" dirty="0">
                        <a:solidFill>
                          <a:schemeClr val="bg2"/>
                        </a:solidFill>
                      </a:endParaRPr>
                    </a:p>
                  </a:txBody>
                  <a:tcPr anchor="ctr"/>
                </a:tc>
                <a:extLst>
                  <a:ext uri="{0D108BD9-81ED-4DB2-BD59-A6C34878D82A}">
                    <a16:rowId xmlns:a16="http://schemas.microsoft.com/office/drawing/2014/main" val="3759713193"/>
                  </a:ext>
                </a:extLst>
              </a:tr>
            </a:tbl>
          </a:graphicData>
        </a:graphic>
      </p:graphicFrame>
      <p:sp>
        <p:nvSpPr>
          <p:cNvPr id="12" name="Rectangle 11">
            <a:extLst>
              <a:ext uri="{FF2B5EF4-FFF2-40B4-BE49-F238E27FC236}">
                <a16:creationId xmlns:a16="http://schemas.microsoft.com/office/drawing/2014/main" id="{B64D58AD-A496-584A-9F20-A8CBA01D51C4}"/>
              </a:ext>
            </a:extLst>
          </p:cNvPr>
          <p:cNvSpPr/>
          <p:nvPr/>
        </p:nvSpPr>
        <p:spPr>
          <a:xfrm>
            <a:off x="0" y="0"/>
            <a:ext cx="354324" cy="354324"/>
          </a:xfrm>
          <a:prstGeom prst="rect">
            <a:avLst/>
          </a:prstGeom>
          <a:solidFill>
            <a:schemeClr val="accent1"/>
          </a:solidFill>
        </p:spPr>
        <p:txBody>
          <a:bodyPr wrap="square" lIns="0" tIns="0" rIns="0" bIns="0" rtlCol="0" anchor="ctr">
            <a:noAutofit/>
          </a:bodyPr>
          <a:lstStyle/>
          <a:p>
            <a:pPr algn="ctr"/>
            <a:r>
              <a:rPr lang="en-US" sz="1600" b="1" dirty="0">
                <a:solidFill>
                  <a:schemeClr val="bg1"/>
                </a:solidFill>
                <a:latin typeface="+mn-lt"/>
              </a:rPr>
              <a:t>1</a:t>
            </a:r>
          </a:p>
        </p:txBody>
      </p:sp>
    </p:spTree>
    <p:extLst>
      <p:ext uri="{BB962C8B-B14F-4D97-AF65-F5344CB8AC3E}">
        <p14:creationId xmlns:p14="http://schemas.microsoft.com/office/powerpoint/2010/main" val="1113209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1"/>
          <p:cNvSpPr txBox="1">
            <a:spLocks noGrp="1"/>
          </p:cNvSpPr>
          <p:nvPr>
            <p:ph type="title"/>
          </p:nvPr>
        </p:nvSpPr>
        <p:spPr>
          <a:xfrm>
            <a:off x="434355" y="354324"/>
            <a:ext cx="11323290" cy="523220"/>
          </a:xfrm>
          <a:prstGeom prst="rect">
            <a:avLst/>
          </a:prstGeom>
        </p:spPr>
        <p:txBody>
          <a:bodyPr spcFirstLastPara="1" wrap="square" lIns="0" tIns="0" rIns="0" bIns="0" anchor="t" anchorCtr="0">
            <a:noAutofit/>
          </a:bodyPr>
          <a:lstStyle/>
          <a:p>
            <a:pPr lvl="0"/>
            <a:r>
              <a:rPr lang="en-US" dirty="0"/>
              <a:t>Once the set-up is finished: Test it FIRST</a:t>
            </a:r>
            <a:endParaRPr dirty="0"/>
          </a:p>
        </p:txBody>
      </p:sp>
      <p:sp>
        <p:nvSpPr>
          <p:cNvPr id="3" name="Rectangle 2">
            <a:extLst>
              <a:ext uri="{FF2B5EF4-FFF2-40B4-BE49-F238E27FC236}">
                <a16:creationId xmlns:a16="http://schemas.microsoft.com/office/drawing/2014/main" id="{32D6E79D-E58E-6842-B0B6-AF747A4ECFF2}"/>
              </a:ext>
            </a:extLst>
          </p:cNvPr>
          <p:cNvSpPr/>
          <p:nvPr/>
        </p:nvSpPr>
        <p:spPr>
          <a:xfrm>
            <a:off x="434355" y="1275911"/>
            <a:ext cx="5553475" cy="3908762"/>
          </a:xfrm>
          <a:prstGeom prst="rect">
            <a:avLst/>
          </a:prstGeom>
        </p:spPr>
        <p:txBody>
          <a:bodyPr wrap="square" lIns="0" tIns="0" rIns="0" bIns="0">
            <a:spAutoFit/>
          </a:bodyPr>
          <a:lstStyle/>
          <a:p>
            <a:pPr marL="285750" indent="-285750" fontAlgn="base">
              <a:spcBef>
                <a:spcPts val="600"/>
              </a:spcBef>
              <a:spcAft>
                <a:spcPts val="600"/>
              </a:spcAft>
              <a:buBlip>
                <a:blip r:embed="rId3"/>
              </a:buBlip>
            </a:pPr>
            <a:r>
              <a:rPr lang="en-US" dirty="0">
                <a:solidFill>
                  <a:srgbClr val="212121"/>
                </a:solidFill>
                <a:latin typeface="+mn-lt"/>
              </a:rPr>
              <a:t>Focus on </a:t>
            </a:r>
            <a:r>
              <a:rPr lang="en-US" b="1" dirty="0">
                <a:solidFill>
                  <a:srgbClr val="212121"/>
                </a:solidFill>
                <a:latin typeface="+mn-lt"/>
              </a:rPr>
              <a:t>how remote participants will see you and hear you BEFORE you focus on how you will see and hear them</a:t>
            </a:r>
            <a:r>
              <a:rPr lang="en-US" dirty="0">
                <a:solidFill>
                  <a:srgbClr val="212121"/>
                </a:solidFill>
                <a:latin typeface="+mn-lt"/>
              </a:rPr>
              <a:t>. Test your home office set-up by having someone make a video call from it. Answer the call from another room to experience how you see and hear them. Make sure that:</a:t>
            </a:r>
          </a:p>
          <a:p>
            <a:pPr marL="515938" indent="-223838" fontAlgn="base">
              <a:spcBef>
                <a:spcPts val="600"/>
              </a:spcBef>
              <a:spcAft>
                <a:spcPts val="600"/>
              </a:spcAft>
              <a:buFont typeface="Arial" panose="020B0604020202020204" pitchFamily="34" charset="0"/>
              <a:buChar char="•"/>
            </a:pPr>
            <a:r>
              <a:rPr lang="en-US" sz="1200" b="1" dirty="0">
                <a:solidFill>
                  <a:srgbClr val="212121"/>
                </a:solidFill>
                <a:latin typeface="+mn-lt"/>
              </a:rPr>
              <a:t>You can hear the person in your office clearly </a:t>
            </a:r>
            <a:r>
              <a:rPr lang="en-US" sz="1200" dirty="0">
                <a:solidFill>
                  <a:srgbClr val="212121"/>
                </a:solidFill>
                <a:latin typeface="+mn-lt"/>
              </a:rPr>
              <a:t>and without echo or noise</a:t>
            </a:r>
          </a:p>
          <a:p>
            <a:pPr marL="515938" indent="-223838" fontAlgn="base">
              <a:spcBef>
                <a:spcPts val="600"/>
              </a:spcBef>
              <a:spcAft>
                <a:spcPts val="600"/>
              </a:spcAft>
              <a:buFont typeface="Arial" panose="020B0604020202020204" pitchFamily="34" charset="0"/>
              <a:buChar char="•"/>
            </a:pPr>
            <a:r>
              <a:rPr lang="en-US" sz="1200" b="1" dirty="0">
                <a:solidFill>
                  <a:srgbClr val="212121"/>
                </a:solidFill>
                <a:latin typeface="+mn-lt"/>
              </a:rPr>
              <a:t>You can see the face of the person in your office clearly</a:t>
            </a:r>
          </a:p>
          <a:p>
            <a:pPr marL="515938" indent="-223838" fontAlgn="base">
              <a:spcBef>
                <a:spcPts val="600"/>
              </a:spcBef>
              <a:spcAft>
                <a:spcPts val="600"/>
              </a:spcAft>
              <a:buFont typeface="Arial" panose="020B0604020202020204" pitchFamily="34" charset="0"/>
              <a:buChar char="•"/>
            </a:pPr>
            <a:r>
              <a:rPr lang="en-US" sz="1200" b="1" dirty="0">
                <a:solidFill>
                  <a:srgbClr val="212121"/>
                </a:solidFill>
                <a:latin typeface="+mn-lt"/>
              </a:rPr>
              <a:t>You can see the hands of the person </a:t>
            </a:r>
            <a:r>
              <a:rPr lang="en-US" sz="1200" dirty="0">
                <a:solidFill>
                  <a:srgbClr val="212121"/>
                </a:solidFill>
                <a:latin typeface="+mn-lt"/>
              </a:rPr>
              <a:t>in your office and you cannot see any keyboards or screens in your field of vision, so you know the person in your office if giving you their full attention</a:t>
            </a:r>
          </a:p>
          <a:p>
            <a:pPr marL="515938" indent="-223838" fontAlgn="base">
              <a:spcBef>
                <a:spcPts val="600"/>
              </a:spcBef>
              <a:spcAft>
                <a:spcPts val="600"/>
              </a:spcAft>
              <a:buFont typeface="Arial" panose="020B0604020202020204" pitchFamily="34" charset="0"/>
              <a:buChar char="•"/>
            </a:pPr>
            <a:r>
              <a:rPr lang="en-US" sz="1200" b="1" dirty="0">
                <a:solidFill>
                  <a:srgbClr val="212121"/>
                </a:solidFill>
                <a:latin typeface="+mn-lt"/>
              </a:rPr>
              <a:t>You feel like the person in your office is looking at you </a:t>
            </a:r>
            <a:r>
              <a:rPr lang="en-US" sz="1200" dirty="0">
                <a:solidFill>
                  <a:srgbClr val="212121"/>
                </a:solidFill>
                <a:latin typeface="+mn-lt"/>
              </a:rPr>
              <a:t>(approximately) when they talk to you</a:t>
            </a:r>
          </a:p>
          <a:p>
            <a:pPr marL="515938" indent="-223838" fontAlgn="base">
              <a:spcBef>
                <a:spcPts val="600"/>
              </a:spcBef>
              <a:spcAft>
                <a:spcPts val="600"/>
              </a:spcAft>
              <a:buFont typeface="Arial" panose="020B0604020202020204" pitchFamily="34" charset="0"/>
              <a:buChar char="•"/>
            </a:pPr>
            <a:r>
              <a:rPr lang="en-US" sz="1200" b="1" dirty="0">
                <a:solidFill>
                  <a:srgbClr val="212121"/>
                </a:solidFill>
                <a:latin typeface="+mn-lt"/>
              </a:rPr>
              <a:t>That the background looks professional</a:t>
            </a:r>
            <a:r>
              <a:rPr lang="en-US" sz="1200" dirty="0">
                <a:solidFill>
                  <a:srgbClr val="212121"/>
                </a:solidFill>
                <a:latin typeface="+mn-lt"/>
              </a:rPr>
              <a:t>, like an office (not personal)</a:t>
            </a:r>
          </a:p>
        </p:txBody>
      </p:sp>
      <p:sp>
        <p:nvSpPr>
          <p:cNvPr id="71" name="Google Shape;223;p4">
            <a:extLst>
              <a:ext uri="{FF2B5EF4-FFF2-40B4-BE49-F238E27FC236}">
                <a16:creationId xmlns:a16="http://schemas.microsoft.com/office/drawing/2014/main" id="{B9A4F7E6-2B9B-E843-92DB-89FF1ACE7E6E}"/>
              </a:ext>
            </a:extLst>
          </p:cNvPr>
          <p:cNvSpPr/>
          <p:nvPr/>
        </p:nvSpPr>
        <p:spPr>
          <a:xfrm>
            <a:off x="12146281" y="-158261"/>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73" name="Rectangle 72">
            <a:extLst>
              <a:ext uri="{FF2B5EF4-FFF2-40B4-BE49-F238E27FC236}">
                <a16:creationId xmlns:a16="http://schemas.microsoft.com/office/drawing/2014/main" id="{93E8AC1A-BE0A-7947-86E6-DBBAE7BDB844}"/>
              </a:ext>
            </a:extLst>
          </p:cNvPr>
          <p:cNvSpPr/>
          <p:nvPr/>
        </p:nvSpPr>
        <p:spPr>
          <a:xfrm>
            <a:off x="6214744" y="3734585"/>
            <a:ext cx="5542281" cy="2386815"/>
          </a:xfrm>
          <a:prstGeom prst="rect">
            <a:avLst/>
          </a:prstGeom>
          <a:solidFill>
            <a:srgbClr val="EBEAEB"/>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74" name="Rectangle 73">
            <a:extLst>
              <a:ext uri="{FF2B5EF4-FFF2-40B4-BE49-F238E27FC236}">
                <a16:creationId xmlns:a16="http://schemas.microsoft.com/office/drawing/2014/main" id="{AF3B7BF3-5652-8448-9163-6BEDF0697E11}"/>
              </a:ext>
            </a:extLst>
          </p:cNvPr>
          <p:cNvSpPr/>
          <p:nvPr/>
        </p:nvSpPr>
        <p:spPr>
          <a:xfrm>
            <a:off x="6229350" y="5334264"/>
            <a:ext cx="5513068" cy="763500"/>
          </a:xfrm>
          <a:prstGeom prst="rect">
            <a:avLst/>
          </a:prstGeom>
          <a:solidFill>
            <a:srgbClr val="FFAF7E"/>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75" name="Rectangle 74">
            <a:extLst>
              <a:ext uri="{FF2B5EF4-FFF2-40B4-BE49-F238E27FC236}">
                <a16:creationId xmlns:a16="http://schemas.microsoft.com/office/drawing/2014/main" id="{2E878EF5-2AB7-D049-9A61-4D0C6B2F9091}"/>
              </a:ext>
            </a:extLst>
          </p:cNvPr>
          <p:cNvSpPr/>
          <p:nvPr/>
        </p:nvSpPr>
        <p:spPr>
          <a:xfrm>
            <a:off x="6229350" y="5304372"/>
            <a:ext cx="5513068" cy="788265"/>
          </a:xfrm>
          <a:prstGeom prst="rect">
            <a:avLst/>
          </a:prstGeom>
          <a:solidFill>
            <a:srgbClr val="FFAF7E"/>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76" name="Rectangle 75">
            <a:extLst>
              <a:ext uri="{FF2B5EF4-FFF2-40B4-BE49-F238E27FC236}">
                <a16:creationId xmlns:a16="http://schemas.microsoft.com/office/drawing/2014/main" id="{09332853-EBA0-7143-8C1C-7C20FDC391CF}"/>
              </a:ext>
            </a:extLst>
          </p:cNvPr>
          <p:cNvSpPr/>
          <p:nvPr/>
        </p:nvSpPr>
        <p:spPr>
          <a:xfrm>
            <a:off x="6656809" y="5391051"/>
            <a:ext cx="693316" cy="472987"/>
          </a:xfrm>
          <a:prstGeom prst="rect">
            <a:avLst/>
          </a:prstGeom>
          <a:solidFill>
            <a:srgbClr val="FFAF7E"/>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77" name="Rectangle 76">
            <a:extLst>
              <a:ext uri="{FF2B5EF4-FFF2-40B4-BE49-F238E27FC236}">
                <a16:creationId xmlns:a16="http://schemas.microsoft.com/office/drawing/2014/main" id="{018489F7-AF54-424A-AAAA-95A9A56E4B46}"/>
              </a:ext>
            </a:extLst>
          </p:cNvPr>
          <p:cNvSpPr/>
          <p:nvPr/>
        </p:nvSpPr>
        <p:spPr>
          <a:xfrm>
            <a:off x="6835954" y="3857000"/>
            <a:ext cx="1045456" cy="1170470"/>
          </a:xfrm>
          <a:prstGeom prst="rect">
            <a:avLst/>
          </a:prstGeom>
          <a:solidFill>
            <a:srgbClr val="EBEAEB"/>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78" name="Rectangle 77">
            <a:extLst>
              <a:ext uri="{FF2B5EF4-FFF2-40B4-BE49-F238E27FC236}">
                <a16:creationId xmlns:a16="http://schemas.microsoft.com/office/drawing/2014/main" id="{328AA6FA-6A73-1543-B469-3D335C593073}"/>
              </a:ext>
            </a:extLst>
          </p:cNvPr>
          <p:cNvSpPr/>
          <p:nvPr/>
        </p:nvSpPr>
        <p:spPr>
          <a:xfrm>
            <a:off x="6835953" y="3806200"/>
            <a:ext cx="4043609" cy="305238"/>
          </a:xfrm>
          <a:prstGeom prst="rect">
            <a:avLst/>
          </a:prstGeom>
          <a:solidFill>
            <a:srgbClr val="EBEAEB"/>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pic>
        <p:nvPicPr>
          <p:cNvPr id="79" name="Picture 78">
            <a:extLst>
              <a:ext uri="{FF2B5EF4-FFF2-40B4-BE49-F238E27FC236}">
                <a16:creationId xmlns:a16="http://schemas.microsoft.com/office/drawing/2014/main" id="{B3C3A4CE-9573-7040-AD46-AB40A0F82D64}"/>
              </a:ext>
            </a:extLst>
          </p:cNvPr>
          <p:cNvPicPr>
            <a:picLocks noChangeAspect="1"/>
          </p:cNvPicPr>
          <p:nvPr/>
        </p:nvPicPr>
        <p:blipFill rotWithShape="1">
          <a:blip r:embed="rId4"/>
          <a:srcRect l="19258" t="17277" r="24280" b="15210"/>
          <a:stretch/>
        </p:blipFill>
        <p:spPr>
          <a:xfrm>
            <a:off x="7353300" y="3939988"/>
            <a:ext cx="2988110" cy="2009775"/>
          </a:xfrm>
          <a:prstGeom prst="rect">
            <a:avLst/>
          </a:prstGeom>
        </p:spPr>
      </p:pic>
      <p:sp>
        <p:nvSpPr>
          <p:cNvPr id="80" name="Rectangle 79">
            <a:extLst>
              <a:ext uri="{FF2B5EF4-FFF2-40B4-BE49-F238E27FC236}">
                <a16:creationId xmlns:a16="http://schemas.microsoft.com/office/drawing/2014/main" id="{4019D3C6-E2FE-DA47-BC78-327F7769AE38}"/>
              </a:ext>
            </a:extLst>
          </p:cNvPr>
          <p:cNvSpPr/>
          <p:nvPr/>
        </p:nvSpPr>
        <p:spPr>
          <a:xfrm>
            <a:off x="7948612" y="4537204"/>
            <a:ext cx="262978" cy="482617"/>
          </a:xfrm>
          <a:prstGeom prst="rect">
            <a:avLst/>
          </a:prstGeom>
          <a:solidFill>
            <a:srgbClr val="EBEAEB"/>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81" name="Rectangle 80">
            <a:extLst>
              <a:ext uri="{FF2B5EF4-FFF2-40B4-BE49-F238E27FC236}">
                <a16:creationId xmlns:a16="http://schemas.microsoft.com/office/drawing/2014/main" id="{BA5BAAA7-F2D8-B245-8CB7-C6714A805D71}"/>
              </a:ext>
            </a:extLst>
          </p:cNvPr>
          <p:cNvSpPr/>
          <p:nvPr/>
        </p:nvSpPr>
        <p:spPr>
          <a:xfrm>
            <a:off x="9346405" y="4367341"/>
            <a:ext cx="452723" cy="938254"/>
          </a:xfrm>
          <a:prstGeom prst="rect">
            <a:avLst/>
          </a:prstGeom>
          <a:solidFill>
            <a:srgbClr val="EBEAEB"/>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grpSp>
        <p:nvGrpSpPr>
          <p:cNvPr id="82" name="Group 81">
            <a:extLst>
              <a:ext uri="{FF2B5EF4-FFF2-40B4-BE49-F238E27FC236}">
                <a16:creationId xmlns:a16="http://schemas.microsoft.com/office/drawing/2014/main" id="{6F9AEB20-C1CF-0A4A-91F6-9CCA6FA0BCF9}"/>
              </a:ext>
            </a:extLst>
          </p:cNvPr>
          <p:cNvGrpSpPr/>
          <p:nvPr/>
        </p:nvGrpSpPr>
        <p:grpSpPr>
          <a:xfrm>
            <a:off x="9362696" y="4309604"/>
            <a:ext cx="508169" cy="508169"/>
            <a:chOff x="10502081" y="4443046"/>
            <a:chExt cx="713695" cy="713695"/>
          </a:xfrm>
        </p:grpSpPr>
        <p:sp>
          <p:nvSpPr>
            <p:cNvPr id="83" name="Rectangle 82">
              <a:extLst>
                <a:ext uri="{FF2B5EF4-FFF2-40B4-BE49-F238E27FC236}">
                  <a16:creationId xmlns:a16="http://schemas.microsoft.com/office/drawing/2014/main" id="{14F7690F-F30B-DF4D-88DB-A2E696C2C731}"/>
                </a:ext>
              </a:extLst>
            </p:cNvPr>
            <p:cNvSpPr/>
            <p:nvPr/>
          </p:nvSpPr>
          <p:spPr>
            <a:xfrm>
              <a:off x="10502081" y="4443046"/>
              <a:ext cx="713695" cy="713695"/>
            </a:xfrm>
            <a:prstGeom prst="rect">
              <a:avLst/>
            </a:prstGeom>
            <a:solidFill>
              <a:srgbClr val="75DBFF"/>
            </a:solidFill>
            <a:ln w="34925">
              <a:solidFill>
                <a:srgbClr val="E89560"/>
              </a:solidFill>
            </a:ln>
          </p:spPr>
          <p:txBody>
            <a:bodyPr wrap="square" lIns="0" tIns="0" rIns="0" bIns="0" rtlCol="0" anchor="ctr">
              <a:noAutofit/>
            </a:bodyPr>
            <a:lstStyle/>
            <a:p>
              <a:pPr algn="l"/>
              <a:endParaRPr lang="en-US" dirty="0">
                <a:latin typeface="+mn-lt"/>
              </a:endParaRPr>
            </a:p>
          </p:txBody>
        </p:sp>
        <p:cxnSp>
          <p:nvCxnSpPr>
            <p:cNvPr id="84" name="Straight Connector 83">
              <a:extLst>
                <a:ext uri="{FF2B5EF4-FFF2-40B4-BE49-F238E27FC236}">
                  <a16:creationId xmlns:a16="http://schemas.microsoft.com/office/drawing/2014/main" id="{AF693F06-E615-D74B-ACB3-0C3B0A09FC54}"/>
                </a:ext>
              </a:extLst>
            </p:cNvPr>
            <p:cNvCxnSpPr>
              <a:stCxn id="83" idx="0"/>
              <a:endCxn id="83" idx="2"/>
            </p:cNvCxnSpPr>
            <p:nvPr/>
          </p:nvCxnSpPr>
          <p:spPr>
            <a:xfrm>
              <a:off x="10858929" y="4443046"/>
              <a:ext cx="0" cy="713695"/>
            </a:xfrm>
            <a:prstGeom prst="line">
              <a:avLst/>
            </a:prstGeom>
            <a:ln>
              <a:solidFill>
                <a:srgbClr val="E8956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E62825C-CB66-B04D-BDD3-BB6DCA5B23A1}"/>
                </a:ext>
              </a:extLst>
            </p:cNvPr>
            <p:cNvCxnSpPr>
              <a:stCxn id="83" idx="1"/>
              <a:endCxn id="83" idx="3"/>
            </p:cNvCxnSpPr>
            <p:nvPr/>
          </p:nvCxnSpPr>
          <p:spPr>
            <a:xfrm>
              <a:off x="10502081" y="4799894"/>
              <a:ext cx="713695" cy="0"/>
            </a:xfrm>
            <a:prstGeom prst="line">
              <a:avLst/>
            </a:prstGeom>
            <a:ln>
              <a:solidFill>
                <a:srgbClr val="E89560"/>
              </a:solidFill>
            </a:ln>
          </p:spPr>
          <p:style>
            <a:lnRef idx="1">
              <a:schemeClr val="accent1"/>
            </a:lnRef>
            <a:fillRef idx="0">
              <a:schemeClr val="accent1"/>
            </a:fillRef>
            <a:effectRef idx="0">
              <a:schemeClr val="accent1"/>
            </a:effectRef>
            <a:fontRef idx="minor">
              <a:schemeClr val="tx1"/>
            </a:fontRef>
          </p:style>
        </p:cxnSp>
      </p:grpSp>
      <p:sp>
        <p:nvSpPr>
          <p:cNvPr id="86" name="Rectangle 85">
            <a:extLst>
              <a:ext uri="{FF2B5EF4-FFF2-40B4-BE49-F238E27FC236}">
                <a16:creationId xmlns:a16="http://schemas.microsoft.com/office/drawing/2014/main" id="{9D9C2454-06CE-8349-86FD-691473633497}"/>
              </a:ext>
            </a:extLst>
          </p:cNvPr>
          <p:cNvSpPr/>
          <p:nvPr/>
        </p:nvSpPr>
        <p:spPr>
          <a:xfrm>
            <a:off x="6214744" y="3734535"/>
            <a:ext cx="5542281" cy="368187"/>
          </a:xfrm>
          <a:prstGeom prst="rect">
            <a:avLst/>
          </a:prstGeom>
          <a:solidFill>
            <a:srgbClr val="EBEAEB"/>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87" name="Oval 86">
            <a:extLst>
              <a:ext uri="{FF2B5EF4-FFF2-40B4-BE49-F238E27FC236}">
                <a16:creationId xmlns:a16="http://schemas.microsoft.com/office/drawing/2014/main" id="{87FA0EA5-4890-DE4E-9046-792509316EBA}"/>
              </a:ext>
            </a:extLst>
          </p:cNvPr>
          <p:cNvSpPr/>
          <p:nvPr/>
        </p:nvSpPr>
        <p:spPr>
          <a:xfrm>
            <a:off x="7776035" y="2848335"/>
            <a:ext cx="3513693" cy="3513693"/>
          </a:xfrm>
          <a:prstGeom prst="ellipse">
            <a:avLst/>
          </a:prstGeom>
          <a:gradFill>
            <a:gsLst>
              <a:gs pos="9000">
                <a:srgbClr val="FFFFFF">
                  <a:alpha val="98000"/>
                </a:srgbClr>
              </a:gs>
              <a:gs pos="0">
                <a:srgbClr val="FFFF00"/>
              </a:gs>
              <a:gs pos="84000">
                <a:srgbClr val="FFFFFF">
                  <a:alpha val="54000"/>
                </a:srgbClr>
              </a:gs>
              <a:gs pos="100000">
                <a:schemeClr val="bg1">
                  <a:alpha val="0"/>
                </a:schemeClr>
              </a:gs>
            </a:gsLst>
            <a:path path="shape">
              <a:fillToRect l="50000" t="50000" r="50000" b="50000"/>
            </a:path>
          </a:gradFill>
        </p:spPr>
        <p:txBody>
          <a:bodyPr wrap="square" lIns="0" tIns="0" rIns="0" bIns="0" rtlCol="0" anchor="ctr">
            <a:noAutofit/>
          </a:bodyPr>
          <a:lstStyle/>
          <a:p>
            <a:pPr algn="l"/>
            <a:endParaRPr lang="en-US" dirty="0">
              <a:latin typeface="+mn-lt"/>
            </a:endParaRPr>
          </a:p>
        </p:txBody>
      </p:sp>
      <p:pic>
        <p:nvPicPr>
          <p:cNvPr id="88" name="Picture 87">
            <a:extLst>
              <a:ext uri="{FF2B5EF4-FFF2-40B4-BE49-F238E27FC236}">
                <a16:creationId xmlns:a16="http://schemas.microsoft.com/office/drawing/2014/main" id="{196B9BF5-B3D4-B448-BBBC-5EC89F05390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55000"/>
                    </a14:imgEffect>
                  </a14:imgLayer>
                </a14:imgProps>
              </a:ext>
            </a:extLst>
          </a:blip>
          <a:srcRect l="30431" t="13764" r="30431" b="15048"/>
          <a:stretch/>
        </p:blipFill>
        <p:spPr>
          <a:xfrm>
            <a:off x="8434862" y="4338806"/>
            <a:ext cx="1087758" cy="1137904"/>
          </a:xfrm>
          <a:prstGeom prst="rect">
            <a:avLst/>
          </a:prstGeom>
        </p:spPr>
      </p:pic>
      <p:sp>
        <p:nvSpPr>
          <p:cNvPr id="89" name="Rectangle 88">
            <a:extLst>
              <a:ext uri="{FF2B5EF4-FFF2-40B4-BE49-F238E27FC236}">
                <a16:creationId xmlns:a16="http://schemas.microsoft.com/office/drawing/2014/main" id="{453BDFB5-EDF9-274F-A10E-685D47FD061C}"/>
              </a:ext>
            </a:extLst>
          </p:cNvPr>
          <p:cNvSpPr/>
          <p:nvPr/>
        </p:nvSpPr>
        <p:spPr>
          <a:xfrm>
            <a:off x="6455127" y="5486400"/>
            <a:ext cx="4929397" cy="606237"/>
          </a:xfrm>
          <a:prstGeom prst="rect">
            <a:avLst/>
          </a:prstGeom>
          <a:solidFill>
            <a:srgbClr val="FFAF7E"/>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90" name="Rectangle 89">
            <a:extLst>
              <a:ext uri="{FF2B5EF4-FFF2-40B4-BE49-F238E27FC236}">
                <a16:creationId xmlns:a16="http://schemas.microsoft.com/office/drawing/2014/main" id="{3057547F-651A-6A4C-8350-65C9400E805C}"/>
              </a:ext>
            </a:extLst>
          </p:cNvPr>
          <p:cNvSpPr/>
          <p:nvPr/>
        </p:nvSpPr>
        <p:spPr>
          <a:xfrm>
            <a:off x="10060340" y="5305425"/>
            <a:ext cx="1652124" cy="606237"/>
          </a:xfrm>
          <a:prstGeom prst="rect">
            <a:avLst/>
          </a:prstGeom>
          <a:solidFill>
            <a:srgbClr val="FFAF7E"/>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91" name="Rectangle 90">
            <a:extLst>
              <a:ext uri="{FF2B5EF4-FFF2-40B4-BE49-F238E27FC236}">
                <a16:creationId xmlns:a16="http://schemas.microsoft.com/office/drawing/2014/main" id="{811589FD-BAE4-B649-BD29-E1135A7C30D8}"/>
              </a:ext>
            </a:extLst>
          </p:cNvPr>
          <p:cNvSpPr/>
          <p:nvPr/>
        </p:nvSpPr>
        <p:spPr>
          <a:xfrm>
            <a:off x="10020645" y="3778277"/>
            <a:ext cx="1736380" cy="1520968"/>
          </a:xfrm>
          <a:prstGeom prst="rect">
            <a:avLst/>
          </a:prstGeom>
          <a:solidFill>
            <a:srgbClr val="EBEAEB"/>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92" name="Rectangle 91">
            <a:extLst>
              <a:ext uri="{FF2B5EF4-FFF2-40B4-BE49-F238E27FC236}">
                <a16:creationId xmlns:a16="http://schemas.microsoft.com/office/drawing/2014/main" id="{F89D1C4B-A39E-AD40-8705-E48EA8764660}"/>
              </a:ext>
            </a:extLst>
          </p:cNvPr>
          <p:cNvSpPr/>
          <p:nvPr/>
        </p:nvSpPr>
        <p:spPr>
          <a:xfrm>
            <a:off x="6214744" y="3734585"/>
            <a:ext cx="5542281" cy="403075"/>
          </a:xfrm>
          <a:prstGeom prst="rect">
            <a:avLst/>
          </a:prstGeom>
          <a:solidFill>
            <a:srgbClr val="EBEAEB"/>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pic>
        <p:nvPicPr>
          <p:cNvPr id="93" name="Picture 92">
            <a:extLst>
              <a:ext uri="{FF2B5EF4-FFF2-40B4-BE49-F238E27FC236}">
                <a16:creationId xmlns:a16="http://schemas.microsoft.com/office/drawing/2014/main" id="{6084A3F4-85AB-9F4A-8FC0-4578CE09FB0D}"/>
              </a:ext>
            </a:extLst>
          </p:cNvPr>
          <p:cNvPicPr>
            <a:picLocks noChangeAspect="1"/>
          </p:cNvPicPr>
          <p:nvPr/>
        </p:nvPicPr>
        <p:blipFill>
          <a:blip r:embed="rId7">
            <a:clrChange>
              <a:clrFrom>
                <a:srgbClr val="0000FF"/>
              </a:clrFrom>
              <a:clrTo>
                <a:srgbClr val="0000FF">
                  <a:alpha val="0"/>
                </a:srgbClr>
              </a:clrTo>
            </a:clrChange>
          </a:blip>
          <a:stretch>
            <a:fillRect/>
          </a:stretch>
        </p:blipFill>
        <p:spPr>
          <a:xfrm>
            <a:off x="7566782" y="4079100"/>
            <a:ext cx="2818131" cy="1674000"/>
          </a:xfrm>
          <a:prstGeom prst="rect">
            <a:avLst/>
          </a:prstGeom>
        </p:spPr>
      </p:pic>
      <p:cxnSp>
        <p:nvCxnSpPr>
          <p:cNvPr id="94" name="Straight Connector 93">
            <a:extLst>
              <a:ext uri="{FF2B5EF4-FFF2-40B4-BE49-F238E27FC236}">
                <a16:creationId xmlns:a16="http://schemas.microsoft.com/office/drawing/2014/main" id="{CFCE5DCC-DA92-2841-AFF2-15592EB8DB2B}"/>
              </a:ext>
            </a:extLst>
          </p:cNvPr>
          <p:cNvCxnSpPr>
            <a:cxnSpLocks/>
          </p:cNvCxnSpPr>
          <p:nvPr/>
        </p:nvCxnSpPr>
        <p:spPr>
          <a:xfrm>
            <a:off x="6214744" y="3698656"/>
            <a:ext cx="55422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DC35B312-A4DE-6245-9A29-A589A3C09647}"/>
              </a:ext>
            </a:extLst>
          </p:cNvPr>
          <p:cNvGrpSpPr/>
          <p:nvPr/>
        </p:nvGrpSpPr>
        <p:grpSpPr>
          <a:xfrm>
            <a:off x="6214744" y="1275911"/>
            <a:ext cx="5542281" cy="2386815"/>
            <a:chOff x="6214744" y="1275911"/>
            <a:chExt cx="5542281" cy="2386815"/>
          </a:xfrm>
        </p:grpSpPr>
        <p:sp>
          <p:nvSpPr>
            <p:cNvPr id="96" name="Rectangle 95">
              <a:extLst>
                <a:ext uri="{FF2B5EF4-FFF2-40B4-BE49-F238E27FC236}">
                  <a16:creationId xmlns:a16="http://schemas.microsoft.com/office/drawing/2014/main" id="{AEDFD745-1BF5-7643-9CCD-A289D000F845}"/>
                </a:ext>
              </a:extLst>
            </p:cNvPr>
            <p:cNvSpPr/>
            <p:nvPr/>
          </p:nvSpPr>
          <p:spPr>
            <a:xfrm>
              <a:off x="6214744" y="1275911"/>
              <a:ext cx="5542281" cy="2386815"/>
            </a:xfrm>
            <a:prstGeom prst="rect">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grpSp>
          <p:nvGrpSpPr>
            <p:cNvPr id="97" name="Group 96">
              <a:extLst>
                <a:ext uri="{FF2B5EF4-FFF2-40B4-BE49-F238E27FC236}">
                  <a16:creationId xmlns:a16="http://schemas.microsoft.com/office/drawing/2014/main" id="{57DD0857-3C9D-7846-ACC3-49555B829C59}"/>
                </a:ext>
              </a:extLst>
            </p:cNvPr>
            <p:cNvGrpSpPr/>
            <p:nvPr/>
          </p:nvGrpSpPr>
          <p:grpSpPr>
            <a:xfrm>
              <a:off x="6229350" y="1371162"/>
              <a:ext cx="5513068" cy="2286437"/>
              <a:chOff x="6229350" y="1371162"/>
              <a:chExt cx="5513068" cy="2286437"/>
            </a:xfrm>
          </p:grpSpPr>
          <p:sp>
            <p:nvSpPr>
              <p:cNvPr id="98" name="Rectangle 97">
                <a:extLst>
                  <a:ext uri="{FF2B5EF4-FFF2-40B4-BE49-F238E27FC236}">
                    <a16:creationId xmlns:a16="http://schemas.microsoft.com/office/drawing/2014/main" id="{A0D0B040-45B5-F04B-9281-7444740946E1}"/>
                  </a:ext>
                </a:extLst>
              </p:cNvPr>
              <p:cNvSpPr/>
              <p:nvPr/>
            </p:nvSpPr>
            <p:spPr>
              <a:xfrm>
                <a:off x="6229350" y="2869334"/>
                <a:ext cx="5513068" cy="788265"/>
              </a:xfrm>
              <a:prstGeom prst="rect">
                <a:avLst/>
              </a:prstGeom>
              <a:solidFill>
                <a:srgbClr val="FFAF7E"/>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99" name="Rectangle 98">
                <a:extLst>
                  <a:ext uri="{FF2B5EF4-FFF2-40B4-BE49-F238E27FC236}">
                    <a16:creationId xmlns:a16="http://schemas.microsoft.com/office/drawing/2014/main" id="{F53A024C-0C62-4648-8397-7E2FB0703501}"/>
                  </a:ext>
                </a:extLst>
              </p:cNvPr>
              <p:cNvSpPr/>
              <p:nvPr/>
            </p:nvSpPr>
            <p:spPr>
              <a:xfrm>
                <a:off x="6656809" y="2956013"/>
                <a:ext cx="693316" cy="472987"/>
              </a:xfrm>
              <a:prstGeom prst="rect">
                <a:avLst/>
              </a:prstGeom>
              <a:solidFill>
                <a:srgbClr val="FFAF7E"/>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00" name="Rectangle 99">
                <a:extLst>
                  <a:ext uri="{FF2B5EF4-FFF2-40B4-BE49-F238E27FC236}">
                    <a16:creationId xmlns:a16="http://schemas.microsoft.com/office/drawing/2014/main" id="{72DABC22-713A-0249-ABCF-1053C56F0044}"/>
                  </a:ext>
                </a:extLst>
              </p:cNvPr>
              <p:cNvSpPr/>
              <p:nvPr/>
            </p:nvSpPr>
            <p:spPr>
              <a:xfrm>
                <a:off x="6835954" y="1421962"/>
                <a:ext cx="1045456" cy="1170470"/>
              </a:xfrm>
              <a:prstGeom prst="rect">
                <a:avLst/>
              </a:prstGeom>
              <a:solidFill>
                <a:schemeClr val="bg1"/>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grpSp>
            <p:nvGrpSpPr>
              <p:cNvPr id="101" name="Group 100">
                <a:extLst>
                  <a:ext uri="{FF2B5EF4-FFF2-40B4-BE49-F238E27FC236}">
                    <a16:creationId xmlns:a16="http://schemas.microsoft.com/office/drawing/2014/main" id="{8B3FB09E-51E0-DB47-8F2F-44E063F42109}"/>
                  </a:ext>
                </a:extLst>
              </p:cNvPr>
              <p:cNvGrpSpPr/>
              <p:nvPr/>
            </p:nvGrpSpPr>
            <p:grpSpPr>
              <a:xfrm>
                <a:off x="11016088" y="1421961"/>
                <a:ext cx="604412" cy="604412"/>
                <a:chOff x="10570956" y="1397299"/>
                <a:chExt cx="1050074" cy="1050074"/>
              </a:xfrm>
            </p:grpSpPr>
            <p:sp>
              <p:nvSpPr>
                <p:cNvPr id="108" name="Oval 107">
                  <a:extLst>
                    <a:ext uri="{FF2B5EF4-FFF2-40B4-BE49-F238E27FC236}">
                      <a16:creationId xmlns:a16="http://schemas.microsoft.com/office/drawing/2014/main" id="{3A56FB64-0D72-5446-A3C4-24B29783C526}"/>
                    </a:ext>
                  </a:extLst>
                </p:cNvPr>
                <p:cNvSpPr/>
                <p:nvPr/>
              </p:nvSpPr>
              <p:spPr>
                <a:xfrm>
                  <a:off x="10570956" y="1397299"/>
                  <a:ext cx="1050074" cy="1050074"/>
                </a:xfrm>
                <a:prstGeom prst="ellipse">
                  <a:avLst/>
                </a:prstGeom>
                <a:solidFill>
                  <a:srgbClr val="92B35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09" name="Freeform: Shape 107">
                  <a:extLst>
                    <a:ext uri="{FF2B5EF4-FFF2-40B4-BE49-F238E27FC236}">
                      <a16:creationId xmlns:a16="http://schemas.microsoft.com/office/drawing/2014/main" id="{1803DE6B-F683-644C-9321-59E9F9A7AA8E}"/>
                    </a:ext>
                  </a:extLst>
                </p:cNvPr>
                <p:cNvSpPr/>
                <p:nvPr/>
              </p:nvSpPr>
              <p:spPr>
                <a:xfrm>
                  <a:off x="10861108" y="1739647"/>
                  <a:ext cx="469770" cy="365378"/>
                </a:xfrm>
                <a:custGeom>
                  <a:avLst/>
                  <a:gdLst>
                    <a:gd name="connsiteX0" fmla="*/ 84988 w 85725"/>
                    <a:gd name="connsiteY0" fmla="*/ 2325 h 66675"/>
                    <a:gd name="connsiteX1" fmla="*/ 84988 w 85725"/>
                    <a:gd name="connsiteY1" fmla="*/ 13550 h 66675"/>
                    <a:gd name="connsiteX2" fmla="*/ 31750 w 85725"/>
                    <a:gd name="connsiteY2" fmla="*/ 66787 h 66675"/>
                    <a:gd name="connsiteX3" fmla="*/ 2325 w 85725"/>
                    <a:gd name="connsiteY3" fmla="*/ 37363 h 66675"/>
                    <a:gd name="connsiteX4" fmla="*/ 2325 w 85725"/>
                    <a:gd name="connsiteY4" fmla="*/ 26138 h 66675"/>
                    <a:gd name="connsiteX5" fmla="*/ 13550 w 85725"/>
                    <a:gd name="connsiteY5" fmla="*/ 26138 h 66675"/>
                    <a:gd name="connsiteX6" fmla="*/ 31750 w 85725"/>
                    <a:gd name="connsiteY6" fmla="*/ 44337 h 66675"/>
                    <a:gd name="connsiteX7" fmla="*/ 73763 w 85725"/>
                    <a:gd name="connsiteY7" fmla="*/ 2325 h 66675"/>
                    <a:gd name="connsiteX8" fmla="*/ 84988 w 85725"/>
                    <a:gd name="connsiteY8" fmla="*/ 23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66675">
                      <a:moveTo>
                        <a:pt x="84988" y="2325"/>
                      </a:moveTo>
                      <a:cubicBezTo>
                        <a:pt x="88087" y="5425"/>
                        <a:pt x="88087" y="10451"/>
                        <a:pt x="84988" y="13550"/>
                      </a:cubicBezTo>
                      <a:lnTo>
                        <a:pt x="31750" y="66787"/>
                      </a:lnTo>
                      <a:lnTo>
                        <a:pt x="2325" y="37363"/>
                      </a:lnTo>
                      <a:cubicBezTo>
                        <a:pt x="-775" y="34263"/>
                        <a:pt x="-775" y="29237"/>
                        <a:pt x="2325" y="26138"/>
                      </a:cubicBezTo>
                      <a:cubicBezTo>
                        <a:pt x="5425" y="23037"/>
                        <a:pt x="10450" y="23037"/>
                        <a:pt x="13550" y="26138"/>
                      </a:cubicBezTo>
                      <a:lnTo>
                        <a:pt x="31750" y="44337"/>
                      </a:lnTo>
                      <a:lnTo>
                        <a:pt x="73763" y="2325"/>
                      </a:lnTo>
                      <a:cubicBezTo>
                        <a:pt x="76862" y="-775"/>
                        <a:pt x="81888" y="-775"/>
                        <a:pt x="84988" y="2325"/>
                      </a:cubicBezTo>
                      <a:close/>
                    </a:path>
                  </a:pathLst>
                </a:custGeom>
                <a:solidFill>
                  <a:schemeClr val="bg1"/>
                </a:solidFill>
                <a:ln w="9525" cap="flat">
                  <a:noFill/>
                  <a:prstDash val="solid"/>
                  <a:miter/>
                </a:ln>
              </p:spPr>
              <p:txBody>
                <a:bodyPr rtlCol="0" anchor="ctr"/>
                <a:lstStyle/>
                <a:p>
                  <a:endParaRPr lang="en-US"/>
                </a:p>
              </p:txBody>
            </p:sp>
          </p:grpSp>
          <p:sp>
            <p:nvSpPr>
              <p:cNvPr id="102" name="Rectangle 101">
                <a:extLst>
                  <a:ext uri="{FF2B5EF4-FFF2-40B4-BE49-F238E27FC236}">
                    <a16:creationId xmlns:a16="http://schemas.microsoft.com/office/drawing/2014/main" id="{56F760DF-92D6-A846-99C1-9EAB21C4001A}"/>
                  </a:ext>
                </a:extLst>
              </p:cNvPr>
              <p:cNvSpPr/>
              <p:nvPr/>
            </p:nvSpPr>
            <p:spPr>
              <a:xfrm>
                <a:off x="6835953" y="1371162"/>
                <a:ext cx="4043609" cy="305238"/>
              </a:xfrm>
              <a:prstGeom prst="rect">
                <a:avLst/>
              </a:prstGeom>
              <a:solidFill>
                <a:schemeClr val="bg1"/>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pic>
            <p:nvPicPr>
              <p:cNvPr id="103" name="Picture 102">
                <a:extLst>
                  <a:ext uri="{FF2B5EF4-FFF2-40B4-BE49-F238E27FC236}">
                    <a16:creationId xmlns:a16="http://schemas.microsoft.com/office/drawing/2014/main" id="{E409EFE4-DB6B-C542-B584-241D2D126927}"/>
                  </a:ext>
                </a:extLst>
              </p:cNvPr>
              <p:cNvPicPr>
                <a:picLocks noChangeAspect="1"/>
              </p:cNvPicPr>
              <p:nvPr/>
            </p:nvPicPr>
            <p:blipFill rotWithShape="1">
              <a:blip r:embed="rId4"/>
              <a:srcRect l="19257" t="17277" b="15210"/>
              <a:stretch/>
            </p:blipFill>
            <p:spPr>
              <a:xfrm>
                <a:off x="7353299" y="1504950"/>
                <a:ext cx="4273095" cy="2009775"/>
              </a:xfrm>
              <a:prstGeom prst="rect">
                <a:avLst/>
              </a:prstGeom>
            </p:spPr>
          </p:pic>
          <p:pic>
            <p:nvPicPr>
              <p:cNvPr id="104" name="Picture 103">
                <a:extLst>
                  <a:ext uri="{FF2B5EF4-FFF2-40B4-BE49-F238E27FC236}">
                    <a16:creationId xmlns:a16="http://schemas.microsoft.com/office/drawing/2014/main" id="{A31F0117-939C-4448-B986-9C294060D87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2500" b="61019" l="45104" r="54740">
                            <a14:foregroundMark x1="47813" y1="60370" x2="47813" y2="60370"/>
                            <a14:foregroundMark x1="46719" y1="61111" x2="46719" y2="61111"/>
                            <a14:backgroundMark x1="48333" y1="53148" x2="48333" y2="53148"/>
                            <a14:backgroundMark x1="47031" y1="45741" x2="47031" y2="45741"/>
                            <a14:backgroundMark x1="48021" y1="44815" x2="49740" y2="42963"/>
                            <a14:backgroundMark x1="48125" y1="44074" x2="46563" y2="47037"/>
                            <a14:backgroundMark x1="50313" y1="43056" x2="53385" y2="47130"/>
                            <a14:backgroundMark x1="46771" y1="48796" x2="46771" y2="49537"/>
                            <a14:backgroundMark x1="46979" y1="48889" x2="47083" y2="49815"/>
                            <a14:backgroundMark x1="46823" y1="47593" x2="46719" y2="46296"/>
                          </a14:backgroundRemoval>
                        </a14:imgEffect>
                      </a14:imgLayer>
                    </a14:imgProps>
                  </a:ext>
                </a:extLst>
              </a:blip>
              <a:srcRect l="46260" t="42770" r="46408" b="38837"/>
              <a:stretch/>
            </p:blipFill>
            <p:spPr>
              <a:xfrm>
                <a:off x="8657649" y="2128838"/>
                <a:ext cx="634566" cy="895350"/>
              </a:xfrm>
              <a:prstGeom prst="rect">
                <a:avLst/>
              </a:prstGeom>
            </p:spPr>
          </p:pic>
          <p:sp>
            <p:nvSpPr>
              <p:cNvPr id="105" name="Rectangle 104">
                <a:extLst>
                  <a:ext uri="{FF2B5EF4-FFF2-40B4-BE49-F238E27FC236}">
                    <a16:creationId xmlns:a16="http://schemas.microsoft.com/office/drawing/2014/main" id="{2397F03C-B494-E947-8A3A-0C5F3564F819}"/>
                  </a:ext>
                </a:extLst>
              </p:cNvPr>
              <p:cNvSpPr/>
              <p:nvPr/>
            </p:nvSpPr>
            <p:spPr>
              <a:xfrm>
                <a:off x="7948612" y="2102166"/>
                <a:ext cx="262978" cy="482617"/>
              </a:xfrm>
              <a:prstGeom prst="rect">
                <a:avLst/>
              </a:prstGeom>
              <a:solidFill>
                <a:schemeClr val="bg1"/>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07" name="Rectangle 106">
                <a:extLst>
                  <a:ext uri="{FF2B5EF4-FFF2-40B4-BE49-F238E27FC236}">
                    <a16:creationId xmlns:a16="http://schemas.microsoft.com/office/drawing/2014/main" id="{DF2BE7CF-891F-484F-A46A-A69EA8A340B6}"/>
                  </a:ext>
                </a:extLst>
              </p:cNvPr>
              <p:cNvSpPr/>
              <p:nvPr/>
            </p:nvSpPr>
            <p:spPr>
              <a:xfrm>
                <a:off x="9346405" y="1932303"/>
                <a:ext cx="452723" cy="938254"/>
              </a:xfrm>
              <a:prstGeom prst="rect">
                <a:avLst/>
              </a:prstGeom>
              <a:solidFill>
                <a:schemeClr val="bg1"/>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grpSp>
      </p:grpSp>
      <p:grpSp>
        <p:nvGrpSpPr>
          <p:cNvPr id="110" name="Group 109">
            <a:extLst>
              <a:ext uri="{FF2B5EF4-FFF2-40B4-BE49-F238E27FC236}">
                <a16:creationId xmlns:a16="http://schemas.microsoft.com/office/drawing/2014/main" id="{79D96BFB-9B8A-6A43-890B-85CF8FAEB0C4}"/>
              </a:ext>
            </a:extLst>
          </p:cNvPr>
          <p:cNvGrpSpPr/>
          <p:nvPr/>
        </p:nvGrpSpPr>
        <p:grpSpPr>
          <a:xfrm>
            <a:off x="11016088" y="3880635"/>
            <a:ext cx="604412" cy="604412"/>
            <a:chOff x="10884383" y="5234650"/>
            <a:chExt cx="706012" cy="706012"/>
          </a:xfrm>
        </p:grpSpPr>
        <p:sp>
          <p:nvSpPr>
            <p:cNvPr id="111" name="Oval 110">
              <a:extLst>
                <a:ext uri="{FF2B5EF4-FFF2-40B4-BE49-F238E27FC236}">
                  <a16:creationId xmlns:a16="http://schemas.microsoft.com/office/drawing/2014/main" id="{BB2C1ED5-017E-484F-AB82-8696762682C3}"/>
                </a:ext>
              </a:extLst>
            </p:cNvPr>
            <p:cNvSpPr/>
            <p:nvPr/>
          </p:nvSpPr>
          <p:spPr>
            <a:xfrm>
              <a:off x="10884383" y="5234650"/>
              <a:ext cx="706012" cy="706012"/>
            </a:xfrm>
            <a:prstGeom prst="ellipse">
              <a:avLst/>
            </a:prstGeom>
            <a:solidFill>
              <a:schemeClr val="accent5">
                <a:lumMod val="75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12" name="Freeform: Shape 110">
              <a:extLst>
                <a:ext uri="{FF2B5EF4-FFF2-40B4-BE49-F238E27FC236}">
                  <a16:creationId xmlns:a16="http://schemas.microsoft.com/office/drawing/2014/main" id="{0F642DE3-7F04-2C4B-ABBF-D1838DE435D9}"/>
                </a:ext>
              </a:extLst>
            </p:cNvPr>
            <p:cNvSpPr/>
            <p:nvPr/>
          </p:nvSpPr>
          <p:spPr>
            <a:xfrm>
              <a:off x="11096829" y="5447098"/>
              <a:ext cx="281121" cy="281117"/>
            </a:xfrm>
            <a:custGeom>
              <a:avLst/>
              <a:gdLst>
                <a:gd name="connsiteX0" fmla="*/ 28112 w 281121"/>
                <a:gd name="connsiteY0" fmla="*/ 1 h 281117"/>
                <a:gd name="connsiteX1" fmla="*/ 47990 w 281121"/>
                <a:gd name="connsiteY1" fmla="*/ 8231 h 281117"/>
                <a:gd name="connsiteX2" fmla="*/ 140563 w 281121"/>
                <a:gd name="connsiteY2" fmla="*/ 100799 h 281117"/>
                <a:gd name="connsiteX3" fmla="*/ 233127 w 281121"/>
                <a:gd name="connsiteY3" fmla="*/ 8231 h 281117"/>
                <a:gd name="connsiteX4" fmla="*/ 272889 w 281121"/>
                <a:gd name="connsiteY4" fmla="*/ 8231 h 281117"/>
                <a:gd name="connsiteX5" fmla="*/ 272889 w 281121"/>
                <a:gd name="connsiteY5" fmla="*/ 47990 h 281117"/>
                <a:gd name="connsiteX6" fmla="*/ 180319 w 281121"/>
                <a:gd name="connsiteY6" fmla="*/ 140559 h 281117"/>
                <a:gd name="connsiteX7" fmla="*/ 272889 w 281121"/>
                <a:gd name="connsiteY7" fmla="*/ 233129 h 281117"/>
                <a:gd name="connsiteX8" fmla="*/ 272889 w 281121"/>
                <a:gd name="connsiteY8" fmla="*/ 272885 h 281117"/>
                <a:gd name="connsiteX9" fmla="*/ 233127 w 281121"/>
                <a:gd name="connsiteY9" fmla="*/ 272885 h 281117"/>
                <a:gd name="connsiteX10" fmla="*/ 140563 w 281121"/>
                <a:gd name="connsiteY10" fmla="*/ 180318 h 281117"/>
                <a:gd name="connsiteX11" fmla="*/ 47990 w 281121"/>
                <a:gd name="connsiteY11" fmla="*/ 272885 h 281117"/>
                <a:gd name="connsiteX12" fmla="*/ 8235 w 281121"/>
                <a:gd name="connsiteY12" fmla="*/ 272885 h 281117"/>
                <a:gd name="connsiteX13" fmla="*/ 8235 w 281121"/>
                <a:gd name="connsiteY13" fmla="*/ 233129 h 281117"/>
                <a:gd name="connsiteX14" fmla="*/ 100799 w 281121"/>
                <a:gd name="connsiteY14" fmla="*/ 140559 h 281117"/>
                <a:gd name="connsiteX15" fmla="*/ 8235 w 281121"/>
                <a:gd name="connsiteY15" fmla="*/ 47990 h 281117"/>
                <a:gd name="connsiteX16" fmla="*/ 8235 w 281121"/>
                <a:gd name="connsiteY16" fmla="*/ 8231 h 281117"/>
                <a:gd name="connsiteX17" fmla="*/ 28112 w 281121"/>
                <a:gd name="connsiteY17" fmla="*/ 1 h 28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121" h="281117">
                  <a:moveTo>
                    <a:pt x="28112" y="1"/>
                  </a:moveTo>
                  <a:cubicBezTo>
                    <a:pt x="35306" y="1"/>
                    <a:pt x="42501" y="2744"/>
                    <a:pt x="47990" y="8231"/>
                  </a:cubicBezTo>
                  <a:lnTo>
                    <a:pt x="140563" y="100799"/>
                  </a:lnTo>
                  <a:lnTo>
                    <a:pt x="233127" y="8231"/>
                  </a:lnTo>
                  <a:cubicBezTo>
                    <a:pt x="244104" y="-2743"/>
                    <a:pt x="261912" y="-2743"/>
                    <a:pt x="272889" y="8231"/>
                  </a:cubicBezTo>
                  <a:cubicBezTo>
                    <a:pt x="283866" y="19209"/>
                    <a:pt x="283866" y="37011"/>
                    <a:pt x="272889" y="47990"/>
                  </a:cubicBezTo>
                  <a:lnTo>
                    <a:pt x="180319" y="140559"/>
                  </a:lnTo>
                  <a:lnTo>
                    <a:pt x="272889" y="233129"/>
                  </a:lnTo>
                  <a:cubicBezTo>
                    <a:pt x="283866" y="244110"/>
                    <a:pt x="283866" y="261908"/>
                    <a:pt x="272889" y="272885"/>
                  </a:cubicBezTo>
                  <a:cubicBezTo>
                    <a:pt x="261912" y="283862"/>
                    <a:pt x="244104" y="283862"/>
                    <a:pt x="233127" y="272885"/>
                  </a:cubicBezTo>
                  <a:lnTo>
                    <a:pt x="140563" y="180318"/>
                  </a:lnTo>
                  <a:lnTo>
                    <a:pt x="47990" y="272885"/>
                  </a:lnTo>
                  <a:cubicBezTo>
                    <a:pt x="37011" y="283862"/>
                    <a:pt x="19213" y="283862"/>
                    <a:pt x="8235" y="272885"/>
                  </a:cubicBezTo>
                  <a:cubicBezTo>
                    <a:pt x="-2744" y="261908"/>
                    <a:pt x="-2744" y="244110"/>
                    <a:pt x="8235" y="233129"/>
                  </a:cubicBezTo>
                  <a:lnTo>
                    <a:pt x="100799" y="140559"/>
                  </a:lnTo>
                  <a:lnTo>
                    <a:pt x="8235" y="47990"/>
                  </a:lnTo>
                  <a:cubicBezTo>
                    <a:pt x="-2744" y="37011"/>
                    <a:pt x="-2744" y="19209"/>
                    <a:pt x="8235" y="8231"/>
                  </a:cubicBezTo>
                  <a:cubicBezTo>
                    <a:pt x="13724" y="2744"/>
                    <a:pt x="20918" y="1"/>
                    <a:pt x="28112" y="1"/>
                  </a:cubicBezTo>
                  <a:close/>
                </a:path>
              </a:pathLst>
            </a:custGeom>
            <a:solidFill>
              <a:schemeClr val="bg1"/>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grpSp>
      <p:sp>
        <p:nvSpPr>
          <p:cNvPr id="155" name="Rectangle 154">
            <a:extLst>
              <a:ext uri="{FF2B5EF4-FFF2-40B4-BE49-F238E27FC236}">
                <a16:creationId xmlns:a16="http://schemas.microsoft.com/office/drawing/2014/main" id="{81A618DB-3735-7842-9316-B45723190D6C}"/>
              </a:ext>
            </a:extLst>
          </p:cNvPr>
          <p:cNvSpPr/>
          <p:nvPr/>
        </p:nvSpPr>
        <p:spPr>
          <a:xfrm>
            <a:off x="0" y="0"/>
            <a:ext cx="354324" cy="354324"/>
          </a:xfrm>
          <a:prstGeom prst="rect">
            <a:avLst/>
          </a:prstGeom>
          <a:solidFill>
            <a:schemeClr val="accent1"/>
          </a:solidFill>
        </p:spPr>
        <p:txBody>
          <a:bodyPr wrap="square" lIns="0" tIns="0" rIns="0" bIns="0" rtlCol="0" anchor="ctr">
            <a:noAutofit/>
          </a:bodyPr>
          <a:lstStyle/>
          <a:p>
            <a:pPr algn="ctr"/>
            <a:r>
              <a:rPr lang="en-US" sz="1600" b="1" dirty="0">
                <a:solidFill>
                  <a:schemeClr val="bg1"/>
                </a:solidFill>
                <a:latin typeface="+mn-lt"/>
              </a:rPr>
              <a:t>1</a:t>
            </a:r>
          </a:p>
        </p:txBody>
      </p:sp>
    </p:spTree>
    <p:extLst>
      <p:ext uri="{BB962C8B-B14F-4D97-AF65-F5344CB8AC3E}">
        <p14:creationId xmlns:p14="http://schemas.microsoft.com/office/powerpoint/2010/main" val="3788240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71" name="Rectangle 70">
            <a:extLst>
              <a:ext uri="{FF2B5EF4-FFF2-40B4-BE49-F238E27FC236}">
                <a16:creationId xmlns:a16="http://schemas.microsoft.com/office/drawing/2014/main" id="{A6F87071-8CAD-2B47-9F66-0E436F130EEA}"/>
              </a:ext>
            </a:extLst>
          </p:cNvPr>
          <p:cNvSpPr/>
          <p:nvPr/>
        </p:nvSpPr>
        <p:spPr>
          <a:xfrm>
            <a:off x="6398485" y="1720418"/>
            <a:ext cx="4937760" cy="2829125"/>
          </a:xfrm>
          <a:prstGeom prst="rect">
            <a:avLst/>
          </a:prstGeom>
          <a:solidFill>
            <a:schemeClr val="accent1">
              <a:alpha val="10000"/>
            </a:schemeClr>
          </a:solidFill>
        </p:spPr>
        <p:txBody>
          <a:bodyPr wrap="square" lIns="0" tIns="216000" rIns="0" bIns="0" rtlCol="0" anchor="t">
            <a:noAutofit/>
          </a:bodyPr>
          <a:lstStyle/>
          <a:p>
            <a:pPr algn="ctr">
              <a:lnSpc>
                <a:spcPct val="115000"/>
              </a:lnSpc>
              <a:buClr>
                <a:schemeClr val="dk1"/>
              </a:buClr>
              <a:buSzPts val="1100"/>
            </a:pPr>
            <a:r>
              <a:rPr lang="en-US" sz="1600" b="1" dirty="0">
                <a:solidFill>
                  <a:schemeClr val="accent1"/>
                </a:solidFill>
                <a:latin typeface="Montserrat"/>
                <a:sym typeface="Montserrat"/>
              </a:rPr>
              <a:t>TIME MANAGEMENT</a:t>
            </a:r>
          </a:p>
        </p:txBody>
      </p:sp>
      <p:sp>
        <p:nvSpPr>
          <p:cNvPr id="45" name="Rectangle 44">
            <a:extLst>
              <a:ext uri="{FF2B5EF4-FFF2-40B4-BE49-F238E27FC236}">
                <a16:creationId xmlns:a16="http://schemas.microsoft.com/office/drawing/2014/main" id="{1E583171-F1B4-5146-B385-58D7849A0803}"/>
              </a:ext>
            </a:extLst>
          </p:cNvPr>
          <p:cNvSpPr/>
          <p:nvPr/>
        </p:nvSpPr>
        <p:spPr>
          <a:xfrm>
            <a:off x="855756" y="1720418"/>
            <a:ext cx="4937760" cy="2829125"/>
          </a:xfrm>
          <a:prstGeom prst="rect">
            <a:avLst/>
          </a:prstGeom>
          <a:solidFill>
            <a:schemeClr val="accent1">
              <a:alpha val="10000"/>
            </a:schemeClr>
          </a:solidFill>
        </p:spPr>
        <p:txBody>
          <a:bodyPr wrap="square" lIns="0" tIns="216000" rIns="0" bIns="0" rtlCol="0" anchor="t">
            <a:noAutofit/>
          </a:bodyPr>
          <a:lstStyle/>
          <a:p>
            <a:pPr algn="ctr">
              <a:lnSpc>
                <a:spcPct val="115000"/>
              </a:lnSpc>
              <a:buClr>
                <a:schemeClr val="dk1"/>
              </a:buClr>
              <a:buSzPts val="1100"/>
            </a:pPr>
            <a:r>
              <a:rPr lang="en-US" sz="1600" b="1" dirty="0">
                <a:solidFill>
                  <a:schemeClr val="accent1"/>
                </a:solidFill>
                <a:latin typeface="Montserrat"/>
                <a:sym typeface="Montserrat"/>
              </a:rPr>
              <a:t>WELLNESS</a:t>
            </a:r>
          </a:p>
        </p:txBody>
      </p:sp>
      <p:sp>
        <p:nvSpPr>
          <p:cNvPr id="6" name="Text Placeholder 5">
            <a:extLst>
              <a:ext uri="{FF2B5EF4-FFF2-40B4-BE49-F238E27FC236}">
                <a16:creationId xmlns:a16="http://schemas.microsoft.com/office/drawing/2014/main" id="{9D5FF408-1858-CC41-AA99-F5B52274E86F}"/>
              </a:ext>
            </a:extLst>
          </p:cNvPr>
          <p:cNvSpPr>
            <a:spLocks noGrp="1"/>
          </p:cNvSpPr>
          <p:nvPr>
            <p:ph type="body" idx="1"/>
          </p:nvPr>
        </p:nvSpPr>
        <p:spPr/>
        <p:txBody>
          <a:bodyPr/>
          <a:lstStyle/>
          <a:p>
            <a:r>
              <a:rPr lang="en-US" dirty="0"/>
              <a:t>Plan every day</a:t>
            </a:r>
          </a:p>
        </p:txBody>
      </p:sp>
      <p:sp>
        <p:nvSpPr>
          <p:cNvPr id="14" name="Rectangle 13">
            <a:extLst>
              <a:ext uri="{FF2B5EF4-FFF2-40B4-BE49-F238E27FC236}">
                <a16:creationId xmlns:a16="http://schemas.microsoft.com/office/drawing/2014/main" id="{3265C7B6-F7E7-2549-B193-D511A4D0D8ED}"/>
              </a:ext>
            </a:extLst>
          </p:cNvPr>
          <p:cNvSpPr/>
          <p:nvPr/>
        </p:nvSpPr>
        <p:spPr>
          <a:xfrm>
            <a:off x="6398484" y="4803550"/>
            <a:ext cx="4937760" cy="1438068"/>
          </a:xfrm>
          <a:prstGeom prst="rect">
            <a:avLst/>
          </a:prstGeom>
        </p:spPr>
        <p:txBody>
          <a:bodyPr lIns="108000" tIns="72000" rIns="108000" bIns="72000" anchor="t">
            <a:spAutoFit/>
          </a:bodyPr>
          <a:lstStyle/>
          <a:p>
            <a:pPr lvl="1">
              <a:buSzPts val="1800"/>
            </a:pPr>
            <a:r>
              <a:rPr lang="en-US" b="1" dirty="0">
                <a:solidFill>
                  <a:schemeClr val="accent3"/>
                </a:solidFill>
                <a:latin typeface="Montserrat"/>
                <a:sym typeface="Montserrat"/>
              </a:rPr>
              <a:t>Plan every day</a:t>
            </a:r>
            <a:r>
              <a:rPr lang="en-US" dirty="0">
                <a:solidFill>
                  <a:schemeClr val="bg2"/>
                </a:solidFill>
                <a:latin typeface="Montserrat"/>
                <a:sym typeface="Montserrat"/>
              </a:rPr>
              <a:t>. Know what you need to accomplish and what hours of the day are better for you for creative versus administrative tasks. Block your schedule accordingly and hold yourself accountable. Minimize distractions.</a:t>
            </a:r>
          </a:p>
        </p:txBody>
      </p:sp>
      <p:sp>
        <p:nvSpPr>
          <p:cNvPr id="48" name="Rectangle 47">
            <a:extLst>
              <a:ext uri="{FF2B5EF4-FFF2-40B4-BE49-F238E27FC236}">
                <a16:creationId xmlns:a16="http://schemas.microsoft.com/office/drawing/2014/main" id="{D89BC1AE-B3BF-9F4C-B766-9B06B219A075}"/>
              </a:ext>
            </a:extLst>
          </p:cNvPr>
          <p:cNvSpPr/>
          <p:nvPr/>
        </p:nvSpPr>
        <p:spPr>
          <a:xfrm>
            <a:off x="855755" y="4757383"/>
            <a:ext cx="4937760" cy="1007181"/>
          </a:xfrm>
          <a:prstGeom prst="rect">
            <a:avLst/>
          </a:prstGeom>
        </p:spPr>
        <p:txBody>
          <a:bodyPr wrap="square" lIns="108000" tIns="72000" rIns="108000" bIns="72000" anchor="t">
            <a:spAutoFit/>
          </a:bodyPr>
          <a:lstStyle/>
          <a:p>
            <a:pPr lvl="1">
              <a:buSzPts val="1800"/>
            </a:pPr>
            <a:r>
              <a:rPr lang="en-US" dirty="0">
                <a:solidFill>
                  <a:schemeClr val="bg2"/>
                </a:solidFill>
                <a:latin typeface="Montserrat"/>
                <a:sym typeface="Montserrat"/>
              </a:rPr>
              <a:t>Follow a schedule and routine. Take screen breaks and eat your lunch away from your desk. </a:t>
            </a:r>
            <a:r>
              <a:rPr lang="en-US" b="1" dirty="0">
                <a:solidFill>
                  <a:schemeClr val="accent3"/>
                </a:solidFill>
                <a:latin typeface="Montserrat"/>
                <a:sym typeface="Montserrat"/>
              </a:rPr>
              <a:t>Get some form of physical exercise every day</a:t>
            </a:r>
            <a:r>
              <a:rPr lang="en-US" dirty="0">
                <a:solidFill>
                  <a:schemeClr val="bg2"/>
                </a:solidFill>
                <a:latin typeface="Montserrat"/>
                <a:sym typeface="Montserrat"/>
              </a:rPr>
              <a:t>. Get as much sleep as your body requires (set sleeping hours).</a:t>
            </a:r>
          </a:p>
        </p:txBody>
      </p:sp>
      <p:grpSp>
        <p:nvGrpSpPr>
          <p:cNvPr id="65" name="Group 64">
            <a:extLst>
              <a:ext uri="{FF2B5EF4-FFF2-40B4-BE49-F238E27FC236}">
                <a16:creationId xmlns:a16="http://schemas.microsoft.com/office/drawing/2014/main" id="{68A95AB2-0163-6D40-B095-7C36443756B5}"/>
              </a:ext>
            </a:extLst>
          </p:cNvPr>
          <p:cNvGrpSpPr/>
          <p:nvPr/>
        </p:nvGrpSpPr>
        <p:grpSpPr>
          <a:xfrm>
            <a:off x="855755" y="4405573"/>
            <a:ext cx="4937760" cy="345335"/>
            <a:chOff x="493545" y="4094855"/>
            <a:chExt cx="3608556" cy="345335"/>
          </a:xfrm>
        </p:grpSpPr>
        <p:cxnSp>
          <p:nvCxnSpPr>
            <p:cNvPr id="66" name="Straight Connector 65">
              <a:extLst>
                <a:ext uri="{FF2B5EF4-FFF2-40B4-BE49-F238E27FC236}">
                  <a16:creationId xmlns:a16="http://schemas.microsoft.com/office/drawing/2014/main" id="{C5EBB6A5-512F-2947-B22D-A67B61712FBE}"/>
                </a:ext>
              </a:extLst>
            </p:cNvPr>
            <p:cNvCxnSpPr>
              <a:cxnSpLocks/>
            </p:cNvCxnSpPr>
            <p:nvPr/>
          </p:nvCxnSpPr>
          <p:spPr>
            <a:xfrm>
              <a:off x="493545" y="4440190"/>
              <a:ext cx="3608556"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D7E593D-0061-1A41-87F4-A71105A424BC}"/>
                </a:ext>
              </a:extLst>
            </p:cNvPr>
            <p:cNvCxnSpPr>
              <a:cxnSpLocks/>
            </p:cNvCxnSpPr>
            <p:nvPr/>
          </p:nvCxnSpPr>
          <p:spPr>
            <a:xfrm>
              <a:off x="2297823" y="4094855"/>
              <a:ext cx="0" cy="345335"/>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1" name="Title 10">
            <a:extLst>
              <a:ext uri="{FF2B5EF4-FFF2-40B4-BE49-F238E27FC236}">
                <a16:creationId xmlns:a16="http://schemas.microsoft.com/office/drawing/2014/main" id="{28A29DF3-10AB-D04F-AFED-76C197A39084}"/>
              </a:ext>
            </a:extLst>
          </p:cNvPr>
          <p:cNvSpPr>
            <a:spLocks noGrp="1"/>
          </p:cNvSpPr>
          <p:nvPr>
            <p:ph type="title"/>
          </p:nvPr>
        </p:nvSpPr>
        <p:spPr/>
        <p:txBody>
          <a:bodyPr/>
          <a:lstStyle/>
          <a:p>
            <a:r>
              <a:rPr lang="en-US" dirty="0"/>
              <a:t>Follow a schedule and routine</a:t>
            </a:r>
          </a:p>
        </p:txBody>
      </p:sp>
      <p:grpSp>
        <p:nvGrpSpPr>
          <p:cNvPr id="73" name="Group 72">
            <a:extLst>
              <a:ext uri="{FF2B5EF4-FFF2-40B4-BE49-F238E27FC236}">
                <a16:creationId xmlns:a16="http://schemas.microsoft.com/office/drawing/2014/main" id="{367322EA-03E1-3C44-A142-D16C5F9BF54A}"/>
              </a:ext>
            </a:extLst>
          </p:cNvPr>
          <p:cNvGrpSpPr/>
          <p:nvPr/>
        </p:nvGrpSpPr>
        <p:grpSpPr>
          <a:xfrm>
            <a:off x="6398484" y="4405573"/>
            <a:ext cx="4937760" cy="345335"/>
            <a:chOff x="493545" y="4094855"/>
            <a:chExt cx="3608556" cy="345335"/>
          </a:xfrm>
        </p:grpSpPr>
        <p:cxnSp>
          <p:nvCxnSpPr>
            <p:cNvPr id="74" name="Straight Connector 73">
              <a:extLst>
                <a:ext uri="{FF2B5EF4-FFF2-40B4-BE49-F238E27FC236}">
                  <a16:creationId xmlns:a16="http://schemas.microsoft.com/office/drawing/2014/main" id="{9357E69D-4FCA-D74E-98C1-8660BD42F5CF}"/>
                </a:ext>
              </a:extLst>
            </p:cNvPr>
            <p:cNvCxnSpPr>
              <a:cxnSpLocks/>
            </p:cNvCxnSpPr>
            <p:nvPr/>
          </p:nvCxnSpPr>
          <p:spPr>
            <a:xfrm>
              <a:off x="493545" y="4440190"/>
              <a:ext cx="3608556"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0935EB3-62FE-C547-BDA3-54300AB9D4B0}"/>
                </a:ext>
              </a:extLst>
            </p:cNvPr>
            <p:cNvCxnSpPr>
              <a:cxnSpLocks/>
            </p:cNvCxnSpPr>
            <p:nvPr/>
          </p:nvCxnSpPr>
          <p:spPr>
            <a:xfrm>
              <a:off x="2297823" y="4094855"/>
              <a:ext cx="0" cy="345335"/>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0" name="Google Shape;223;p4">
            <a:extLst>
              <a:ext uri="{FF2B5EF4-FFF2-40B4-BE49-F238E27FC236}">
                <a16:creationId xmlns:a16="http://schemas.microsoft.com/office/drawing/2014/main" id="{879DA195-7803-A648-8A5C-49239C2344CE}"/>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31" name="Rectangle 30">
            <a:extLst>
              <a:ext uri="{FF2B5EF4-FFF2-40B4-BE49-F238E27FC236}">
                <a16:creationId xmlns:a16="http://schemas.microsoft.com/office/drawing/2014/main" id="{E17888B7-F592-604D-89AB-50DF9371F13D}"/>
              </a:ext>
            </a:extLst>
          </p:cNvPr>
          <p:cNvSpPr/>
          <p:nvPr/>
        </p:nvSpPr>
        <p:spPr>
          <a:xfrm>
            <a:off x="0" y="0"/>
            <a:ext cx="354324" cy="354324"/>
          </a:xfrm>
          <a:prstGeom prst="rect">
            <a:avLst/>
          </a:prstGeom>
          <a:solidFill>
            <a:schemeClr val="accent1"/>
          </a:solidFill>
        </p:spPr>
        <p:txBody>
          <a:bodyPr wrap="square" lIns="0" tIns="0" rIns="0" bIns="0" rtlCol="0" anchor="ctr">
            <a:noAutofit/>
          </a:bodyPr>
          <a:lstStyle/>
          <a:p>
            <a:pPr algn="ctr"/>
            <a:r>
              <a:rPr lang="en-US" sz="1600" b="1">
                <a:solidFill>
                  <a:schemeClr val="bg1"/>
                </a:solidFill>
                <a:latin typeface="+mn-lt"/>
              </a:rPr>
              <a:t>2</a:t>
            </a:r>
            <a:endParaRPr lang="en-US" sz="1600" b="1" dirty="0">
              <a:solidFill>
                <a:schemeClr val="bg1"/>
              </a:solidFill>
              <a:latin typeface="+mn-lt"/>
            </a:endParaRPr>
          </a:p>
        </p:txBody>
      </p:sp>
      <p:pic>
        <p:nvPicPr>
          <p:cNvPr id="43" name="Graphic 42">
            <a:extLst>
              <a:ext uri="{FF2B5EF4-FFF2-40B4-BE49-F238E27FC236}">
                <a16:creationId xmlns:a16="http://schemas.microsoft.com/office/drawing/2014/main" id="{BC0EEBEA-1E29-704D-AC96-07A759A6BF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5915" y="2212973"/>
            <a:ext cx="2377440" cy="2377440"/>
          </a:xfrm>
          <a:prstGeom prst="rect">
            <a:avLst/>
          </a:prstGeom>
        </p:spPr>
      </p:pic>
      <p:pic>
        <p:nvPicPr>
          <p:cNvPr id="44" name="Graphic 43">
            <a:extLst>
              <a:ext uri="{FF2B5EF4-FFF2-40B4-BE49-F238E27FC236}">
                <a16:creationId xmlns:a16="http://schemas.microsoft.com/office/drawing/2014/main" id="{F9BB4D40-472D-2F41-BC9B-2B5C57B409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78644" y="2212973"/>
            <a:ext cx="2377440" cy="2377440"/>
          </a:xfrm>
          <a:prstGeom prst="rect">
            <a:avLst/>
          </a:prstGeom>
        </p:spPr>
      </p:pic>
    </p:spTree>
    <p:extLst>
      <p:ext uri="{BB962C8B-B14F-4D97-AF65-F5344CB8AC3E}">
        <p14:creationId xmlns:p14="http://schemas.microsoft.com/office/powerpoint/2010/main" val="3997850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g5c0a60a49f_0_19"/>
          <p:cNvSpPr txBox="1">
            <a:spLocks noGrp="1"/>
          </p:cNvSpPr>
          <p:nvPr>
            <p:ph type="title"/>
          </p:nvPr>
        </p:nvSpPr>
        <p:spPr>
          <a:prstGeom prst="rect">
            <a:avLst/>
          </a:prstGeom>
          <a:noFill/>
          <a:ln>
            <a:noFill/>
          </a:ln>
        </p:spPr>
        <p:txBody>
          <a:bodyPr spcFirstLastPara="1" wrap="square" lIns="0" tIns="0" rIns="0" bIns="0" anchor="t" anchorCtr="0">
            <a:noAutofit/>
          </a:bodyPr>
          <a:lstStyle/>
          <a:p>
            <a:pPr lvl="0"/>
            <a:r>
              <a:rPr lang="en-US" dirty="0"/>
              <a:t>Life is short, enjoy it!</a:t>
            </a:r>
            <a:endParaRPr dirty="0"/>
          </a:p>
        </p:txBody>
      </p:sp>
      <p:sp>
        <p:nvSpPr>
          <p:cNvPr id="5" name="Text Placeholder 4">
            <a:extLst>
              <a:ext uri="{FF2B5EF4-FFF2-40B4-BE49-F238E27FC236}">
                <a16:creationId xmlns:a16="http://schemas.microsoft.com/office/drawing/2014/main" id="{C5F527AF-04F3-3148-87BE-5A3EF18F5EB1}"/>
              </a:ext>
            </a:extLst>
          </p:cNvPr>
          <p:cNvSpPr>
            <a:spLocks noGrp="1"/>
          </p:cNvSpPr>
          <p:nvPr>
            <p:ph type="body" idx="1"/>
          </p:nvPr>
        </p:nvSpPr>
        <p:spPr/>
        <p:txBody>
          <a:bodyPr/>
          <a:lstStyle/>
          <a:p>
            <a:r>
              <a:rPr lang="en-US" dirty="0"/>
              <a:t>Once you’ve unplugged for the day, get out and do things you enjoy! </a:t>
            </a:r>
          </a:p>
        </p:txBody>
      </p:sp>
      <p:sp>
        <p:nvSpPr>
          <p:cNvPr id="6" name="Rounded Rectangle 5">
            <a:extLst>
              <a:ext uri="{FF2B5EF4-FFF2-40B4-BE49-F238E27FC236}">
                <a16:creationId xmlns:a16="http://schemas.microsoft.com/office/drawing/2014/main" id="{307DFB11-B006-F047-99C2-E1E44EDE6BEE}"/>
              </a:ext>
            </a:extLst>
          </p:cNvPr>
          <p:cNvSpPr>
            <a:spLocks/>
          </p:cNvSpPr>
          <p:nvPr/>
        </p:nvSpPr>
        <p:spPr>
          <a:xfrm>
            <a:off x="4904890" y="5280071"/>
            <a:ext cx="4688303" cy="667967"/>
          </a:xfrm>
          <a:prstGeom prst="roundRect">
            <a:avLst/>
          </a:prstGeom>
          <a:solidFill>
            <a:schemeClr val="accent3"/>
          </a:solidFill>
        </p:spPr>
        <p:txBody>
          <a:bodyPr wrap="square" anchor="ctr">
            <a:noAutofit/>
          </a:bodyPr>
          <a:lstStyle/>
          <a:p>
            <a:pPr algn="ctr">
              <a:spcBef>
                <a:spcPts val="600"/>
              </a:spcBef>
              <a:spcAft>
                <a:spcPts val="600"/>
              </a:spcAft>
            </a:pPr>
            <a:r>
              <a:rPr lang="en-US" sz="2800" dirty="0">
                <a:solidFill>
                  <a:schemeClr val="bg1"/>
                </a:solidFill>
                <a:latin typeface="+mn-lt"/>
              </a:rPr>
              <a:t>Fuel your purpose!</a:t>
            </a:r>
          </a:p>
        </p:txBody>
      </p:sp>
      <p:sp>
        <p:nvSpPr>
          <p:cNvPr id="16" name="Rectangle 15">
            <a:extLst>
              <a:ext uri="{FF2B5EF4-FFF2-40B4-BE49-F238E27FC236}">
                <a16:creationId xmlns:a16="http://schemas.microsoft.com/office/drawing/2014/main" id="{CFDF405F-3372-0E40-9D11-421040F4E916}"/>
              </a:ext>
            </a:extLst>
          </p:cNvPr>
          <p:cNvSpPr/>
          <p:nvPr/>
        </p:nvSpPr>
        <p:spPr>
          <a:xfrm>
            <a:off x="4141183" y="1592197"/>
            <a:ext cx="6215716" cy="615553"/>
          </a:xfrm>
          <a:prstGeom prst="rect">
            <a:avLst/>
          </a:prstGeom>
          <a:solidFill>
            <a:schemeClr val="accent1">
              <a:alpha val="80000"/>
            </a:schemeClr>
          </a:solidFill>
        </p:spPr>
        <p:txBody>
          <a:bodyPr wrap="square" lIns="91440" tIns="91440" rIns="91440" bIns="91440" rtlCol="0" anchor="ctr">
            <a:spAutoFit/>
          </a:bodyPr>
          <a:lstStyle/>
          <a:p>
            <a:pPr>
              <a:spcBef>
                <a:spcPts val="600"/>
              </a:spcBef>
              <a:spcAft>
                <a:spcPts val="600"/>
              </a:spcAft>
            </a:pPr>
            <a:r>
              <a:rPr lang="en-US" dirty="0">
                <a:solidFill>
                  <a:schemeClr val="bg1"/>
                </a:solidFill>
                <a:latin typeface="+mn-lt"/>
              </a:rPr>
              <a:t>Making time for your interests outside of work makes the hours you are working more focused and productive</a:t>
            </a:r>
          </a:p>
        </p:txBody>
      </p:sp>
      <p:sp>
        <p:nvSpPr>
          <p:cNvPr id="17" name="Rectangle 16">
            <a:extLst>
              <a:ext uri="{FF2B5EF4-FFF2-40B4-BE49-F238E27FC236}">
                <a16:creationId xmlns:a16="http://schemas.microsoft.com/office/drawing/2014/main" id="{8485161C-0D38-6342-ABDB-21D6D3041DC3}"/>
              </a:ext>
            </a:extLst>
          </p:cNvPr>
          <p:cNvSpPr/>
          <p:nvPr/>
        </p:nvSpPr>
        <p:spPr>
          <a:xfrm>
            <a:off x="4141183" y="2246477"/>
            <a:ext cx="6215716" cy="400110"/>
          </a:xfrm>
          <a:prstGeom prst="rect">
            <a:avLst/>
          </a:prstGeom>
          <a:solidFill>
            <a:schemeClr val="accent1">
              <a:alpha val="85000"/>
            </a:schemeClr>
          </a:solidFill>
        </p:spPr>
        <p:txBody>
          <a:bodyPr wrap="square" lIns="91440" tIns="91440" rIns="91440" bIns="91440" rtlCol="0" anchor="ctr">
            <a:spAutoFit/>
          </a:bodyPr>
          <a:lstStyle/>
          <a:p>
            <a:pPr>
              <a:spcBef>
                <a:spcPts val="600"/>
              </a:spcBef>
              <a:spcAft>
                <a:spcPts val="600"/>
              </a:spcAft>
            </a:pPr>
            <a:r>
              <a:rPr lang="en-US" dirty="0">
                <a:solidFill>
                  <a:schemeClr val="bg1"/>
                </a:solidFill>
                <a:latin typeface="+mn-lt"/>
              </a:rPr>
              <a:t>Invest in yourself!</a:t>
            </a:r>
          </a:p>
        </p:txBody>
      </p:sp>
      <p:sp>
        <p:nvSpPr>
          <p:cNvPr id="18" name="Rectangle 17">
            <a:extLst>
              <a:ext uri="{FF2B5EF4-FFF2-40B4-BE49-F238E27FC236}">
                <a16:creationId xmlns:a16="http://schemas.microsoft.com/office/drawing/2014/main" id="{CD950891-3CCD-0E48-B542-502CC308CB2E}"/>
              </a:ext>
            </a:extLst>
          </p:cNvPr>
          <p:cNvSpPr/>
          <p:nvPr/>
        </p:nvSpPr>
        <p:spPr>
          <a:xfrm>
            <a:off x="4141183" y="2685314"/>
            <a:ext cx="6215716" cy="830997"/>
          </a:xfrm>
          <a:prstGeom prst="rect">
            <a:avLst/>
          </a:prstGeom>
          <a:solidFill>
            <a:schemeClr val="accent1">
              <a:alpha val="90000"/>
            </a:schemeClr>
          </a:solidFill>
        </p:spPr>
        <p:txBody>
          <a:bodyPr wrap="square" lIns="91440" tIns="91440" rIns="91440" bIns="91440" rtlCol="0" anchor="ctr">
            <a:spAutoFit/>
          </a:bodyPr>
          <a:lstStyle/>
          <a:p>
            <a:pPr>
              <a:spcBef>
                <a:spcPts val="600"/>
              </a:spcBef>
              <a:spcAft>
                <a:spcPts val="600"/>
              </a:spcAft>
            </a:pPr>
            <a:r>
              <a:rPr lang="en-US" dirty="0">
                <a:solidFill>
                  <a:schemeClr val="bg1"/>
                </a:solidFill>
                <a:latin typeface="+mn-lt"/>
              </a:rPr>
              <a:t>Find what fulfills you. Engage with your community. Meet with family and friends in person. Immerse yourself in a hobby. Explore your curiosities</a:t>
            </a:r>
          </a:p>
        </p:txBody>
      </p:sp>
      <p:sp>
        <p:nvSpPr>
          <p:cNvPr id="19" name="Rectangle 18">
            <a:extLst>
              <a:ext uri="{FF2B5EF4-FFF2-40B4-BE49-F238E27FC236}">
                <a16:creationId xmlns:a16="http://schemas.microsoft.com/office/drawing/2014/main" id="{7B7E1DFA-A69D-2D4F-A5B8-7EEA05834E6B}"/>
              </a:ext>
            </a:extLst>
          </p:cNvPr>
          <p:cNvSpPr/>
          <p:nvPr/>
        </p:nvSpPr>
        <p:spPr>
          <a:xfrm>
            <a:off x="4141183" y="3555038"/>
            <a:ext cx="6215716" cy="830997"/>
          </a:xfrm>
          <a:prstGeom prst="rect">
            <a:avLst/>
          </a:prstGeom>
          <a:solidFill>
            <a:schemeClr val="accent1">
              <a:alpha val="95000"/>
            </a:schemeClr>
          </a:solidFill>
        </p:spPr>
        <p:txBody>
          <a:bodyPr wrap="square" lIns="91440" tIns="91440" rIns="91440" bIns="91440" rtlCol="0" anchor="ctr">
            <a:spAutoFit/>
          </a:bodyPr>
          <a:lstStyle/>
          <a:p>
            <a:pPr>
              <a:spcBef>
                <a:spcPts val="600"/>
              </a:spcBef>
              <a:spcAft>
                <a:spcPts val="600"/>
              </a:spcAft>
            </a:pPr>
            <a:r>
              <a:rPr lang="en-US" dirty="0">
                <a:solidFill>
                  <a:schemeClr val="bg1"/>
                </a:solidFill>
                <a:latin typeface="+mn-lt"/>
              </a:rPr>
              <a:t>Challenge yourself physically, creatively, intellectually - you decide! You’ll be a healthier, happier person if you make an effort to move more, interact more, and learn more</a:t>
            </a:r>
          </a:p>
        </p:txBody>
      </p:sp>
      <p:grpSp>
        <p:nvGrpSpPr>
          <p:cNvPr id="20" name="Group 19">
            <a:extLst>
              <a:ext uri="{FF2B5EF4-FFF2-40B4-BE49-F238E27FC236}">
                <a16:creationId xmlns:a16="http://schemas.microsoft.com/office/drawing/2014/main" id="{438368BD-F894-994F-BDFC-A875F55EBA23}"/>
              </a:ext>
            </a:extLst>
          </p:cNvPr>
          <p:cNvGrpSpPr/>
          <p:nvPr/>
        </p:nvGrpSpPr>
        <p:grpSpPr>
          <a:xfrm flipV="1">
            <a:off x="4137229" y="4875140"/>
            <a:ext cx="6223624" cy="400110"/>
            <a:chOff x="493545" y="4094855"/>
            <a:chExt cx="3608556" cy="345335"/>
          </a:xfrm>
        </p:grpSpPr>
        <p:cxnSp>
          <p:nvCxnSpPr>
            <p:cNvPr id="21" name="Straight Connector 20">
              <a:extLst>
                <a:ext uri="{FF2B5EF4-FFF2-40B4-BE49-F238E27FC236}">
                  <a16:creationId xmlns:a16="http://schemas.microsoft.com/office/drawing/2014/main" id="{07E83434-7054-2045-A2FD-2D5FCA2D7953}"/>
                </a:ext>
              </a:extLst>
            </p:cNvPr>
            <p:cNvCxnSpPr>
              <a:cxnSpLocks/>
            </p:cNvCxnSpPr>
            <p:nvPr/>
          </p:nvCxnSpPr>
          <p:spPr>
            <a:xfrm>
              <a:off x="493545" y="4440190"/>
              <a:ext cx="3608556"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B69166-9991-8248-8441-7329B4B9D907}"/>
                </a:ext>
              </a:extLst>
            </p:cNvPr>
            <p:cNvCxnSpPr>
              <a:cxnSpLocks/>
            </p:cNvCxnSpPr>
            <p:nvPr/>
          </p:nvCxnSpPr>
          <p:spPr>
            <a:xfrm>
              <a:off x="2297823" y="4094855"/>
              <a:ext cx="0" cy="345335"/>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C06B4D9E-6484-954C-9FA0-B593D81479E9}"/>
              </a:ext>
            </a:extLst>
          </p:cNvPr>
          <p:cNvSpPr/>
          <p:nvPr/>
        </p:nvSpPr>
        <p:spPr>
          <a:xfrm>
            <a:off x="4141183" y="4424761"/>
            <a:ext cx="6215716" cy="400110"/>
          </a:xfrm>
          <a:prstGeom prst="rect">
            <a:avLst/>
          </a:prstGeom>
          <a:solidFill>
            <a:schemeClr val="accent1">
              <a:alpha val="85000"/>
            </a:schemeClr>
          </a:solidFill>
        </p:spPr>
        <p:txBody>
          <a:bodyPr wrap="square" lIns="91440" tIns="91440" rIns="91440" bIns="91440" rtlCol="0" anchor="ctr">
            <a:spAutoFit/>
          </a:bodyPr>
          <a:lstStyle/>
          <a:p>
            <a:pPr>
              <a:spcBef>
                <a:spcPts val="600"/>
              </a:spcBef>
              <a:spcAft>
                <a:spcPts val="600"/>
              </a:spcAft>
            </a:pPr>
            <a:r>
              <a:rPr lang="en-US" dirty="0">
                <a:solidFill>
                  <a:schemeClr val="bg1"/>
                </a:solidFill>
                <a:latin typeface="+mn-lt"/>
              </a:rPr>
              <a:t>Pay it forward! </a:t>
            </a:r>
          </a:p>
        </p:txBody>
      </p:sp>
      <p:sp>
        <p:nvSpPr>
          <p:cNvPr id="22" name="Google Shape;223;p4">
            <a:extLst>
              <a:ext uri="{FF2B5EF4-FFF2-40B4-BE49-F238E27FC236}">
                <a16:creationId xmlns:a16="http://schemas.microsoft.com/office/drawing/2014/main" id="{81C51E3D-0135-B447-88C0-37172E9C0668}"/>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27" name="Rectangle 26">
            <a:extLst>
              <a:ext uri="{FF2B5EF4-FFF2-40B4-BE49-F238E27FC236}">
                <a16:creationId xmlns:a16="http://schemas.microsoft.com/office/drawing/2014/main" id="{06338F96-76B4-4C49-B68E-7B02E48FE0FC}"/>
              </a:ext>
            </a:extLst>
          </p:cNvPr>
          <p:cNvSpPr/>
          <p:nvPr/>
        </p:nvSpPr>
        <p:spPr>
          <a:xfrm>
            <a:off x="0" y="0"/>
            <a:ext cx="354324" cy="354324"/>
          </a:xfrm>
          <a:prstGeom prst="rect">
            <a:avLst/>
          </a:prstGeom>
          <a:solidFill>
            <a:schemeClr val="accent1"/>
          </a:solidFill>
        </p:spPr>
        <p:txBody>
          <a:bodyPr wrap="square" lIns="0" tIns="0" rIns="0" bIns="0" rtlCol="0" anchor="ctr">
            <a:noAutofit/>
          </a:bodyPr>
          <a:lstStyle/>
          <a:p>
            <a:pPr algn="ctr"/>
            <a:r>
              <a:rPr lang="en-US" sz="1600" b="1" dirty="0">
                <a:solidFill>
                  <a:schemeClr val="bg1"/>
                </a:solidFill>
                <a:latin typeface="+mn-lt"/>
              </a:rPr>
              <a:t>2</a:t>
            </a:r>
          </a:p>
        </p:txBody>
      </p:sp>
      <p:pic>
        <p:nvPicPr>
          <p:cNvPr id="4" name="Graphic 3">
            <a:extLst>
              <a:ext uri="{FF2B5EF4-FFF2-40B4-BE49-F238E27FC236}">
                <a16:creationId xmlns:a16="http://schemas.microsoft.com/office/drawing/2014/main" id="{1C47AC6A-E5D6-4140-ABD4-66F25A2D69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808" y="1765016"/>
            <a:ext cx="3048000" cy="3048000"/>
          </a:xfrm>
          <a:prstGeom prst="rect">
            <a:avLst/>
          </a:prstGeom>
        </p:spPr>
      </p:pic>
    </p:spTree>
    <p:extLst>
      <p:ext uri="{BB962C8B-B14F-4D97-AF65-F5344CB8AC3E}">
        <p14:creationId xmlns:p14="http://schemas.microsoft.com/office/powerpoint/2010/main" val="2590639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1"/>
          <p:cNvSpPr txBox="1">
            <a:spLocks noGrp="1"/>
          </p:cNvSpPr>
          <p:nvPr>
            <p:ph type="title"/>
          </p:nvPr>
        </p:nvSpPr>
        <p:spPr>
          <a:prstGeom prst="rect">
            <a:avLst/>
          </a:prstGeom>
        </p:spPr>
        <p:txBody>
          <a:bodyPr spcFirstLastPara="1" wrap="square" lIns="0" tIns="0" rIns="0" bIns="0" anchor="t" anchorCtr="0">
            <a:noAutofit/>
          </a:bodyPr>
          <a:lstStyle/>
          <a:p>
            <a:pPr lvl="0"/>
            <a:r>
              <a:rPr lang="en-US" dirty="0"/>
              <a:t>Working Remotely</a:t>
            </a:r>
            <a:endParaRPr dirty="0"/>
          </a:p>
        </p:txBody>
      </p:sp>
      <p:sp>
        <p:nvSpPr>
          <p:cNvPr id="3" name="Text Placeholder 2">
            <a:extLst>
              <a:ext uri="{FF2B5EF4-FFF2-40B4-BE49-F238E27FC236}">
                <a16:creationId xmlns:a16="http://schemas.microsoft.com/office/drawing/2014/main" id="{A2AC2031-4885-43D6-8EB2-3BF672A716A7}"/>
              </a:ext>
            </a:extLst>
          </p:cNvPr>
          <p:cNvSpPr>
            <a:spLocks noGrp="1"/>
          </p:cNvSpPr>
          <p:nvPr>
            <p:ph type="body" idx="1"/>
          </p:nvPr>
        </p:nvSpPr>
        <p:spPr>
          <a:prstGeom prst="rect">
            <a:avLst/>
          </a:prstGeom>
        </p:spPr>
        <p:txBody>
          <a:bodyPr/>
          <a:lstStyle/>
          <a:p>
            <a:pPr marL="0" indent="0"/>
            <a:r>
              <a:rPr lang="en-US" dirty="0"/>
              <a:t>Xapo is a fully distributed organization, offering unusual freedom and flexibility</a:t>
            </a:r>
          </a:p>
        </p:txBody>
      </p:sp>
      <p:pic>
        <p:nvPicPr>
          <p:cNvPr id="663" name="Picture 662">
            <a:extLst>
              <a:ext uri="{FF2B5EF4-FFF2-40B4-BE49-F238E27FC236}">
                <a16:creationId xmlns:a16="http://schemas.microsoft.com/office/drawing/2014/main" id="{B66A4952-FEBF-410C-81E6-6DA35FBF1F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4257" y="1945835"/>
            <a:ext cx="5883486" cy="3888908"/>
          </a:xfrm>
          <a:prstGeom prst="rect">
            <a:avLst/>
          </a:prstGeom>
        </p:spPr>
      </p:pic>
      <p:sp>
        <p:nvSpPr>
          <p:cNvPr id="666" name="Google Shape;223;p4">
            <a:extLst>
              <a:ext uri="{FF2B5EF4-FFF2-40B4-BE49-F238E27FC236}">
                <a16:creationId xmlns:a16="http://schemas.microsoft.com/office/drawing/2014/main" id="{56FAF691-94B1-4117-A194-BE948B0F1157}"/>
              </a:ext>
            </a:extLst>
          </p:cNvPr>
          <p:cNvSpPr/>
          <p:nvPr/>
        </p:nvSpPr>
        <p:spPr>
          <a:xfrm>
            <a:off x="12146281" y="0"/>
            <a:ext cx="4571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9" name="Rectangle: Rounded Corners 8">
            <a:extLst>
              <a:ext uri="{FF2B5EF4-FFF2-40B4-BE49-F238E27FC236}">
                <a16:creationId xmlns:a16="http://schemas.microsoft.com/office/drawing/2014/main" id="{D8A3EA10-0913-49B1-9FAC-A159FEEEB607}"/>
              </a:ext>
            </a:extLst>
          </p:cNvPr>
          <p:cNvSpPr/>
          <p:nvPr/>
        </p:nvSpPr>
        <p:spPr>
          <a:xfrm>
            <a:off x="9335996" y="1782611"/>
            <a:ext cx="2415822" cy="4446461"/>
          </a:xfrm>
          <a:prstGeom prst="roundRect">
            <a:avLst>
              <a:gd name="adj" fmla="val 5721"/>
            </a:avLst>
          </a:prstGeom>
          <a:solidFill>
            <a:schemeClr val="accent1"/>
          </a:solidFill>
        </p:spPr>
        <p:txBody>
          <a:bodyPr wrap="square" tIns="108000" bIns="108000">
            <a:spAutoFit/>
          </a:bodyPr>
          <a:lstStyle/>
          <a:p>
            <a:pPr marL="180975" indent="-180975">
              <a:spcBef>
                <a:spcPts val="600"/>
              </a:spcBef>
              <a:spcAft>
                <a:spcPts val="600"/>
              </a:spcAft>
              <a:buBlip>
                <a:blip r:embed="rId4"/>
              </a:buBlip>
            </a:pPr>
            <a:r>
              <a:rPr lang="en-US" dirty="0">
                <a:solidFill>
                  <a:schemeClr val="bg1"/>
                </a:solidFill>
                <a:latin typeface="+mn-lt"/>
              </a:rPr>
              <a:t>Our home office and routine should help us be more productive, focused and organized</a:t>
            </a:r>
          </a:p>
          <a:p>
            <a:pPr marL="180975" indent="-180975">
              <a:spcBef>
                <a:spcPts val="600"/>
              </a:spcBef>
              <a:spcAft>
                <a:spcPts val="600"/>
              </a:spcAft>
              <a:buBlip>
                <a:blip r:embed="rId4"/>
              </a:buBlip>
            </a:pPr>
            <a:r>
              <a:rPr lang="en-US" dirty="0">
                <a:solidFill>
                  <a:schemeClr val="bg1"/>
                </a:solidFill>
                <a:latin typeface="+mn-lt"/>
              </a:rPr>
              <a:t>It should also help us be healthier and happier</a:t>
            </a:r>
          </a:p>
          <a:p>
            <a:pPr marL="180975" indent="-180975">
              <a:spcBef>
                <a:spcPts val="600"/>
              </a:spcBef>
              <a:spcAft>
                <a:spcPts val="600"/>
              </a:spcAft>
              <a:buBlip>
                <a:blip r:embed="rId4"/>
              </a:buBlip>
            </a:pPr>
            <a:r>
              <a:rPr lang="en-US" dirty="0">
                <a:solidFill>
                  <a:schemeClr val="bg1"/>
                </a:solidFill>
                <a:latin typeface="+mn-lt"/>
              </a:rPr>
              <a:t>Working remotely should not mean that we are less professional; rather, the right home office set-up enables us to be even more professional than people who work from an office</a:t>
            </a:r>
            <a:endParaRPr lang="en-US" b="1" dirty="0">
              <a:solidFill>
                <a:schemeClr val="bg1"/>
              </a:solidFill>
              <a:latin typeface="+mn-lt"/>
            </a:endParaRPr>
          </a:p>
        </p:txBody>
      </p:sp>
      <p:sp>
        <p:nvSpPr>
          <p:cNvPr id="10" name="Rectangle: Rounded Corners 9">
            <a:extLst>
              <a:ext uri="{FF2B5EF4-FFF2-40B4-BE49-F238E27FC236}">
                <a16:creationId xmlns:a16="http://schemas.microsoft.com/office/drawing/2014/main" id="{F868F3A8-A22D-4924-B657-5D2EC6F653A4}"/>
              </a:ext>
            </a:extLst>
          </p:cNvPr>
          <p:cNvSpPr/>
          <p:nvPr/>
        </p:nvSpPr>
        <p:spPr>
          <a:xfrm>
            <a:off x="440182" y="1782611"/>
            <a:ext cx="2415822" cy="2219687"/>
          </a:xfrm>
          <a:prstGeom prst="roundRect">
            <a:avLst>
              <a:gd name="adj" fmla="val 5721"/>
            </a:avLst>
          </a:prstGeom>
          <a:solidFill>
            <a:schemeClr val="accent3"/>
          </a:solidFill>
        </p:spPr>
        <p:txBody>
          <a:bodyPr wrap="square" tIns="108000" bIns="108000">
            <a:spAutoFit/>
          </a:bodyPr>
          <a:lstStyle/>
          <a:p>
            <a:pPr marL="180975" indent="-180975">
              <a:spcBef>
                <a:spcPts val="600"/>
              </a:spcBef>
              <a:spcAft>
                <a:spcPts val="600"/>
              </a:spcAft>
              <a:buBlip>
                <a:blip r:embed="rId4"/>
              </a:buBlip>
            </a:pPr>
            <a:r>
              <a:rPr lang="en-US" dirty="0">
                <a:solidFill>
                  <a:schemeClr val="bg1"/>
                </a:solidFill>
                <a:latin typeface="+mn-lt"/>
              </a:rPr>
              <a:t>At Xapo, we appreciate your unique skill set and the productivity that you bring to the organization, not the number of hours you’re sitting at your computer</a:t>
            </a:r>
          </a:p>
        </p:txBody>
      </p:sp>
    </p:spTree>
    <p:extLst>
      <p:ext uri="{BB962C8B-B14F-4D97-AF65-F5344CB8AC3E}">
        <p14:creationId xmlns:p14="http://schemas.microsoft.com/office/powerpoint/2010/main" val="1020540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22" name="Rectangle 21">
            <a:extLst>
              <a:ext uri="{FF2B5EF4-FFF2-40B4-BE49-F238E27FC236}">
                <a16:creationId xmlns:a16="http://schemas.microsoft.com/office/drawing/2014/main" id="{5B677756-9940-472E-80A1-268D98D54827}"/>
              </a:ext>
            </a:extLst>
          </p:cNvPr>
          <p:cNvSpPr>
            <a:spLocks/>
          </p:cNvSpPr>
          <p:nvPr/>
        </p:nvSpPr>
        <p:spPr>
          <a:xfrm>
            <a:off x="3809357" y="1409701"/>
            <a:ext cx="4004960" cy="3200876"/>
          </a:xfrm>
          <a:prstGeom prst="rect">
            <a:avLst/>
          </a:prstGeom>
          <a:solidFill>
            <a:schemeClr val="accent1"/>
          </a:solidFill>
        </p:spPr>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a:spcBef>
                <a:spcPts val="600"/>
              </a:spcBef>
              <a:spcAft>
                <a:spcPts val="600"/>
              </a:spcAft>
            </a:pPr>
            <a:r>
              <a:rPr lang="en-US" dirty="0">
                <a:solidFill>
                  <a:schemeClr val="bg1"/>
                </a:solidFill>
                <a:latin typeface="+mn-lt"/>
              </a:rPr>
              <a:t>Studies show that eating at your</a:t>
            </a:r>
            <a:br>
              <a:rPr lang="en-US" dirty="0">
                <a:solidFill>
                  <a:schemeClr val="bg1"/>
                </a:solidFill>
                <a:latin typeface="+mn-lt"/>
              </a:rPr>
            </a:br>
            <a:r>
              <a:rPr lang="en-US" dirty="0">
                <a:solidFill>
                  <a:schemeClr val="bg1"/>
                </a:solidFill>
                <a:latin typeface="+mn-lt"/>
              </a:rPr>
              <a:t>desk may lead to:</a:t>
            </a:r>
          </a:p>
          <a:p>
            <a:pPr>
              <a:spcBef>
                <a:spcPts val="600"/>
              </a:spcBef>
              <a:spcAft>
                <a:spcPts val="600"/>
              </a:spcAft>
            </a:pPr>
            <a:r>
              <a:rPr lang="en-US" b="1" dirty="0">
                <a:solidFill>
                  <a:schemeClr val="bg1"/>
                </a:solidFill>
                <a:latin typeface="+mn-lt"/>
              </a:rPr>
              <a:t>1. Increased long-term health risks</a:t>
            </a:r>
            <a:endParaRPr lang="en-US" dirty="0">
              <a:solidFill>
                <a:schemeClr val="bg1"/>
              </a:solidFill>
              <a:latin typeface="+mn-lt"/>
            </a:endParaRPr>
          </a:p>
          <a:p>
            <a:pPr>
              <a:spcBef>
                <a:spcPts val="600"/>
              </a:spcBef>
              <a:spcAft>
                <a:spcPts val="600"/>
              </a:spcAft>
            </a:pPr>
            <a:r>
              <a:rPr lang="en-US" b="1" dirty="0">
                <a:solidFill>
                  <a:schemeClr val="bg1"/>
                </a:solidFill>
                <a:latin typeface="+mn-lt"/>
              </a:rPr>
              <a:t>2. Sore joints</a:t>
            </a:r>
          </a:p>
          <a:p>
            <a:pPr>
              <a:spcBef>
                <a:spcPts val="600"/>
              </a:spcBef>
              <a:spcAft>
                <a:spcPts val="600"/>
              </a:spcAft>
            </a:pPr>
            <a:r>
              <a:rPr lang="en-US" b="1" dirty="0">
                <a:solidFill>
                  <a:schemeClr val="bg1"/>
                </a:solidFill>
                <a:latin typeface="+mn-lt"/>
              </a:rPr>
              <a:t>3. Stress</a:t>
            </a:r>
          </a:p>
          <a:p>
            <a:pPr>
              <a:spcBef>
                <a:spcPts val="600"/>
              </a:spcBef>
              <a:spcAft>
                <a:spcPts val="600"/>
              </a:spcAft>
            </a:pPr>
            <a:r>
              <a:rPr lang="en-US" b="1" dirty="0">
                <a:solidFill>
                  <a:schemeClr val="bg1"/>
                </a:solidFill>
                <a:latin typeface="+mn-lt"/>
              </a:rPr>
              <a:t>4. Brain fog</a:t>
            </a:r>
          </a:p>
          <a:p>
            <a:pPr>
              <a:spcBef>
                <a:spcPts val="600"/>
              </a:spcBef>
              <a:spcAft>
                <a:spcPts val="600"/>
              </a:spcAft>
            </a:pPr>
            <a:r>
              <a:rPr lang="en-US" b="1" dirty="0">
                <a:solidFill>
                  <a:schemeClr val="bg1"/>
                </a:solidFill>
                <a:latin typeface="+mn-lt"/>
              </a:rPr>
              <a:t>5. Reduced productivity</a:t>
            </a:r>
          </a:p>
          <a:p>
            <a:pPr>
              <a:spcBef>
                <a:spcPts val="600"/>
              </a:spcBef>
              <a:spcAft>
                <a:spcPts val="600"/>
              </a:spcAft>
            </a:pPr>
            <a:r>
              <a:rPr lang="en-US" b="1" dirty="0">
                <a:solidFill>
                  <a:schemeClr val="bg1"/>
                </a:solidFill>
                <a:latin typeface="+mn-lt"/>
              </a:rPr>
              <a:t>6. Lack of balance</a:t>
            </a:r>
          </a:p>
          <a:p>
            <a:pPr>
              <a:spcBef>
                <a:spcPts val="600"/>
              </a:spcBef>
              <a:spcAft>
                <a:spcPts val="600"/>
              </a:spcAft>
            </a:pPr>
            <a:r>
              <a:rPr lang="en-US" b="1" dirty="0">
                <a:solidFill>
                  <a:schemeClr val="bg1"/>
                </a:solidFill>
                <a:latin typeface="+mn-lt"/>
              </a:rPr>
              <a:t>7. Missing out on inspiration</a:t>
            </a:r>
          </a:p>
        </p:txBody>
      </p:sp>
      <p:sp>
        <p:nvSpPr>
          <p:cNvPr id="1487" name="Google Shape;1487;g5c0a60a49f_0_19"/>
          <p:cNvSpPr txBox="1">
            <a:spLocks noGrp="1"/>
          </p:cNvSpPr>
          <p:nvPr>
            <p:ph type="title"/>
          </p:nvPr>
        </p:nvSpPr>
        <p:spPr>
          <a:prstGeom prst="rect">
            <a:avLst/>
          </a:prstGeom>
          <a:noFill/>
          <a:ln>
            <a:noFill/>
          </a:ln>
        </p:spPr>
        <p:txBody>
          <a:bodyPr spcFirstLastPara="1" wrap="square" lIns="0" tIns="0" rIns="0" bIns="0" anchor="t" anchorCtr="0">
            <a:noAutofit/>
          </a:bodyPr>
          <a:lstStyle/>
          <a:p>
            <a:pPr lvl="0"/>
            <a:r>
              <a:rPr lang="en-US" dirty="0"/>
              <a:t>Enjoy meals away from your desk</a:t>
            </a:r>
            <a:endParaRPr dirty="0"/>
          </a:p>
        </p:txBody>
      </p:sp>
      <p:grpSp>
        <p:nvGrpSpPr>
          <p:cNvPr id="7" name="Group 6">
            <a:extLst>
              <a:ext uri="{FF2B5EF4-FFF2-40B4-BE49-F238E27FC236}">
                <a16:creationId xmlns:a16="http://schemas.microsoft.com/office/drawing/2014/main" id="{831DD60C-1E24-7844-A542-4176F66FF95F}"/>
              </a:ext>
            </a:extLst>
          </p:cNvPr>
          <p:cNvGrpSpPr/>
          <p:nvPr/>
        </p:nvGrpSpPr>
        <p:grpSpPr>
          <a:xfrm>
            <a:off x="8020504" y="1409700"/>
            <a:ext cx="3737141" cy="3693319"/>
            <a:chOff x="4349750" y="1682750"/>
            <a:chExt cx="3492500" cy="3451547"/>
          </a:xfrm>
          <a:effectLst>
            <a:outerShdw blurRad="63500" algn="ctr" rotWithShape="0">
              <a:prstClr val="black">
                <a:alpha val="40000"/>
              </a:prstClr>
            </a:outerShdw>
          </a:effectLst>
        </p:grpSpPr>
        <p:pic>
          <p:nvPicPr>
            <p:cNvPr id="3" name="Picture 2">
              <a:extLst>
                <a:ext uri="{FF2B5EF4-FFF2-40B4-BE49-F238E27FC236}">
                  <a16:creationId xmlns:a16="http://schemas.microsoft.com/office/drawing/2014/main" id="{B73652D4-DF28-4843-8430-46A178A52413}"/>
                </a:ext>
              </a:extLst>
            </p:cNvPr>
            <p:cNvPicPr>
              <a:picLocks noChangeAspect="1"/>
            </p:cNvPicPr>
            <p:nvPr/>
          </p:nvPicPr>
          <p:blipFill>
            <a:blip r:embed="rId3"/>
            <a:stretch>
              <a:fillRect/>
            </a:stretch>
          </p:blipFill>
          <p:spPr>
            <a:xfrm>
              <a:off x="4349750" y="1682750"/>
              <a:ext cx="3492500" cy="3451547"/>
            </a:xfrm>
            <a:prstGeom prst="rect">
              <a:avLst/>
            </a:prstGeom>
          </p:spPr>
        </p:pic>
        <p:sp>
          <p:nvSpPr>
            <p:cNvPr id="84" name="Freeform 83">
              <a:extLst>
                <a:ext uri="{FF2B5EF4-FFF2-40B4-BE49-F238E27FC236}">
                  <a16:creationId xmlns:a16="http://schemas.microsoft.com/office/drawing/2014/main" id="{B4CDAC20-F8E4-4E49-94CD-87334A390D48}"/>
                </a:ext>
              </a:extLst>
            </p:cNvPr>
            <p:cNvSpPr/>
            <p:nvPr/>
          </p:nvSpPr>
          <p:spPr>
            <a:xfrm>
              <a:off x="4837256" y="2149780"/>
              <a:ext cx="2517486" cy="2517486"/>
            </a:xfrm>
            <a:custGeom>
              <a:avLst/>
              <a:gdLst>
                <a:gd name="connsiteX0" fmla="*/ 366760 w 5476250"/>
                <a:gd name="connsiteY0" fmla="*/ 0 h 5476250"/>
                <a:gd name="connsiteX1" fmla="*/ 2738125 w 5476250"/>
                <a:gd name="connsiteY1" fmla="*/ 2371366 h 5476250"/>
                <a:gd name="connsiteX2" fmla="*/ 5109491 w 5476250"/>
                <a:gd name="connsiteY2" fmla="*/ 0 h 5476250"/>
                <a:gd name="connsiteX3" fmla="*/ 5476250 w 5476250"/>
                <a:gd name="connsiteY3" fmla="*/ 366760 h 5476250"/>
                <a:gd name="connsiteX4" fmla="*/ 3104884 w 5476250"/>
                <a:gd name="connsiteY4" fmla="*/ 2738125 h 5476250"/>
                <a:gd name="connsiteX5" fmla="*/ 5476250 w 5476250"/>
                <a:gd name="connsiteY5" fmla="*/ 5109491 h 5476250"/>
                <a:gd name="connsiteX6" fmla="*/ 5109491 w 5476250"/>
                <a:gd name="connsiteY6" fmla="*/ 5476250 h 5476250"/>
                <a:gd name="connsiteX7" fmla="*/ 2738125 w 5476250"/>
                <a:gd name="connsiteY7" fmla="*/ 3104884 h 5476250"/>
                <a:gd name="connsiteX8" fmla="*/ 366760 w 5476250"/>
                <a:gd name="connsiteY8" fmla="*/ 5476250 h 5476250"/>
                <a:gd name="connsiteX9" fmla="*/ 0 w 5476250"/>
                <a:gd name="connsiteY9" fmla="*/ 5109491 h 5476250"/>
                <a:gd name="connsiteX10" fmla="*/ 2371366 w 5476250"/>
                <a:gd name="connsiteY10" fmla="*/ 2738125 h 5476250"/>
                <a:gd name="connsiteX11" fmla="*/ 0 w 5476250"/>
                <a:gd name="connsiteY11" fmla="*/ 366760 h 5476250"/>
                <a:gd name="connsiteX12" fmla="*/ 366760 w 5476250"/>
                <a:gd name="connsiteY12" fmla="*/ 0 h 5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6250" h="5476250">
                  <a:moveTo>
                    <a:pt x="366760" y="0"/>
                  </a:moveTo>
                  <a:lnTo>
                    <a:pt x="2738125" y="2371366"/>
                  </a:lnTo>
                  <a:lnTo>
                    <a:pt x="5109491" y="0"/>
                  </a:lnTo>
                  <a:lnTo>
                    <a:pt x="5476250" y="366760"/>
                  </a:lnTo>
                  <a:lnTo>
                    <a:pt x="3104884" y="2738125"/>
                  </a:lnTo>
                  <a:lnTo>
                    <a:pt x="5476250" y="5109491"/>
                  </a:lnTo>
                  <a:lnTo>
                    <a:pt x="5109491" y="5476250"/>
                  </a:lnTo>
                  <a:lnTo>
                    <a:pt x="2738125" y="3104884"/>
                  </a:lnTo>
                  <a:lnTo>
                    <a:pt x="366760" y="5476250"/>
                  </a:lnTo>
                  <a:lnTo>
                    <a:pt x="0" y="5109491"/>
                  </a:lnTo>
                  <a:lnTo>
                    <a:pt x="2371366" y="2738125"/>
                  </a:lnTo>
                  <a:lnTo>
                    <a:pt x="0" y="366760"/>
                  </a:lnTo>
                  <a:lnTo>
                    <a:pt x="366760" y="0"/>
                  </a:lnTo>
                  <a:close/>
                </a:path>
              </a:pathLst>
            </a:custGeom>
            <a:solidFill>
              <a:schemeClr val="accent1">
                <a:alpha val="80000"/>
              </a:schemeClr>
            </a:solidFill>
          </p:spPr>
          <p:txBody>
            <a:bodyPr wrap="square" lIns="0" tIns="0" rIns="0" bIns="0" rtlCol="0" anchor="ctr">
              <a:noAutofit/>
            </a:bodyPr>
            <a:lstStyle/>
            <a:p>
              <a:pPr algn="l"/>
              <a:endParaRPr lang="en-US" dirty="0">
                <a:latin typeface="+mn-lt"/>
              </a:endParaRPr>
            </a:p>
          </p:txBody>
        </p:sp>
      </p:grpSp>
      <p:pic>
        <p:nvPicPr>
          <p:cNvPr id="4" name="Picture 3">
            <a:extLst>
              <a:ext uri="{FF2B5EF4-FFF2-40B4-BE49-F238E27FC236}">
                <a16:creationId xmlns:a16="http://schemas.microsoft.com/office/drawing/2014/main" id="{9DAB1951-2BF6-C84B-94F2-2689C8DD1356}"/>
              </a:ext>
            </a:extLst>
          </p:cNvPr>
          <p:cNvPicPr>
            <a:picLocks noChangeAspect="1"/>
          </p:cNvPicPr>
          <p:nvPr/>
        </p:nvPicPr>
        <p:blipFill rotWithShape="1">
          <a:blip r:embed="rId4"/>
          <a:srcRect t="14573" b="6331"/>
          <a:stretch/>
        </p:blipFill>
        <p:spPr>
          <a:xfrm>
            <a:off x="434355" y="1409700"/>
            <a:ext cx="3114181" cy="3693319"/>
          </a:xfrm>
          <a:prstGeom prst="rect">
            <a:avLst/>
          </a:prstGeom>
          <a:effectLst>
            <a:outerShdw blurRad="63500" algn="ctr" rotWithShape="0">
              <a:prstClr val="black">
                <a:alpha val="40000"/>
              </a:prstClr>
            </a:outerShdw>
          </a:effectLst>
        </p:spPr>
      </p:pic>
      <p:sp>
        <p:nvSpPr>
          <p:cNvPr id="10" name="Google Shape;223;p4">
            <a:extLst>
              <a:ext uri="{FF2B5EF4-FFF2-40B4-BE49-F238E27FC236}">
                <a16:creationId xmlns:a16="http://schemas.microsoft.com/office/drawing/2014/main" id="{3A11E701-2E36-A54A-A281-E9BE87A54151}"/>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11" name="Rectangle 10">
            <a:extLst>
              <a:ext uri="{FF2B5EF4-FFF2-40B4-BE49-F238E27FC236}">
                <a16:creationId xmlns:a16="http://schemas.microsoft.com/office/drawing/2014/main" id="{D75A86E5-57ED-D94C-9087-7C550BDBDB61}"/>
              </a:ext>
            </a:extLst>
          </p:cNvPr>
          <p:cNvSpPr/>
          <p:nvPr/>
        </p:nvSpPr>
        <p:spPr>
          <a:xfrm>
            <a:off x="0" y="0"/>
            <a:ext cx="354324" cy="354324"/>
          </a:xfrm>
          <a:prstGeom prst="rect">
            <a:avLst/>
          </a:prstGeom>
          <a:solidFill>
            <a:schemeClr val="accent1"/>
          </a:solidFill>
        </p:spPr>
        <p:txBody>
          <a:bodyPr wrap="square" lIns="0" tIns="0" rIns="0" bIns="0" rtlCol="0" anchor="ctr">
            <a:noAutofit/>
          </a:bodyPr>
          <a:lstStyle/>
          <a:p>
            <a:pPr algn="ctr"/>
            <a:r>
              <a:rPr lang="en-US" sz="1600" b="1" dirty="0">
                <a:solidFill>
                  <a:schemeClr val="bg1"/>
                </a:solidFill>
                <a:latin typeface="+mn-lt"/>
              </a:rPr>
              <a:t>2</a:t>
            </a:r>
          </a:p>
        </p:txBody>
      </p:sp>
    </p:spTree>
    <p:extLst>
      <p:ext uri="{BB962C8B-B14F-4D97-AF65-F5344CB8AC3E}">
        <p14:creationId xmlns:p14="http://schemas.microsoft.com/office/powerpoint/2010/main" val="2874122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AC811E-B19D-4A42-953B-53AC7644F14D}"/>
              </a:ext>
            </a:extLst>
          </p:cNvPr>
          <p:cNvSpPr>
            <a:spLocks noGrp="1"/>
          </p:cNvSpPr>
          <p:nvPr>
            <p:ph type="title"/>
          </p:nvPr>
        </p:nvSpPr>
        <p:spPr>
          <a:xfrm>
            <a:off x="434355" y="3167390"/>
            <a:ext cx="11323290" cy="523220"/>
          </a:xfrm>
        </p:spPr>
        <p:txBody>
          <a:bodyPr/>
          <a:lstStyle/>
          <a:p>
            <a:r>
              <a:rPr lang="en-US" dirty="0">
                <a:solidFill>
                  <a:schemeClr val="bg1"/>
                </a:solidFill>
              </a:rPr>
              <a:t>Pros</a:t>
            </a:r>
          </a:p>
        </p:txBody>
      </p:sp>
      <p:sp>
        <p:nvSpPr>
          <p:cNvPr id="5" name="Text Placeholder 1">
            <a:extLst>
              <a:ext uri="{FF2B5EF4-FFF2-40B4-BE49-F238E27FC236}">
                <a16:creationId xmlns:a16="http://schemas.microsoft.com/office/drawing/2014/main" id="{1427CFDB-D251-E04C-B5DF-1C890D8C3FFC}"/>
              </a:ext>
            </a:extLst>
          </p:cNvPr>
          <p:cNvSpPr txBox="1">
            <a:spLocks/>
          </p:cNvSpPr>
          <p:nvPr/>
        </p:nvSpPr>
        <p:spPr>
          <a:xfrm>
            <a:off x="434975" y="3813574"/>
            <a:ext cx="4371917" cy="1436915"/>
          </a:xfrm>
          <a:prstGeom prst="rect">
            <a:avLst/>
          </a:prstGeom>
        </p:spPr>
        <p:txBody>
          <a:bodyPr lIns="0" r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938" indent="-7938"/>
            <a:r>
              <a:rPr lang="en-US" dirty="0">
                <a:solidFill>
                  <a:schemeClr val="accent3"/>
                </a:solidFill>
                <a:latin typeface="+mn-lt"/>
              </a:rPr>
              <a:t>While remote work has its challenges, the pros far outweigh the cons for the right people. If it works for you, there’s no going back!</a:t>
            </a:r>
          </a:p>
        </p:txBody>
      </p:sp>
    </p:spTree>
    <p:extLst>
      <p:ext uri="{BB962C8B-B14F-4D97-AF65-F5344CB8AC3E}">
        <p14:creationId xmlns:p14="http://schemas.microsoft.com/office/powerpoint/2010/main" val="3697151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pic>
        <p:nvPicPr>
          <p:cNvPr id="12" name="Picture 11">
            <a:extLst>
              <a:ext uri="{FF2B5EF4-FFF2-40B4-BE49-F238E27FC236}">
                <a16:creationId xmlns:a16="http://schemas.microsoft.com/office/drawing/2014/main" id="{C8586174-1D0E-024B-BE50-169D0D230DA1}"/>
              </a:ext>
            </a:extLst>
          </p:cNvPr>
          <p:cNvPicPr>
            <a:picLocks noChangeAspect="1"/>
          </p:cNvPicPr>
          <p:nvPr/>
        </p:nvPicPr>
        <p:blipFill rotWithShape="1">
          <a:blip r:embed="rId3">
            <a:extLst>
              <a:ext uri="{28A0092B-C50C-407E-A947-70E740481C1C}">
                <a14:useLocalDpi xmlns:a14="http://schemas.microsoft.com/office/drawing/2010/main" val="0"/>
              </a:ext>
            </a:extLst>
          </a:blip>
          <a:srcRect l="4972" r="19219"/>
          <a:stretch/>
        </p:blipFill>
        <p:spPr>
          <a:xfrm>
            <a:off x="-1" y="1"/>
            <a:ext cx="7018607" cy="6858000"/>
          </a:xfrm>
          <a:prstGeom prst="rect">
            <a:avLst/>
          </a:prstGeom>
        </p:spPr>
      </p:pic>
      <p:sp>
        <p:nvSpPr>
          <p:cNvPr id="1480" name="Google Shape;1480;g5c0a60a49f_0_13"/>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dirty="0"/>
              <a:t>Embrace the Pros</a:t>
            </a:r>
            <a:endParaRPr dirty="0"/>
          </a:p>
        </p:txBody>
      </p:sp>
      <p:sp>
        <p:nvSpPr>
          <p:cNvPr id="4" name="Rectangle: Rounded Corners 3">
            <a:extLst>
              <a:ext uri="{FF2B5EF4-FFF2-40B4-BE49-F238E27FC236}">
                <a16:creationId xmlns:a16="http://schemas.microsoft.com/office/drawing/2014/main" id="{D7D9E682-6B6B-4894-B3C8-136569FA79E2}"/>
              </a:ext>
            </a:extLst>
          </p:cNvPr>
          <p:cNvSpPr/>
          <p:nvPr/>
        </p:nvSpPr>
        <p:spPr>
          <a:xfrm>
            <a:off x="7272019" y="1089025"/>
            <a:ext cx="4919982" cy="625475"/>
          </a:xfrm>
          <a:prstGeom prst="roundRect">
            <a:avLst>
              <a:gd name="adj" fmla="val 8545"/>
            </a:avLst>
          </a:prstGeom>
          <a:solidFill>
            <a:schemeClr val="accent3"/>
          </a:solidFill>
        </p:spPr>
        <p:txBody>
          <a:bodyPr wrap="square" lIns="0" tIns="0" rIns="0" bIns="0" rtlCol="0" anchor="ctr">
            <a:noAutofit/>
          </a:bodyPr>
          <a:lstStyle/>
          <a:p>
            <a:pPr algn="l"/>
            <a:endParaRPr lang="en-US" dirty="0">
              <a:latin typeface="+mn-lt"/>
            </a:endParaRPr>
          </a:p>
        </p:txBody>
      </p:sp>
      <p:sp>
        <p:nvSpPr>
          <p:cNvPr id="1481" name="Google Shape;1481;g5c0a60a49f_0_13"/>
          <p:cNvSpPr txBox="1">
            <a:spLocks noGrp="1"/>
          </p:cNvSpPr>
          <p:nvPr>
            <p:ph type="body" idx="4294967295"/>
          </p:nvPr>
        </p:nvSpPr>
        <p:spPr>
          <a:xfrm>
            <a:off x="7475219" y="1152525"/>
            <a:ext cx="4399282" cy="492443"/>
          </a:xfrm>
          <a:prstGeom prst="rect">
            <a:avLst/>
          </a:prstGeom>
        </p:spPr>
        <p:txBody>
          <a:bodyPr wrap="square" lIns="0" tIns="0" rIns="0" bIns="0">
            <a:spAutoFit/>
          </a:bodyPr>
          <a:lstStyle/>
          <a:p>
            <a:pPr marL="285750" indent="-285750" fontAlgn="base">
              <a:buBlip>
                <a:blip r:embed="rId4"/>
              </a:buBlip>
            </a:pPr>
            <a:r>
              <a:rPr lang="en-US" sz="1600" dirty="0">
                <a:solidFill>
                  <a:schemeClr val="bg1"/>
                </a:solidFill>
                <a:latin typeface="+mn-lt"/>
              </a:rPr>
              <a:t>Go green! Working from home means </a:t>
            </a:r>
            <a:r>
              <a:rPr lang="en-US" sz="1600" b="1" dirty="0">
                <a:solidFill>
                  <a:schemeClr val="bg1"/>
                </a:solidFill>
                <a:latin typeface="+mn-lt"/>
              </a:rPr>
              <a:t>no commute</a:t>
            </a:r>
          </a:p>
        </p:txBody>
      </p:sp>
      <p:pic>
        <p:nvPicPr>
          <p:cNvPr id="1028" name="Picture 4" descr="Image result for overground crowds">
            <a:extLst>
              <a:ext uri="{FF2B5EF4-FFF2-40B4-BE49-F238E27FC236}">
                <a16:creationId xmlns:a16="http://schemas.microsoft.com/office/drawing/2014/main" id="{EE3AFBD0-4828-41D4-B779-AD9EBD54F5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1786"/>
          <a:stretch/>
        </p:blipFill>
        <p:spPr bwMode="auto">
          <a:xfrm>
            <a:off x="-1" y="0"/>
            <a:ext cx="7022592" cy="6651409"/>
          </a:xfrm>
          <a:prstGeom prst="rect">
            <a:avLst/>
          </a:prstGeom>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C88B39AF-C0BE-7149-A48D-D0EE263A4E19}"/>
              </a:ext>
            </a:extLst>
          </p:cNvPr>
          <p:cNvCxnSpPr/>
          <p:nvPr/>
        </p:nvCxnSpPr>
        <p:spPr>
          <a:xfrm>
            <a:off x="7022591" y="0"/>
            <a:ext cx="0" cy="6651409"/>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04BC85-F15F-134E-9042-0B9C64E1C721}"/>
              </a:ext>
            </a:extLst>
          </p:cNvPr>
          <p:cNvSpPr/>
          <p:nvPr/>
        </p:nvSpPr>
        <p:spPr>
          <a:xfrm>
            <a:off x="0" y="6644296"/>
            <a:ext cx="12192000" cy="213704"/>
          </a:xfrm>
          <a:prstGeom prst="rect">
            <a:avLst/>
          </a:prstGeom>
          <a:solidFill>
            <a:srgbClr val="B3B3B3"/>
          </a:solidFill>
        </p:spPr>
        <p:txBody>
          <a:bodyPr wrap="square" lIns="0" tIns="0" rIns="0" bIns="0" rtlCol="0" anchor="ctr">
            <a:noAutofit/>
          </a:bodyPr>
          <a:lstStyle/>
          <a:p>
            <a:pPr algn="l"/>
            <a:endParaRPr lang="en-US" dirty="0">
              <a:latin typeface="+mn-lt"/>
            </a:endParaRPr>
          </a:p>
        </p:txBody>
      </p:sp>
      <p:sp>
        <p:nvSpPr>
          <p:cNvPr id="11" name="Google Shape;29;p1">
            <a:extLst>
              <a:ext uri="{FF2B5EF4-FFF2-40B4-BE49-F238E27FC236}">
                <a16:creationId xmlns:a16="http://schemas.microsoft.com/office/drawing/2014/main" id="{F46E487A-AE6E-1243-8EB8-26FB72138ED6}"/>
              </a:ext>
            </a:extLst>
          </p:cNvPr>
          <p:cNvSpPr txBox="1"/>
          <p:nvPr/>
        </p:nvSpPr>
        <p:spPr>
          <a:xfrm>
            <a:off x="4856879" y="6693149"/>
            <a:ext cx="2478244" cy="123111"/>
          </a:xfrm>
          <a:prstGeom prst="rect">
            <a:avLst/>
          </a:prstGeom>
          <a:noFill/>
          <a:ln>
            <a:noFill/>
          </a:ln>
        </p:spPr>
        <p:txBody>
          <a:bodyPr spcFirstLastPara="1" wrap="none" lIns="0" tIns="0" rIns="0" bIns="0" anchor="b" anchorCtr="0">
            <a:spAutoFit/>
          </a:bodyPr>
          <a:lstStyle/>
          <a:p>
            <a:pPr marL="0" marR="0" lvl="0" indent="0" algn="ctr" rtl="0">
              <a:lnSpc>
                <a:spcPct val="100000"/>
              </a:lnSpc>
              <a:spcBef>
                <a:spcPts val="0"/>
              </a:spcBef>
              <a:spcAft>
                <a:spcPts val="0"/>
              </a:spcAft>
              <a:buClr>
                <a:srgbClr val="B67977"/>
              </a:buClr>
              <a:buSzPts val="800"/>
              <a:buFont typeface="Arial"/>
              <a:buNone/>
            </a:pPr>
            <a:r>
              <a:rPr lang="pt-BR" sz="800" i="0" u="none" strike="noStrike" cap="none" dirty="0">
                <a:solidFill>
                  <a:schemeClr val="bg1">
                    <a:alpha val="50000"/>
                  </a:schemeClr>
                </a:solidFill>
                <a:latin typeface="Montserrat"/>
                <a:ea typeface="Montserrat"/>
                <a:cs typeface="Montserrat"/>
                <a:sym typeface="Montserrat"/>
              </a:rPr>
              <a:t>© 2020 Xapo. CONFIDENTIAL. All rights reserved</a:t>
            </a:r>
            <a:endParaRPr dirty="0">
              <a:solidFill>
                <a:schemeClr val="bg1">
                  <a:alpha val="50000"/>
                </a:schemeClr>
              </a:solidFill>
              <a:latin typeface="Montserrat"/>
              <a:ea typeface="Montserrat"/>
              <a:cs typeface="Montserrat"/>
              <a:sym typeface="Montserrat"/>
            </a:endParaRPr>
          </a:p>
        </p:txBody>
      </p:sp>
      <p:grpSp>
        <p:nvGrpSpPr>
          <p:cNvPr id="20" name="Google Shape;129;p7">
            <a:extLst>
              <a:ext uri="{FF2B5EF4-FFF2-40B4-BE49-F238E27FC236}">
                <a16:creationId xmlns:a16="http://schemas.microsoft.com/office/drawing/2014/main" id="{56A21D1E-F662-FB40-B318-4C4206FEA779}"/>
              </a:ext>
            </a:extLst>
          </p:cNvPr>
          <p:cNvGrpSpPr/>
          <p:nvPr/>
        </p:nvGrpSpPr>
        <p:grpSpPr>
          <a:xfrm>
            <a:off x="11029940" y="213414"/>
            <a:ext cx="729185" cy="715086"/>
            <a:chOff x="434355" y="6216889"/>
            <a:chExt cx="435834" cy="427407"/>
          </a:xfrm>
        </p:grpSpPr>
        <p:sp>
          <p:nvSpPr>
            <p:cNvPr id="21" name="Google Shape;130;p7">
              <a:extLst>
                <a:ext uri="{FF2B5EF4-FFF2-40B4-BE49-F238E27FC236}">
                  <a16:creationId xmlns:a16="http://schemas.microsoft.com/office/drawing/2014/main" id="{F14B05B3-17C6-114C-8266-B2DEFB41AD31}"/>
                </a:ext>
              </a:extLst>
            </p:cNvPr>
            <p:cNvSpPr/>
            <p:nvPr/>
          </p:nvSpPr>
          <p:spPr>
            <a:xfrm>
              <a:off x="434355" y="6216889"/>
              <a:ext cx="435834" cy="305088"/>
            </a:xfrm>
            <a:custGeom>
              <a:avLst/>
              <a:gdLst/>
              <a:ahLst/>
              <a:cxnLst/>
              <a:rect l="l" t="t" r="r" b="b"/>
              <a:pathLst>
                <a:path w="21190" h="21600" extrusionOk="0">
                  <a:moveTo>
                    <a:pt x="0" y="0"/>
                  </a:moveTo>
                  <a:close/>
                  <a:moveTo>
                    <a:pt x="19960" y="1792"/>
                  </a:moveTo>
                  <a:cubicBezTo>
                    <a:pt x="19139" y="597"/>
                    <a:pt x="18064" y="0"/>
                    <a:pt x="16990" y="0"/>
                  </a:cubicBezTo>
                  <a:cubicBezTo>
                    <a:pt x="15915" y="0"/>
                    <a:pt x="14840" y="597"/>
                    <a:pt x="14020" y="1792"/>
                  </a:cubicBezTo>
                  <a:lnTo>
                    <a:pt x="10800" y="6480"/>
                  </a:lnTo>
                  <a:lnTo>
                    <a:pt x="7580" y="1792"/>
                  </a:lnTo>
                  <a:cubicBezTo>
                    <a:pt x="6760" y="597"/>
                    <a:pt x="5685" y="0"/>
                    <a:pt x="4610" y="0"/>
                  </a:cubicBezTo>
                  <a:cubicBezTo>
                    <a:pt x="3536" y="0"/>
                    <a:pt x="2461" y="597"/>
                    <a:pt x="1640" y="1792"/>
                  </a:cubicBezTo>
                  <a:cubicBezTo>
                    <a:pt x="0" y="4181"/>
                    <a:pt x="0" y="8053"/>
                    <a:pt x="1640" y="10442"/>
                  </a:cubicBezTo>
                  <a:lnTo>
                    <a:pt x="4860" y="15130"/>
                  </a:lnTo>
                  <a:lnTo>
                    <a:pt x="6357" y="12950"/>
                  </a:lnTo>
                  <a:lnTo>
                    <a:pt x="3138" y="8261"/>
                  </a:lnTo>
                  <a:cubicBezTo>
                    <a:pt x="2744" y="7689"/>
                    <a:pt x="2527" y="6927"/>
                    <a:pt x="2527" y="6117"/>
                  </a:cubicBezTo>
                  <a:cubicBezTo>
                    <a:pt x="2527" y="5307"/>
                    <a:pt x="2744" y="4545"/>
                    <a:pt x="3138" y="3972"/>
                  </a:cubicBezTo>
                  <a:cubicBezTo>
                    <a:pt x="3531" y="3399"/>
                    <a:pt x="4054" y="3084"/>
                    <a:pt x="4610" y="3084"/>
                  </a:cubicBezTo>
                  <a:cubicBezTo>
                    <a:pt x="5167" y="3084"/>
                    <a:pt x="5690" y="3399"/>
                    <a:pt x="6083" y="3972"/>
                  </a:cubicBezTo>
                  <a:lnTo>
                    <a:pt x="10800" y="10841"/>
                  </a:lnTo>
                  <a:lnTo>
                    <a:pt x="15517" y="3972"/>
                  </a:lnTo>
                  <a:cubicBezTo>
                    <a:pt x="15910" y="3399"/>
                    <a:pt x="16433" y="3084"/>
                    <a:pt x="16990" y="3084"/>
                  </a:cubicBezTo>
                  <a:cubicBezTo>
                    <a:pt x="17546" y="3084"/>
                    <a:pt x="18069" y="3399"/>
                    <a:pt x="18462" y="3972"/>
                  </a:cubicBezTo>
                  <a:cubicBezTo>
                    <a:pt x="18856" y="4545"/>
                    <a:pt x="19073" y="5307"/>
                    <a:pt x="19073" y="6117"/>
                  </a:cubicBezTo>
                  <a:cubicBezTo>
                    <a:pt x="19073" y="6927"/>
                    <a:pt x="18856" y="7689"/>
                    <a:pt x="18462" y="8261"/>
                  </a:cubicBezTo>
                  <a:lnTo>
                    <a:pt x="10800" y="19419"/>
                  </a:lnTo>
                  <a:lnTo>
                    <a:pt x="12297" y="21600"/>
                  </a:lnTo>
                  <a:lnTo>
                    <a:pt x="19960" y="10442"/>
                  </a:lnTo>
                  <a:cubicBezTo>
                    <a:pt x="21600" y="8053"/>
                    <a:pt x="21600" y="4181"/>
                    <a:pt x="19960" y="1792"/>
                  </a:cubicBez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22" name="Google Shape;131;p7">
              <a:extLst>
                <a:ext uri="{FF2B5EF4-FFF2-40B4-BE49-F238E27FC236}">
                  <a16:creationId xmlns:a16="http://schemas.microsoft.com/office/drawing/2014/main" id="{5D34E4C3-BD34-E34C-A614-DCDB962CFBB1}"/>
                </a:ext>
              </a:extLst>
            </p:cNvPr>
            <p:cNvSpPr/>
            <p:nvPr/>
          </p:nvSpPr>
          <p:spPr>
            <a:xfrm>
              <a:off x="565109" y="6430593"/>
              <a:ext cx="91380" cy="91380"/>
            </a:xfrm>
            <a:custGeom>
              <a:avLst/>
              <a:gdLst/>
              <a:ahLst/>
              <a:cxnLst/>
              <a:rect l="l" t="t" r="r" b="b"/>
              <a:pathLst>
                <a:path w="21600" h="21600" extrusionOk="0">
                  <a:moveTo>
                    <a:pt x="0" y="0"/>
                  </a:moveTo>
                  <a:close/>
                  <a:moveTo>
                    <a:pt x="21600" y="14321"/>
                  </a:moveTo>
                  <a:lnTo>
                    <a:pt x="7279" y="0"/>
                  </a:lnTo>
                  <a:lnTo>
                    <a:pt x="0" y="7279"/>
                  </a:lnTo>
                  <a:lnTo>
                    <a:pt x="14321" y="21600"/>
                  </a:ln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23" name="Google Shape;132;p7">
              <a:extLst>
                <a:ext uri="{FF2B5EF4-FFF2-40B4-BE49-F238E27FC236}">
                  <a16:creationId xmlns:a16="http://schemas.microsoft.com/office/drawing/2014/main" id="{529F504C-AC60-6C43-AD88-CE64E2B74B59}"/>
                </a:ext>
              </a:extLst>
            </p:cNvPr>
            <p:cNvSpPr/>
            <p:nvPr/>
          </p:nvSpPr>
          <p:spPr>
            <a:xfrm>
              <a:off x="434355" y="6339208"/>
              <a:ext cx="435834" cy="305088"/>
            </a:xfrm>
            <a:custGeom>
              <a:avLst/>
              <a:gdLst/>
              <a:ahLst/>
              <a:cxnLst/>
              <a:rect l="l" t="t" r="r" b="b"/>
              <a:pathLst>
                <a:path w="21190" h="21600" extrusionOk="0">
                  <a:moveTo>
                    <a:pt x="0" y="0"/>
                  </a:moveTo>
                  <a:close/>
                  <a:moveTo>
                    <a:pt x="1640" y="19808"/>
                  </a:moveTo>
                  <a:cubicBezTo>
                    <a:pt x="2461" y="21003"/>
                    <a:pt x="3536" y="21600"/>
                    <a:pt x="4610" y="21600"/>
                  </a:cubicBezTo>
                  <a:cubicBezTo>
                    <a:pt x="5685" y="21600"/>
                    <a:pt x="6760" y="21003"/>
                    <a:pt x="7580" y="19808"/>
                  </a:cubicBezTo>
                  <a:lnTo>
                    <a:pt x="10800" y="15120"/>
                  </a:lnTo>
                  <a:lnTo>
                    <a:pt x="14020" y="19808"/>
                  </a:lnTo>
                  <a:cubicBezTo>
                    <a:pt x="14840" y="21003"/>
                    <a:pt x="15915" y="21600"/>
                    <a:pt x="16990" y="21600"/>
                  </a:cubicBezTo>
                  <a:cubicBezTo>
                    <a:pt x="18064" y="21600"/>
                    <a:pt x="19139" y="21003"/>
                    <a:pt x="19960" y="19808"/>
                  </a:cubicBezTo>
                  <a:cubicBezTo>
                    <a:pt x="21600" y="17419"/>
                    <a:pt x="21600" y="13547"/>
                    <a:pt x="19960" y="11158"/>
                  </a:cubicBezTo>
                  <a:lnTo>
                    <a:pt x="16740" y="6470"/>
                  </a:lnTo>
                  <a:lnTo>
                    <a:pt x="15243" y="8650"/>
                  </a:lnTo>
                  <a:lnTo>
                    <a:pt x="18462" y="13339"/>
                  </a:lnTo>
                  <a:cubicBezTo>
                    <a:pt x="18856" y="13911"/>
                    <a:pt x="19073" y="14673"/>
                    <a:pt x="19073" y="15483"/>
                  </a:cubicBezTo>
                  <a:cubicBezTo>
                    <a:pt x="19073" y="16293"/>
                    <a:pt x="18856" y="17055"/>
                    <a:pt x="18462" y="17628"/>
                  </a:cubicBezTo>
                  <a:cubicBezTo>
                    <a:pt x="18069" y="18201"/>
                    <a:pt x="17546" y="18516"/>
                    <a:pt x="16990" y="18516"/>
                  </a:cubicBezTo>
                  <a:cubicBezTo>
                    <a:pt x="16433" y="18516"/>
                    <a:pt x="15910" y="18201"/>
                    <a:pt x="15517" y="17628"/>
                  </a:cubicBezTo>
                  <a:lnTo>
                    <a:pt x="10800" y="10759"/>
                  </a:lnTo>
                  <a:lnTo>
                    <a:pt x="6083" y="17628"/>
                  </a:lnTo>
                  <a:cubicBezTo>
                    <a:pt x="5690" y="18201"/>
                    <a:pt x="5167" y="18516"/>
                    <a:pt x="4610" y="18516"/>
                  </a:cubicBezTo>
                  <a:cubicBezTo>
                    <a:pt x="4054" y="18516"/>
                    <a:pt x="3531" y="18201"/>
                    <a:pt x="3138" y="17628"/>
                  </a:cubicBezTo>
                  <a:cubicBezTo>
                    <a:pt x="2744" y="17055"/>
                    <a:pt x="2527" y="16293"/>
                    <a:pt x="2527" y="15483"/>
                  </a:cubicBezTo>
                  <a:cubicBezTo>
                    <a:pt x="2527" y="14673"/>
                    <a:pt x="2744" y="13911"/>
                    <a:pt x="3138" y="13339"/>
                  </a:cubicBezTo>
                  <a:lnTo>
                    <a:pt x="10800" y="2181"/>
                  </a:lnTo>
                  <a:lnTo>
                    <a:pt x="9303" y="0"/>
                  </a:lnTo>
                  <a:lnTo>
                    <a:pt x="1640" y="11158"/>
                  </a:lnTo>
                  <a:cubicBezTo>
                    <a:pt x="0" y="13547"/>
                    <a:pt x="0" y="17419"/>
                    <a:pt x="1640" y="19808"/>
                  </a:cubicBez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24" name="Google Shape;133;p7">
              <a:extLst>
                <a:ext uri="{FF2B5EF4-FFF2-40B4-BE49-F238E27FC236}">
                  <a16:creationId xmlns:a16="http://schemas.microsoft.com/office/drawing/2014/main" id="{586C8AE8-F022-D145-AEAE-DBC51E5AA7EC}"/>
                </a:ext>
              </a:extLst>
            </p:cNvPr>
            <p:cNvSpPr/>
            <p:nvPr/>
          </p:nvSpPr>
          <p:spPr>
            <a:xfrm>
              <a:off x="656489" y="6339213"/>
              <a:ext cx="91380" cy="91380"/>
            </a:xfrm>
            <a:custGeom>
              <a:avLst/>
              <a:gdLst/>
              <a:ahLst/>
              <a:cxnLst/>
              <a:rect l="l" t="t" r="r" b="b"/>
              <a:pathLst>
                <a:path w="21600" h="21600" extrusionOk="0">
                  <a:moveTo>
                    <a:pt x="0" y="0"/>
                  </a:moveTo>
                  <a:close/>
                  <a:moveTo>
                    <a:pt x="0" y="7279"/>
                  </a:moveTo>
                  <a:lnTo>
                    <a:pt x="14321" y="21600"/>
                  </a:lnTo>
                  <a:lnTo>
                    <a:pt x="21600" y="14321"/>
                  </a:lnTo>
                  <a:lnTo>
                    <a:pt x="7279" y="0"/>
                  </a:ln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sp>
        <p:nvSpPr>
          <p:cNvPr id="17" name="Freeform 16">
            <a:extLst>
              <a:ext uri="{FF2B5EF4-FFF2-40B4-BE49-F238E27FC236}">
                <a16:creationId xmlns:a16="http://schemas.microsoft.com/office/drawing/2014/main" id="{0C2B0476-D91C-964C-9EB6-E7DA80386F17}"/>
              </a:ext>
            </a:extLst>
          </p:cNvPr>
          <p:cNvSpPr/>
          <p:nvPr/>
        </p:nvSpPr>
        <p:spPr>
          <a:xfrm>
            <a:off x="2162387" y="1975234"/>
            <a:ext cx="2693830" cy="2693829"/>
          </a:xfrm>
          <a:custGeom>
            <a:avLst/>
            <a:gdLst>
              <a:gd name="connsiteX0" fmla="*/ 366760 w 5476250"/>
              <a:gd name="connsiteY0" fmla="*/ 0 h 5476250"/>
              <a:gd name="connsiteX1" fmla="*/ 2738125 w 5476250"/>
              <a:gd name="connsiteY1" fmla="*/ 2371366 h 5476250"/>
              <a:gd name="connsiteX2" fmla="*/ 5109491 w 5476250"/>
              <a:gd name="connsiteY2" fmla="*/ 0 h 5476250"/>
              <a:gd name="connsiteX3" fmla="*/ 5476250 w 5476250"/>
              <a:gd name="connsiteY3" fmla="*/ 366760 h 5476250"/>
              <a:gd name="connsiteX4" fmla="*/ 3104884 w 5476250"/>
              <a:gd name="connsiteY4" fmla="*/ 2738125 h 5476250"/>
              <a:gd name="connsiteX5" fmla="*/ 5476250 w 5476250"/>
              <a:gd name="connsiteY5" fmla="*/ 5109491 h 5476250"/>
              <a:gd name="connsiteX6" fmla="*/ 5109491 w 5476250"/>
              <a:gd name="connsiteY6" fmla="*/ 5476250 h 5476250"/>
              <a:gd name="connsiteX7" fmla="*/ 2738125 w 5476250"/>
              <a:gd name="connsiteY7" fmla="*/ 3104884 h 5476250"/>
              <a:gd name="connsiteX8" fmla="*/ 366760 w 5476250"/>
              <a:gd name="connsiteY8" fmla="*/ 5476250 h 5476250"/>
              <a:gd name="connsiteX9" fmla="*/ 0 w 5476250"/>
              <a:gd name="connsiteY9" fmla="*/ 5109491 h 5476250"/>
              <a:gd name="connsiteX10" fmla="*/ 2371366 w 5476250"/>
              <a:gd name="connsiteY10" fmla="*/ 2738125 h 5476250"/>
              <a:gd name="connsiteX11" fmla="*/ 0 w 5476250"/>
              <a:gd name="connsiteY11" fmla="*/ 366760 h 5476250"/>
              <a:gd name="connsiteX12" fmla="*/ 366760 w 5476250"/>
              <a:gd name="connsiteY12" fmla="*/ 0 h 5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6250" h="5476250">
                <a:moveTo>
                  <a:pt x="366760" y="0"/>
                </a:moveTo>
                <a:lnTo>
                  <a:pt x="2738125" y="2371366"/>
                </a:lnTo>
                <a:lnTo>
                  <a:pt x="5109491" y="0"/>
                </a:lnTo>
                <a:lnTo>
                  <a:pt x="5476250" y="366760"/>
                </a:lnTo>
                <a:lnTo>
                  <a:pt x="3104884" y="2738125"/>
                </a:lnTo>
                <a:lnTo>
                  <a:pt x="5476250" y="5109491"/>
                </a:lnTo>
                <a:lnTo>
                  <a:pt x="5109491" y="5476250"/>
                </a:lnTo>
                <a:lnTo>
                  <a:pt x="2738125" y="3104884"/>
                </a:lnTo>
                <a:lnTo>
                  <a:pt x="366760" y="5476250"/>
                </a:lnTo>
                <a:lnTo>
                  <a:pt x="0" y="5109491"/>
                </a:lnTo>
                <a:lnTo>
                  <a:pt x="2371366" y="2738125"/>
                </a:lnTo>
                <a:lnTo>
                  <a:pt x="0" y="366760"/>
                </a:lnTo>
                <a:lnTo>
                  <a:pt x="366760" y="0"/>
                </a:lnTo>
                <a:close/>
              </a:path>
            </a:pathLst>
          </a:custGeom>
          <a:solidFill>
            <a:schemeClr val="accent1">
              <a:alpha val="80000"/>
            </a:schemeClr>
          </a:solidFill>
        </p:spPr>
        <p:txBody>
          <a:bodyPr wrap="square" lIns="0" tIns="0" rIns="0" bIns="0" rtlCol="0" anchor="ctr">
            <a:noAutofit/>
          </a:bodyPr>
          <a:lstStyle/>
          <a:p>
            <a:pPr algn="l"/>
            <a:endParaRPr lang="en-US" dirty="0">
              <a:latin typeface="+mn-lt"/>
            </a:endParaRPr>
          </a:p>
        </p:txBody>
      </p:sp>
      <p:sp>
        <p:nvSpPr>
          <p:cNvPr id="18" name="Google Shape;223;p4">
            <a:extLst>
              <a:ext uri="{FF2B5EF4-FFF2-40B4-BE49-F238E27FC236}">
                <a16:creationId xmlns:a16="http://schemas.microsoft.com/office/drawing/2014/main" id="{1CB1476F-9E32-4C44-AA75-514C0C4831EE}"/>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Tree>
    <p:extLst>
      <p:ext uri="{BB962C8B-B14F-4D97-AF65-F5344CB8AC3E}">
        <p14:creationId xmlns:p14="http://schemas.microsoft.com/office/powerpoint/2010/main" val="1060617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g5c0a60a49f_0_13"/>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dirty="0"/>
              <a:t>Embrace the Pros</a:t>
            </a:r>
            <a:endParaRPr dirty="0"/>
          </a:p>
        </p:txBody>
      </p:sp>
      <p:pic>
        <p:nvPicPr>
          <p:cNvPr id="2050" name="Picture 2" descr="Image result for good parenting">
            <a:extLst>
              <a:ext uri="{FF2B5EF4-FFF2-40B4-BE49-F238E27FC236}">
                <a16:creationId xmlns:a16="http://schemas.microsoft.com/office/drawing/2014/main" id="{02F1D1C3-F79F-4F58-AB9E-89BEB71DEE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1" r="14307"/>
          <a:stretch/>
        </p:blipFill>
        <p:spPr bwMode="auto">
          <a:xfrm>
            <a:off x="0" y="0"/>
            <a:ext cx="7022587" cy="6644296"/>
          </a:xfrm>
          <a:prstGeom prst="rect">
            <a:avLst/>
          </a:prstGeom>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D7D9E682-6B6B-4894-B3C8-136569FA79E2}"/>
              </a:ext>
            </a:extLst>
          </p:cNvPr>
          <p:cNvSpPr/>
          <p:nvPr/>
        </p:nvSpPr>
        <p:spPr>
          <a:xfrm>
            <a:off x="7272019" y="1727581"/>
            <a:ext cx="4919982" cy="625475"/>
          </a:xfrm>
          <a:prstGeom prst="roundRect">
            <a:avLst>
              <a:gd name="adj" fmla="val 8545"/>
            </a:avLst>
          </a:prstGeom>
          <a:solidFill>
            <a:schemeClr val="accent3"/>
          </a:solidFill>
        </p:spPr>
        <p:txBody>
          <a:bodyPr wrap="square" lIns="0" tIns="0" rIns="0" bIns="0" rtlCol="0" anchor="ctr">
            <a:noAutofit/>
          </a:bodyPr>
          <a:lstStyle/>
          <a:p>
            <a:pPr algn="l"/>
            <a:endParaRPr lang="en-US" dirty="0">
              <a:latin typeface="+mn-lt"/>
            </a:endParaRPr>
          </a:p>
        </p:txBody>
      </p:sp>
      <p:cxnSp>
        <p:nvCxnSpPr>
          <p:cNvPr id="9" name="Straight Connector 8">
            <a:extLst>
              <a:ext uri="{FF2B5EF4-FFF2-40B4-BE49-F238E27FC236}">
                <a16:creationId xmlns:a16="http://schemas.microsoft.com/office/drawing/2014/main" id="{CD6C3F08-7394-D848-92AF-C234206A1BC6}"/>
              </a:ext>
            </a:extLst>
          </p:cNvPr>
          <p:cNvCxnSpPr/>
          <p:nvPr/>
        </p:nvCxnSpPr>
        <p:spPr>
          <a:xfrm>
            <a:off x="7022591" y="0"/>
            <a:ext cx="0" cy="6651409"/>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C03AF3B-75F8-534B-B68F-106E29B9B111}"/>
              </a:ext>
            </a:extLst>
          </p:cNvPr>
          <p:cNvSpPr/>
          <p:nvPr/>
        </p:nvSpPr>
        <p:spPr>
          <a:xfrm>
            <a:off x="0" y="6644296"/>
            <a:ext cx="12192000" cy="213704"/>
          </a:xfrm>
          <a:prstGeom prst="rect">
            <a:avLst/>
          </a:prstGeom>
          <a:solidFill>
            <a:srgbClr val="B3B3B3"/>
          </a:solidFill>
        </p:spPr>
        <p:txBody>
          <a:bodyPr wrap="square" lIns="0" tIns="0" rIns="0" bIns="0" rtlCol="0" anchor="ctr">
            <a:noAutofit/>
          </a:bodyPr>
          <a:lstStyle/>
          <a:p>
            <a:pPr algn="l"/>
            <a:endParaRPr lang="en-US" dirty="0">
              <a:latin typeface="+mn-lt"/>
            </a:endParaRPr>
          </a:p>
        </p:txBody>
      </p:sp>
      <p:sp>
        <p:nvSpPr>
          <p:cNvPr id="8" name="Google Shape;29;p1">
            <a:extLst>
              <a:ext uri="{FF2B5EF4-FFF2-40B4-BE49-F238E27FC236}">
                <a16:creationId xmlns:a16="http://schemas.microsoft.com/office/drawing/2014/main" id="{595FB889-09A9-644B-BBF1-3FACF6EAD774}"/>
              </a:ext>
            </a:extLst>
          </p:cNvPr>
          <p:cNvSpPr txBox="1"/>
          <p:nvPr/>
        </p:nvSpPr>
        <p:spPr>
          <a:xfrm>
            <a:off x="4856879" y="6693149"/>
            <a:ext cx="2478244" cy="123111"/>
          </a:xfrm>
          <a:prstGeom prst="rect">
            <a:avLst/>
          </a:prstGeom>
          <a:noFill/>
          <a:ln>
            <a:noFill/>
          </a:ln>
        </p:spPr>
        <p:txBody>
          <a:bodyPr spcFirstLastPara="1" wrap="none" lIns="0" tIns="0" rIns="0" bIns="0" anchor="b" anchorCtr="0">
            <a:spAutoFit/>
          </a:bodyPr>
          <a:lstStyle/>
          <a:p>
            <a:pPr marL="0" marR="0" lvl="0" indent="0" algn="ctr" rtl="0">
              <a:lnSpc>
                <a:spcPct val="100000"/>
              </a:lnSpc>
              <a:spcBef>
                <a:spcPts val="0"/>
              </a:spcBef>
              <a:spcAft>
                <a:spcPts val="0"/>
              </a:spcAft>
              <a:buClr>
                <a:srgbClr val="B67977"/>
              </a:buClr>
              <a:buSzPts val="800"/>
              <a:buFont typeface="Arial"/>
              <a:buNone/>
            </a:pPr>
            <a:r>
              <a:rPr lang="pt-BR" sz="800" i="0" u="none" strike="noStrike" cap="none" dirty="0">
                <a:solidFill>
                  <a:schemeClr val="bg1">
                    <a:alpha val="50000"/>
                  </a:schemeClr>
                </a:solidFill>
                <a:latin typeface="Montserrat"/>
                <a:ea typeface="Montserrat"/>
                <a:cs typeface="Montserrat"/>
                <a:sym typeface="Montserrat"/>
              </a:rPr>
              <a:t>© 2020 Xapo. CONFIDENTIAL. All rights reserved</a:t>
            </a:r>
            <a:endParaRPr dirty="0">
              <a:solidFill>
                <a:schemeClr val="bg1">
                  <a:alpha val="50000"/>
                </a:schemeClr>
              </a:solidFill>
              <a:latin typeface="Montserrat"/>
              <a:ea typeface="Montserrat"/>
              <a:cs typeface="Montserrat"/>
              <a:sym typeface="Montserrat"/>
            </a:endParaRPr>
          </a:p>
        </p:txBody>
      </p:sp>
      <p:grpSp>
        <p:nvGrpSpPr>
          <p:cNvPr id="10" name="Google Shape;129;p7">
            <a:extLst>
              <a:ext uri="{FF2B5EF4-FFF2-40B4-BE49-F238E27FC236}">
                <a16:creationId xmlns:a16="http://schemas.microsoft.com/office/drawing/2014/main" id="{124E8169-51D1-984F-BA7F-4913F39C5742}"/>
              </a:ext>
            </a:extLst>
          </p:cNvPr>
          <p:cNvGrpSpPr/>
          <p:nvPr/>
        </p:nvGrpSpPr>
        <p:grpSpPr>
          <a:xfrm>
            <a:off x="11029940" y="213414"/>
            <a:ext cx="729185" cy="715086"/>
            <a:chOff x="434355" y="6216889"/>
            <a:chExt cx="435834" cy="427407"/>
          </a:xfrm>
        </p:grpSpPr>
        <p:sp>
          <p:nvSpPr>
            <p:cNvPr id="11" name="Google Shape;130;p7">
              <a:extLst>
                <a:ext uri="{FF2B5EF4-FFF2-40B4-BE49-F238E27FC236}">
                  <a16:creationId xmlns:a16="http://schemas.microsoft.com/office/drawing/2014/main" id="{E2B9C45F-2FD3-484E-8129-BC6ED9293108}"/>
                </a:ext>
              </a:extLst>
            </p:cNvPr>
            <p:cNvSpPr/>
            <p:nvPr/>
          </p:nvSpPr>
          <p:spPr>
            <a:xfrm>
              <a:off x="434355" y="6216889"/>
              <a:ext cx="435834" cy="305088"/>
            </a:xfrm>
            <a:custGeom>
              <a:avLst/>
              <a:gdLst/>
              <a:ahLst/>
              <a:cxnLst/>
              <a:rect l="l" t="t" r="r" b="b"/>
              <a:pathLst>
                <a:path w="21190" h="21600" extrusionOk="0">
                  <a:moveTo>
                    <a:pt x="0" y="0"/>
                  </a:moveTo>
                  <a:close/>
                  <a:moveTo>
                    <a:pt x="19960" y="1792"/>
                  </a:moveTo>
                  <a:cubicBezTo>
                    <a:pt x="19139" y="597"/>
                    <a:pt x="18064" y="0"/>
                    <a:pt x="16990" y="0"/>
                  </a:cubicBezTo>
                  <a:cubicBezTo>
                    <a:pt x="15915" y="0"/>
                    <a:pt x="14840" y="597"/>
                    <a:pt x="14020" y="1792"/>
                  </a:cubicBezTo>
                  <a:lnTo>
                    <a:pt x="10800" y="6480"/>
                  </a:lnTo>
                  <a:lnTo>
                    <a:pt x="7580" y="1792"/>
                  </a:lnTo>
                  <a:cubicBezTo>
                    <a:pt x="6760" y="597"/>
                    <a:pt x="5685" y="0"/>
                    <a:pt x="4610" y="0"/>
                  </a:cubicBezTo>
                  <a:cubicBezTo>
                    <a:pt x="3536" y="0"/>
                    <a:pt x="2461" y="597"/>
                    <a:pt x="1640" y="1792"/>
                  </a:cubicBezTo>
                  <a:cubicBezTo>
                    <a:pt x="0" y="4181"/>
                    <a:pt x="0" y="8053"/>
                    <a:pt x="1640" y="10442"/>
                  </a:cubicBezTo>
                  <a:lnTo>
                    <a:pt x="4860" y="15130"/>
                  </a:lnTo>
                  <a:lnTo>
                    <a:pt x="6357" y="12950"/>
                  </a:lnTo>
                  <a:lnTo>
                    <a:pt x="3138" y="8261"/>
                  </a:lnTo>
                  <a:cubicBezTo>
                    <a:pt x="2744" y="7689"/>
                    <a:pt x="2527" y="6927"/>
                    <a:pt x="2527" y="6117"/>
                  </a:cubicBezTo>
                  <a:cubicBezTo>
                    <a:pt x="2527" y="5307"/>
                    <a:pt x="2744" y="4545"/>
                    <a:pt x="3138" y="3972"/>
                  </a:cubicBezTo>
                  <a:cubicBezTo>
                    <a:pt x="3531" y="3399"/>
                    <a:pt x="4054" y="3084"/>
                    <a:pt x="4610" y="3084"/>
                  </a:cubicBezTo>
                  <a:cubicBezTo>
                    <a:pt x="5167" y="3084"/>
                    <a:pt x="5690" y="3399"/>
                    <a:pt x="6083" y="3972"/>
                  </a:cubicBezTo>
                  <a:lnTo>
                    <a:pt x="10800" y="10841"/>
                  </a:lnTo>
                  <a:lnTo>
                    <a:pt x="15517" y="3972"/>
                  </a:lnTo>
                  <a:cubicBezTo>
                    <a:pt x="15910" y="3399"/>
                    <a:pt x="16433" y="3084"/>
                    <a:pt x="16990" y="3084"/>
                  </a:cubicBezTo>
                  <a:cubicBezTo>
                    <a:pt x="17546" y="3084"/>
                    <a:pt x="18069" y="3399"/>
                    <a:pt x="18462" y="3972"/>
                  </a:cubicBezTo>
                  <a:cubicBezTo>
                    <a:pt x="18856" y="4545"/>
                    <a:pt x="19073" y="5307"/>
                    <a:pt x="19073" y="6117"/>
                  </a:cubicBezTo>
                  <a:cubicBezTo>
                    <a:pt x="19073" y="6927"/>
                    <a:pt x="18856" y="7689"/>
                    <a:pt x="18462" y="8261"/>
                  </a:cubicBezTo>
                  <a:lnTo>
                    <a:pt x="10800" y="19419"/>
                  </a:lnTo>
                  <a:lnTo>
                    <a:pt x="12297" y="21600"/>
                  </a:lnTo>
                  <a:lnTo>
                    <a:pt x="19960" y="10442"/>
                  </a:lnTo>
                  <a:cubicBezTo>
                    <a:pt x="21600" y="8053"/>
                    <a:pt x="21600" y="4181"/>
                    <a:pt x="19960" y="1792"/>
                  </a:cubicBez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2" name="Google Shape;131;p7">
              <a:extLst>
                <a:ext uri="{FF2B5EF4-FFF2-40B4-BE49-F238E27FC236}">
                  <a16:creationId xmlns:a16="http://schemas.microsoft.com/office/drawing/2014/main" id="{5663E749-67D3-8445-9A09-5FFA4BA127A9}"/>
                </a:ext>
              </a:extLst>
            </p:cNvPr>
            <p:cNvSpPr/>
            <p:nvPr/>
          </p:nvSpPr>
          <p:spPr>
            <a:xfrm>
              <a:off x="565109" y="6430593"/>
              <a:ext cx="91380" cy="91380"/>
            </a:xfrm>
            <a:custGeom>
              <a:avLst/>
              <a:gdLst/>
              <a:ahLst/>
              <a:cxnLst/>
              <a:rect l="l" t="t" r="r" b="b"/>
              <a:pathLst>
                <a:path w="21600" h="21600" extrusionOk="0">
                  <a:moveTo>
                    <a:pt x="0" y="0"/>
                  </a:moveTo>
                  <a:close/>
                  <a:moveTo>
                    <a:pt x="21600" y="14321"/>
                  </a:moveTo>
                  <a:lnTo>
                    <a:pt x="7279" y="0"/>
                  </a:lnTo>
                  <a:lnTo>
                    <a:pt x="0" y="7279"/>
                  </a:lnTo>
                  <a:lnTo>
                    <a:pt x="14321" y="21600"/>
                  </a:ln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3" name="Google Shape;132;p7">
              <a:extLst>
                <a:ext uri="{FF2B5EF4-FFF2-40B4-BE49-F238E27FC236}">
                  <a16:creationId xmlns:a16="http://schemas.microsoft.com/office/drawing/2014/main" id="{0035FB1B-8A54-124D-918A-905BFF1A51ED}"/>
                </a:ext>
              </a:extLst>
            </p:cNvPr>
            <p:cNvSpPr/>
            <p:nvPr/>
          </p:nvSpPr>
          <p:spPr>
            <a:xfrm>
              <a:off x="434355" y="6339208"/>
              <a:ext cx="435834" cy="305088"/>
            </a:xfrm>
            <a:custGeom>
              <a:avLst/>
              <a:gdLst/>
              <a:ahLst/>
              <a:cxnLst/>
              <a:rect l="l" t="t" r="r" b="b"/>
              <a:pathLst>
                <a:path w="21190" h="21600" extrusionOk="0">
                  <a:moveTo>
                    <a:pt x="0" y="0"/>
                  </a:moveTo>
                  <a:close/>
                  <a:moveTo>
                    <a:pt x="1640" y="19808"/>
                  </a:moveTo>
                  <a:cubicBezTo>
                    <a:pt x="2461" y="21003"/>
                    <a:pt x="3536" y="21600"/>
                    <a:pt x="4610" y="21600"/>
                  </a:cubicBezTo>
                  <a:cubicBezTo>
                    <a:pt x="5685" y="21600"/>
                    <a:pt x="6760" y="21003"/>
                    <a:pt x="7580" y="19808"/>
                  </a:cubicBezTo>
                  <a:lnTo>
                    <a:pt x="10800" y="15120"/>
                  </a:lnTo>
                  <a:lnTo>
                    <a:pt x="14020" y="19808"/>
                  </a:lnTo>
                  <a:cubicBezTo>
                    <a:pt x="14840" y="21003"/>
                    <a:pt x="15915" y="21600"/>
                    <a:pt x="16990" y="21600"/>
                  </a:cubicBezTo>
                  <a:cubicBezTo>
                    <a:pt x="18064" y="21600"/>
                    <a:pt x="19139" y="21003"/>
                    <a:pt x="19960" y="19808"/>
                  </a:cubicBezTo>
                  <a:cubicBezTo>
                    <a:pt x="21600" y="17419"/>
                    <a:pt x="21600" y="13547"/>
                    <a:pt x="19960" y="11158"/>
                  </a:cubicBezTo>
                  <a:lnTo>
                    <a:pt x="16740" y="6470"/>
                  </a:lnTo>
                  <a:lnTo>
                    <a:pt x="15243" y="8650"/>
                  </a:lnTo>
                  <a:lnTo>
                    <a:pt x="18462" y="13339"/>
                  </a:lnTo>
                  <a:cubicBezTo>
                    <a:pt x="18856" y="13911"/>
                    <a:pt x="19073" y="14673"/>
                    <a:pt x="19073" y="15483"/>
                  </a:cubicBezTo>
                  <a:cubicBezTo>
                    <a:pt x="19073" y="16293"/>
                    <a:pt x="18856" y="17055"/>
                    <a:pt x="18462" y="17628"/>
                  </a:cubicBezTo>
                  <a:cubicBezTo>
                    <a:pt x="18069" y="18201"/>
                    <a:pt x="17546" y="18516"/>
                    <a:pt x="16990" y="18516"/>
                  </a:cubicBezTo>
                  <a:cubicBezTo>
                    <a:pt x="16433" y="18516"/>
                    <a:pt x="15910" y="18201"/>
                    <a:pt x="15517" y="17628"/>
                  </a:cubicBezTo>
                  <a:lnTo>
                    <a:pt x="10800" y="10759"/>
                  </a:lnTo>
                  <a:lnTo>
                    <a:pt x="6083" y="17628"/>
                  </a:lnTo>
                  <a:cubicBezTo>
                    <a:pt x="5690" y="18201"/>
                    <a:pt x="5167" y="18516"/>
                    <a:pt x="4610" y="18516"/>
                  </a:cubicBezTo>
                  <a:cubicBezTo>
                    <a:pt x="4054" y="18516"/>
                    <a:pt x="3531" y="18201"/>
                    <a:pt x="3138" y="17628"/>
                  </a:cubicBezTo>
                  <a:cubicBezTo>
                    <a:pt x="2744" y="17055"/>
                    <a:pt x="2527" y="16293"/>
                    <a:pt x="2527" y="15483"/>
                  </a:cubicBezTo>
                  <a:cubicBezTo>
                    <a:pt x="2527" y="14673"/>
                    <a:pt x="2744" y="13911"/>
                    <a:pt x="3138" y="13339"/>
                  </a:cubicBezTo>
                  <a:lnTo>
                    <a:pt x="10800" y="2181"/>
                  </a:lnTo>
                  <a:lnTo>
                    <a:pt x="9303" y="0"/>
                  </a:lnTo>
                  <a:lnTo>
                    <a:pt x="1640" y="11158"/>
                  </a:lnTo>
                  <a:cubicBezTo>
                    <a:pt x="0" y="13547"/>
                    <a:pt x="0" y="17419"/>
                    <a:pt x="1640" y="19808"/>
                  </a:cubicBez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4" name="Google Shape;133;p7">
              <a:extLst>
                <a:ext uri="{FF2B5EF4-FFF2-40B4-BE49-F238E27FC236}">
                  <a16:creationId xmlns:a16="http://schemas.microsoft.com/office/drawing/2014/main" id="{0ACE24F9-3A2F-D040-A75C-A9D05D01E4C4}"/>
                </a:ext>
              </a:extLst>
            </p:cNvPr>
            <p:cNvSpPr/>
            <p:nvPr/>
          </p:nvSpPr>
          <p:spPr>
            <a:xfrm>
              <a:off x="656489" y="6339213"/>
              <a:ext cx="91380" cy="91380"/>
            </a:xfrm>
            <a:custGeom>
              <a:avLst/>
              <a:gdLst/>
              <a:ahLst/>
              <a:cxnLst/>
              <a:rect l="l" t="t" r="r" b="b"/>
              <a:pathLst>
                <a:path w="21600" h="21600" extrusionOk="0">
                  <a:moveTo>
                    <a:pt x="0" y="0"/>
                  </a:moveTo>
                  <a:close/>
                  <a:moveTo>
                    <a:pt x="0" y="7279"/>
                  </a:moveTo>
                  <a:lnTo>
                    <a:pt x="14321" y="21600"/>
                  </a:lnTo>
                  <a:lnTo>
                    <a:pt x="21600" y="14321"/>
                  </a:lnTo>
                  <a:lnTo>
                    <a:pt x="7279" y="0"/>
                  </a:ln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sp>
        <p:nvSpPr>
          <p:cNvPr id="15" name="Google Shape;1481;g5c0a60a49f_0_13">
            <a:extLst>
              <a:ext uri="{FF2B5EF4-FFF2-40B4-BE49-F238E27FC236}">
                <a16:creationId xmlns:a16="http://schemas.microsoft.com/office/drawing/2014/main" id="{6EBF2B59-F0E6-8247-957E-AB038C26E071}"/>
              </a:ext>
            </a:extLst>
          </p:cNvPr>
          <p:cNvSpPr txBox="1">
            <a:spLocks/>
          </p:cNvSpPr>
          <p:nvPr/>
        </p:nvSpPr>
        <p:spPr>
          <a:xfrm>
            <a:off x="7475219" y="1152525"/>
            <a:ext cx="4398962" cy="1138773"/>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fontAlgn="base">
              <a:spcBef>
                <a:spcPts val="600"/>
              </a:spcBef>
              <a:spcAft>
                <a:spcPts val="600"/>
              </a:spcAft>
              <a:buFont typeface="Arial"/>
              <a:buBlip>
                <a:blip r:embed="rId4"/>
              </a:buBlip>
            </a:pPr>
            <a:r>
              <a:rPr lang="en-US" sz="1600" dirty="0">
                <a:solidFill>
                  <a:schemeClr val="accent1">
                    <a:lumMod val="40000"/>
                    <a:lumOff val="60000"/>
                  </a:schemeClr>
                </a:solidFill>
                <a:latin typeface="+mn-lt"/>
              </a:rPr>
              <a:t>Go green! Working from home means </a:t>
            </a:r>
            <a:r>
              <a:rPr lang="en-US" sz="1600" b="1" dirty="0">
                <a:solidFill>
                  <a:schemeClr val="accent1">
                    <a:lumMod val="40000"/>
                    <a:lumOff val="60000"/>
                  </a:schemeClr>
                </a:solidFill>
                <a:latin typeface="+mn-lt"/>
              </a:rPr>
              <a:t>no commute</a:t>
            </a:r>
          </a:p>
          <a:p>
            <a:pPr marL="285750" indent="-285750" fontAlgn="base">
              <a:spcBef>
                <a:spcPts val="600"/>
              </a:spcBef>
              <a:spcAft>
                <a:spcPts val="600"/>
              </a:spcAft>
              <a:buFont typeface="Arial"/>
              <a:buBlip>
                <a:blip r:embed="rId4"/>
              </a:buBlip>
            </a:pPr>
            <a:r>
              <a:rPr lang="en-US" sz="1600" b="1" dirty="0">
                <a:solidFill>
                  <a:schemeClr val="bg1"/>
                </a:solidFill>
                <a:latin typeface="+mn-lt"/>
              </a:rPr>
              <a:t>Have kids? Be there for drop off, pick up, and the unexpected </a:t>
            </a:r>
          </a:p>
        </p:txBody>
      </p:sp>
      <p:sp>
        <p:nvSpPr>
          <p:cNvPr id="16" name="Google Shape;223;p4">
            <a:extLst>
              <a:ext uri="{FF2B5EF4-FFF2-40B4-BE49-F238E27FC236}">
                <a16:creationId xmlns:a16="http://schemas.microsoft.com/office/drawing/2014/main" id="{2EA90900-9A65-AE4B-AA40-096419B2F1A8}"/>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Tree>
    <p:extLst>
      <p:ext uri="{BB962C8B-B14F-4D97-AF65-F5344CB8AC3E}">
        <p14:creationId xmlns:p14="http://schemas.microsoft.com/office/powerpoint/2010/main" val="3782153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g5c0a60a49f_0_13"/>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a:t>Embrace the Pros</a:t>
            </a:r>
            <a:endParaRPr/>
          </a:p>
        </p:txBody>
      </p:sp>
      <p:sp>
        <p:nvSpPr>
          <p:cNvPr id="4" name="Rectangle: Rounded Corners 3">
            <a:extLst>
              <a:ext uri="{FF2B5EF4-FFF2-40B4-BE49-F238E27FC236}">
                <a16:creationId xmlns:a16="http://schemas.microsoft.com/office/drawing/2014/main" id="{D7D9E682-6B6B-4894-B3C8-136569FA79E2}"/>
              </a:ext>
            </a:extLst>
          </p:cNvPr>
          <p:cNvSpPr/>
          <p:nvPr/>
        </p:nvSpPr>
        <p:spPr>
          <a:xfrm>
            <a:off x="7272019" y="2353315"/>
            <a:ext cx="4919982" cy="930275"/>
          </a:xfrm>
          <a:prstGeom prst="roundRect">
            <a:avLst>
              <a:gd name="adj" fmla="val 8545"/>
            </a:avLst>
          </a:prstGeom>
          <a:solidFill>
            <a:schemeClr val="accent3"/>
          </a:solidFill>
        </p:spPr>
        <p:txBody>
          <a:bodyPr wrap="square" lIns="0" tIns="0" rIns="0" bIns="0" rtlCol="0" anchor="ctr">
            <a:noAutofit/>
          </a:bodyPr>
          <a:lstStyle/>
          <a:p>
            <a:pPr algn="l"/>
            <a:endParaRPr lang="en-US" dirty="0">
              <a:latin typeface="+mn-lt"/>
            </a:endParaRPr>
          </a:p>
        </p:txBody>
      </p:sp>
      <p:pic>
        <p:nvPicPr>
          <p:cNvPr id="3074" name="Picture 2" descr="Image result for comfy temp office">
            <a:extLst>
              <a:ext uri="{FF2B5EF4-FFF2-40B4-BE49-F238E27FC236}">
                <a16:creationId xmlns:a16="http://schemas.microsoft.com/office/drawing/2014/main" id="{1772042A-02C5-4AC1-9C8C-753C5C995A0C}"/>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a:stretch/>
        </p:blipFill>
        <p:spPr bwMode="auto">
          <a:xfrm>
            <a:off x="-1" y="1"/>
            <a:ext cx="4481887" cy="6644295"/>
          </a:xfrm>
          <a:prstGeom prst="rect">
            <a:avLst/>
          </a:prstGeom>
          <a:solidFill>
            <a:schemeClr val="bg1"/>
          </a:solidFill>
        </p:spPr>
      </p:pic>
      <p:pic>
        <p:nvPicPr>
          <p:cNvPr id="3076" name="Picture 4" descr="Image result for comfy temp office">
            <a:extLst>
              <a:ext uri="{FF2B5EF4-FFF2-40B4-BE49-F238E27FC236}">
                <a16:creationId xmlns:a16="http://schemas.microsoft.com/office/drawing/2014/main" id="{7DDC78E0-F0E3-4506-A4EA-80791F5F5C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40"/>
          <a:stretch/>
        </p:blipFill>
        <p:spPr bwMode="auto">
          <a:xfrm flipH="1">
            <a:off x="3520273" y="0"/>
            <a:ext cx="3502317" cy="665140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5E61E9FA-FFD6-4BC9-82AB-C1D294B962A4}"/>
              </a:ext>
            </a:extLst>
          </p:cNvPr>
          <p:cNvCxnSpPr/>
          <p:nvPr/>
        </p:nvCxnSpPr>
        <p:spPr>
          <a:xfrm>
            <a:off x="3520279" y="677"/>
            <a:ext cx="0" cy="5218727"/>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E9A917B-EC34-A741-9CB8-7DE1C04B78E0}"/>
              </a:ext>
            </a:extLst>
          </p:cNvPr>
          <p:cNvSpPr/>
          <p:nvPr/>
        </p:nvSpPr>
        <p:spPr>
          <a:xfrm>
            <a:off x="0" y="6644296"/>
            <a:ext cx="12192000" cy="213704"/>
          </a:xfrm>
          <a:prstGeom prst="rect">
            <a:avLst/>
          </a:prstGeom>
          <a:solidFill>
            <a:srgbClr val="B3B3B3"/>
          </a:solidFill>
        </p:spPr>
        <p:txBody>
          <a:bodyPr wrap="square" lIns="0" tIns="0" rIns="0" bIns="0" rtlCol="0" anchor="ctr">
            <a:noAutofit/>
          </a:bodyPr>
          <a:lstStyle/>
          <a:p>
            <a:pPr algn="l"/>
            <a:endParaRPr lang="en-US" dirty="0">
              <a:latin typeface="+mn-lt"/>
            </a:endParaRPr>
          </a:p>
        </p:txBody>
      </p:sp>
      <p:sp>
        <p:nvSpPr>
          <p:cNvPr id="13" name="Google Shape;29;p1">
            <a:extLst>
              <a:ext uri="{FF2B5EF4-FFF2-40B4-BE49-F238E27FC236}">
                <a16:creationId xmlns:a16="http://schemas.microsoft.com/office/drawing/2014/main" id="{B79A59A9-B727-1344-B2E2-1853402B7BA2}"/>
              </a:ext>
            </a:extLst>
          </p:cNvPr>
          <p:cNvSpPr txBox="1"/>
          <p:nvPr/>
        </p:nvSpPr>
        <p:spPr>
          <a:xfrm>
            <a:off x="4856879" y="6693149"/>
            <a:ext cx="2478244" cy="123111"/>
          </a:xfrm>
          <a:prstGeom prst="rect">
            <a:avLst/>
          </a:prstGeom>
          <a:noFill/>
          <a:ln>
            <a:noFill/>
          </a:ln>
        </p:spPr>
        <p:txBody>
          <a:bodyPr spcFirstLastPara="1" wrap="none" lIns="0" tIns="0" rIns="0" bIns="0" anchor="b" anchorCtr="0">
            <a:spAutoFit/>
          </a:bodyPr>
          <a:lstStyle/>
          <a:p>
            <a:pPr marL="0" marR="0" lvl="0" indent="0" algn="ctr" rtl="0">
              <a:lnSpc>
                <a:spcPct val="100000"/>
              </a:lnSpc>
              <a:spcBef>
                <a:spcPts val="0"/>
              </a:spcBef>
              <a:spcAft>
                <a:spcPts val="0"/>
              </a:spcAft>
              <a:buClr>
                <a:srgbClr val="B67977"/>
              </a:buClr>
              <a:buSzPts val="800"/>
              <a:buFont typeface="Arial"/>
              <a:buNone/>
            </a:pPr>
            <a:r>
              <a:rPr lang="pt-BR" sz="800" i="0" u="none" strike="noStrike" cap="none" dirty="0">
                <a:solidFill>
                  <a:schemeClr val="bg1">
                    <a:alpha val="50000"/>
                  </a:schemeClr>
                </a:solidFill>
                <a:latin typeface="Montserrat"/>
                <a:ea typeface="Montserrat"/>
                <a:cs typeface="Montserrat"/>
                <a:sym typeface="Montserrat"/>
              </a:rPr>
              <a:t>© 2020 Xapo. CONFIDENTIAL. All rights reserved</a:t>
            </a:r>
            <a:endParaRPr dirty="0">
              <a:solidFill>
                <a:schemeClr val="bg1">
                  <a:alpha val="50000"/>
                </a:schemeClr>
              </a:solidFill>
              <a:latin typeface="Montserrat"/>
              <a:ea typeface="Montserrat"/>
              <a:cs typeface="Montserrat"/>
              <a:sym typeface="Montserrat"/>
            </a:endParaRPr>
          </a:p>
        </p:txBody>
      </p:sp>
      <p:cxnSp>
        <p:nvCxnSpPr>
          <p:cNvPr id="18" name="Straight Connector 17">
            <a:extLst>
              <a:ext uri="{FF2B5EF4-FFF2-40B4-BE49-F238E27FC236}">
                <a16:creationId xmlns:a16="http://schemas.microsoft.com/office/drawing/2014/main" id="{51DD93DA-CFDD-6845-A9B3-C7C818A20076}"/>
              </a:ext>
            </a:extLst>
          </p:cNvPr>
          <p:cNvCxnSpPr/>
          <p:nvPr/>
        </p:nvCxnSpPr>
        <p:spPr>
          <a:xfrm>
            <a:off x="7022591" y="0"/>
            <a:ext cx="0" cy="665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6F5933-D8E1-3844-9732-C4F12DBB5B85}"/>
              </a:ext>
            </a:extLst>
          </p:cNvPr>
          <p:cNvCxnSpPr/>
          <p:nvPr/>
        </p:nvCxnSpPr>
        <p:spPr>
          <a:xfrm>
            <a:off x="3520279" y="0"/>
            <a:ext cx="0" cy="6651409"/>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Google Shape;129;p7">
            <a:extLst>
              <a:ext uri="{FF2B5EF4-FFF2-40B4-BE49-F238E27FC236}">
                <a16:creationId xmlns:a16="http://schemas.microsoft.com/office/drawing/2014/main" id="{F0B754EC-0F18-554D-B49C-1F736644E257}"/>
              </a:ext>
            </a:extLst>
          </p:cNvPr>
          <p:cNvGrpSpPr/>
          <p:nvPr/>
        </p:nvGrpSpPr>
        <p:grpSpPr>
          <a:xfrm>
            <a:off x="11029940" y="213414"/>
            <a:ext cx="729185" cy="715086"/>
            <a:chOff x="434355" y="6216889"/>
            <a:chExt cx="435834" cy="427407"/>
          </a:xfrm>
        </p:grpSpPr>
        <p:sp>
          <p:nvSpPr>
            <p:cNvPr id="22" name="Google Shape;130;p7">
              <a:extLst>
                <a:ext uri="{FF2B5EF4-FFF2-40B4-BE49-F238E27FC236}">
                  <a16:creationId xmlns:a16="http://schemas.microsoft.com/office/drawing/2014/main" id="{2211418A-31AE-1441-A265-462717998E1B}"/>
                </a:ext>
              </a:extLst>
            </p:cNvPr>
            <p:cNvSpPr/>
            <p:nvPr/>
          </p:nvSpPr>
          <p:spPr>
            <a:xfrm>
              <a:off x="434355" y="6216889"/>
              <a:ext cx="435834" cy="305088"/>
            </a:xfrm>
            <a:custGeom>
              <a:avLst/>
              <a:gdLst/>
              <a:ahLst/>
              <a:cxnLst/>
              <a:rect l="l" t="t" r="r" b="b"/>
              <a:pathLst>
                <a:path w="21190" h="21600" extrusionOk="0">
                  <a:moveTo>
                    <a:pt x="0" y="0"/>
                  </a:moveTo>
                  <a:close/>
                  <a:moveTo>
                    <a:pt x="19960" y="1792"/>
                  </a:moveTo>
                  <a:cubicBezTo>
                    <a:pt x="19139" y="597"/>
                    <a:pt x="18064" y="0"/>
                    <a:pt x="16990" y="0"/>
                  </a:cubicBezTo>
                  <a:cubicBezTo>
                    <a:pt x="15915" y="0"/>
                    <a:pt x="14840" y="597"/>
                    <a:pt x="14020" y="1792"/>
                  </a:cubicBezTo>
                  <a:lnTo>
                    <a:pt x="10800" y="6480"/>
                  </a:lnTo>
                  <a:lnTo>
                    <a:pt x="7580" y="1792"/>
                  </a:lnTo>
                  <a:cubicBezTo>
                    <a:pt x="6760" y="597"/>
                    <a:pt x="5685" y="0"/>
                    <a:pt x="4610" y="0"/>
                  </a:cubicBezTo>
                  <a:cubicBezTo>
                    <a:pt x="3536" y="0"/>
                    <a:pt x="2461" y="597"/>
                    <a:pt x="1640" y="1792"/>
                  </a:cubicBezTo>
                  <a:cubicBezTo>
                    <a:pt x="0" y="4181"/>
                    <a:pt x="0" y="8053"/>
                    <a:pt x="1640" y="10442"/>
                  </a:cubicBezTo>
                  <a:lnTo>
                    <a:pt x="4860" y="15130"/>
                  </a:lnTo>
                  <a:lnTo>
                    <a:pt x="6357" y="12950"/>
                  </a:lnTo>
                  <a:lnTo>
                    <a:pt x="3138" y="8261"/>
                  </a:lnTo>
                  <a:cubicBezTo>
                    <a:pt x="2744" y="7689"/>
                    <a:pt x="2527" y="6927"/>
                    <a:pt x="2527" y="6117"/>
                  </a:cubicBezTo>
                  <a:cubicBezTo>
                    <a:pt x="2527" y="5307"/>
                    <a:pt x="2744" y="4545"/>
                    <a:pt x="3138" y="3972"/>
                  </a:cubicBezTo>
                  <a:cubicBezTo>
                    <a:pt x="3531" y="3399"/>
                    <a:pt x="4054" y="3084"/>
                    <a:pt x="4610" y="3084"/>
                  </a:cubicBezTo>
                  <a:cubicBezTo>
                    <a:pt x="5167" y="3084"/>
                    <a:pt x="5690" y="3399"/>
                    <a:pt x="6083" y="3972"/>
                  </a:cubicBezTo>
                  <a:lnTo>
                    <a:pt x="10800" y="10841"/>
                  </a:lnTo>
                  <a:lnTo>
                    <a:pt x="15517" y="3972"/>
                  </a:lnTo>
                  <a:cubicBezTo>
                    <a:pt x="15910" y="3399"/>
                    <a:pt x="16433" y="3084"/>
                    <a:pt x="16990" y="3084"/>
                  </a:cubicBezTo>
                  <a:cubicBezTo>
                    <a:pt x="17546" y="3084"/>
                    <a:pt x="18069" y="3399"/>
                    <a:pt x="18462" y="3972"/>
                  </a:cubicBezTo>
                  <a:cubicBezTo>
                    <a:pt x="18856" y="4545"/>
                    <a:pt x="19073" y="5307"/>
                    <a:pt x="19073" y="6117"/>
                  </a:cubicBezTo>
                  <a:cubicBezTo>
                    <a:pt x="19073" y="6927"/>
                    <a:pt x="18856" y="7689"/>
                    <a:pt x="18462" y="8261"/>
                  </a:cubicBezTo>
                  <a:lnTo>
                    <a:pt x="10800" y="19419"/>
                  </a:lnTo>
                  <a:lnTo>
                    <a:pt x="12297" y="21600"/>
                  </a:lnTo>
                  <a:lnTo>
                    <a:pt x="19960" y="10442"/>
                  </a:lnTo>
                  <a:cubicBezTo>
                    <a:pt x="21600" y="8053"/>
                    <a:pt x="21600" y="4181"/>
                    <a:pt x="19960" y="1792"/>
                  </a:cubicBez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23" name="Google Shape;131;p7">
              <a:extLst>
                <a:ext uri="{FF2B5EF4-FFF2-40B4-BE49-F238E27FC236}">
                  <a16:creationId xmlns:a16="http://schemas.microsoft.com/office/drawing/2014/main" id="{9004A73E-0FD6-FA46-94C6-D68A1E566CC6}"/>
                </a:ext>
              </a:extLst>
            </p:cNvPr>
            <p:cNvSpPr/>
            <p:nvPr/>
          </p:nvSpPr>
          <p:spPr>
            <a:xfrm>
              <a:off x="565109" y="6430593"/>
              <a:ext cx="91380" cy="91380"/>
            </a:xfrm>
            <a:custGeom>
              <a:avLst/>
              <a:gdLst/>
              <a:ahLst/>
              <a:cxnLst/>
              <a:rect l="l" t="t" r="r" b="b"/>
              <a:pathLst>
                <a:path w="21600" h="21600" extrusionOk="0">
                  <a:moveTo>
                    <a:pt x="0" y="0"/>
                  </a:moveTo>
                  <a:close/>
                  <a:moveTo>
                    <a:pt x="21600" y="14321"/>
                  </a:moveTo>
                  <a:lnTo>
                    <a:pt x="7279" y="0"/>
                  </a:lnTo>
                  <a:lnTo>
                    <a:pt x="0" y="7279"/>
                  </a:lnTo>
                  <a:lnTo>
                    <a:pt x="14321" y="21600"/>
                  </a:ln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24" name="Google Shape;132;p7">
              <a:extLst>
                <a:ext uri="{FF2B5EF4-FFF2-40B4-BE49-F238E27FC236}">
                  <a16:creationId xmlns:a16="http://schemas.microsoft.com/office/drawing/2014/main" id="{18A52BD7-70D6-0742-AD4B-4B8622CC026A}"/>
                </a:ext>
              </a:extLst>
            </p:cNvPr>
            <p:cNvSpPr/>
            <p:nvPr/>
          </p:nvSpPr>
          <p:spPr>
            <a:xfrm>
              <a:off x="434355" y="6339208"/>
              <a:ext cx="435834" cy="305088"/>
            </a:xfrm>
            <a:custGeom>
              <a:avLst/>
              <a:gdLst/>
              <a:ahLst/>
              <a:cxnLst/>
              <a:rect l="l" t="t" r="r" b="b"/>
              <a:pathLst>
                <a:path w="21190" h="21600" extrusionOk="0">
                  <a:moveTo>
                    <a:pt x="0" y="0"/>
                  </a:moveTo>
                  <a:close/>
                  <a:moveTo>
                    <a:pt x="1640" y="19808"/>
                  </a:moveTo>
                  <a:cubicBezTo>
                    <a:pt x="2461" y="21003"/>
                    <a:pt x="3536" y="21600"/>
                    <a:pt x="4610" y="21600"/>
                  </a:cubicBezTo>
                  <a:cubicBezTo>
                    <a:pt x="5685" y="21600"/>
                    <a:pt x="6760" y="21003"/>
                    <a:pt x="7580" y="19808"/>
                  </a:cubicBezTo>
                  <a:lnTo>
                    <a:pt x="10800" y="15120"/>
                  </a:lnTo>
                  <a:lnTo>
                    <a:pt x="14020" y="19808"/>
                  </a:lnTo>
                  <a:cubicBezTo>
                    <a:pt x="14840" y="21003"/>
                    <a:pt x="15915" y="21600"/>
                    <a:pt x="16990" y="21600"/>
                  </a:cubicBezTo>
                  <a:cubicBezTo>
                    <a:pt x="18064" y="21600"/>
                    <a:pt x="19139" y="21003"/>
                    <a:pt x="19960" y="19808"/>
                  </a:cubicBezTo>
                  <a:cubicBezTo>
                    <a:pt x="21600" y="17419"/>
                    <a:pt x="21600" y="13547"/>
                    <a:pt x="19960" y="11158"/>
                  </a:cubicBezTo>
                  <a:lnTo>
                    <a:pt x="16740" y="6470"/>
                  </a:lnTo>
                  <a:lnTo>
                    <a:pt x="15243" y="8650"/>
                  </a:lnTo>
                  <a:lnTo>
                    <a:pt x="18462" y="13339"/>
                  </a:lnTo>
                  <a:cubicBezTo>
                    <a:pt x="18856" y="13911"/>
                    <a:pt x="19073" y="14673"/>
                    <a:pt x="19073" y="15483"/>
                  </a:cubicBezTo>
                  <a:cubicBezTo>
                    <a:pt x="19073" y="16293"/>
                    <a:pt x="18856" y="17055"/>
                    <a:pt x="18462" y="17628"/>
                  </a:cubicBezTo>
                  <a:cubicBezTo>
                    <a:pt x="18069" y="18201"/>
                    <a:pt x="17546" y="18516"/>
                    <a:pt x="16990" y="18516"/>
                  </a:cubicBezTo>
                  <a:cubicBezTo>
                    <a:pt x="16433" y="18516"/>
                    <a:pt x="15910" y="18201"/>
                    <a:pt x="15517" y="17628"/>
                  </a:cubicBezTo>
                  <a:lnTo>
                    <a:pt x="10800" y="10759"/>
                  </a:lnTo>
                  <a:lnTo>
                    <a:pt x="6083" y="17628"/>
                  </a:lnTo>
                  <a:cubicBezTo>
                    <a:pt x="5690" y="18201"/>
                    <a:pt x="5167" y="18516"/>
                    <a:pt x="4610" y="18516"/>
                  </a:cubicBezTo>
                  <a:cubicBezTo>
                    <a:pt x="4054" y="18516"/>
                    <a:pt x="3531" y="18201"/>
                    <a:pt x="3138" y="17628"/>
                  </a:cubicBezTo>
                  <a:cubicBezTo>
                    <a:pt x="2744" y="17055"/>
                    <a:pt x="2527" y="16293"/>
                    <a:pt x="2527" y="15483"/>
                  </a:cubicBezTo>
                  <a:cubicBezTo>
                    <a:pt x="2527" y="14673"/>
                    <a:pt x="2744" y="13911"/>
                    <a:pt x="3138" y="13339"/>
                  </a:cubicBezTo>
                  <a:lnTo>
                    <a:pt x="10800" y="2181"/>
                  </a:lnTo>
                  <a:lnTo>
                    <a:pt x="9303" y="0"/>
                  </a:lnTo>
                  <a:lnTo>
                    <a:pt x="1640" y="11158"/>
                  </a:lnTo>
                  <a:cubicBezTo>
                    <a:pt x="0" y="13547"/>
                    <a:pt x="0" y="17419"/>
                    <a:pt x="1640" y="19808"/>
                  </a:cubicBez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25" name="Google Shape;133;p7">
              <a:extLst>
                <a:ext uri="{FF2B5EF4-FFF2-40B4-BE49-F238E27FC236}">
                  <a16:creationId xmlns:a16="http://schemas.microsoft.com/office/drawing/2014/main" id="{D919A81A-D48E-BA4F-B7E5-59B3E63E80B0}"/>
                </a:ext>
              </a:extLst>
            </p:cNvPr>
            <p:cNvSpPr/>
            <p:nvPr/>
          </p:nvSpPr>
          <p:spPr>
            <a:xfrm>
              <a:off x="656489" y="6339213"/>
              <a:ext cx="91380" cy="91380"/>
            </a:xfrm>
            <a:custGeom>
              <a:avLst/>
              <a:gdLst/>
              <a:ahLst/>
              <a:cxnLst/>
              <a:rect l="l" t="t" r="r" b="b"/>
              <a:pathLst>
                <a:path w="21600" h="21600" extrusionOk="0">
                  <a:moveTo>
                    <a:pt x="0" y="0"/>
                  </a:moveTo>
                  <a:close/>
                  <a:moveTo>
                    <a:pt x="0" y="7279"/>
                  </a:moveTo>
                  <a:lnTo>
                    <a:pt x="14321" y="21600"/>
                  </a:lnTo>
                  <a:lnTo>
                    <a:pt x="21600" y="14321"/>
                  </a:lnTo>
                  <a:lnTo>
                    <a:pt x="7279" y="0"/>
                  </a:ln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sp>
        <p:nvSpPr>
          <p:cNvPr id="26" name="Freeform 25">
            <a:extLst>
              <a:ext uri="{FF2B5EF4-FFF2-40B4-BE49-F238E27FC236}">
                <a16:creationId xmlns:a16="http://schemas.microsoft.com/office/drawing/2014/main" id="{57E1A812-71A8-B24D-A614-B379592846B0}"/>
              </a:ext>
            </a:extLst>
          </p:cNvPr>
          <p:cNvSpPr/>
          <p:nvPr/>
        </p:nvSpPr>
        <p:spPr>
          <a:xfrm>
            <a:off x="413221" y="2082085"/>
            <a:ext cx="2693830" cy="2693829"/>
          </a:xfrm>
          <a:custGeom>
            <a:avLst/>
            <a:gdLst>
              <a:gd name="connsiteX0" fmla="*/ 366760 w 5476250"/>
              <a:gd name="connsiteY0" fmla="*/ 0 h 5476250"/>
              <a:gd name="connsiteX1" fmla="*/ 2738125 w 5476250"/>
              <a:gd name="connsiteY1" fmla="*/ 2371366 h 5476250"/>
              <a:gd name="connsiteX2" fmla="*/ 5109491 w 5476250"/>
              <a:gd name="connsiteY2" fmla="*/ 0 h 5476250"/>
              <a:gd name="connsiteX3" fmla="*/ 5476250 w 5476250"/>
              <a:gd name="connsiteY3" fmla="*/ 366760 h 5476250"/>
              <a:gd name="connsiteX4" fmla="*/ 3104884 w 5476250"/>
              <a:gd name="connsiteY4" fmla="*/ 2738125 h 5476250"/>
              <a:gd name="connsiteX5" fmla="*/ 5476250 w 5476250"/>
              <a:gd name="connsiteY5" fmla="*/ 5109491 h 5476250"/>
              <a:gd name="connsiteX6" fmla="*/ 5109491 w 5476250"/>
              <a:gd name="connsiteY6" fmla="*/ 5476250 h 5476250"/>
              <a:gd name="connsiteX7" fmla="*/ 2738125 w 5476250"/>
              <a:gd name="connsiteY7" fmla="*/ 3104884 h 5476250"/>
              <a:gd name="connsiteX8" fmla="*/ 366760 w 5476250"/>
              <a:gd name="connsiteY8" fmla="*/ 5476250 h 5476250"/>
              <a:gd name="connsiteX9" fmla="*/ 0 w 5476250"/>
              <a:gd name="connsiteY9" fmla="*/ 5109491 h 5476250"/>
              <a:gd name="connsiteX10" fmla="*/ 2371366 w 5476250"/>
              <a:gd name="connsiteY10" fmla="*/ 2738125 h 5476250"/>
              <a:gd name="connsiteX11" fmla="*/ 0 w 5476250"/>
              <a:gd name="connsiteY11" fmla="*/ 366760 h 5476250"/>
              <a:gd name="connsiteX12" fmla="*/ 366760 w 5476250"/>
              <a:gd name="connsiteY12" fmla="*/ 0 h 5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6250" h="5476250">
                <a:moveTo>
                  <a:pt x="366760" y="0"/>
                </a:moveTo>
                <a:lnTo>
                  <a:pt x="2738125" y="2371366"/>
                </a:lnTo>
                <a:lnTo>
                  <a:pt x="5109491" y="0"/>
                </a:lnTo>
                <a:lnTo>
                  <a:pt x="5476250" y="366760"/>
                </a:lnTo>
                <a:lnTo>
                  <a:pt x="3104884" y="2738125"/>
                </a:lnTo>
                <a:lnTo>
                  <a:pt x="5476250" y="5109491"/>
                </a:lnTo>
                <a:lnTo>
                  <a:pt x="5109491" y="5476250"/>
                </a:lnTo>
                <a:lnTo>
                  <a:pt x="2738125" y="3104884"/>
                </a:lnTo>
                <a:lnTo>
                  <a:pt x="366760" y="5476250"/>
                </a:lnTo>
                <a:lnTo>
                  <a:pt x="0" y="5109491"/>
                </a:lnTo>
                <a:lnTo>
                  <a:pt x="2371366" y="2738125"/>
                </a:lnTo>
                <a:lnTo>
                  <a:pt x="0" y="366760"/>
                </a:lnTo>
                <a:lnTo>
                  <a:pt x="366760" y="0"/>
                </a:lnTo>
                <a:close/>
              </a:path>
            </a:pathLst>
          </a:custGeom>
          <a:solidFill>
            <a:schemeClr val="accent1">
              <a:alpha val="80000"/>
            </a:schemeClr>
          </a:solidFill>
        </p:spPr>
        <p:txBody>
          <a:bodyPr wrap="square" lIns="0" tIns="0" rIns="0" bIns="0" rtlCol="0" anchor="ctr">
            <a:noAutofit/>
          </a:bodyPr>
          <a:lstStyle/>
          <a:p>
            <a:pPr algn="l"/>
            <a:endParaRPr lang="en-US" dirty="0">
              <a:latin typeface="+mn-lt"/>
            </a:endParaRPr>
          </a:p>
        </p:txBody>
      </p:sp>
      <p:sp>
        <p:nvSpPr>
          <p:cNvPr id="20" name="Google Shape;1481;g5c0a60a49f_0_13">
            <a:extLst>
              <a:ext uri="{FF2B5EF4-FFF2-40B4-BE49-F238E27FC236}">
                <a16:creationId xmlns:a16="http://schemas.microsoft.com/office/drawing/2014/main" id="{4B1ABAD4-3000-134B-B032-D640127D856F}"/>
              </a:ext>
            </a:extLst>
          </p:cNvPr>
          <p:cNvSpPr txBox="1">
            <a:spLocks/>
          </p:cNvSpPr>
          <p:nvPr/>
        </p:nvSpPr>
        <p:spPr>
          <a:xfrm>
            <a:off x="7475219" y="1152525"/>
            <a:ext cx="4398962" cy="2031325"/>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fontAlgn="base">
              <a:spcBef>
                <a:spcPts val="600"/>
              </a:spcBef>
              <a:spcAft>
                <a:spcPts val="600"/>
              </a:spcAft>
              <a:buFont typeface="Arial"/>
              <a:buBlip>
                <a:blip r:embed="rId5"/>
              </a:buBlip>
            </a:pPr>
            <a:r>
              <a:rPr lang="en-US" sz="1600" dirty="0">
                <a:solidFill>
                  <a:schemeClr val="accent1">
                    <a:lumMod val="40000"/>
                    <a:lumOff val="60000"/>
                  </a:schemeClr>
                </a:solidFill>
                <a:latin typeface="+mn-lt"/>
              </a:rPr>
              <a:t>Go green! Working from home means </a:t>
            </a:r>
            <a:r>
              <a:rPr lang="en-US" sz="1600" b="1" dirty="0">
                <a:solidFill>
                  <a:schemeClr val="accent1">
                    <a:lumMod val="40000"/>
                    <a:lumOff val="60000"/>
                  </a:schemeClr>
                </a:solidFill>
                <a:latin typeface="+mn-lt"/>
              </a:rPr>
              <a:t>no commute</a:t>
            </a:r>
          </a:p>
          <a:p>
            <a:pPr marL="285750" indent="-285750" fontAlgn="base">
              <a:spcBef>
                <a:spcPts val="600"/>
              </a:spcBef>
              <a:spcAft>
                <a:spcPts val="600"/>
              </a:spcAft>
              <a:buFont typeface="Arial"/>
              <a:buBlip>
                <a:blip r:embed="rId5"/>
              </a:buBlip>
            </a:pPr>
            <a:r>
              <a:rPr lang="en-US" sz="1600" b="1" dirty="0">
                <a:solidFill>
                  <a:schemeClr val="accent1">
                    <a:lumMod val="40000"/>
                    <a:lumOff val="60000"/>
                  </a:schemeClr>
                </a:solidFill>
                <a:latin typeface="+mn-lt"/>
              </a:rPr>
              <a:t>Have kids? Be there for drop off, pick up, and the unexpected </a:t>
            </a:r>
          </a:p>
          <a:p>
            <a:pPr marL="285750" indent="-285750" fontAlgn="base">
              <a:spcBef>
                <a:spcPts val="600"/>
              </a:spcBef>
              <a:spcAft>
                <a:spcPts val="600"/>
              </a:spcAft>
              <a:buFont typeface="Arial"/>
              <a:buBlip>
                <a:blip r:embed="rId5"/>
              </a:buBlip>
            </a:pPr>
            <a:r>
              <a:rPr lang="en-US" sz="1600" b="1" dirty="0">
                <a:solidFill>
                  <a:schemeClr val="bg1"/>
                </a:solidFill>
                <a:latin typeface="+mn-lt"/>
              </a:rPr>
              <a:t>No more freezing or burning up at a cubicle! </a:t>
            </a:r>
            <a:r>
              <a:rPr lang="en-US" sz="1600" dirty="0">
                <a:solidFill>
                  <a:schemeClr val="accent1">
                    <a:lumMod val="40000"/>
                    <a:lumOff val="60000"/>
                  </a:schemeClr>
                </a:solidFill>
                <a:latin typeface="+mn-lt"/>
              </a:rPr>
              <a:t>Set the thermostat to whatever temperature you like</a:t>
            </a:r>
          </a:p>
        </p:txBody>
      </p:sp>
      <p:sp>
        <p:nvSpPr>
          <p:cNvPr id="27" name="Google Shape;223;p4">
            <a:extLst>
              <a:ext uri="{FF2B5EF4-FFF2-40B4-BE49-F238E27FC236}">
                <a16:creationId xmlns:a16="http://schemas.microsoft.com/office/drawing/2014/main" id="{3912AD0E-10FF-B74F-B76A-C6C5D9C6EF0E}"/>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Tree>
    <p:extLst>
      <p:ext uri="{BB962C8B-B14F-4D97-AF65-F5344CB8AC3E}">
        <p14:creationId xmlns:p14="http://schemas.microsoft.com/office/powerpoint/2010/main" val="1390033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g5c0a60a49f_0_13"/>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dirty="0"/>
              <a:t>Embrace the Pros</a:t>
            </a:r>
            <a:endParaRPr dirty="0"/>
          </a:p>
        </p:txBody>
      </p:sp>
      <p:pic>
        <p:nvPicPr>
          <p:cNvPr id="9218" name="Picture 2" descr="Image result for yoga home">
            <a:extLst>
              <a:ext uri="{FF2B5EF4-FFF2-40B4-BE49-F238E27FC236}">
                <a16:creationId xmlns:a16="http://schemas.microsoft.com/office/drawing/2014/main" id="{B7D86F4A-7AF1-4952-B3BF-2D2A1DCFAF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30" r="10299"/>
          <a:stretch/>
        </p:blipFill>
        <p:spPr bwMode="auto">
          <a:xfrm>
            <a:off x="0" y="0"/>
            <a:ext cx="7022589" cy="66514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D7D9E682-6B6B-4894-B3C8-136569FA79E2}"/>
              </a:ext>
            </a:extLst>
          </p:cNvPr>
          <p:cNvSpPr/>
          <p:nvPr/>
        </p:nvSpPr>
        <p:spPr>
          <a:xfrm>
            <a:off x="7249158" y="3246446"/>
            <a:ext cx="4919982" cy="625475"/>
          </a:xfrm>
          <a:prstGeom prst="roundRect">
            <a:avLst>
              <a:gd name="adj" fmla="val 8545"/>
            </a:avLst>
          </a:prstGeom>
          <a:solidFill>
            <a:schemeClr val="accent3"/>
          </a:solidFill>
        </p:spPr>
        <p:txBody>
          <a:bodyPr wrap="square" lIns="0" tIns="0" rIns="0" bIns="0" rtlCol="0" anchor="ctr">
            <a:noAutofit/>
          </a:bodyPr>
          <a:lstStyle/>
          <a:p>
            <a:pPr algn="l"/>
            <a:endParaRPr lang="en-US" dirty="0">
              <a:latin typeface="+mn-lt"/>
            </a:endParaRPr>
          </a:p>
        </p:txBody>
      </p:sp>
      <p:sp>
        <p:nvSpPr>
          <p:cNvPr id="8" name="Rectangle 7">
            <a:extLst>
              <a:ext uri="{FF2B5EF4-FFF2-40B4-BE49-F238E27FC236}">
                <a16:creationId xmlns:a16="http://schemas.microsoft.com/office/drawing/2014/main" id="{9424C861-D893-A542-8603-055964EB4214}"/>
              </a:ext>
            </a:extLst>
          </p:cNvPr>
          <p:cNvSpPr/>
          <p:nvPr/>
        </p:nvSpPr>
        <p:spPr>
          <a:xfrm>
            <a:off x="0" y="6644296"/>
            <a:ext cx="12192000" cy="213704"/>
          </a:xfrm>
          <a:prstGeom prst="rect">
            <a:avLst/>
          </a:prstGeom>
          <a:solidFill>
            <a:srgbClr val="B3B3B3"/>
          </a:solidFill>
        </p:spPr>
        <p:txBody>
          <a:bodyPr wrap="square" lIns="0" tIns="0" rIns="0" bIns="0" rtlCol="0" anchor="ctr">
            <a:noAutofit/>
          </a:bodyPr>
          <a:lstStyle/>
          <a:p>
            <a:pPr algn="l"/>
            <a:endParaRPr lang="en-US" dirty="0">
              <a:latin typeface="+mn-lt"/>
            </a:endParaRPr>
          </a:p>
        </p:txBody>
      </p:sp>
      <p:sp>
        <p:nvSpPr>
          <p:cNvPr id="9" name="Google Shape;29;p1">
            <a:extLst>
              <a:ext uri="{FF2B5EF4-FFF2-40B4-BE49-F238E27FC236}">
                <a16:creationId xmlns:a16="http://schemas.microsoft.com/office/drawing/2014/main" id="{3524F1A8-A2D2-C448-9963-04809B85BFB2}"/>
              </a:ext>
            </a:extLst>
          </p:cNvPr>
          <p:cNvSpPr txBox="1"/>
          <p:nvPr/>
        </p:nvSpPr>
        <p:spPr>
          <a:xfrm>
            <a:off x="4856879" y="6693149"/>
            <a:ext cx="2478244" cy="123111"/>
          </a:xfrm>
          <a:prstGeom prst="rect">
            <a:avLst/>
          </a:prstGeom>
          <a:noFill/>
          <a:ln>
            <a:noFill/>
          </a:ln>
        </p:spPr>
        <p:txBody>
          <a:bodyPr spcFirstLastPara="1" wrap="none" lIns="0" tIns="0" rIns="0" bIns="0" anchor="b" anchorCtr="0">
            <a:spAutoFit/>
          </a:bodyPr>
          <a:lstStyle/>
          <a:p>
            <a:pPr marL="0" marR="0" lvl="0" indent="0" algn="ctr" rtl="0">
              <a:lnSpc>
                <a:spcPct val="100000"/>
              </a:lnSpc>
              <a:spcBef>
                <a:spcPts val="0"/>
              </a:spcBef>
              <a:spcAft>
                <a:spcPts val="0"/>
              </a:spcAft>
              <a:buClr>
                <a:srgbClr val="B67977"/>
              </a:buClr>
              <a:buSzPts val="800"/>
              <a:buFont typeface="Arial"/>
              <a:buNone/>
            </a:pPr>
            <a:r>
              <a:rPr lang="pt-BR" sz="800" i="0" u="none" strike="noStrike" cap="none" dirty="0">
                <a:solidFill>
                  <a:schemeClr val="bg1">
                    <a:alpha val="50000"/>
                  </a:schemeClr>
                </a:solidFill>
                <a:latin typeface="Montserrat"/>
                <a:ea typeface="Montserrat"/>
                <a:cs typeface="Montserrat"/>
                <a:sym typeface="Montserrat"/>
              </a:rPr>
              <a:t>© 2020 Xapo. CONFIDENTIAL. All rights reserved</a:t>
            </a:r>
            <a:endParaRPr dirty="0">
              <a:solidFill>
                <a:schemeClr val="bg1">
                  <a:alpha val="50000"/>
                </a:schemeClr>
              </a:solidFill>
              <a:latin typeface="Montserrat"/>
              <a:ea typeface="Montserrat"/>
              <a:cs typeface="Montserrat"/>
              <a:sym typeface="Montserrat"/>
            </a:endParaRPr>
          </a:p>
        </p:txBody>
      </p:sp>
      <p:cxnSp>
        <p:nvCxnSpPr>
          <p:cNvPr id="10" name="Straight Connector 9">
            <a:extLst>
              <a:ext uri="{FF2B5EF4-FFF2-40B4-BE49-F238E27FC236}">
                <a16:creationId xmlns:a16="http://schemas.microsoft.com/office/drawing/2014/main" id="{0C4F9CD9-86A6-0C47-89B0-7A424509E6FD}"/>
              </a:ext>
            </a:extLst>
          </p:cNvPr>
          <p:cNvCxnSpPr/>
          <p:nvPr/>
        </p:nvCxnSpPr>
        <p:spPr>
          <a:xfrm>
            <a:off x="7022591" y="0"/>
            <a:ext cx="0" cy="6651409"/>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Google Shape;129;p7">
            <a:extLst>
              <a:ext uri="{FF2B5EF4-FFF2-40B4-BE49-F238E27FC236}">
                <a16:creationId xmlns:a16="http://schemas.microsoft.com/office/drawing/2014/main" id="{256AB3FF-9C25-D545-ACE2-216F25C78628}"/>
              </a:ext>
            </a:extLst>
          </p:cNvPr>
          <p:cNvGrpSpPr/>
          <p:nvPr/>
        </p:nvGrpSpPr>
        <p:grpSpPr>
          <a:xfrm>
            <a:off x="11029940" y="213414"/>
            <a:ext cx="729185" cy="715086"/>
            <a:chOff x="434355" y="6216889"/>
            <a:chExt cx="435834" cy="427407"/>
          </a:xfrm>
        </p:grpSpPr>
        <p:sp>
          <p:nvSpPr>
            <p:cNvPr id="12" name="Google Shape;130;p7">
              <a:extLst>
                <a:ext uri="{FF2B5EF4-FFF2-40B4-BE49-F238E27FC236}">
                  <a16:creationId xmlns:a16="http://schemas.microsoft.com/office/drawing/2014/main" id="{8A244687-6533-AB44-A1B5-104D3E960354}"/>
                </a:ext>
              </a:extLst>
            </p:cNvPr>
            <p:cNvSpPr/>
            <p:nvPr/>
          </p:nvSpPr>
          <p:spPr>
            <a:xfrm>
              <a:off x="434355" y="6216889"/>
              <a:ext cx="435834" cy="305088"/>
            </a:xfrm>
            <a:custGeom>
              <a:avLst/>
              <a:gdLst/>
              <a:ahLst/>
              <a:cxnLst/>
              <a:rect l="l" t="t" r="r" b="b"/>
              <a:pathLst>
                <a:path w="21190" h="21600" extrusionOk="0">
                  <a:moveTo>
                    <a:pt x="0" y="0"/>
                  </a:moveTo>
                  <a:close/>
                  <a:moveTo>
                    <a:pt x="19960" y="1792"/>
                  </a:moveTo>
                  <a:cubicBezTo>
                    <a:pt x="19139" y="597"/>
                    <a:pt x="18064" y="0"/>
                    <a:pt x="16990" y="0"/>
                  </a:cubicBezTo>
                  <a:cubicBezTo>
                    <a:pt x="15915" y="0"/>
                    <a:pt x="14840" y="597"/>
                    <a:pt x="14020" y="1792"/>
                  </a:cubicBezTo>
                  <a:lnTo>
                    <a:pt x="10800" y="6480"/>
                  </a:lnTo>
                  <a:lnTo>
                    <a:pt x="7580" y="1792"/>
                  </a:lnTo>
                  <a:cubicBezTo>
                    <a:pt x="6760" y="597"/>
                    <a:pt x="5685" y="0"/>
                    <a:pt x="4610" y="0"/>
                  </a:cubicBezTo>
                  <a:cubicBezTo>
                    <a:pt x="3536" y="0"/>
                    <a:pt x="2461" y="597"/>
                    <a:pt x="1640" y="1792"/>
                  </a:cubicBezTo>
                  <a:cubicBezTo>
                    <a:pt x="0" y="4181"/>
                    <a:pt x="0" y="8053"/>
                    <a:pt x="1640" y="10442"/>
                  </a:cubicBezTo>
                  <a:lnTo>
                    <a:pt x="4860" y="15130"/>
                  </a:lnTo>
                  <a:lnTo>
                    <a:pt x="6357" y="12950"/>
                  </a:lnTo>
                  <a:lnTo>
                    <a:pt x="3138" y="8261"/>
                  </a:lnTo>
                  <a:cubicBezTo>
                    <a:pt x="2744" y="7689"/>
                    <a:pt x="2527" y="6927"/>
                    <a:pt x="2527" y="6117"/>
                  </a:cubicBezTo>
                  <a:cubicBezTo>
                    <a:pt x="2527" y="5307"/>
                    <a:pt x="2744" y="4545"/>
                    <a:pt x="3138" y="3972"/>
                  </a:cubicBezTo>
                  <a:cubicBezTo>
                    <a:pt x="3531" y="3399"/>
                    <a:pt x="4054" y="3084"/>
                    <a:pt x="4610" y="3084"/>
                  </a:cubicBezTo>
                  <a:cubicBezTo>
                    <a:pt x="5167" y="3084"/>
                    <a:pt x="5690" y="3399"/>
                    <a:pt x="6083" y="3972"/>
                  </a:cubicBezTo>
                  <a:lnTo>
                    <a:pt x="10800" y="10841"/>
                  </a:lnTo>
                  <a:lnTo>
                    <a:pt x="15517" y="3972"/>
                  </a:lnTo>
                  <a:cubicBezTo>
                    <a:pt x="15910" y="3399"/>
                    <a:pt x="16433" y="3084"/>
                    <a:pt x="16990" y="3084"/>
                  </a:cubicBezTo>
                  <a:cubicBezTo>
                    <a:pt x="17546" y="3084"/>
                    <a:pt x="18069" y="3399"/>
                    <a:pt x="18462" y="3972"/>
                  </a:cubicBezTo>
                  <a:cubicBezTo>
                    <a:pt x="18856" y="4545"/>
                    <a:pt x="19073" y="5307"/>
                    <a:pt x="19073" y="6117"/>
                  </a:cubicBezTo>
                  <a:cubicBezTo>
                    <a:pt x="19073" y="6927"/>
                    <a:pt x="18856" y="7689"/>
                    <a:pt x="18462" y="8261"/>
                  </a:cubicBezTo>
                  <a:lnTo>
                    <a:pt x="10800" y="19419"/>
                  </a:lnTo>
                  <a:lnTo>
                    <a:pt x="12297" y="21600"/>
                  </a:lnTo>
                  <a:lnTo>
                    <a:pt x="19960" y="10442"/>
                  </a:lnTo>
                  <a:cubicBezTo>
                    <a:pt x="21600" y="8053"/>
                    <a:pt x="21600" y="4181"/>
                    <a:pt x="19960" y="1792"/>
                  </a:cubicBez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3" name="Google Shape;131;p7">
              <a:extLst>
                <a:ext uri="{FF2B5EF4-FFF2-40B4-BE49-F238E27FC236}">
                  <a16:creationId xmlns:a16="http://schemas.microsoft.com/office/drawing/2014/main" id="{B23353CF-A51E-C947-A8D8-7E6FD714AB6F}"/>
                </a:ext>
              </a:extLst>
            </p:cNvPr>
            <p:cNvSpPr/>
            <p:nvPr/>
          </p:nvSpPr>
          <p:spPr>
            <a:xfrm>
              <a:off x="565109" y="6430593"/>
              <a:ext cx="91380" cy="91380"/>
            </a:xfrm>
            <a:custGeom>
              <a:avLst/>
              <a:gdLst/>
              <a:ahLst/>
              <a:cxnLst/>
              <a:rect l="l" t="t" r="r" b="b"/>
              <a:pathLst>
                <a:path w="21600" h="21600" extrusionOk="0">
                  <a:moveTo>
                    <a:pt x="0" y="0"/>
                  </a:moveTo>
                  <a:close/>
                  <a:moveTo>
                    <a:pt x="21600" y="14321"/>
                  </a:moveTo>
                  <a:lnTo>
                    <a:pt x="7279" y="0"/>
                  </a:lnTo>
                  <a:lnTo>
                    <a:pt x="0" y="7279"/>
                  </a:lnTo>
                  <a:lnTo>
                    <a:pt x="14321" y="21600"/>
                  </a:ln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4" name="Google Shape;132;p7">
              <a:extLst>
                <a:ext uri="{FF2B5EF4-FFF2-40B4-BE49-F238E27FC236}">
                  <a16:creationId xmlns:a16="http://schemas.microsoft.com/office/drawing/2014/main" id="{77AB9553-9751-C442-87DE-4FDB5F78E728}"/>
                </a:ext>
              </a:extLst>
            </p:cNvPr>
            <p:cNvSpPr/>
            <p:nvPr/>
          </p:nvSpPr>
          <p:spPr>
            <a:xfrm>
              <a:off x="434355" y="6339208"/>
              <a:ext cx="435834" cy="305088"/>
            </a:xfrm>
            <a:custGeom>
              <a:avLst/>
              <a:gdLst/>
              <a:ahLst/>
              <a:cxnLst/>
              <a:rect l="l" t="t" r="r" b="b"/>
              <a:pathLst>
                <a:path w="21190" h="21600" extrusionOk="0">
                  <a:moveTo>
                    <a:pt x="0" y="0"/>
                  </a:moveTo>
                  <a:close/>
                  <a:moveTo>
                    <a:pt x="1640" y="19808"/>
                  </a:moveTo>
                  <a:cubicBezTo>
                    <a:pt x="2461" y="21003"/>
                    <a:pt x="3536" y="21600"/>
                    <a:pt x="4610" y="21600"/>
                  </a:cubicBezTo>
                  <a:cubicBezTo>
                    <a:pt x="5685" y="21600"/>
                    <a:pt x="6760" y="21003"/>
                    <a:pt x="7580" y="19808"/>
                  </a:cubicBezTo>
                  <a:lnTo>
                    <a:pt x="10800" y="15120"/>
                  </a:lnTo>
                  <a:lnTo>
                    <a:pt x="14020" y="19808"/>
                  </a:lnTo>
                  <a:cubicBezTo>
                    <a:pt x="14840" y="21003"/>
                    <a:pt x="15915" y="21600"/>
                    <a:pt x="16990" y="21600"/>
                  </a:cubicBezTo>
                  <a:cubicBezTo>
                    <a:pt x="18064" y="21600"/>
                    <a:pt x="19139" y="21003"/>
                    <a:pt x="19960" y="19808"/>
                  </a:cubicBezTo>
                  <a:cubicBezTo>
                    <a:pt x="21600" y="17419"/>
                    <a:pt x="21600" y="13547"/>
                    <a:pt x="19960" y="11158"/>
                  </a:cubicBezTo>
                  <a:lnTo>
                    <a:pt x="16740" y="6470"/>
                  </a:lnTo>
                  <a:lnTo>
                    <a:pt x="15243" y="8650"/>
                  </a:lnTo>
                  <a:lnTo>
                    <a:pt x="18462" y="13339"/>
                  </a:lnTo>
                  <a:cubicBezTo>
                    <a:pt x="18856" y="13911"/>
                    <a:pt x="19073" y="14673"/>
                    <a:pt x="19073" y="15483"/>
                  </a:cubicBezTo>
                  <a:cubicBezTo>
                    <a:pt x="19073" y="16293"/>
                    <a:pt x="18856" y="17055"/>
                    <a:pt x="18462" y="17628"/>
                  </a:cubicBezTo>
                  <a:cubicBezTo>
                    <a:pt x="18069" y="18201"/>
                    <a:pt x="17546" y="18516"/>
                    <a:pt x="16990" y="18516"/>
                  </a:cubicBezTo>
                  <a:cubicBezTo>
                    <a:pt x="16433" y="18516"/>
                    <a:pt x="15910" y="18201"/>
                    <a:pt x="15517" y="17628"/>
                  </a:cubicBezTo>
                  <a:lnTo>
                    <a:pt x="10800" y="10759"/>
                  </a:lnTo>
                  <a:lnTo>
                    <a:pt x="6083" y="17628"/>
                  </a:lnTo>
                  <a:cubicBezTo>
                    <a:pt x="5690" y="18201"/>
                    <a:pt x="5167" y="18516"/>
                    <a:pt x="4610" y="18516"/>
                  </a:cubicBezTo>
                  <a:cubicBezTo>
                    <a:pt x="4054" y="18516"/>
                    <a:pt x="3531" y="18201"/>
                    <a:pt x="3138" y="17628"/>
                  </a:cubicBezTo>
                  <a:cubicBezTo>
                    <a:pt x="2744" y="17055"/>
                    <a:pt x="2527" y="16293"/>
                    <a:pt x="2527" y="15483"/>
                  </a:cubicBezTo>
                  <a:cubicBezTo>
                    <a:pt x="2527" y="14673"/>
                    <a:pt x="2744" y="13911"/>
                    <a:pt x="3138" y="13339"/>
                  </a:cubicBezTo>
                  <a:lnTo>
                    <a:pt x="10800" y="2181"/>
                  </a:lnTo>
                  <a:lnTo>
                    <a:pt x="9303" y="0"/>
                  </a:lnTo>
                  <a:lnTo>
                    <a:pt x="1640" y="11158"/>
                  </a:lnTo>
                  <a:cubicBezTo>
                    <a:pt x="0" y="13547"/>
                    <a:pt x="0" y="17419"/>
                    <a:pt x="1640" y="19808"/>
                  </a:cubicBez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5" name="Google Shape;133;p7">
              <a:extLst>
                <a:ext uri="{FF2B5EF4-FFF2-40B4-BE49-F238E27FC236}">
                  <a16:creationId xmlns:a16="http://schemas.microsoft.com/office/drawing/2014/main" id="{F54DA7C5-8C4B-E041-940A-F05C6BEDDC15}"/>
                </a:ext>
              </a:extLst>
            </p:cNvPr>
            <p:cNvSpPr/>
            <p:nvPr/>
          </p:nvSpPr>
          <p:spPr>
            <a:xfrm>
              <a:off x="656489" y="6339213"/>
              <a:ext cx="91380" cy="91380"/>
            </a:xfrm>
            <a:custGeom>
              <a:avLst/>
              <a:gdLst/>
              <a:ahLst/>
              <a:cxnLst/>
              <a:rect l="l" t="t" r="r" b="b"/>
              <a:pathLst>
                <a:path w="21600" h="21600" extrusionOk="0">
                  <a:moveTo>
                    <a:pt x="0" y="0"/>
                  </a:moveTo>
                  <a:close/>
                  <a:moveTo>
                    <a:pt x="0" y="7279"/>
                  </a:moveTo>
                  <a:lnTo>
                    <a:pt x="14321" y="21600"/>
                  </a:lnTo>
                  <a:lnTo>
                    <a:pt x="21600" y="14321"/>
                  </a:lnTo>
                  <a:lnTo>
                    <a:pt x="7279" y="0"/>
                  </a:ln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sp>
        <p:nvSpPr>
          <p:cNvPr id="16" name="Google Shape;1481;g5c0a60a49f_0_13">
            <a:extLst>
              <a:ext uri="{FF2B5EF4-FFF2-40B4-BE49-F238E27FC236}">
                <a16:creationId xmlns:a16="http://schemas.microsoft.com/office/drawing/2014/main" id="{E2DDEE79-3565-1340-89C3-49AF3375CF71}"/>
              </a:ext>
            </a:extLst>
          </p:cNvPr>
          <p:cNvSpPr txBox="1">
            <a:spLocks/>
          </p:cNvSpPr>
          <p:nvPr/>
        </p:nvSpPr>
        <p:spPr>
          <a:xfrm>
            <a:off x="7475219" y="1152525"/>
            <a:ext cx="4398962" cy="2677656"/>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fontAlgn="base">
              <a:spcBef>
                <a:spcPts val="600"/>
              </a:spcBef>
              <a:spcAft>
                <a:spcPts val="600"/>
              </a:spcAft>
              <a:buFont typeface="Arial"/>
              <a:buBlip>
                <a:blip r:embed="rId4"/>
              </a:buBlip>
            </a:pPr>
            <a:r>
              <a:rPr lang="en-US" sz="1600" dirty="0">
                <a:solidFill>
                  <a:schemeClr val="accent1">
                    <a:lumMod val="40000"/>
                    <a:lumOff val="60000"/>
                  </a:schemeClr>
                </a:solidFill>
                <a:latin typeface="+mn-lt"/>
              </a:rPr>
              <a:t>Go green! Working from home means </a:t>
            </a:r>
            <a:r>
              <a:rPr lang="en-US" sz="1600" b="1" dirty="0">
                <a:solidFill>
                  <a:schemeClr val="accent1">
                    <a:lumMod val="40000"/>
                    <a:lumOff val="60000"/>
                  </a:schemeClr>
                </a:solidFill>
                <a:latin typeface="+mn-lt"/>
              </a:rPr>
              <a:t>no commute</a:t>
            </a:r>
          </a:p>
          <a:p>
            <a:pPr marL="285750" indent="-285750" fontAlgn="base">
              <a:spcBef>
                <a:spcPts val="600"/>
              </a:spcBef>
              <a:spcAft>
                <a:spcPts val="600"/>
              </a:spcAft>
              <a:buFont typeface="Arial"/>
              <a:buBlip>
                <a:blip r:embed="rId4"/>
              </a:buBlip>
            </a:pPr>
            <a:r>
              <a:rPr lang="en-US" sz="1600" b="1" dirty="0">
                <a:solidFill>
                  <a:schemeClr val="accent1">
                    <a:lumMod val="40000"/>
                    <a:lumOff val="60000"/>
                  </a:schemeClr>
                </a:solidFill>
                <a:latin typeface="+mn-lt"/>
              </a:rPr>
              <a:t>Have kids? Be there for drop off, pick up, and the unexpected </a:t>
            </a:r>
          </a:p>
          <a:p>
            <a:pPr marL="285750" indent="-285750" fontAlgn="base">
              <a:spcBef>
                <a:spcPts val="600"/>
              </a:spcBef>
              <a:spcAft>
                <a:spcPts val="600"/>
              </a:spcAft>
              <a:buFont typeface="Arial"/>
              <a:buBlip>
                <a:blip r:embed="rId4"/>
              </a:buBlip>
            </a:pPr>
            <a:r>
              <a:rPr lang="en-US" sz="1600" b="1" dirty="0">
                <a:solidFill>
                  <a:schemeClr val="accent1">
                    <a:lumMod val="40000"/>
                    <a:lumOff val="60000"/>
                  </a:schemeClr>
                </a:solidFill>
                <a:latin typeface="+mn-lt"/>
              </a:rPr>
              <a:t>No more freezing or burning up at a cubicle! </a:t>
            </a:r>
            <a:r>
              <a:rPr lang="en-US" sz="1600" dirty="0">
                <a:solidFill>
                  <a:schemeClr val="accent1">
                    <a:lumMod val="40000"/>
                    <a:lumOff val="60000"/>
                  </a:schemeClr>
                </a:solidFill>
                <a:latin typeface="+mn-lt"/>
              </a:rPr>
              <a:t>Set the thermostat to whatever temperature you like</a:t>
            </a:r>
          </a:p>
          <a:p>
            <a:pPr marL="285750" indent="-285750" fontAlgn="base">
              <a:spcBef>
                <a:spcPts val="600"/>
              </a:spcBef>
              <a:spcAft>
                <a:spcPts val="600"/>
              </a:spcAft>
              <a:buFont typeface="Arial"/>
              <a:buBlip>
                <a:blip r:embed="rId4"/>
              </a:buBlip>
            </a:pPr>
            <a:r>
              <a:rPr lang="en-US" sz="1600" b="1" dirty="0">
                <a:solidFill>
                  <a:schemeClr val="bg1"/>
                </a:solidFill>
                <a:latin typeface="+mn-lt"/>
              </a:rPr>
              <a:t>Clear your head with a midday run, yoga, or game of fetch</a:t>
            </a:r>
          </a:p>
        </p:txBody>
      </p:sp>
      <p:sp>
        <p:nvSpPr>
          <p:cNvPr id="17" name="Google Shape;223;p4">
            <a:extLst>
              <a:ext uri="{FF2B5EF4-FFF2-40B4-BE49-F238E27FC236}">
                <a16:creationId xmlns:a16="http://schemas.microsoft.com/office/drawing/2014/main" id="{6C8F4724-62BD-B84B-B8A8-51BCE10693E9}"/>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Tree>
    <p:extLst>
      <p:ext uri="{BB962C8B-B14F-4D97-AF65-F5344CB8AC3E}">
        <p14:creationId xmlns:p14="http://schemas.microsoft.com/office/powerpoint/2010/main" val="226071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7D9E682-6B6B-4894-B3C8-136569FA79E2}"/>
              </a:ext>
            </a:extLst>
          </p:cNvPr>
          <p:cNvSpPr/>
          <p:nvPr/>
        </p:nvSpPr>
        <p:spPr>
          <a:xfrm>
            <a:off x="7267564" y="3892777"/>
            <a:ext cx="4919982" cy="625475"/>
          </a:xfrm>
          <a:prstGeom prst="roundRect">
            <a:avLst>
              <a:gd name="adj" fmla="val 8545"/>
            </a:avLst>
          </a:prstGeom>
          <a:solidFill>
            <a:schemeClr val="accent3"/>
          </a:solidFill>
        </p:spPr>
        <p:txBody>
          <a:bodyPr wrap="square" lIns="0" tIns="0" rIns="0" bIns="0" rtlCol="0" anchor="ctr">
            <a:noAutofit/>
          </a:bodyPr>
          <a:lstStyle/>
          <a:p>
            <a:pPr algn="l"/>
            <a:endParaRPr lang="en-US" dirty="0">
              <a:latin typeface="+mn-lt"/>
            </a:endParaRPr>
          </a:p>
        </p:txBody>
      </p:sp>
      <p:sp>
        <p:nvSpPr>
          <p:cNvPr id="1480" name="Google Shape;1480;g5c0a60a49f_0_13"/>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a:t>Embrace the Pros</a:t>
            </a:r>
            <a:endParaRPr/>
          </a:p>
        </p:txBody>
      </p:sp>
      <p:pic>
        <p:nvPicPr>
          <p:cNvPr id="7" name="Picture 6">
            <a:extLst>
              <a:ext uri="{FF2B5EF4-FFF2-40B4-BE49-F238E27FC236}">
                <a16:creationId xmlns:a16="http://schemas.microsoft.com/office/drawing/2014/main" id="{34A80222-BB15-4E45-AB38-94A8F264351C}"/>
              </a:ext>
            </a:extLst>
          </p:cNvPr>
          <p:cNvPicPr>
            <a:picLocks noChangeAspect="1"/>
          </p:cNvPicPr>
          <p:nvPr/>
        </p:nvPicPr>
        <p:blipFill rotWithShape="1">
          <a:blip r:embed="rId3">
            <a:extLst>
              <a:ext uri="{28A0092B-C50C-407E-A947-70E740481C1C}">
                <a14:useLocalDpi xmlns:a14="http://schemas.microsoft.com/office/drawing/2010/main" val="0"/>
              </a:ext>
            </a:extLst>
          </a:blip>
          <a:srcRect l="4972" r="19219"/>
          <a:stretch/>
        </p:blipFill>
        <p:spPr>
          <a:xfrm>
            <a:off x="3984" y="1"/>
            <a:ext cx="7018607" cy="6858000"/>
          </a:xfrm>
          <a:prstGeom prst="rect">
            <a:avLst/>
          </a:prstGeom>
        </p:spPr>
      </p:pic>
      <p:cxnSp>
        <p:nvCxnSpPr>
          <p:cNvPr id="11" name="Straight Connector 10">
            <a:extLst>
              <a:ext uri="{FF2B5EF4-FFF2-40B4-BE49-F238E27FC236}">
                <a16:creationId xmlns:a16="http://schemas.microsoft.com/office/drawing/2014/main" id="{E4F4540D-C059-D844-827C-F4B700AF7B6C}"/>
              </a:ext>
            </a:extLst>
          </p:cNvPr>
          <p:cNvCxnSpPr/>
          <p:nvPr/>
        </p:nvCxnSpPr>
        <p:spPr>
          <a:xfrm>
            <a:off x="7022591" y="0"/>
            <a:ext cx="0" cy="6651409"/>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FDC066C-1E34-4646-A547-877A8CA86C21}"/>
              </a:ext>
            </a:extLst>
          </p:cNvPr>
          <p:cNvSpPr/>
          <p:nvPr/>
        </p:nvSpPr>
        <p:spPr>
          <a:xfrm>
            <a:off x="0" y="6644296"/>
            <a:ext cx="12192000" cy="213704"/>
          </a:xfrm>
          <a:prstGeom prst="rect">
            <a:avLst/>
          </a:prstGeom>
          <a:solidFill>
            <a:srgbClr val="B3B3B3"/>
          </a:solidFill>
        </p:spPr>
        <p:txBody>
          <a:bodyPr wrap="square" lIns="0" tIns="0" rIns="0" bIns="0" rtlCol="0" anchor="ctr">
            <a:noAutofit/>
          </a:bodyPr>
          <a:lstStyle/>
          <a:p>
            <a:pPr algn="l"/>
            <a:endParaRPr lang="en-US" dirty="0">
              <a:latin typeface="+mn-lt"/>
            </a:endParaRPr>
          </a:p>
        </p:txBody>
      </p:sp>
      <p:sp>
        <p:nvSpPr>
          <p:cNvPr id="10" name="Google Shape;29;p1">
            <a:extLst>
              <a:ext uri="{FF2B5EF4-FFF2-40B4-BE49-F238E27FC236}">
                <a16:creationId xmlns:a16="http://schemas.microsoft.com/office/drawing/2014/main" id="{9695CCEF-7ADE-084D-AEEC-3445A1AC7991}"/>
              </a:ext>
            </a:extLst>
          </p:cNvPr>
          <p:cNvSpPr txBox="1"/>
          <p:nvPr/>
        </p:nvSpPr>
        <p:spPr>
          <a:xfrm>
            <a:off x="4856879" y="6693149"/>
            <a:ext cx="2478244" cy="123111"/>
          </a:xfrm>
          <a:prstGeom prst="rect">
            <a:avLst/>
          </a:prstGeom>
          <a:noFill/>
          <a:ln>
            <a:noFill/>
          </a:ln>
        </p:spPr>
        <p:txBody>
          <a:bodyPr spcFirstLastPara="1" wrap="none" lIns="0" tIns="0" rIns="0" bIns="0" anchor="b" anchorCtr="0">
            <a:spAutoFit/>
          </a:bodyPr>
          <a:lstStyle/>
          <a:p>
            <a:pPr marL="0" marR="0" lvl="0" indent="0" algn="ctr" rtl="0">
              <a:lnSpc>
                <a:spcPct val="100000"/>
              </a:lnSpc>
              <a:spcBef>
                <a:spcPts val="0"/>
              </a:spcBef>
              <a:spcAft>
                <a:spcPts val="0"/>
              </a:spcAft>
              <a:buClr>
                <a:srgbClr val="B67977"/>
              </a:buClr>
              <a:buSzPts val="800"/>
              <a:buFont typeface="Arial"/>
              <a:buNone/>
            </a:pPr>
            <a:r>
              <a:rPr lang="pt-BR" sz="800" i="0" u="none" strike="noStrike" cap="none" dirty="0">
                <a:solidFill>
                  <a:schemeClr val="bg1">
                    <a:alpha val="50000"/>
                  </a:schemeClr>
                </a:solidFill>
                <a:latin typeface="Montserrat"/>
                <a:ea typeface="Montserrat"/>
                <a:cs typeface="Montserrat"/>
                <a:sym typeface="Montserrat"/>
              </a:rPr>
              <a:t>© 2020 Xapo. CONFIDENTIAL. All rights reserved</a:t>
            </a:r>
            <a:endParaRPr dirty="0">
              <a:solidFill>
                <a:schemeClr val="bg1">
                  <a:alpha val="50000"/>
                </a:schemeClr>
              </a:solidFill>
              <a:latin typeface="Montserrat"/>
              <a:ea typeface="Montserrat"/>
              <a:cs typeface="Montserrat"/>
              <a:sym typeface="Montserrat"/>
            </a:endParaRPr>
          </a:p>
        </p:txBody>
      </p:sp>
      <p:sp>
        <p:nvSpPr>
          <p:cNvPr id="12" name="Google Shape;1481;g5c0a60a49f_0_13">
            <a:extLst>
              <a:ext uri="{FF2B5EF4-FFF2-40B4-BE49-F238E27FC236}">
                <a16:creationId xmlns:a16="http://schemas.microsoft.com/office/drawing/2014/main" id="{4E14FF47-86A4-5745-B6D7-2678AE005CE8}"/>
              </a:ext>
            </a:extLst>
          </p:cNvPr>
          <p:cNvSpPr txBox="1">
            <a:spLocks/>
          </p:cNvSpPr>
          <p:nvPr/>
        </p:nvSpPr>
        <p:spPr>
          <a:xfrm>
            <a:off x="7475219" y="1152525"/>
            <a:ext cx="4398962" cy="3323987"/>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fontAlgn="base">
              <a:spcBef>
                <a:spcPts val="600"/>
              </a:spcBef>
              <a:spcAft>
                <a:spcPts val="600"/>
              </a:spcAft>
              <a:buFont typeface="Arial"/>
              <a:buBlip>
                <a:blip r:embed="rId4"/>
              </a:buBlip>
            </a:pPr>
            <a:r>
              <a:rPr lang="en-US" sz="1600" dirty="0">
                <a:solidFill>
                  <a:schemeClr val="accent1">
                    <a:lumMod val="40000"/>
                    <a:lumOff val="60000"/>
                  </a:schemeClr>
                </a:solidFill>
                <a:latin typeface="+mn-lt"/>
              </a:rPr>
              <a:t>Go green! Working from home means </a:t>
            </a:r>
            <a:r>
              <a:rPr lang="en-US" sz="1600" b="1" dirty="0">
                <a:solidFill>
                  <a:schemeClr val="accent1">
                    <a:lumMod val="40000"/>
                    <a:lumOff val="60000"/>
                  </a:schemeClr>
                </a:solidFill>
                <a:latin typeface="+mn-lt"/>
              </a:rPr>
              <a:t>no commute</a:t>
            </a:r>
          </a:p>
          <a:p>
            <a:pPr marL="285750" indent="-285750" fontAlgn="base">
              <a:spcBef>
                <a:spcPts val="600"/>
              </a:spcBef>
              <a:spcAft>
                <a:spcPts val="600"/>
              </a:spcAft>
              <a:buFont typeface="Arial"/>
              <a:buBlip>
                <a:blip r:embed="rId4"/>
              </a:buBlip>
            </a:pPr>
            <a:r>
              <a:rPr lang="en-US" sz="1600" b="1" dirty="0">
                <a:solidFill>
                  <a:schemeClr val="accent1">
                    <a:lumMod val="40000"/>
                    <a:lumOff val="60000"/>
                  </a:schemeClr>
                </a:solidFill>
                <a:latin typeface="+mn-lt"/>
              </a:rPr>
              <a:t>Have kids? Be there for drop off, pick up, and the unexpected </a:t>
            </a:r>
          </a:p>
          <a:p>
            <a:pPr marL="285750" indent="-285750" fontAlgn="base">
              <a:spcBef>
                <a:spcPts val="600"/>
              </a:spcBef>
              <a:spcAft>
                <a:spcPts val="600"/>
              </a:spcAft>
              <a:buFont typeface="Arial"/>
              <a:buBlip>
                <a:blip r:embed="rId4"/>
              </a:buBlip>
            </a:pPr>
            <a:r>
              <a:rPr lang="en-US" sz="1600" b="1" dirty="0">
                <a:solidFill>
                  <a:schemeClr val="accent1">
                    <a:lumMod val="40000"/>
                    <a:lumOff val="60000"/>
                  </a:schemeClr>
                </a:solidFill>
                <a:latin typeface="+mn-lt"/>
              </a:rPr>
              <a:t>No more freezing or burning up at a cubicle! </a:t>
            </a:r>
            <a:r>
              <a:rPr lang="en-US" sz="1600" dirty="0">
                <a:solidFill>
                  <a:schemeClr val="accent1">
                    <a:lumMod val="40000"/>
                    <a:lumOff val="60000"/>
                  </a:schemeClr>
                </a:solidFill>
                <a:latin typeface="+mn-lt"/>
              </a:rPr>
              <a:t>Set the thermostat to whatever temperature you like</a:t>
            </a:r>
          </a:p>
          <a:p>
            <a:pPr marL="285750" indent="-285750" fontAlgn="base">
              <a:spcBef>
                <a:spcPts val="600"/>
              </a:spcBef>
              <a:spcAft>
                <a:spcPts val="600"/>
              </a:spcAft>
              <a:buFont typeface="Arial"/>
              <a:buBlip>
                <a:blip r:embed="rId4"/>
              </a:buBlip>
            </a:pPr>
            <a:r>
              <a:rPr lang="en-US" sz="1600" b="1" dirty="0">
                <a:solidFill>
                  <a:schemeClr val="accent1">
                    <a:lumMod val="40000"/>
                    <a:lumOff val="60000"/>
                  </a:schemeClr>
                </a:solidFill>
                <a:latin typeface="+mn-lt"/>
              </a:rPr>
              <a:t>Clear your head with a midday run, yoga, or game of fetch</a:t>
            </a:r>
          </a:p>
          <a:p>
            <a:pPr marL="285750" indent="-285750" fontAlgn="base">
              <a:spcBef>
                <a:spcPts val="600"/>
              </a:spcBef>
              <a:spcAft>
                <a:spcPts val="600"/>
              </a:spcAft>
              <a:buBlip>
                <a:blip r:embed="rId4"/>
              </a:buBlip>
            </a:pPr>
            <a:r>
              <a:rPr lang="en-US" sz="1600" b="1" dirty="0">
                <a:solidFill>
                  <a:schemeClr val="bg1"/>
                </a:solidFill>
                <a:latin typeface="+mn-lt"/>
              </a:rPr>
              <a:t>Desk karaoke! Blast your favorite playlist and sing along at full volume</a:t>
            </a:r>
          </a:p>
        </p:txBody>
      </p:sp>
      <p:sp>
        <p:nvSpPr>
          <p:cNvPr id="13" name="Google Shape;223;p4">
            <a:extLst>
              <a:ext uri="{FF2B5EF4-FFF2-40B4-BE49-F238E27FC236}">
                <a16:creationId xmlns:a16="http://schemas.microsoft.com/office/drawing/2014/main" id="{96063757-61FF-1543-A557-BFB39DA240CE}"/>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Tree>
    <p:extLst>
      <p:ext uri="{BB962C8B-B14F-4D97-AF65-F5344CB8AC3E}">
        <p14:creationId xmlns:p14="http://schemas.microsoft.com/office/powerpoint/2010/main" val="1500993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7D9E682-6B6B-4894-B3C8-136569FA79E2}"/>
              </a:ext>
            </a:extLst>
          </p:cNvPr>
          <p:cNvSpPr/>
          <p:nvPr/>
        </p:nvSpPr>
        <p:spPr>
          <a:xfrm>
            <a:off x="7272018" y="4533188"/>
            <a:ext cx="4919982" cy="1616280"/>
          </a:xfrm>
          <a:prstGeom prst="roundRect">
            <a:avLst>
              <a:gd name="adj" fmla="val 5512"/>
            </a:avLst>
          </a:prstGeom>
          <a:solidFill>
            <a:schemeClr val="accent3"/>
          </a:solidFill>
        </p:spPr>
        <p:txBody>
          <a:bodyPr wrap="square" lIns="0" tIns="0" rIns="0" bIns="0" rtlCol="0" anchor="ctr">
            <a:noAutofit/>
          </a:bodyPr>
          <a:lstStyle/>
          <a:p>
            <a:pPr algn="l"/>
            <a:endParaRPr lang="en-US" dirty="0">
              <a:latin typeface="+mn-lt"/>
            </a:endParaRPr>
          </a:p>
        </p:txBody>
      </p:sp>
      <p:grpSp>
        <p:nvGrpSpPr>
          <p:cNvPr id="11" name="Google Shape;129;p7">
            <a:extLst>
              <a:ext uri="{FF2B5EF4-FFF2-40B4-BE49-F238E27FC236}">
                <a16:creationId xmlns:a16="http://schemas.microsoft.com/office/drawing/2014/main" id="{8B360610-0F42-D546-88A3-A20545AD49AD}"/>
              </a:ext>
            </a:extLst>
          </p:cNvPr>
          <p:cNvGrpSpPr/>
          <p:nvPr/>
        </p:nvGrpSpPr>
        <p:grpSpPr>
          <a:xfrm>
            <a:off x="11029940" y="213414"/>
            <a:ext cx="729185" cy="715086"/>
            <a:chOff x="434355" y="6216889"/>
            <a:chExt cx="435834" cy="427407"/>
          </a:xfrm>
        </p:grpSpPr>
        <p:sp>
          <p:nvSpPr>
            <p:cNvPr id="12" name="Google Shape;130;p7">
              <a:extLst>
                <a:ext uri="{FF2B5EF4-FFF2-40B4-BE49-F238E27FC236}">
                  <a16:creationId xmlns:a16="http://schemas.microsoft.com/office/drawing/2014/main" id="{9E665799-5C2A-FB4D-A09C-6EE61D92F332}"/>
                </a:ext>
              </a:extLst>
            </p:cNvPr>
            <p:cNvSpPr/>
            <p:nvPr/>
          </p:nvSpPr>
          <p:spPr>
            <a:xfrm>
              <a:off x="434355" y="6216889"/>
              <a:ext cx="435834" cy="305088"/>
            </a:xfrm>
            <a:custGeom>
              <a:avLst/>
              <a:gdLst/>
              <a:ahLst/>
              <a:cxnLst/>
              <a:rect l="l" t="t" r="r" b="b"/>
              <a:pathLst>
                <a:path w="21190" h="21600" extrusionOk="0">
                  <a:moveTo>
                    <a:pt x="0" y="0"/>
                  </a:moveTo>
                  <a:close/>
                  <a:moveTo>
                    <a:pt x="19960" y="1792"/>
                  </a:moveTo>
                  <a:cubicBezTo>
                    <a:pt x="19139" y="597"/>
                    <a:pt x="18064" y="0"/>
                    <a:pt x="16990" y="0"/>
                  </a:cubicBezTo>
                  <a:cubicBezTo>
                    <a:pt x="15915" y="0"/>
                    <a:pt x="14840" y="597"/>
                    <a:pt x="14020" y="1792"/>
                  </a:cubicBezTo>
                  <a:lnTo>
                    <a:pt x="10800" y="6480"/>
                  </a:lnTo>
                  <a:lnTo>
                    <a:pt x="7580" y="1792"/>
                  </a:lnTo>
                  <a:cubicBezTo>
                    <a:pt x="6760" y="597"/>
                    <a:pt x="5685" y="0"/>
                    <a:pt x="4610" y="0"/>
                  </a:cubicBezTo>
                  <a:cubicBezTo>
                    <a:pt x="3536" y="0"/>
                    <a:pt x="2461" y="597"/>
                    <a:pt x="1640" y="1792"/>
                  </a:cubicBezTo>
                  <a:cubicBezTo>
                    <a:pt x="0" y="4181"/>
                    <a:pt x="0" y="8053"/>
                    <a:pt x="1640" y="10442"/>
                  </a:cubicBezTo>
                  <a:lnTo>
                    <a:pt x="4860" y="15130"/>
                  </a:lnTo>
                  <a:lnTo>
                    <a:pt x="6357" y="12950"/>
                  </a:lnTo>
                  <a:lnTo>
                    <a:pt x="3138" y="8261"/>
                  </a:lnTo>
                  <a:cubicBezTo>
                    <a:pt x="2744" y="7689"/>
                    <a:pt x="2527" y="6927"/>
                    <a:pt x="2527" y="6117"/>
                  </a:cubicBezTo>
                  <a:cubicBezTo>
                    <a:pt x="2527" y="5307"/>
                    <a:pt x="2744" y="4545"/>
                    <a:pt x="3138" y="3972"/>
                  </a:cubicBezTo>
                  <a:cubicBezTo>
                    <a:pt x="3531" y="3399"/>
                    <a:pt x="4054" y="3084"/>
                    <a:pt x="4610" y="3084"/>
                  </a:cubicBezTo>
                  <a:cubicBezTo>
                    <a:pt x="5167" y="3084"/>
                    <a:pt x="5690" y="3399"/>
                    <a:pt x="6083" y="3972"/>
                  </a:cubicBezTo>
                  <a:lnTo>
                    <a:pt x="10800" y="10841"/>
                  </a:lnTo>
                  <a:lnTo>
                    <a:pt x="15517" y="3972"/>
                  </a:lnTo>
                  <a:cubicBezTo>
                    <a:pt x="15910" y="3399"/>
                    <a:pt x="16433" y="3084"/>
                    <a:pt x="16990" y="3084"/>
                  </a:cubicBezTo>
                  <a:cubicBezTo>
                    <a:pt x="17546" y="3084"/>
                    <a:pt x="18069" y="3399"/>
                    <a:pt x="18462" y="3972"/>
                  </a:cubicBezTo>
                  <a:cubicBezTo>
                    <a:pt x="18856" y="4545"/>
                    <a:pt x="19073" y="5307"/>
                    <a:pt x="19073" y="6117"/>
                  </a:cubicBezTo>
                  <a:cubicBezTo>
                    <a:pt x="19073" y="6927"/>
                    <a:pt x="18856" y="7689"/>
                    <a:pt x="18462" y="8261"/>
                  </a:cubicBezTo>
                  <a:lnTo>
                    <a:pt x="10800" y="19419"/>
                  </a:lnTo>
                  <a:lnTo>
                    <a:pt x="12297" y="21600"/>
                  </a:lnTo>
                  <a:lnTo>
                    <a:pt x="19960" y="10442"/>
                  </a:lnTo>
                  <a:cubicBezTo>
                    <a:pt x="21600" y="8053"/>
                    <a:pt x="21600" y="4181"/>
                    <a:pt x="19960" y="1792"/>
                  </a:cubicBez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3" name="Google Shape;131;p7">
              <a:extLst>
                <a:ext uri="{FF2B5EF4-FFF2-40B4-BE49-F238E27FC236}">
                  <a16:creationId xmlns:a16="http://schemas.microsoft.com/office/drawing/2014/main" id="{737E7233-581F-9542-BBEB-151F395B8877}"/>
                </a:ext>
              </a:extLst>
            </p:cNvPr>
            <p:cNvSpPr/>
            <p:nvPr/>
          </p:nvSpPr>
          <p:spPr>
            <a:xfrm>
              <a:off x="565109" y="6430593"/>
              <a:ext cx="91380" cy="91380"/>
            </a:xfrm>
            <a:custGeom>
              <a:avLst/>
              <a:gdLst/>
              <a:ahLst/>
              <a:cxnLst/>
              <a:rect l="l" t="t" r="r" b="b"/>
              <a:pathLst>
                <a:path w="21600" h="21600" extrusionOk="0">
                  <a:moveTo>
                    <a:pt x="0" y="0"/>
                  </a:moveTo>
                  <a:close/>
                  <a:moveTo>
                    <a:pt x="21600" y="14321"/>
                  </a:moveTo>
                  <a:lnTo>
                    <a:pt x="7279" y="0"/>
                  </a:lnTo>
                  <a:lnTo>
                    <a:pt x="0" y="7279"/>
                  </a:lnTo>
                  <a:lnTo>
                    <a:pt x="14321" y="21600"/>
                  </a:lnTo>
                  <a:close/>
                </a:path>
              </a:pathLst>
            </a:custGeom>
            <a:solidFill>
              <a:srgbClr val="EB582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4" name="Google Shape;132;p7">
              <a:extLst>
                <a:ext uri="{FF2B5EF4-FFF2-40B4-BE49-F238E27FC236}">
                  <a16:creationId xmlns:a16="http://schemas.microsoft.com/office/drawing/2014/main" id="{1F257A10-5CC2-AA4F-932F-BD87E712B11F}"/>
                </a:ext>
              </a:extLst>
            </p:cNvPr>
            <p:cNvSpPr/>
            <p:nvPr/>
          </p:nvSpPr>
          <p:spPr>
            <a:xfrm>
              <a:off x="434355" y="6339208"/>
              <a:ext cx="435834" cy="305088"/>
            </a:xfrm>
            <a:custGeom>
              <a:avLst/>
              <a:gdLst/>
              <a:ahLst/>
              <a:cxnLst/>
              <a:rect l="l" t="t" r="r" b="b"/>
              <a:pathLst>
                <a:path w="21190" h="21600" extrusionOk="0">
                  <a:moveTo>
                    <a:pt x="0" y="0"/>
                  </a:moveTo>
                  <a:close/>
                  <a:moveTo>
                    <a:pt x="1640" y="19808"/>
                  </a:moveTo>
                  <a:cubicBezTo>
                    <a:pt x="2461" y="21003"/>
                    <a:pt x="3536" y="21600"/>
                    <a:pt x="4610" y="21600"/>
                  </a:cubicBezTo>
                  <a:cubicBezTo>
                    <a:pt x="5685" y="21600"/>
                    <a:pt x="6760" y="21003"/>
                    <a:pt x="7580" y="19808"/>
                  </a:cubicBezTo>
                  <a:lnTo>
                    <a:pt x="10800" y="15120"/>
                  </a:lnTo>
                  <a:lnTo>
                    <a:pt x="14020" y="19808"/>
                  </a:lnTo>
                  <a:cubicBezTo>
                    <a:pt x="14840" y="21003"/>
                    <a:pt x="15915" y="21600"/>
                    <a:pt x="16990" y="21600"/>
                  </a:cubicBezTo>
                  <a:cubicBezTo>
                    <a:pt x="18064" y="21600"/>
                    <a:pt x="19139" y="21003"/>
                    <a:pt x="19960" y="19808"/>
                  </a:cubicBezTo>
                  <a:cubicBezTo>
                    <a:pt x="21600" y="17419"/>
                    <a:pt x="21600" y="13547"/>
                    <a:pt x="19960" y="11158"/>
                  </a:cubicBezTo>
                  <a:lnTo>
                    <a:pt x="16740" y="6470"/>
                  </a:lnTo>
                  <a:lnTo>
                    <a:pt x="15243" y="8650"/>
                  </a:lnTo>
                  <a:lnTo>
                    <a:pt x="18462" y="13339"/>
                  </a:lnTo>
                  <a:cubicBezTo>
                    <a:pt x="18856" y="13911"/>
                    <a:pt x="19073" y="14673"/>
                    <a:pt x="19073" y="15483"/>
                  </a:cubicBezTo>
                  <a:cubicBezTo>
                    <a:pt x="19073" y="16293"/>
                    <a:pt x="18856" y="17055"/>
                    <a:pt x="18462" y="17628"/>
                  </a:cubicBezTo>
                  <a:cubicBezTo>
                    <a:pt x="18069" y="18201"/>
                    <a:pt x="17546" y="18516"/>
                    <a:pt x="16990" y="18516"/>
                  </a:cubicBezTo>
                  <a:cubicBezTo>
                    <a:pt x="16433" y="18516"/>
                    <a:pt x="15910" y="18201"/>
                    <a:pt x="15517" y="17628"/>
                  </a:cubicBezTo>
                  <a:lnTo>
                    <a:pt x="10800" y="10759"/>
                  </a:lnTo>
                  <a:lnTo>
                    <a:pt x="6083" y="17628"/>
                  </a:lnTo>
                  <a:cubicBezTo>
                    <a:pt x="5690" y="18201"/>
                    <a:pt x="5167" y="18516"/>
                    <a:pt x="4610" y="18516"/>
                  </a:cubicBezTo>
                  <a:cubicBezTo>
                    <a:pt x="4054" y="18516"/>
                    <a:pt x="3531" y="18201"/>
                    <a:pt x="3138" y="17628"/>
                  </a:cubicBezTo>
                  <a:cubicBezTo>
                    <a:pt x="2744" y="17055"/>
                    <a:pt x="2527" y="16293"/>
                    <a:pt x="2527" y="15483"/>
                  </a:cubicBezTo>
                  <a:cubicBezTo>
                    <a:pt x="2527" y="14673"/>
                    <a:pt x="2744" y="13911"/>
                    <a:pt x="3138" y="13339"/>
                  </a:cubicBezTo>
                  <a:lnTo>
                    <a:pt x="10800" y="2181"/>
                  </a:lnTo>
                  <a:lnTo>
                    <a:pt x="9303" y="0"/>
                  </a:lnTo>
                  <a:lnTo>
                    <a:pt x="1640" y="11158"/>
                  </a:lnTo>
                  <a:cubicBezTo>
                    <a:pt x="0" y="13547"/>
                    <a:pt x="0" y="17419"/>
                    <a:pt x="1640" y="19808"/>
                  </a:cubicBez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5" name="Google Shape;133;p7">
              <a:extLst>
                <a:ext uri="{FF2B5EF4-FFF2-40B4-BE49-F238E27FC236}">
                  <a16:creationId xmlns:a16="http://schemas.microsoft.com/office/drawing/2014/main" id="{38744B48-4E60-6E4E-8DF3-5266A31447A4}"/>
                </a:ext>
              </a:extLst>
            </p:cNvPr>
            <p:cNvSpPr/>
            <p:nvPr/>
          </p:nvSpPr>
          <p:spPr>
            <a:xfrm>
              <a:off x="656489" y="6339213"/>
              <a:ext cx="91380" cy="91380"/>
            </a:xfrm>
            <a:custGeom>
              <a:avLst/>
              <a:gdLst/>
              <a:ahLst/>
              <a:cxnLst/>
              <a:rect l="l" t="t" r="r" b="b"/>
              <a:pathLst>
                <a:path w="21600" h="21600" extrusionOk="0">
                  <a:moveTo>
                    <a:pt x="0" y="0"/>
                  </a:moveTo>
                  <a:close/>
                  <a:moveTo>
                    <a:pt x="0" y="7279"/>
                  </a:moveTo>
                  <a:lnTo>
                    <a:pt x="14321" y="21600"/>
                  </a:lnTo>
                  <a:lnTo>
                    <a:pt x="21600" y="14321"/>
                  </a:lnTo>
                  <a:lnTo>
                    <a:pt x="7279" y="0"/>
                  </a:lnTo>
                  <a:close/>
                </a:path>
              </a:pathLst>
            </a:custGeom>
            <a:solidFill>
              <a:srgbClr val="F7932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cxnSp>
        <p:nvCxnSpPr>
          <p:cNvPr id="16" name="Straight Connector 15">
            <a:extLst>
              <a:ext uri="{FF2B5EF4-FFF2-40B4-BE49-F238E27FC236}">
                <a16:creationId xmlns:a16="http://schemas.microsoft.com/office/drawing/2014/main" id="{EA7D5447-F732-DD4C-86F1-5B66076CD8FA}"/>
              </a:ext>
            </a:extLst>
          </p:cNvPr>
          <p:cNvCxnSpPr/>
          <p:nvPr/>
        </p:nvCxnSpPr>
        <p:spPr>
          <a:xfrm>
            <a:off x="7022591" y="0"/>
            <a:ext cx="0" cy="6651409"/>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C571CFC-124A-F742-B5DB-7FC4A49592C4}"/>
              </a:ext>
            </a:extLst>
          </p:cNvPr>
          <p:cNvPicPr>
            <a:picLocks noChangeAspect="1"/>
          </p:cNvPicPr>
          <p:nvPr/>
        </p:nvPicPr>
        <p:blipFill rotWithShape="1">
          <a:blip r:embed="rId3"/>
          <a:srcRect l="12585" r="14553"/>
          <a:stretch/>
        </p:blipFill>
        <p:spPr>
          <a:xfrm>
            <a:off x="0" y="0"/>
            <a:ext cx="7022175" cy="6858000"/>
          </a:xfrm>
          <a:prstGeom prst="rect">
            <a:avLst/>
          </a:prstGeom>
        </p:spPr>
      </p:pic>
      <p:sp>
        <p:nvSpPr>
          <p:cNvPr id="22" name="Rectangle 21">
            <a:extLst>
              <a:ext uri="{FF2B5EF4-FFF2-40B4-BE49-F238E27FC236}">
                <a16:creationId xmlns:a16="http://schemas.microsoft.com/office/drawing/2014/main" id="{C7981828-5C10-3B45-BBA8-B03605F398D6}"/>
              </a:ext>
            </a:extLst>
          </p:cNvPr>
          <p:cNvSpPr/>
          <p:nvPr/>
        </p:nvSpPr>
        <p:spPr>
          <a:xfrm>
            <a:off x="0" y="6644296"/>
            <a:ext cx="12192000" cy="213704"/>
          </a:xfrm>
          <a:prstGeom prst="rect">
            <a:avLst/>
          </a:prstGeom>
          <a:solidFill>
            <a:srgbClr val="B3B3B3"/>
          </a:solidFill>
        </p:spPr>
        <p:txBody>
          <a:bodyPr wrap="square" lIns="0" tIns="0" rIns="0" bIns="0" rtlCol="0" anchor="ctr">
            <a:noAutofit/>
          </a:bodyPr>
          <a:lstStyle/>
          <a:p>
            <a:pPr algn="l"/>
            <a:endParaRPr lang="en-US" dirty="0">
              <a:latin typeface="+mn-lt"/>
            </a:endParaRPr>
          </a:p>
        </p:txBody>
      </p:sp>
      <p:sp>
        <p:nvSpPr>
          <p:cNvPr id="10" name="Google Shape;29;p1">
            <a:extLst>
              <a:ext uri="{FF2B5EF4-FFF2-40B4-BE49-F238E27FC236}">
                <a16:creationId xmlns:a16="http://schemas.microsoft.com/office/drawing/2014/main" id="{E35C8AAF-F8FC-F548-96DA-A5EA6BFFA56B}"/>
              </a:ext>
            </a:extLst>
          </p:cNvPr>
          <p:cNvSpPr txBox="1"/>
          <p:nvPr/>
        </p:nvSpPr>
        <p:spPr>
          <a:xfrm>
            <a:off x="4856879" y="6693149"/>
            <a:ext cx="2478244" cy="123111"/>
          </a:xfrm>
          <a:prstGeom prst="rect">
            <a:avLst/>
          </a:prstGeom>
          <a:noFill/>
          <a:ln>
            <a:noFill/>
          </a:ln>
        </p:spPr>
        <p:txBody>
          <a:bodyPr spcFirstLastPara="1" wrap="none" lIns="0" tIns="0" rIns="0" bIns="0" anchor="b" anchorCtr="0">
            <a:spAutoFit/>
          </a:bodyPr>
          <a:lstStyle/>
          <a:p>
            <a:pPr marL="0" marR="0" lvl="0" indent="0" algn="ctr" rtl="0">
              <a:lnSpc>
                <a:spcPct val="100000"/>
              </a:lnSpc>
              <a:spcBef>
                <a:spcPts val="0"/>
              </a:spcBef>
              <a:spcAft>
                <a:spcPts val="0"/>
              </a:spcAft>
              <a:buClr>
                <a:srgbClr val="B67977"/>
              </a:buClr>
              <a:buSzPts val="800"/>
              <a:buFont typeface="Arial"/>
              <a:buNone/>
            </a:pPr>
            <a:r>
              <a:rPr lang="pt-BR" sz="800" i="0" u="none" strike="noStrike" cap="none" dirty="0">
                <a:solidFill>
                  <a:schemeClr val="bg1">
                    <a:alpha val="50000"/>
                  </a:schemeClr>
                </a:solidFill>
                <a:latin typeface="Montserrat"/>
                <a:ea typeface="Montserrat"/>
                <a:cs typeface="Montserrat"/>
                <a:sym typeface="Montserrat"/>
              </a:rPr>
              <a:t>© 2020 Xapo. CONFIDENTIAL. All rights reserved</a:t>
            </a:r>
            <a:endParaRPr dirty="0">
              <a:solidFill>
                <a:schemeClr val="bg1">
                  <a:alpha val="50000"/>
                </a:schemeClr>
              </a:solidFill>
              <a:latin typeface="Montserrat"/>
              <a:ea typeface="Montserrat"/>
              <a:cs typeface="Montserrat"/>
              <a:sym typeface="Montserrat"/>
            </a:endParaRPr>
          </a:p>
        </p:txBody>
      </p:sp>
      <p:sp>
        <p:nvSpPr>
          <p:cNvPr id="24" name="Google Shape;1481;g5c0a60a49f_0_13">
            <a:extLst>
              <a:ext uri="{FF2B5EF4-FFF2-40B4-BE49-F238E27FC236}">
                <a16:creationId xmlns:a16="http://schemas.microsoft.com/office/drawing/2014/main" id="{2295E716-D3AA-AB41-AF84-F282F41BB62D}"/>
              </a:ext>
            </a:extLst>
          </p:cNvPr>
          <p:cNvSpPr txBox="1">
            <a:spLocks/>
          </p:cNvSpPr>
          <p:nvPr/>
        </p:nvSpPr>
        <p:spPr>
          <a:xfrm>
            <a:off x="7475219" y="1152525"/>
            <a:ext cx="4398962" cy="4955203"/>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fontAlgn="base">
              <a:spcBef>
                <a:spcPts val="600"/>
              </a:spcBef>
              <a:spcAft>
                <a:spcPts val="600"/>
              </a:spcAft>
              <a:buFont typeface="Arial"/>
              <a:buBlip>
                <a:blip r:embed="rId4"/>
              </a:buBlip>
            </a:pPr>
            <a:r>
              <a:rPr lang="en-US" sz="1600" dirty="0">
                <a:solidFill>
                  <a:schemeClr val="accent1">
                    <a:lumMod val="40000"/>
                    <a:lumOff val="60000"/>
                  </a:schemeClr>
                </a:solidFill>
                <a:latin typeface="+mn-lt"/>
              </a:rPr>
              <a:t>Go green! Working from home means </a:t>
            </a:r>
            <a:r>
              <a:rPr lang="en-US" sz="1600" b="1" dirty="0">
                <a:solidFill>
                  <a:schemeClr val="accent1">
                    <a:lumMod val="40000"/>
                    <a:lumOff val="60000"/>
                  </a:schemeClr>
                </a:solidFill>
                <a:latin typeface="+mn-lt"/>
              </a:rPr>
              <a:t>no commute</a:t>
            </a:r>
          </a:p>
          <a:p>
            <a:pPr marL="285750" indent="-285750" fontAlgn="base">
              <a:spcBef>
                <a:spcPts val="600"/>
              </a:spcBef>
              <a:spcAft>
                <a:spcPts val="600"/>
              </a:spcAft>
              <a:buFont typeface="Arial"/>
              <a:buBlip>
                <a:blip r:embed="rId4"/>
              </a:buBlip>
            </a:pPr>
            <a:r>
              <a:rPr lang="en-US" sz="1600" b="1" dirty="0">
                <a:solidFill>
                  <a:schemeClr val="accent1">
                    <a:lumMod val="40000"/>
                    <a:lumOff val="60000"/>
                  </a:schemeClr>
                </a:solidFill>
                <a:latin typeface="+mn-lt"/>
              </a:rPr>
              <a:t>Have kids? Be there for drop off, pick up, and the unexpected </a:t>
            </a:r>
          </a:p>
          <a:p>
            <a:pPr marL="285750" indent="-285750" fontAlgn="base">
              <a:spcBef>
                <a:spcPts val="600"/>
              </a:spcBef>
              <a:spcAft>
                <a:spcPts val="600"/>
              </a:spcAft>
              <a:buFont typeface="Arial"/>
              <a:buBlip>
                <a:blip r:embed="rId4"/>
              </a:buBlip>
            </a:pPr>
            <a:r>
              <a:rPr lang="en-US" sz="1600" b="1" dirty="0">
                <a:solidFill>
                  <a:schemeClr val="accent1">
                    <a:lumMod val="40000"/>
                    <a:lumOff val="60000"/>
                  </a:schemeClr>
                </a:solidFill>
                <a:latin typeface="+mn-lt"/>
              </a:rPr>
              <a:t>No more freezing or burning up at a cubicle! </a:t>
            </a:r>
            <a:r>
              <a:rPr lang="en-US" sz="1600" dirty="0">
                <a:solidFill>
                  <a:schemeClr val="accent1">
                    <a:lumMod val="40000"/>
                    <a:lumOff val="60000"/>
                  </a:schemeClr>
                </a:solidFill>
                <a:latin typeface="+mn-lt"/>
              </a:rPr>
              <a:t>Set the thermostat to whatever temperature you like</a:t>
            </a:r>
          </a:p>
          <a:p>
            <a:pPr marL="285750" indent="-285750" fontAlgn="base">
              <a:spcBef>
                <a:spcPts val="600"/>
              </a:spcBef>
              <a:spcAft>
                <a:spcPts val="600"/>
              </a:spcAft>
              <a:buFont typeface="Arial"/>
              <a:buBlip>
                <a:blip r:embed="rId4"/>
              </a:buBlip>
            </a:pPr>
            <a:r>
              <a:rPr lang="en-US" sz="1600" b="1" dirty="0">
                <a:solidFill>
                  <a:schemeClr val="accent1">
                    <a:lumMod val="40000"/>
                    <a:lumOff val="60000"/>
                  </a:schemeClr>
                </a:solidFill>
                <a:latin typeface="+mn-lt"/>
              </a:rPr>
              <a:t>Clear your head with a midday run, yoga, or game of fetch</a:t>
            </a:r>
          </a:p>
          <a:p>
            <a:pPr marL="285750" indent="-285750" fontAlgn="base">
              <a:spcBef>
                <a:spcPts val="600"/>
              </a:spcBef>
              <a:spcAft>
                <a:spcPts val="600"/>
              </a:spcAft>
              <a:buBlip>
                <a:blip r:embed="rId4"/>
              </a:buBlip>
            </a:pPr>
            <a:r>
              <a:rPr lang="en-US" sz="1600" dirty="0">
                <a:solidFill>
                  <a:schemeClr val="accent1">
                    <a:lumMod val="40000"/>
                    <a:lumOff val="60000"/>
                  </a:schemeClr>
                </a:solidFill>
                <a:latin typeface="+mn-lt"/>
              </a:rPr>
              <a:t>Desk karaoke! Blast your favorite playlist and sing along at full volume</a:t>
            </a:r>
          </a:p>
          <a:p>
            <a:pPr marL="285750" indent="-285750" fontAlgn="base">
              <a:spcBef>
                <a:spcPts val="600"/>
              </a:spcBef>
              <a:spcAft>
                <a:spcPts val="600"/>
              </a:spcAft>
              <a:buBlip>
                <a:blip r:embed="rId4"/>
              </a:buBlip>
            </a:pPr>
            <a:r>
              <a:rPr lang="en-US" sz="1600" b="1" dirty="0">
                <a:solidFill>
                  <a:schemeClr val="bg1"/>
                </a:solidFill>
                <a:latin typeface="+mn-lt"/>
              </a:rPr>
              <a:t>Take work with you. </a:t>
            </a:r>
            <a:r>
              <a:rPr lang="en-US" sz="1600" dirty="0">
                <a:solidFill>
                  <a:schemeClr val="bg1"/>
                </a:solidFill>
                <a:latin typeface="+mn-lt"/>
              </a:rPr>
              <a:t>Once you master the challenges of working remotely, save PTO by staying productive during your trips and visits. Set up your office at your family’s house across the ocean, or wherever else you choose!</a:t>
            </a:r>
          </a:p>
        </p:txBody>
      </p:sp>
      <p:sp>
        <p:nvSpPr>
          <p:cNvPr id="17" name="Google Shape;223;p4">
            <a:extLst>
              <a:ext uri="{FF2B5EF4-FFF2-40B4-BE49-F238E27FC236}">
                <a16:creationId xmlns:a16="http://schemas.microsoft.com/office/drawing/2014/main" id="{D2BB7113-F1B3-664E-9D20-877486D53404}"/>
              </a:ext>
            </a:extLst>
          </p:cNvPr>
          <p:cNvSpPr/>
          <p:nvPr/>
        </p:nvSpPr>
        <p:spPr>
          <a:xfrm>
            <a:off x="12146281" y="0"/>
            <a:ext cx="45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Tree>
    <p:extLst>
      <p:ext uri="{BB962C8B-B14F-4D97-AF65-F5344CB8AC3E}">
        <p14:creationId xmlns:p14="http://schemas.microsoft.com/office/powerpoint/2010/main" val="2147605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83DEED"/>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AC811E-B19D-4A42-953B-53AC7644F14D}"/>
              </a:ext>
            </a:extLst>
          </p:cNvPr>
          <p:cNvSpPr>
            <a:spLocks noGrp="1"/>
          </p:cNvSpPr>
          <p:nvPr>
            <p:ph type="title"/>
          </p:nvPr>
        </p:nvSpPr>
        <p:spPr>
          <a:xfrm>
            <a:off x="434355" y="3167390"/>
            <a:ext cx="11323290" cy="523220"/>
          </a:xfrm>
        </p:spPr>
        <p:txBody>
          <a:bodyPr/>
          <a:lstStyle/>
          <a:p>
            <a:r>
              <a:rPr lang="en-US" dirty="0">
                <a:solidFill>
                  <a:schemeClr val="tx1"/>
                </a:solidFill>
              </a:rPr>
              <a:t>Diversity and Inclusion</a:t>
            </a:r>
          </a:p>
        </p:txBody>
      </p:sp>
      <p:pic>
        <p:nvPicPr>
          <p:cNvPr id="9" name="Picture 8">
            <a:extLst>
              <a:ext uri="{FF2B5EF4-FFF2-40B4-BE49-F238E27FC236}">
                <a16:creationId xmlns:a16="http://schemas.microsoft.com/office/drawing/2014/main" id="{51434F1F-DD22-4044-9125-16AB5BC142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4925" y="707654"/>
            <a:ext cx="4919472" cy="4919472"/>
          </a:xfrm>
          <a:prstGeom prst="rect">
            <a:avLst/>
          </a:prstGeom>
        </p:spPr>
      </p:pic>
      <p:grpSp>
        <p:nvGrpSpPr>
          <p:cNvPr id="10" name="Google Shape;138;p8">
            <a:extLst>
              <a:ext uri="{FF2B5EF4-FFF2-40B4-BE49-F238E27FC236}">
                <a16:creationId xmlns:a16="http://schemas.microsoft.com/office/drawing/2014/main" id="{4B2769CF-FBF8-4CDA-9250-4C21CBC5D96A}"/>
              </a:ext>
            </a:extLst>
          </p:cNvPr>
          <p:cNvGrpSpPr/>
          <p:nvPr/>
        </p:nvGrpSpPr>
        <p:grpSpPr>
          <a:xfrm>
            <a:off x="434355" y="6216889"/>
            <a:ext cx="1452050" cy="427407"/>
            <a:chOff x="314942" y="4973748"/>
            <a:chExt cx="864539" cy="254475"/>
          </a:xfrm>
          <a:solidFill>
            <a:schemeClr val="bg2"/>
          </a:solidFill>
        </p:grpSpPr>
        <p:sp>
          <p:nvSpPr>
            <p:cNvPr id="11" name="Google Shape;139;p8">
              <a:extLst>
                <a:ext uri="{FF2B5EF4-FFF2-40B4-BE49-F238E27FC236}">
                  <a16:creationId xmlns:a16="http://schemas.microsoft.com/office/drawing/2014/main" id="{533D30E5-B2AF-4245-8E12-971E83AB69F7}"/>
                </a:ext>
              </a:extLst>
            </p:cNvPr>
            <p:cNvSpPr/>
            <p:nvPr/>
          </p:nvSpPr>
          <p:spPr>
            <a:xfrm>
              <a:off x="1163815" y="5137485"/>
              <a:ext cx="9101" cy="12054"/>
            </a:xfrm>
            <a:custGeom>
              <a:avLst/>
              <a:gdLst/>
              <a:ahLst/>
              <a:cxnLst/>
              <a:rect l="l" t="t" r="r" b="b"/>
              <a:pathLst>
                <a:path w="21600" h="21600" extrusionOk="0">
                  <a:moveTo>
                    <a:pt x="0" y="0"/>
                  </a:moveTo>
                  <a:close/>
                  <a:moveTo>
                    <a:pt x="19848" y="6435"/>
                  </a:moveTo>
                  <a:lnTo>
                    <a:pt x="19848" y="6341"/>
                  </a:lnTo>
                  <a:cubicBezTo>
                    <a:pt x="19848" y="2082"/>
                    <a:pt x="15711" y="0"/>
                    <a:pt x="9415" y="0"/>
                  </a:cubicBezTo>
                  <a:lnTo>
                    <a:pt x="0" y="0"/>
                  </a:lnTo>
                  <a:lnTo>
                    <a:pt x="0" y="21600"/>
                  </a:lnTo>
                  <a:lnTo>
                    <a:pt x="4668" y="21600"/>
                  </a:lnTo>
                  <a:lnTo>
                    <a:pt x="4668" y="12793"/>
                  </a:lnTo>
                  <a:lnTo>
                    <a:pt x="8805" y="12793"/>
                  </a:lnTo>
                  <a:lnTo>
                    <a:pt x="16446" y="21600"/>
                  </a:lnTo>
                  <a:lnTo>
                    <a:pt x="21600" y="21600"/>
                  </a:lnTo>
                  <a:lnTo>
                    <a:pt x="13439" y="12221"/>
                  </a:lnTo>
                  <a:cubicBezTo>
                    <a:pt x="17339" y="11555"/>
                    <a:pt x="19848" y="9763"/>
                    <a:pt x="19848" y="6435"/>
                  </a:cubicBezTo>
                  <a:close/>
                  <a:moveTo>
                    <a:pt x="4668" y="10139"/>
                  </a:moveTo>
                  <a:lnTo>
                    <a:pt x="4668" y="2739"/>
                  </a:lnTo>
                  <a:lnTo>
                    <a:pt x="9291" y="2739"/>
                  </a:lnTo>
                  <a:cubicBezTo>
                    <a:pt x="13191" y="2739"/>
                    <a:pt x="15338" y="3781"/>
                    <a:pt x="15338" y="6435"/>
                  </a:cubicBezTo>
                  <a:lnTo>
                    <a:pt x="15338" y="6529"/>
                  </a:lnTo>
                  <a:cubicBezTo>
                    <a:pt x="15338" y="8901"/>
                    <a:pt x="13315" y="10139"/>
                    <a:pt x="9291" y="10139"/>
                  </a:cubicBezTo>
                  <a:close/>
                </a:path>
              </a:pathLst>
            </a:custGeom>
            <a:grp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2" name="Google Shape;140;p8">
              <a:extLst>
                <a:ext uri="{FF2B5EF4-FFF2-40B4-BE49-F238E27FC236}">
                  <a16:creationId xmlns:a16="http://schemas.microsoft.com/office/drawing/2014/main" id="{71BDDAF3-6668-4EC5-9F92-7B128AB1D3DA}"/>
                </a:ext>
              </a:extLst>
            </p:cNvPr>
            <p:cNvSpPr/>
            <p:nvPr/>
          </p:nvSpPr>
          <p:spPr>
            <a:xfrm>
              <a:off x="1155982" y="5132028"/>
              <a:ext cx="23499" cy="23389"/>
            </a:xfrm>
            <a:custGeom>
              <a:avLst/>
              <a:gdLst/>
              <a:ahLst/>
              <a:cxnLst/>
              <a:rect l="l" t="t" r="r" b="b"/>
              <a:pathLst>
                <a:path w="21600" h="21600" extrusionOk="0">
                  <a:moveTo>
                    <a:pt x="0" y="0"/>
                  </a:moveTo>
                  <a:close/>
                  <a:moveTo>
                    <a:pt x="10800" y="0"/>
                  </a:moveTo>
                  <a:cubicBezTo>
                    <a:pt x="4767" y="0"/>
                    <a:pt x="0" y="4838"/>
                    <a:pt x="0" y="10851"/>
                  </a:cubicBezTo>
                  <a:cubicBezTo>
                    <a:pt x="0" y="16955"/>
                    <a:pt x="4824" y="21600"/>
                    <a:pt x="10800" y="21600"/>
                  </a:cubicBezTo>
                  <a:cubicBezTo>
                    <a:pt x="16837" y="21600"/>
                    <a:pt x="21600" y="16907"/>
                    <a:pt x="21600" y="10802"/>
                  </a:cubicBezTo>
                  <a:cubicBezTo>
                    <a:pt x="21600" y="4794"/>
                    <a:pt x="16933" y="0"/>
                    <a:pt x="10800" y="0"/>
                  </a:cubicBezTo>
                  <a:close/>
                  <a:moveTo>
                    <a:pt x="10800" y="20232"/>
                  </a:moveTo>
                  <a:cubicBezTo>
                    <a:pt x="5599" y="20232"/>
                    <a:pt x="1510" y="16370"/>
                    <a:pt x="1510" y="10851"/>
                  </a:cubicBezTo>
                  <a:cubicBezTo>
                    <a:pt x="1510" y="5379"/>
                    <a:pt x="5503" y="1319"/>
                    <a:pt x="10800" y="1319"/>
                  </a:cubicBezTo>
                  <a:cubicBezTo>
                    <a:pt x="16145" y="1319"/>
                    <a:pt x="20094" y="5331"/>
                    <a:pt x="20094" y="10802"/>
                  </a:cubicBezTo>
                  <a:cubicBezTo>
                    <a:pt x="20094" y="16278"/>
                    <a:pt x="16049" y="20232"/>
                    <a:pt x="10800" y="20232"/>
                  </a:cubicBezTo>
                  <a:close/>
                </a:path>
              </a:pathLst>
            </a:custGeom>
            <a:grp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3" name="Google Shape;141;p8">
              <a:extLst>
                <a:ext uri="{FF2B5EF4-FFF2-40B4-BE49-F238E27FC236}">
                  <a16:creationId xmlns:a16="http://schemas.microsoft.com/office/drawing/2014/main" id="{FBDD8798-5AE1-48A7-A20F-707C1C13F6AF}"/>
                </a:ext>
              </a:extLst>
            </p:cNvPr>
            <p:cNvSpPr/>
            <p:nvPr/>
          </p:nvSpPr>
          <p:spPr>
            <a:xfrm>
              <a:off x="797076" y="5051431"/>
              <a:ext cx="103709" cy="103704"/>
            </a:xfrm>
            <a:custGeom>
              <a:avLst/>
              <a:gdLst/>
              <a:ahLst/>
              <a:cxnLst/>
              <a:rect l="l" t="t" r="r" b="b"/>
              <a:pathLst>
                <a:path w="21600" h="21600" extrusionOk="0">
                  <a:moveTo>
                    <a:pt x="0" y="0"/>
                  </a:moveTo>
                  <a:close/>
                  <a:moveTo>
                    <a:pt x="16254" y="2095"/>
                  </a:moveTo>
                  <a:cubicBezTo>
                    <a:pt x="14628" y="770"/>
                    <a:pt x="12532" y="0"/>
                    <a:pt x="10179" y="0"/>
                  </a:cubicBezTo>
                  <a:cubicBezTo>
                    <a:pt x="4534" y="0"/>
                    <a:pt x="0" y="4704"/>
                    <a:pt x="0" y="10820"/>
                  </a:cubicBezTo>
                  <a:cubicBezTo>
                    <a:pt x="0" y="13644"/>
                    <a:pt x="1027" y="16210"/>
                    <a:pt x="2651" y="18092"/>
                  </a:cubicBezTo>
                  <a:cubicBezTo>
                    <a:pt x="4491" y="20231"/>
                    <a:pt x="7400" y="21600"/>
                    <a:pt x="10479" y="21600"/>
                  </a:cubicBezTo>
                  <a:cubicBezTo>
                    <a:pt x="12575" y="21600"/>
                    <a:pt x="14543" y="20958"/>
                    <a:pt x="16254" y="19504"/>
                  </a:cubicBezTo>
                  <a:lnTo>
                    <a:pt x="18106" y="21171"/>
                  </a:lnTo>
                  <a:lnTo>
                    <a:pt x="21600" y="21171"/>
                  </a:lnTo>
                  <a:lnTo>
                    <a:pt x="21600" y="428"/>
                  </a:lnTo>
                  <a:lnTo>
                    <a:pt x="18106" y="428"/>
                  </a:lnTo>
                  <a:close/>
                  <a:moveTo>
                    <a:pt x="11134" y="16209"/>
                  </a:moveTo>
                  <a:cubicBezTo>
                    <a:pt x="8147" y="16209"/>
                    <a:pt x="5725" y="13787"/>
                    <a:pt x="5725" y="10800"/>
                  </a:cubicBezTo>
                  <a:cubicBezTo>
                    <a:pt x="5725" y="7812"/>
                    <a:pt x="8147" y="5390"/>
                    <a:pt x="11134" y="5390"/>
                  </a:cubicBezTo>
                  <a:cubicBezTo>
                    <a:pt x="14121" y="5390"/>
                    <a:pt x="16543" y="7812"/>
                    <a:pt x="16543" y="10800"/>
                  </a:cubicBezTo>
                  <a:cubicBezTo>
                    <a:pt x="16543" y="13787"/>
                    <a:pt x="14121" y="16209"/>
                    <a:pt x="11134" y="16209"/>
                  </a:cubicBezTo>
                  <a:close/>
                </a:path>
              </a:pathLst>
            </a:custGeom>
            <a:grp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4" name="Google Shape;142;p8">
              <a:extLst>
                <a:ext uri="{FF2B5EF4-FFF2-40B4-BE49-F238E27FC236}">
                  <a16:creationId xmlns:a16="http://schemas.microsoft.com/office/drawing/2014/main" id="{4270ED2D-F876-4DFD-8DE9-E30BD0C6BD50}"/>
                </a:ext>
              </a:extLst>
            </p:cNvPr>
            <p:cNvSpPr/>
            <p:nvPr/>
          </p:nvSpPr>
          <p:spPr>
            <a:xfrm>
              <a:off x="925203" y="5051431"/>
              <a:ext cx="103704" cy="150934"/>
            </a:xfrm>
            <a:custGeom>
              <a:avLst/>
              <a:gdLst/>
              <a:ahLst/>
              <a:cxnLst/>
              <a:rect l="l" t="t" r="r" b="b"/>
              <a:pathLst>
                <a:path w="21600" h="21600" extrusionOk="0">
                  <a:moveTo>
                    <a:pt x="0" y="0"/>
                  </a:moveTo>
                  <a:close/>
                  <a:moveTo>
                    <a:pt x="11420" y="0"/>
                  </a:moveTo>
                  <a:cubicBezTo>
                    <a:pt x="9069" y="0"/>
                    <a:pt x="6972" y="529"/>
                    <a:pt x="5347" y="1439"/>
                  </a:cubicBezTo>
                  <a:lnTo>
                    <a:pt x="3493" y="294"/>
                  </a:lnTo>
                  <a:lnTo>
                    <a:pt x="0" y="294"/>
                  </a:lnTo>
                  <a:lnTo>
                    <a:pt x="0" y="21600"/>
                  </a:lnTo>
                  <a:lnTo>
                    <a:pt x="5561" y="21600"/>
                  </a:lnTo>
                  <a:lnTo>
                    <a:pt x="5561" y="13548"/>
                  </a:lnTo>
                  <a:cubicBezTo>
                    <a:pt x="7228" y="14429"/>
                    <a:pt x="9025" y="14841"/>
                    <a:pt x="11121" y="14841"/>
                  </a:cubicBezTo>
                  <a:cubicBezTo>
                    <a:pt x="14201" y="14841"/>
                    <a:pt x="17152" y="13900"/>
                    <a:pt x="18991" y="12431"/>
                  </a:cubicBezTo>
                  <a:cubicBezTo>
                    <a:pt x="20616" y="11137"/>
                    <a:pt x="21600" y="9375"/>
                    <a:pt x="21600" y="7434"/>
                  </a:cubicBezTo>
                  <a:cubicBezTo>
                    <a:pt x="21600" y="3232"/>
                    <a:pt x="17067" y="0"/>
                    <a:pt x="11420" y="0"/>
                  </a:cubicBezTo>
                  <a:close/>
                  <a:moveTo>
                    <a:pt x="10466" y="11137"/>
                  </a:moveTo>
                  <a:cubicBezTo>
                    <a:pt x="7479" y="11137"/>
                    <a:pt x="5057" y="9473"/>
                    <a:pt x="5057" y="7420"/>
                  </a:cubicBezTo>
                  <a:cubicBezTo>
                    <a:pt x="5057" y="5367"/>
                    <a:pt x="7479" y="3704"/>
                    <a:pt x="10466" y="3704"/>
                  </a:cubicBezTo>
                  <a:cubicBezTo>
                    <a:pt x="13454" y="3704"/>
                    <a:pt x="15875" y="5367"/>
                    <a:pt x="15875" y="7420"/>
                  </a:cubicBezTo>
                  <a:cubicBezTo>
                    <a:pt x="15875" y="9473"/>
                    <a:pt x="13454" y="11137"/>
                    <a:pt x="10466" y="11137"/>
                  </a:cubicBezTo>
                  <a:close/>
                </a:path>
              </a:pathLst>
            </a:custGeom>
            <a:grp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5" name="Google Shape;143;p8">
              <a:extLst>
                <a:ext uri="{FF2B5EF4-FFF2-40B4-BE49-F238E27FC236}">
                  <a16:creationId xmlns:a16="http://schemas.microsoft.com/office/drawing/2014/main" id="{BA4BAFD1-F53C-4D63-A230-A091031AB9B2}"/>
                </a:ext>
              </a:extLst>
            </p:cNvPr>
            <p:cNvSpPr/>
            <p:nvPr/>
          </p:nvSpPr>
          <p:spPr>
            <a:xfrm>
              <a:off x="1043145" y="5051431"/>
              <a:ext cx="105966" cy="103704"/>
            </a:xfrm>
            <a:custGeom>
              <a:avLst/>
              <a:gdLst/>
              <a:ahLst/>
              <a:cxnLst/>
              <a:rect l="l" t="t" r="r" b="b"/>
              <a:pathLst>
                <a:path w="21600" h="21600" extrusionOk="0">
                  <a:moveTo>
                    <a:pt x="0" y="0"/>
                  </a:moveTo>
                  <a:close/>
                  <a:moveTo>
                    <a:pt x="10800" y="0"/>
                  </a:moveTo>
                  <a:cubicBezTo>
                    <a:pt x="4647" y="0"/>
                    <a:pt x="0" y="4833"/>
                    <a:pt x="0" y="10820"/>
                  </a:cubicBezTo>
                  <a:cubicBezTo>
                    <a:pt x="0" y="16809"/>
                    <a:pt x="4647" y="21600"/>
                    <a:pt x="10800" y="21600"/>
                  </a:cubicBezTo>
                  <a:cubicBezTo>
                    <a:pt x="16953" y="21600"/>
                    <a:pt x="21600" y="16809"/>
                    <a:pt x="21600" y="10820"/>
                  </a:cubicBezTo>
                  <a:cubicBezTo>
                    <a:pt x="21600" y="4833"/>
                    <a:pt x="16953" y="0"/>
                    <a:pt x="10800" y="0"/>
                  </a:cubicBezTo>
                  <a:close/>
                  <a:moveTo>
                    <a:pt x="10800" y="16209"/>
                  </a:moveTo>
                  <a:cubicBezTo>
                    <a:pt x="7877" y="16209"/>
                    <a:pt x="5506" y="13787"/>
                    <a:pt x="5506" y="10800"/>
                  </a:cubicBezTo>
                  <a:cubicBezTo>
                    <a:pt x="5506" y="7812"/>
                    <a:pt x="7877" y="5390"/>
                    <a:pt x="10800" y="5390"/>
                  </a:cubicBezTo>
                  <a:cubicBezTo>
                    <a:pt x="13723" y="5390"/>
                    <a:pt x="16094" y="7812"/>
                    <a:pt x="16094" y="10800"/>
                  </a:cubicBezTo>
                  <a:cubicBezTo>
                    <a:pt x="16094" y="13787"/>
                    <a:pt x="13723" y="16209"/>
                    <a:pt x="10800" y="16209"/>
                  </a:cubicBezTo>
                  <a:close/>
                </a:path>
              </a:pathLst>
            </a:custGeom>
            <a:grp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6" name="Google Shape;144;p8">
              <a:extLst>
                <a:ext uri="{FF2B5EF4-FFF2-40B4-BE49-F238E27FC236}">
                  <a16:creationId xmlns:a16="http://schemas.microsoft.com/office/drawing/2014/main" id="{DFF4D62A-DB12-404F-B219-CF715B611B74}"/>
                </a:ext>
              </a:extLst>
            </p:cNvPr>
            <p:cNvSpPr/>
            <p:nvPr/>
          </p:nvSpPr>
          <p:spPr>
            <a:xfrm>
              <a:off x="678900" y="5053483"/>
              <a:ext cx="110905" cy="99599"/>
            </a:xfrm>
            <a:custGeom>
              <a:avLst/>
              <a:gdLst/>
              <a:ahLst/>
              <a:cxnLst/>
              <a:rect l="l" t="t" r="r" b="b"/>
              <a:pathLst>
                <a:path w="21600" h="21600" extrusionOk="0">
                  <a:moveTo>
                    <a:pt x="0" y="0"/>
                  </a:moveTo>
                  <a:close/>
                  <a:moveTo>
                    <a:pt x="15129" y="0"/>
                  </a:moveTo>
                  <a:lnTo>
                    <a:pt x="10800" y="7635"/>
                  </a:lnTo>
                  <a:lnTo>
                    <a:pt x="6471" y="0"/>
                  </a:lnTo>
                  <a:lnTo>
                    <a:pt x="0" y="0"/>
                  </a:lnTo>
                  <a:lnTo>
                    <a:pt x="6125" y="10799"/>
                  </a:lnTo>
                  <a:lnTo>
                    <a:pt x="0" y="21600"/>
                  </a:lnTo>
                  <a:lnTo>
                    <a:pt x="6471" y="21600"/>
                  </a:lnTo>
                  <a:lnTo>
                    <a:pt x="10800" y="13965"/>
                  </a:lnTo>
                  <a:lnTo>
                    <a:pt x="15129" y="21600"/>
                  </a:lnTo>
                  <a:lnTo>
                    <a:pt x="21600" y="21600"/>
                  </a:lnTo>
                  <a:lnTo>
                    <a:pt x="15476" y="10799"/>
                  </a:lnTo>
                  <a:lnTo>
                    <a:pt x="21600" y="0"/>
                  </a:lnTo>
                  <a:close/>
                </a:path>
              </a:pathLst>
            </a:custGeom>
            <a:grp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7" name="Google Shape;145;p8">
              <a:extLst>
                <a:ext uri="{FF2B5EF4-FFF2-40B4-BE49-F238E27FC236}">
                  <a16:creationId xmlns:a16="http://schemas.microsoft.com/office/drawing/2014/main" id="{01D61001-489A-4953-B6B6-82B2937583C7}"/>
                </a:ext>
              </a:extLst>
            </p:cNvPr>
            <p:cNvSpPr/>
            <p:nvPr/>
          </p:nvSpPr>
          <p:spPr>
            <a:xfrm>
              <a:off x="314942" y="4973748"/>
              <a:ext cx="259492" cy="181647"/>
            </a:xfrm>
            <a:custGeom>
              <a:avLst/>
              <a:gdLst/>
              <a:ahLst/>
              <a:cxnLst/>
              <a:rect l="l" t="t" r="r" b="b"/>
              <a:pathLst>
                <a:path w="21190" h="21600" extrusionOk="0">
                  <a:moveTo>
                    <a:pt x="0" y="0"/>
                  </a:moveTo>
                  <a:close/>
                  <a:moveTo>
                    <a:pt x="19960" y="1792"/>
                  </a:moveTo>
                  <a:cubicBezTo>
                    <a:pt x="19139" y="597"/>
                    <a:pt x="18064" y="0"/>
                    <a:pt x="16990" y="0"/>
                  </a:cubicBezTo>
                  <a:cubicBezTo>
                    <a:pt x="15915" y="0"/>
                    <a:pt x="14840" y="597"/>
                    <a:pt x="14020" y="1792"/>
                  </a:cubicBezTo>
                  <a:lnTo>
                    <a:pt x="10800" y="6480"/>
                  </a:lnTo>
                  <a:lnTo>
                    <a:pt x="7580" y="1792"/>
                  </a:lnTo>
                  <a:cubicBezTo>
                    <a:pt x="6760" y="597"/>
                    <a:pt x="5685" y="0"/>
                    <a:pt x="4610" y="0"/>
                  </a:cubicBezTo>
                  <a:cubicBezTo>
                    <a:pt x="3536" y="0"/>
                    <a:pt x="2461" y="597"/>
                    <a:pt x="1640" y="1792"/>
                  </a:cubicBezTo>
                  <a:cubicBezTo>
                    <a:pt x="0" y="4181"/>
                    <a:pt x="0" y="8053"/>
                    <a:pt x="1640" y="10442"/>
                  </a:cubicBezTo>
                  <a:lnTo>
                    <a:pt x="4860" y="15130"/>
                  </a:lnTo>
                  <a:lnTo>
                    <a:pt x="6357" y="12950"/>
                  </a:lnTo>
                  <a:lnTo>
                    <a:pt x="3138" y="8261"/>
                  </a:lnTo>
                  <a:cubicBezTo>
                    <a:pt x="2744" y="7689"/>
                    <a:pt x="2527" y="6927"/>
                    <a:pt x="2527" y="6117"/>
                  </a:cubicBezTo>
                  <a:cubicBezTo>
                    <a:pt x="2527" y="5307"/>
                    <a:pt x="2744" y="4545"/>
                    <a:pt x="3138" y="3972"/>
                  </a:cubicBezTo>
                  <a:cubicBezTo>
                    <a:pt x="3531" y="3399"/>
                    <a:pt x="4054" y="3084"/>
                    <a:pt x="4610" y="3084"/>
                  </a:cubicBezTo>
                  <a:cubicBezTo>
                    <a:pt x="5167" y="3084"/>
                    <a:pt x="5690" y="3399"/>
                    <a:pt x="6083" y="3972"/>
                  </a:cubicBezTo>
                  <a:lnTo>
                    <a:pt x="10800" y="10841"/>
                  </a:lnTo>
                  <a:lnTo>
                    <a:pt x="15517" y="3972"/>
                  </a:lnTo>
                  <a:cubicBezTo>
                    <a:pt x="15910" y="3399"/>
                    <a:pt x="16433" y="3084"/>
                    <a:pt x="16990" y="3084"/>
                  </a:cubicBezTo>
                  <a:cubicBezTo>
                    <a:pt x="17546" y="3084"/>
                    <a:pt x="18069" y="3399"/>
                    <a:pt x="18462" y="3972"/>
                  </a:cubicBezTo>
                  <a:cubicBezTo>
                    <a:pt x="18856" y="4545"/>
                    <a:pt x="19073" y="5307"/>
                    <a:pt x="19073" y="6117"/>
                  </a:cubicBezTo>
                  <a:cubicBezTo>
                    <a:pt x="19073" y="6927"/>
                    <a:pt x="18856" y="7689"/>
                    <a:pt x="18462" y="8261"/>
                  </a:cubicBezTo>
                  <a:lnTo>
                    <a:pt x="10800" y="19419"/>
                  </a:lnTo>
                  <a:lnTo>
                    <a:pt x="12297" y="21600"/>
                  </a:lnTo>
                  <a:lnTo>
                    <a:pt x="19960" y="10442"/>
                  </a:lnTo>
                  <a:cubicBezTo>
                    <a:pt x="21600" y="8053"/>
                    <a:pt x="21600" y="4181"/>
                    <a:pt x="19960" y="1792"/>
                  </a:cubicBezTo>
                  <a:close/>
                </a:path>
              </a:pathLst>
            </a:custGeom>
            <a:grp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8" name="Google Shape;146;p8">
              <a:extLst>
                <a:ext uri="{FF2B5EF4-FFF2-40B4-BE49-F238E27FC236}">
                  <a16:creationId xmlns:a16="http://schemas.microsoft.com/office/drawing/2014/main" id="{D36872BA-CCE9-46DA-8E15-24FA7DF62DF2}"/>
                </a:ext>
              </a:extLst>
            </p:cNvPr>
            <p:cNvSpPr/>
            <p:nvPr/>
          </p:nvSpPr>
          <p:spPr>
            <a:xfrm>
              <a:off x="392792" y="5100986"/>
              <a:ext cx="54407" cy="54407"/>
            </a:xfrm>
            <a:custGeom>
              <a:avLst/>
              <a:gdLst/>
              <a:ahLst/>
              <a:cxnLst/>
              <a:rect l="l" t="t" r="r" b="b"/>
              <a:pathLst>
                <a:path w="21600" h="21600" extrusionOk="0">
                  <a:moveTo>
                    <a:pt x="0" y="0"/>
                  </a:moveTo>
                  <a:close/>
                  <a:moveTo>
                    <a:pt x="21600" y="14321"/>
                  </a:moveTo>
                  <a:lnTo>
                    <a:pt x="7279" y="0"/>
                  </a:lnTo>
                  <a:lnTo>
                    <a:pt x="0" y="7279"/>
                  </a:lnTo>
                  <a:lnTo>
                    <a:pt x="14321" y="21600"/>
                  </a:lnTo>
                  <a:close/>
                </a:path>
              </a:pathLst>
            </a:custGeom>
            <a:grp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9" name="Google Shape;147;p8">
              <a:extLst>
                <a:ext uri="{FF2B5EF4-FFF2-40B4-BE49-F238E27FC236}">
                  <a16:creationId xmlns:a16="http://schemas.microsoft.com/office/drawing/2014/main" id="{BD1D1536-9FB8-49F2-9D75-72BC1FC24205}"/>
                </a:ext>
              </a:extLst>
            </p:cNvPr>
            <p:cNvSpPr/>
            <p:nvPr/>
          </p:nvSpPr>
          <p:spPr>
            <a:xfrm>
              <a:off x="314942" y="5046576"/>
              <a:ext cx="259492" cy="181647"/>
            </a:xfrm>
            <a:custGeom>
              <a:avLst/>
              <a:gdLst/>
              <a:ahLst/>
              <a:cxnLst/>
              <a:rect l="l" t="t" r="r" b="b"/>
              <a:pathLst>
                <a:path w="21190" h="21600" extrusionOk="0">
                  <a:moveTo>
                    <a:pt x="0" y="0"/>
                  </a:moveTo>
                  <a:close/>
                  <a:moveTo>
                    <a:pt x="1640" y="19808"/>
                  </a:moveTo>
                  <a:cubicBezTo>
                    <a:pt x="2461" y="21003"/>
                    <a:pt x="3536" y="21600"/>
                    <a:pt x="4610" y="21600"/>
                  </a:cubicBezTo>
                  <a:cubicBezTo>
                    <a:pt x="5685" y="21600"/>
                    <a:pt x="6760" y="21003"/>
                    <a:pt x="7580" y="19808"/>
                  </a:cubicBezTo>
                  <a:lnTo>
                    <a:pt x="10800" y="15120"/>
                  </a:lnTo>
                  <a:lnTo>
                    <a:pt x="14020" y="19808"/>
                  </a:lnTo>
                  <a:cubicBezTo>
                    <a:pt x="14840" y="21003"/>
                    <a:pt x="15915" y="21600"/>
                    <a:pt x="16990" y="21600"/>
                  </a:cubicBezTo>
                  <a:cubicBezTo>
                    <a:pt x="18064" y="21600"/>
                    <a:pt x="19139" y="21003"/>
                    <a:pt x="19960" y="19808"/>
                  </a:cubicBezTo>
                  <a:cubicBezTo>
                    <a:pt x="21600" y="17419"/>
                    <a:pt x="21600" y="13547"/>
                    <a:pt x="19960" y="11158"/>
                  </a:cubicBezTo>
                  <a:lnTo>
                    <a:pt x="16740" y="6470"/>
                  </a:lnTo>
                  <a:lnTo>
                    <a:pt x="15243" y="8650"/>
                  </a:lnTo>
                  <a:lnTo>
                    <a:pt x="18462" y="13339"/>
                  </a:lnTo>
                  <a:cubicBezTo>
                    <a:pt x="18856" y="13911"/>
                    <a:pt x="19073" y="14673"/>
                    <a:pt x="19073" y="15483"/>
                  </a:cubicBezTo>
                  <a:cubicBezTo>
                    <a:pt x="19073" y="16293"/>
                    <a:pt x="18856" y="17055"/>
                    <a:pt x="18462" y="17628"/>
                  </a:cubicBezTo>
                  <a:cubicBezTo>
                    <a:pt x="18069" y="18201"/>
                    <a:pt x="17546" y="18516"/>
                    <a:pt x="16990" y="18516"/>
                  </a:cubicBezTo>
                  <a:cubicBezTo>
                    <a:pt x="16433" y="18516"/>
                    <a:pt x="15910" y="18201"/>
                    <a:pt x="15517" y="17628"/>
                  </a:cubicBezTo>
                  <a:lnTo>
                    <a:pt x="10800" y="10759"/>
                  </a:lnTo>
                  <a:lnTo>
                    <a:pt x="6083" y="17628"/>
                  </a:lnTo>
                  <a:cubicBezTo>
                    <a:pt x="5690" y="18201"/>
                    <a:pt x="5167" y="18516"/>
                    <a:pt x="4610" y="18516"/>
                  </a:cubicBezTo>
                  <a:cubicBezTo>
                    <a:pt x="4054" y="18516"/>
                    <a:pt x="3531" y="18201"/>
                    <a:pt x="3138" y="17628"/>
                  </a:cubicBezTo>
                  <a:cubicBezTo>
                    <a:pt x="2744" y="17055"/>
                    <a:pt x="2527" y="16293"/>
                    <a:pt x="2527" y="15483"/>
                  </a:cubicBezTo>
                  <a:cubicBezTo>
                    <a:pt x="2527" y="14673"/>
                    <a:pt x="2744" y="13911"/>
                    <a:pt x="3138" y="13339"/>
                  </a:cubicBezTo>
                  <a:lnTo>
                    <a:pt x="10800" y="2181"/>
                  </a:lnTo>
                  <a:lnTo>
                    <a:pt x="9303" y="0"/>
                  </a:lnTo>
                  <a:lnTo>
                    <a:pt x="1640" y="11158"/>
                  </a:lnTo>
                  <a:cubicBezTo>
                    <a:pt x="0" y="13547"/>
                    <a:pt x="0" y="17419"/>
                    <a:pt x="1640" y="19808"/>
                  </a:cubicBezTo>
                  <a:close/>
                </a:path>
              </a:pathLst>
            </a:custGeom>
            <a:grp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20" name="Google Shape;148;p8">
              <a:extLst>
                <a:ext uri="{FF2B5EF4-FFF2-40B4-BE49-F238E27FC236}">
                  <a16:creationId xmlns:a16="http://schemas.microsoft.com/office/drawing/2014/main" id="{BD702384-2DD8-4445-8CF2-005C2A916F5E}"/>
                </a:ext>
              </a:extLst>
            </p:cNvPr>
            <p:cNvSpPr/>
            <p:nvPr/>
          </p:nvSpPr>
          <p:spPr>
            <a:xfrm>
              <a:off x="447199" y="5046579"/>
              <a:ext cx="54407" cy="54407"/>
            </a:xfrm>
            <a:custGeom>
              <a:avLst/>
              <a:gdLst/>
              <a:ahLst/>
              <a:cxnLst/>
              <a:rect l="l" t="t" r="r" b="b"/>
              <a:pathLst>
                <a:path w="21600" h="21600" extrusionOk="0">
                  <a:moveTo>
                    <a:pt x="0" y="0"/>
                  </a:moveTo>
                  <a:close/>
                  <a:moveTo>
                    <a:pt x="0" y="7279"/>
                  </a:moveTo>
                  <a:lnTo>
                    <a:pt x="14321" y="21600"/>
                  </a:lnTo>
                  <a:lnTo>
                    <a:pt x="21600" y="14321"/>
                  </a:lnTo>
                  <a:lnTo>
                    <a:pt x="7279" y="0"/>
                  </a:lnTo>
                  <a:close/>
                </a:path>
              </a:pathLst>
            </a:custGeom>
            <a:grp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sp>
        <p:nvSpPr>
          <p:cNvPr id="21" name="Google Shape;149;p8">
            <a:extLst>
              <a:ext uri="{FF2B5EF4-FFF2-40B4-BE49-F238E27FC236}">
                <a16:creationId xmlns:a16="http://schemas.microsoft.com/office/drawing/2014/main" id="{7EB8AD4D-E17C-497A-A5E3-27758D57486A}"/>
              </a:ext>
            </a:extLst>
          </p:cNvPr>
          <p:cNvSpPr txBox="1"/>
          <p:nvPr/>
        </p:nvSpPr>
        <p:spPr>
          <a:xfrm flipH="1">
            <a:off x="11365133" y="6475019"/>
            <a:ext cx="392511" cy="169277"/>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lt1"/>
              </a:buClr>
              <a:buSzPts val="1100"/>
              <a:buFont typeface="Arial"/>
              <a:buNone/>
            </a:pPr>
            <a:fld id="{00000000-1234-1234-1234-123412341234}" type="slidenum">
              <a:rPr lang="pt-BR" sz="1100" i="0" u="none" strike="noStrike" cap="none">
                <a:solidFill>
                  <a:schemeClr val="tx1"/>
                </a:solidFill>
                <a:latin typeface="Montserrat"/>
                <a:ea typeface="Montserrat"/>
                <a:cs typeface="Montserrat"/>
                <a:sym typeface="Montserrat"/>
              </a:rPr>
              <a:t>38</a:t>
            </a:fld>
            <a:endParaRPr sz="1100" i="0" u="none" strike="noStrike" cap="none">
              <a:solidFill>
                <a:schemeClr val="tx1"/>
              </a:solidFill>
              <a:latin typeface="Montserrat"/>
              <a:ea typeface="Montserrat"/>
              <a:cs typeface="Montserrat"/>
              <a:sym typeface="Montserrat"/>
            </a:endParaRPr>
          </a:p>
        </p:txBody>
      </p:sp>
      <p:sp>
        <p:nvSpPr>
          <p:cNvPr id="22" name="Google Shape;29;p1">
            <a:extLst>
              <a:ext uri="{FF2B5EF4-FFF2-40B4-BE49-F238E27FC236}">
                <a16:creationId xmlns:a16="http://schemas.microsoft.com/office/drawing/2014/main" id="{002439FA-1382-4E89-96C9-FCFF61E62B52}"/>
              </a:ext>
            </a:extLst>
          </p:cNvPr>
          <p:cNvSpPr txBox="1"/>
          <p:nvPr/>
        </p:nvSpPr>
        <p:spPr>
          <a:xfrm>
            <a:off x="4856879" y="6693149"/>
            <a:ext cx="2478244" cy="123111"/>
          </a:xfrm>
          <a:prstGeom prst="rect">
            <a:avLst/>
          </a:prstGeom>
          <a:noFill/>
          <a:ln>
            <a:noFill/>
          </a:ln>
        </p:spPr>
        <p:txBody>
          <a:bodyPr spcFirstLastPara="1" wrap="none" lIns="0" tIns="0" rIns="0" bIns="0" anchor="b" anchorCtr="0">
            <a:spAutoFit/>
          </a:bodyPr>
          <a:lstStyle/>
          <a:p>
            <a:pPr marL="0" marR="0" lvl="0" indent="0" algn="ctr" rtl="0">
              <a:lnSpc>
                <a:spcPct val="100000"/>
              </a:lnSpc>
              <a:spcBef>
                <a:spcPts val="0"/>
              </a:spcBef>
              <a:spcAft>
                <a:spcPts val="0"/>
              </a:spcAft>
              <a:buClr>
                <a:srgbClr val="B67977"/>
              </a:buClr>
              <a:buSzPts val="800"/>
              <a:buFont typeface="Arial"/>
              <a:buNone/>
            </a:pPr>
            <a:r>
              <a:rPr lang="pt-BR" sz="800" i="0" u="none" strike="noStrike" cap="none" dirty="0">
                <a:solidFill>
                  <a:schemeClr val="tx1"/>
                </a:solidFill>
                <a:latin typeface="Montserrat"/>
                <a:ea typeface="Montserrat"/>
                <a:cs typeface="Montserrat"/>
                <a:sym typeface="Montserrat"/>
              </a:rPr>
              <a:t>© 2020 Xapo. CONFIDENTIAL. All rights reserved</a:t>
            </a:r>
            <a:endParaRPr dirty="0">
              <a:solidFill>
                <a:schemeClr val="tx1"/>
              </a:solidFill>
              <a:latin typeface="Montserrat"/>
              <a:ea typeface="Montserrat"/>
              <a:cs typeface="Montserrat"/>
              <a:sym typeface="Montserrat"/>
            </a:endParaRPr>
          </a:p>
        </p:txBody>
      </p:sp>
    </p:spTree>
    <p:extLst>
      <p:ext uri="{BB962C8B-B14F-4D97-AF65-F5344CB8AC3E}">
        <p14:creationId xmlns:p14="http://schemas.microsoft.com/office/powerpoint/2010/main" val="2746813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1"/>
          <p:cNvSpPr txBox="1">
            <a:spLocks noGrp="1"/>
          </p:cNvSpPr>
          <p:nvPr>
            <p:ph type="title"/>
          </p:nvPr>
        </p:nvSpPr>
        <p:spPr>
          <a:prstGeom prst="rect">
            <a:avLst/>
          </a:prstGeom>
        </p:spPr>
        <p:txBody>
          <a:bodyPr spcFirstLastPara="1" wrap="square" lIns="0" tIns="0" rIns="0" bIns="0" anchor="t" anchorCtr="0">
            <a:noAutofit/>
          </a:bodyPr>
          <a:lstStyle/>
          <a:p>
            <a:pPr lvl="0"/>
            <a:r>
              <a:rPr lang="en-US" dirty="0"/>
              <a:t>Diversity</a:t>
            </a:r>
            <a:endParaRPr dirty="0"/>
          </a:p>
        </p:txBody>
      </p:sp>
      <p:sp>
        <p:nvSpPr>
          <p:cNvPr id="3" name="Text Placeholder 2">
            <a:extLst>
              <a:ext uri="{FF2B5EF4-FFF2-40B4-BE49-F238E27FC236}">
                <a16:creationId xmlns:a16="http://schemas.microsoft.com/office/drawing/2014/main" id="{A2AC2031-4885-43D6-8EB2-3BF672A716A7}"/>
              </a:ext>
            </a:extLst>
          </p:cNvPr>
          <p:cNvSpPr>
            <a:spLocks noGrp="1"/>
          </p:cNvSpPr>
          <p:nvPr>
            <p:ph type="body" idx="1"/>
          </p:nvPr>
        </p:nvSpPr>
        <p:spPr>
          <a:prstGeom prst="rect">
            <a:avLst/>
          </a:prstGeom>
        </p:spPr>
        <p:txBody>
          <a:bodyPr/>
          <a:lstStyle/>
          <a:p>
            <a:pPr marL="0" indent="0"/>
            <a:r>
              <a:rPr lang="en-US" dirty="0"/>
              <a:t>Representing a variety of backgrounds, cultures, and experiences is critical to our success as a global company </a:t>
            </a:r>
          </a:p>
        </p:txBody>
      </p:sp>
      <p:sp>
        <p:nvSpPr>
          <p:cNvPr id="34" name="Google Shape;223;p4">
            <a:extLst>
              <a:ext uri="{FF2B5EF4-FFF2-40B4-BE49-F238E27FC236}">
                <a16:creationId xmlns:a16="http://schemas.microsoft.com/office/drawing/2014/main" id="{F9A8A23D-54E4-4BDF-BAC3-D32F17429866}"/>
              </a:ext>
            </a:extLst>
          </p:cNvPr>
          <p:cNvSpPr/>
          <p:nvPr/>
        </p:nvSpPr>
        <p:spPr>
          <a:xfrm>
            <a:off x="12146281" y="0"/>
            <a:ext cx="45719" cy="6858000"/>
          </a:xfrm>
          <a:prstGeom prst="rect">
            <a:avLst/>
          </a:prstGeom>
          <a:solidFill>
            <a:srgbClr val="83D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grpSp>
        <p:nvGrpSpPr>
          <p:cNvPr id="36" name="Group 35">
            <a:extLst>
              <a:ext uri="{FF2B5EF4-FFF2-40B4-BE49-F238E27FC236}">
                <a16:creationId xmlns:a16="http://schemas.microsoft.com/office/drawing/2014/main" id="{1B3D1E25-B6EF-43A0-95B9-CC0BD49BC875}"/>
              </a:ext>
            </a:extLst>
          </p:cNvPr>
          <p:cNvGrpSpPr/>
          <p:nvPr/>
        </p:nvGrpSpPr>
        <p:grpSpPr>
          <a:xfrm>
            <a:off x="2629915" y="1749778"/>
            <a:ext cx="6932170" cy="401447"/>
            <a:chOff x="156278" y="1570169"/>
            <a:chExt cx="8703050" cy="504000"/>
          </a:xfrm>
        </p:grpSpPr>
        <p:pic>
          <p:nvPicPr>
            <p:cNvPr id="81" name="Picture 2" descr="Image result for algeria flag">
              <a:extLst>
                <a:ext uri="{FF2B5EF4-FFF2-40B4-BE49-F238E27FC236}">
                  <a16:creationId xmlns:a16="http://schemas.microsoft.com/office/drawing/2014/main" id="{F092D6A6-099E-4214-993B-A06821E90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78" y="1570169"/>
              <a:ext cx="756350" cy="5040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Image result for argentina flag">
              <a:extLst>
                <a:ext uri="{FF2B5EF4-FFF2-40B4-BE49-F238E27FC236}">
                  <a16:creationId xmlns:a16="http://schemas.microsoft.com/office/drawing/2014/main" id="{5F82C20C-D4F2-49AE-B699-36FFB267B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289" y="1570169"/>
              <a:ext cx="8064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 descr="File:Flag of Australia (converted).svg">
              <a:extLst>
                <a:ext uri="{FF2B5EF4-FFF2-40B4-BE49-F238E27FC236}">
                  <a16:creationId xmlns:a16="http://schemas.microsoft.com/office/drawing/2014/main" id="{AB46A727-1C17-4D0B-A084-FB18827B3A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0350" y="1570169"/>
              <a:ext cx="1008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Image result for Brazil flag">
              <a:extLst>
                <a:ext uri="{FF2B5EF4-FFF2-40B4-BE49-F238E27FC236}">
                  <a16:creationId xmlns:a16="http://schemas.microsoft.com/office/drawing/2014/main" id="{D7D3134E-DABA-4D98-B14A-14C24D9044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9011" y="1570169"/>
              <a:ext cx="719950" cy="5040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2" descr="Image result for Bulgaria flag">
              <a:extLst>
                <a:ext uri="{FF2B5EF4-FFF2-40B4-BE49-F238E27FC236}">
                  <a16:creationId xmlns:a16="http://schemas.microsoft.com/office/drawing/2014/main" id="{13BCFAC7-8AA3-4908-8641-A8A20BC19D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9622" y="1570169"/>
              <a:ext cx="840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6" descr="Flag of Canada (Pantone).svg">
              <a:extLst>
                <a:ext uri="{FF2B5EF4-FFF2-40B4-BE49-F238E27FC236}">
                  <a16:creationId xmlns:a16="http://schemas.microsoft.com/office/drawing/2014/main" id="{09AB058F-8FA6-4D15-BE1D-1E61818D2D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90283" y="1570169"/>
              <a:ext cx="1008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8" descr="Image result for Chile flag">
              <a:extLst>
                <a:ext uri="{FF2B5EF4-FFF2-40B4-BE49-F238E27FC236}">
                  <a16:creationId xmlns:a16="http://schemas.microsoft.com/office/drawing/2014/main" id="{F68D7440-F5C8-4F0A-BF1B-8BF9B955CF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8944" y="1570169"/>
              <a:ext cx="756237" cy="5040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0" descr="Flag of Colombia.svg">
              <a:extLst>
                <a:ext uri="{FF2B5EF4-FFF2-40B4-BE49-F238E27FC236}">
                  <a16:creationId xmlns:a16="http://schemas.microsoft.com/office/drawing/2014/main" id="{F50CF493-8759-4B57-B230-ACD93A7961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5842" y="1570169"/>
              <a:ext cx="756350" cy="504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4" descr="Flag of Costa Rica (state).svg">
              <a:extLst>
                <a:ext uri="{FF2B5EF4-FFF2-40B4-BE49-F238E27FC236}">
                  <a16:creationId xmlns:a16="http://schemas.microsoft.com/office/drawing/2014/main" id="{AB41193A-076D-4B19-A8DE-371DA68E76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92853" y="1570169"/>
              <a:ext cx="840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6" descr="Image result for Denmark flag">
              <a:extLst>
                <a:ext uri="{FF2B5EF4-FFF2-40B4-BE49-F238E27FC236}">
                  <a16:creationId xmlns:a16="http://schemas.microsoft.com/office/drawing/2014/main" id="{EC5CB0FB-0C1B-497A-82C1-FBD566F163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3515" y="1570169"/>
              <a:ext cx="665813" cy="50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E082B062-BA1B-471F-A612-270E98151F52}"/>
              </a:ext>
            </a:extLst>
          </p:cNvPr>
          <p:cNvGrpSpPr/>
          <p:nvPr/>
        </p:nvGrpSpPr>
        <p:grpSpPr>
          <a:xfrm>
            <a:off x="2629915" y="2205181"/>
            <a:ext cx="6932170" cy="401447"/>
            <a:chOff x="156278" y="2119136"/>
            <a:chExt cx="8703050" cy="504000"/>
          </a:xfrm>
        </p:grpSpPr>
        <p:pic>
          <p:nvPicPr>
            <p:cNvPr id="71" name="Picture 28" descr="Flag of Egypt.svg">
              <a:extLst>
                <a:ext uri="{FF2B5EF4-FFF2-40B4-BE49-F238E27FC236}">
                  <a16:creationId xmlns:a16="http://schemas.microsoft.com/office/drawing/2014/main" id="{F0308C22-3E17-4C2F-AB43-9335777D68F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278" y="2119136"/>
              <a:ext cx="756350" cy="504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0" descr="Flag of France.svg">
              <a:extLst>
                <a:ext uri="{FF2B5EF4-FFF2-40B4-BE49-F238E27FC236}">
                  <a16:creationId xmlns:a16="http://schemas.microsoft.com/office/drawing/2014/main" id="{704CD645-E428-4FED-BB55-9FCD3181D50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8545" y="2119136"/>
              <a:ext cx="756350" cy="504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2" descr="Image result for Georgia flag">
              <a:extLst>
                <a:ext uri="{FF2B5EF4-FFF2-40B4-BE49-F238E27FC236}">
                  <a16:creationId xmlns:a16="http://schemas.microsoft.com/office/drawing/2014/main" id="{B132F392-AF67-4775-B564-4DFC3EEBD06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80812" y="2119136"/>
              <a:ext cx="756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4" descr="Image result for Germany flag">
              <a:extLst>
                <a:ext uri="{FF2B5EF4-FFF2-40B4-BE49-F238E27FC236}">
                  <a16:creationId xmlns:a16="http://schemas.microsoft.com/office/drawing/2014/main" id="{872018EB-0FCE-4E33-B14C-B4181A552FD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92729" y="2119136"/>
              <a:ext cx="840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6" descr="Image result for Gibraltar flag">
              <a:extLst>
                <a:ext uri="{FF2B5EF4-FFF2-40B4-BE49-F238E27FC236}">
                  <a16:creationId xmlns:a16="http://schemas.microsoft.com/office/drawing/2014/main" id="{810D5A67-699C-4BE1-B6B0-29DBB1B9772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88646" y="2119136"/>
              <a:ext cx="1008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8" descr="Image result for Greece flag">
              <a:extLst>
                <a:ext uri="{FF2B5EF4-FFF2-40B4-BE49-F238E27FC236}">
                  <a16:creationId xmlns:a16="http://schemas.microsoft.com/office/drawing/2014/main" id="{6F5AB264-E59E-4632-BCA8-023C91DD6E3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52563" y="2119136"/>
              <a:ext cx="756237" cy="5040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0" descr="Image result for Guatemala flag">
              <a:extLst>
                <a:ext uri="{FF2B5EF4-FFF2-40B4-BE49-F238E27FC236}">
                  <a16:creationId xmlns:a16="http://schemas.microsoft.com/office/drawing/2014/main" id="{09884643-7855-488E-91AF-6640F732A33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64717" y="2119136"/>
              <a:ext cx="8064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2" descr="Image result for Honduras flag">
              <a:extLst>
                <a:ext uri="{FF2B5EF4-FFF2-40B4-BE49-F238E27FC236}">
                  <a16:creationId xmlns:a16="http://schemas.microsoft.com/office/drawing/2014/main" id="{524F501A-38F2-4DF2-8748-CF886296BEC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27034" y="2119136"/>
              <a:ext cx="756113" cy="504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6" descr="Flag of India.svg">
              <a:extLst>
                <a:ext uri="{FF2B5EF4-FFF2-40B4-BE49-F238E27FC236}">
                  <a16:creationId xmlns:a16="http://schemas.microsoft.com/office/drawing/2014/main" id="{1ACEBD08-B3C4-45BC-8845-76D352302E3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39064" y="2119136"/>
              <a:ext cx="756350" cy="504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52" descr="Flag of Ireland.svg">
              <a:extLst>
                <a:ext uri="{FF2B5EF4-FFF2-40B4-BE49-F238E27FC236}">
                  <a16:creationId xmlns:a16="http://schemas.microsoft.com/office/drawing/2014/main" id="{0D7F5806-C93D-422F-9303-3BDEAB9E350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851328" y="2119136"/>
              <a:ext cx="1008000" cy="50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31639A7C-A319-4464-8000-B5272B689CC0}"/>
              </a:ext>
            </a:extLst>
          </p:cNvPr>
          <p:cNvGrpSpPr/>
          <p:nvPr/>
        </p:nvGrpSpPr>
        <p:grpSpPr>
          <a:xfrm>
            <a:off x="2629915" y="2660584"/>
            <a:ext cx="6932170" cy="401447"/>
            <a:chOff x="156278" y="2727871"/>
            <a:chExt cx="8703050" cy="504000"/>
          </a:xfrm>
        </p:grpSpPr>
        <p:pic>
          <p:nvPicPr>
            <p:cNvPr id="61" name="Picture 56" descr="Flag of Israel.svg">
              <a:extLst>
                <a:ext uri="{FF2B5EF4-FFF2-40B4-BE49-F238E27FC236}">
                  <a16:creationId xmlns:a16="http://schemas.microsoft.com/office/drawing/2014/main" id="{6FFBC04F-975A-41D6-B112-358983B0832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6278" y="2727871"/>
              <a:ext cx="692763" cy="504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58" descr="Flag of Italy.svg">
              <a:extLst>
                <a:ext uri="{FF2B5EF4-FFF2-40B4-BE49-F238E27FC236}">
                  <a16:creationId xmlns:a16="http://schemas.microsoft.com/office/drawing/2014/main" id="{F26E6B19-1D5F-48F1-89A4-E4E372ADFF8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2821" y="2727871"/>
              <a:ext cx="756350" cy="504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Flag of Kazakhstan.svg">
              <a:extLst>
                <a:ext uri="{FF2B5EF4-FFF2-40B4-BE49-F238E27FC236}">
                  <a16:creationId xmlns:a16="http://schemas.microsoft.com/office/drawing/2014/main" id="{F362B909-383C-492F-BB3C-39B93AAA781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672951" y="2727871"/>
              <a:ext cx="1008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6" descr="Flag of North Macedonia.svg">
              <a:extLst>
                <a:ext uri="{FF2B5EF4-FFF2-40B4-BE49-F238E27FC236}">
                  <a16:creationId xmlns:a16="http://schemas.microsoft.com/office/drawing/2014/main" id="{462E9926-5A36-43B2-A16A-11873DAB200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14731" y="2727871"/>
              <a:ext cx="1008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0" descr="Flag of Malaysia.svg">
              <a:extLst>
                <a:ext uri="{FF2B5EF4-FFF2-40B4-BE49-F238E27FC236}">
                  <a16:creationId xmlns:a16="http://schemas.microsoft.com/office/drawing/2014/main" id="{01182513-13EB-4B03-A104-1457D4BCC86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756511" y="2727871"/>
              <a:ext cx="1008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76" descr="Flag of Malta.svg">
              <a:extLst>
                <a:ext uri="{FF2B5EF4-FFF2-40B4-BE49-F238E27FC236}">
                  <a16:creationId xmlns:a16="http://schemas.microsoft.com/office/drawing/2014/main" id="{554D1FB6-D6A0-4721-ACC5-D705C23E4650}"/>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98291" y="2727871"/>
              <a:ext cx="755635" cy="504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78" descr="Image result for Mexico flag">
              <a:extLst>
                <a:ext uri="{FF2B5EF4-FFF2-40B4-BE49-F238E27FC236}">
                  <a16:creationId xmlns:a16="http://schemas.microsoft.com/office/drawing/2014/main" id="{0590670A-AE98-4B72-99DD-85B59F093DB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587706" y="2727871"/>
              <a:ext cx="881887" cy="504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80" descr="Flag of the Netherlands.svg">
              <a:extLst>
                <a:ext uri="{FF2B5EF4-FFF2-40B4-BE49-F238E27FC236}">
                  <a16:creationId xmlns:a16="http://schemas.microsoft.com/office/drawing/2014/main" id="{7458F2DC-2AA3-41FA-8AEB-97DE9FE8D13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503373" y="2727871"/>
              <a:ext cx="755635" cy="504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2" descr="Image result for Nicaragua flag">
              <a:extLst>
                <a:ext uri="{FF2B5EF4-FFF2-40B4-BE49-F238E27FC236}">
                  <a16:creationId xmlns:a16="http://schemas.microsoft.com/office/drawing/2014/main" id="{196A1FD1-381D-481F-A6F7-BAD7E45AD99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292788" y="2727871"/>
              <a:ext cx="840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4" descr="Image result for Norway flag">
              <a:extLst>
                <a:ext uri="{FF2B5EF4-FFF2-40B4-BE49-F238E27FC236}">
                  <a16:creationId xmlns:a16="http://schemas.microsoft.com/office/drawing/2014/main" id="{89AC6AFA-D12D-4647-B18B-0F4BC79D503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166565" y="2727871"/>
              <a:ext cx="692763" cy="50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09F58021-65B7-4EA3-ADE7-37EBBAC485C3}"/>
              </a:ext>
            </a:extLst>
          </p:cNvPr>
          <p:cNvGrpSpPr/>
          <p:nvPr/>
        </p:nvGrpSpPr>
        <p:grpSpPr>
          <a:xfrm>
            <a:off x="2629915" y="3115987"/>
            <a:ext cx="6932170" cy="401447"/>
            <a:chOff x="156278" y="3356090"/>
            <a:chExt cx="8703050" cy="504000"/>
          </a:xfrm>
        </p:grpSpPr>
        <p:pic>
          <p:nvPicPr>
            <p:cNvPr id="51" name="Picture 86" descr="Image result for Pakistan flag">
              <a:extLst>
                <a:ext uri="{FF2B5EF4-FFF2-40B4-BE49-F238E27FC236}">
                  <a16:creationId xmlns:a16="http://schemas.microsoft.com/office/drawing/2014/main" id="{DBD1C627-134F-4958-8C6F-3E88AF79336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56278" y="3356090"/>
              <a:ext cx="756237" cy="504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8" descr="Flag of Paraguay.svg">
              <a:extLst>
                <a:ext uri="{FF2B5EF4-FFF2-40B4-BE49-F238E27FC236}">
                  <a16:creationId xmlns:a16="http://schemas.microsoft.com/office/drawing/2014/main" id="{910FF050-FDEF-409B-A282-AAA793FD96D1}"/>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51628" y="3356090"/>
              <a:ext cx="916369" cy="504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90" descr="Image result for Peru flag">
              <a:extLst>
                <a:ext uri="{FF2B5EF4-FFF2-40B4-BE49-F238E27FC236}">
                  <a16:creationId xmlns:a16="http://schemas.microsoft.com/office/drawing/2014/main" id="{7DFE42FD-8F2A-4F1E-AAC4-BC981CB9C1FF}"/>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907110" y="3356090"/>
              <a:ext cx="832887" cy="504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92" descr="Image result for Philippines flag">
              <a:extLst>
                <a:ext uri="{FF2B5EF4-FFF2-40B4-BE49-F238E27FC236}">
                  <a16:creationId xmlns:a16="http://schemas.microsoft.com/office/drawing/2014/main" id="{232E687D-9CB7-49DF-8A1D-8500BDE71FC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779110" y="3356090"/>
              <a:ext cx="1008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94" descr="Flag of Poland.svg">
              <a:extLst>
                <a:ext uri="{FF2B5EF4-FFF2-40B4-BE49-F238E27FC236}">
                  <a16:creationId xmlns:a16="http://schemas.microsoft.com/office/drawing/2014/main" id="{7DE59AA1-8463-4142-9AB9-8A843FA5FC67}"/>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826223" y="3356090"/>
              <a:ext cx="8064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96" descr="Flag of Portugal.svg">
              <a:extLst>
                <a:ext uri="{FF2B5EF4-FFF2-40B4-BE49-F238E27FC236}">
                  <a16:creationId xmlns:a16="http://schemas.microsoft.com/office/drawing/2014/main" id="{A32D790D-33D2-4ABC-A924-95878F39851B}"/>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671736" y="3356090"/>
              <a:ext cx="755635" cy="504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98" descr="Flag of Romania.svg">
              <a:extLst>
                <a:ext uri="{FF2B5EF4-FFF2-40B4-BE49-F238E27FC236}">
                  <a16:creationId xmlns:a16="http://schemas.microsoft.com/office/drawing/2014/main" id="{A565A66E-B42B-476B-B8FA-4876EEF4F746}"/>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466484" y="3356090"/>
              <a:ext cx="755635" cy="504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0" descr="Flag of Russia.svg">
              <a:extLst>
                <a:ext uri="{FF2B5EF4-FFF2-40B4-BE49-F238E27FC236}">
                  <a16:creationId xmlns:a16="http://schemas.microsoft.com/office/drawing/2014/main" id="{B74468C6-5D31-4F1C-B54D-9ECB586AB1CC}"/>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261232" y="3356090"/>
              <a:ext cx="755635" cy="504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2" descr="Image result for Serbia flag">
              <a:extLst>
                <a:ext uri="{FF2B5EF4-FFF2-40B4-BE49-F238E27FC236}">
                  <a16:creationId xmlns:a16="http://schemas.microsoft.com/office/drawing/2014/main" id="{45CE40F8-3FA0-4EC3-A185-DEF9115DF163}"/>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055980" y="3356090"/>
              <a:ext cx="756237" cy="504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4" descr="Flag of Slovenia.svg">
              <a:extLst>
                <a:ext uri="{FF2B5EF4-FFF2-40B4-BE49-F238E27FC236}">
                  <a16:creationId xmlns:a16="http://schemas.microsoft.com/office/drawing/2014/main" id="{5558DE47-5678-4660-B224-56734D755E48}"/>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851328" y="3356090"/>
              <a:ext cx="1008000" cy="50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106" descr="Image result for South Africa flag">
            <a:extLst>
              <a:ext uri="{FF2B5EF4-FFF2-40B4-BE49-F238E27FC236}">
                <a16:creationId xmlns:a16="http://schemas.microsoft.com/office/drawing/2014/main" id="{ECB7A8F3-6029-45EC-A47C-CC55C300756E}"/>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629915" y="3571389"/>
            <a:ext cx="602359" cy="40144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8" descr="Image result for Spain flag">
            <a:extLst>
              <a:ext uri="{FF2B5EF4-FFF2-40B4-BE49-F238E27FC236}">
                <a16:creationId xmlns:a16="http://schemas.microsoft.com/office/drawing/2014/main" id="{DC4C5122-F35E-4BE4-8455-C4D303B04146}"/>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301667" y="3571389"/>
            <a:ext cx="602449" cy="40144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10" descr="Flag of Sweden.svg">
            <a:extLst>
              <a:ext uri="{FF2B5EF4-FFF2-40B4-BE49-F238E27FC236}">
                <a16:creationId xmlns:a16="http://schemas.microsoft.com/office/drawing/2014/main" id="{562DC191-D26E-4D00-BF4B-CCD9E1BF9BBC}"/>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973510" y="3571389"/>
            <a:ext cx="642315" cy="4014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12" descr="Flag of Switzerland.svg">
            <a:extLst>
              <a:ext uri="{FF2B5EF4-FFF2-40B4-BE49-F238E27FC236}">
                <a16:creationId xmlns:a16="http://schemas.microsoft.com/office/drawing/2014/main" id="{31D7D903-4FBC-4A30-AAB2-399877E683BF}"/>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685218" y="3571389"/>
            <a:ext cx="401447" cy="40144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14" descr="Flag of Turkey.svg">
            <a:extLst>
              <a:ext uri="{FF2B5EF4-FFF2-40B4-BE49-F238E27FC236}">
                <a16:creationId xmlns:a16="http://schemas.microsoft.com/office/drawing/2014/main" id="{AE1961C3-298B-4623-8E34-3601AE58E1CE}"/>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5156058" y="3571389"/>
            <a:ext cx="601880" cy="40144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16" descr="Image result for UK flag">
            <a:extLst>
              <a:ext uri="{FF2B5EF4-FFF2-40B4-BE49-F238E27FC236}">
                <a16:creationId xmlns:a16="http://schemas.microsoft.com/office/drawing/2014/main" id="{E7B7E1A0-28F2-4F11-B4AF-3E6C77569DD1}"/>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5827331" y="3571389"/>
            <a:ext cx="802894" cy="40144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8" descr="Image result for Ukraine flag">
            <a:extLst>
              <a:ext uri="{FF2B5EF4-FFF2-40B4-BE49-F238E27FC236}">
                <a16:creationId xmlns:a16="http://schemas.microsoft.com/office/drawing/2014/main" id="{78EF4BB9-3C78-45BE-B240-A211CF6E9D58}"/>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699618" y="3571389"/>
            <a:ext cx="602359" cy="4014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0" descr="Image result for United States flag">
            <a:extLst>
              <a:ext uri="{FF2B5EF4-FFF2-40B4-BE49-F238E27FC236}">
                <a16:creationId xmlns:a16="http://schemas.microsoft.com/office/drawing/2014/main" id="{46FDB0FD-9EC8-4469-BD6B-014AAC7E9432}"/>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371370" y="3571389"/>
            <a:ext cx="762393" cy="40144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2" descr="Image result for Uruguay flag">
            <a:extLst>
              <a:ext uri="{FF2B5EF4-FFF2-40B4-BE49-F238E27FC236}">
                <a16:creationId xmlns:a16="http://schemas.microsoft.com/office/drawing/2014/main" id="{6EDF6FBE-03D0-4A89-9FA6-0B215FC9FC02}"/>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8203156" y="3571389"/>
            <a:ext cx="687656" cy="4014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4" descr="Flag of Venezuela (state).svg">
            <a:extLst>
              <a:ext uri="{FF2B5EF4-FFF2-40B4-BE49-F238E27FC236}">
                <a16:creationId xmlns:a16="http://schemas.microsoft.com/office/drawing/2014/main" id="{98B22B20-5292-48F0-875F-8250D4AEAA64}"/>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8960205" y="3571389"/>
            <a:ext cx="601880" cy="401447"/>
          </a:xfrm>
          <a:prstGeom prst="rect">
            <a:avLst/>
          </a:prstGeom>
          <a:noFill/>
          <a:extLst>
            <a:ext uri="{909E8E84-426E-40DD-AFC4-6F175D3DCCD1}">
              <a14:hiddenFill xmlns:a14="http://schemas.microsoft.com/office/drawing/2010/main">
                <a:solidFill>
                  <a:srgbClr val="FFFFFF"/>
                </a:solidFill>
              </a14:hiddenFill>
            </a:ext>
          </a:extLst>
        </p:spPr>
      </p:pic>
      <p:grpSp>
        <p:nvGrpSpPr>
          <p:cNvPr id="93" name="Group 92">
            <a:extLst>
              <a:ext uri="{FF2B5EF4-FFF2-40B4-BE49-F238E27FC236}">
                <a16:creationId xmlns:a16="http://schemas.microsoft.com/office/drawing/2014/main" id="{2B3065B1-212F-47A7-9D25-0A6DD8CA05EE}"/>
              </a:ext>
            </a:extLst>
          </p:cNvPr>
          <p:cNvGrpSpPr/>
          <p:nvPr/>
        </p:nvGrpSpPr>
        <p:grpSpPr>
          <a:xfrm>
            <a:off x="1052196" y="2315967"/>
            <a:ext cx="1173398" cy="1090678"/>
            <a:chOff x="838770" y="1953947"/>
            <a:chExt cx="1173398" cy="1090678"/>
          </a:xfrm>
        </p:grpSpPr>
        <p:sp>
          <p:nvSpPr>
            <p:cNvPr id="91" name="Google Shape;775;p19">
              <a:extLst>
                <a:ext uri="{FF2B5EF4-FFF2-40B4-BE49-F238E27FC236}">
                  <a16:creationId xmlns:a16="http://schemas.microsoft.com/office/drawing/2014/main" id="{1A9EC0EF-186B-454B-9146-C9F79C873A9A}"/>
                </a:ext>
              </a:extLst>
            </p:cNvPr>
            <p:cNvSpPr txBox="1"/>
            <p:nvPr/>
          </p:nvSpPr>
          <p:spPr>
            <a:xfrm>
              <a:off x="838770" y="1953947"/>
              <a:ext cx="1173398" cy="830997"/>
            </a:xfrm>
            <a:prstGeom prst="rect">
              <a:avLst/>
            </a:prstGeom>
            <a:noFill/>
            <a:ln>
              <a:noFill/>
            </a:ln>
          </p:spPr>
          <p:txBody>
            <a:bodyPr spcFirstLastPara="1" wrap="none" lIns="0" tIns="0" rIns="0" bIns="0" anchor="ctr" anchorCtr="0">
              <a:spAutoFit/>
            </a:bodyPr>
            <a:lstStyle/>
            <a:p>
              <a:pPr marR="0" lvl="0" algn="r" rtl="0">
                <a:lnSpc>
                  <a:spcPct val="100000"/>
                </a:lnSpc>
                <a:spcBef>
                  <a:spcPts val="0"/>
                </a:spcBef>
                <a:spcAft>
                  <a:spcPts val="0"/>
                </a:spcAft>
                <a:buClr>
                  <a:schemeClr val="accent1"/>
                </a:buClr>
                <a:buSzPts val="5400"/>
                <a:buFont typeface="Arial"/>
                <a:buNone/>
              </a:pPr>
              <a:r>
                <a:rPr lang="en-US" sz="5400" b="1" i="0" u="none" strike="noStrike" cap="none" dirty="0">
                  <a:solidFill>
                    <a:schemeClr val="accent1"/>
                  </a:solidFill>
                  <a:latin typeface="Arial"/>
                  <a:ea typeface="Arial"/>
                  <a:cs typeface="Arial"/>
                  <a:sym typeface="Arial"/>
                </a:rPr>
                <a:t>50+</a:t>
              </a:r>
              <a:endParaRPr sz="5400" b="1" i="0" u="none" strike="noStrike" cap="none" dirty="0">
                <a:solidFill>
                  <a:schemeClr val="accent1"/>
                </a:solidFill>
                <a:latin typeface="Arial"/>
                <a:ea typeface="Arial"/>
                <a:cs typeface="Arial"/>
                <a:sym typeface="Arial"/>
              </a:endParaRPr>
            </a:p>
          </p:txBody>
        </p:sp>
        <p:sp>
          <p:nvSpPr>
            <p:cNvPr id="92" name="Google Shape;800;p19">
              <a:extLst>
                <a:ext uri="{FF2B5EF4-FFF2-40B4-BE49-F238E27FC236}">
                  <a16:creationId xmlns:a16="http://schemas.microsoft.com/office/drawing/2014/main" id="{0CD3DB94-D14C-4AF2-856C-652CB1859E36}"/>
                </a:ext>
              </a:extLst>
            </p:cNvPr>
            <p:cNvSpPr/>
            <p:nvPr/>
          </p:nvSpPr>
          <p:spPr>
            <a:xfrm>
              <a:off x="883517" y="2767626"/>
              <a:ext cx="1085233" cy="276999"/>
            </a:xfrm>
            <a:prstGeom prst="rect">
              <a:avLst/>
            </a:prstGeom>
            <a:noFill/>
            <a:ln>
              <a:noFill/>
            </a:ln>
          </p:spPr>
          <p:txBody>
            <a:bodyPr spcFirstLastPara="1" wrap="none" lIns="0" tIns="0" rIns="0" bIns="0" anchor="ctr" anchorCtr="0">
              <a:spAutoFit/>
            </a:bodyPr>
            <a:lstStyle/>
            <a:p>
              <a:pPr marL="0" marR="0" lvl="0" indent="0" algn="r" rtl="0">
                <a:lnSpc>
                  <a:spcPct val="100000"/>
                </a:lnSpc>
                <a:spcBef>
                  <a:spcPts val="0"/>
                </a:spcBef>
                <a:spcAft>
                  <a:spcPts val="0"/>
                </a:spcAft>
                <a:buClr>
                  <a:schemeClr val="dk2"/>
                </a:buClr>
                <a:buSzPts val="2000"/>
                <a:buFont typeface="Arial"/>
                <a:buNone/>
              </a:pPr>
              <a:r>
                <a:rPr lang="en-US" sz="1800" b="0" i="0" u="none" strike="noStrike" cap="none" dirty="0">
                  <a:solidFill>
                    <a:schemeClr val="dk2"/>
                  </a:solidFill>
                  <a:latin typeface="+mn-lt"/>
                  <a:ea typeface="Arial"/>
                  <a:cs typeface="Arial"/>
                  <a:sym typeface="Arial"/>
                </a:rPr>
                <a:t>countries</a:t>
              </a:r>
              <a:endParaRPr sz="1600" b="0" i="0" u="none" strike="noStrike" cap="none" dirty="0">
                <a:solidFill>
                  <a:schemeClr val="dk2"/>
                </a:solidFill>
                <a:latin typeface="+mn-lt"/>
                <a:ea typeface="Arial"/>
                <a:cs typeface="Arial"/>
                <a:sym typeface="Arial"/>
              </a:endParaRPr>
            </a:p>
          </p:txBody>
        </p:sp>
      </p:grpSp>
      <p:sp>
        <p:nvSpPr>
          <p:cNvPr id="5" name="Rectangle 4">
            <a:extLst>
              <a:ext uri="{FF2B5EF4-FFF2-40B4-BE49-F238E27FC236}">
                <a16:creationId xmlns:a16="http://schemas.microsoft.com/office/drawing/2014/main" id="{877C9266-A2C9-4DBE-BCC1-E7D9A04405FC}"/>
              </a:ext>
            </a:extLst>
          </p:cNvPr>
          <p:cNvSpPr/>
          <p:nvPr/>
        </p:nvSpPr>
        <p:spPr>
          <a:xfrm>
            <a:off x="9875910" y="2514154"/>
            <a:ext cx="1923604" cy="615553"/>
          </a:xfrm>
          <a:prstGeom prst="rect">
            <a:avLst/>
          </a:prstGeom>
          <a:noFill/>
          <a:ln>
            <a:noFill/>
          </a:ln>
        </p:spPr>
        <p:txBody>
          <a:bodyPr spcFirstLastPara="1" wrap="none" lIns="0" tIns="0" rIns="0" bIns="0" anchor="ctr" anchorCtr="0">
            <a:spAutoFit/>
          </a:bodyPr>
          <a:lstStyle/>
          <a:p>
            <a:pPr>
              <a:buClr>
                <a:schemeClr val="dk2"/>
              </a:buClr>
              <a:buSzPts val="2000"/>
            </a:pPr>
            <a:r>
              <a:rPr lang="en-US" sz="2000" b="1" dirty="0">
                <a:solidFill>
                  <a:schemeClr val="accent1"/>
                </a:solidFill>
                <a:latin typeface="+mn-lt"/>
              </a:rPr>
              <a:t>… with one</a:t>
            </a:r>
            <a:br>
              <a:rPr lang="en-US" sz="2000" b="1" dirty="0">
                <a:solidFill>
                  <a:schemeClr val="accent1"/>
                </a:solidFill>
                <a:latin typeface="+mn-lt"/>
              </a:rPr>
            </a:br>
            <a:r>
              <a:rPr lang="en-US" sz="2000" b="1" dirty="0">
                <a:solidFill>
                  <a:schemeClr val="accent1"/>
                </a:solidFill>
                <a:latin typeface="+mn-lt"/>
              </a:rPr>
              <a:t>single mission</a:t>
            </a:r>
          </a:p>
        </p:txBody>
      </p:sp>
      <p:sp>
        <p:nvSpPr>
          <p:cNvPr id="4" name="Rectangle: Rounded Corners 3">
            <a:extLst>
              <a:ext uri="{FF2B5EF4-FFF2-40B4-BE49-F238E27FC236}">
                <a16:creationId xmlns:a16="http://schemas.microsoft.com/office/drawing/2014/main" id="{977A2F49-436F-471D-B427-BC478447F48A}"/>
              </a:ext>
            </a:extLst>
          </p:cNvPr>
          <p:cNvSpPr/>
          <p:nvPr/>
        </p:nvSpPr>
        <p:spPr>
          <a:xfrm>
            <a:off x="1076326" y="4185790"/>
            <a:ext cx="10039350" cy="371359"/>
          </a:xfrm>
          <a:prstGeom prst="roundRect">
            <a:avLst>
              <a:gd name="adj" fmla="val 25150"/>
            </a:avLst>
          </a:prstGeom>
          <a:solidFill>
            <a:schemeClr val="accent3"/>
          </a:solidFill>
        </p:spPr>
        <p:txBody>
          <a:bodyPr wrap="square" lIns="72000" tIns="36000" rIns="72000" bIns="36000">
            <a:spAutoFit/>
          </a:bodyPr>
          <a:lstStyle/>
          <a:p>
            <a:pPr algn="ctr"/>
            <a:r>
              <a:rPr lang="en-US" sz="1600" dirty="0">
                <a:solidFill>
                  <a:schemeClr val="bg1"/>
                </a:solidFill>
                <a:latin typeface="+mn-lt"/>
              </a:rPr>
              <a:t>We are committed to cultivating a culture of respect and equal opportunity</a:t>
            </a:r>
          </a:p>
        </p:txBody>
      </p:sp>
      <p:grpSp>
        <p:nvGrpSpPr>
          <p:cNvPr id="172" name="Group 171">
            <a:extLst>
              <a:ext uri="{FF2B5EF4-FFF2-40B4-BE49-F238E27FC236}">
                <a16:creationId xmlns:a16="http://schemas.microsoft.com/office/drawing/2014/main" id="{456D81AC-AC06-49B4-AF29-83916BEE9527}"/>
              </a:ext>
            </a:extLst>
          </p:cNvPr>
          <p:cNvGrpSpPr/>
          <p:nvPr/>
        </p:nvGrpSpPr>
        <p:grpSpPr>
          <a:xfrm>
            <a:off x="1860202" y="4782376"/>
            <a:ext cx="8471597" cy="1303753"/>
            <a:chOff x="1465208" y="4782376"/>
            <a:chExt cx="8471597" cy="1303753"/>
          </a:xfrm>
        </p:grpSpPr>
        <p:sp>
          <p:nvSpPr>
            <p:cNvPr id="101" name="Rectangle 100">
              <a:extLst>
                <a:ext uri="{FF2B5EF4-FFF2-40B4-BE49-F238E27FC236}">
                  <a16:creationId xmlns:a16="http://schemas.microsoft.com/office/drawing/2014/main" id="{CFAC97A9-B7D5-4056-BB8B-740AEAA7B23E}"/>
                </a:ext>
              </a:extLst>
            </p:cNvPr>
            <p:cNvSpPr/>
            <p:nvPr/>
          </p:nvSpPr>
          <p:spPr>
            <a:xfrm>
              <a:off x="1465208" y="4782376"/>
              <a:ext cx="5451813" cy="215444"/>
            </a:xfrm>
            <a:prstGeom prst="rect">
              <a:avLst/>
            </a:prstGeom>
            <a:noFill/>
            <a:ln>
              <a:noFill/>
            </a:ln>
          </p:spPr>
          <p:txBody>
            <a:bodyPr spcFirstLastPara="1" wrap="none" lIns="0" tIns="0" rIns="0" bIns="0" anchor="ctr" anchorCtr="0">
              <a:spAutoFit/>
            </a:bodyPr>
            <a:lstStyle/>
            <a:p>
              <a:pPr>
                <a:buClr>
                  <a:schemeClr val="dk2"/>
                </a:buClr>
                <a:buSzPts val="2000"/>
              </a:pPr>
              <a:r>
                <a:rPr lang="en-US" b="1" dirty="0">
                  <a:solidFill>
                    <a:schemeClr val="accent1"/>
                  </a:solidFill>
                  <a:latin typeface="+mn-lt"/>
                </a:rPr>
                <a:t>Each individual, regardless of any aspect of their identity…</a:t>
              </a:r>
            </a:p>
          </p:txBody>
        </p:sp>
        <p:sp>
          <p:nvSpPr>
            <p:cNvPr id="165" name="Rectangle 164">
              <a:extLst>
                <a:ext uri="{FF2B5EF4-FFF2-40B4-BE49-F238E27FC236}">
                  <a16:creationId xmlns:a16="http://schemas.microsoft.com/office/drawing/2014/main" id="{97158503-88D0-4DFA-8C1D-163EFE50E67E}"/>
                </a:ext>
              </a:extLst>
            </p:cNvPr>
            <p:cNvSpPr/>
            <p:nvPr/>
          </p:nvSpPr>
          <p:spPr>
            <a:xfrm>
              <a:off x="4953068" y="5870685"/>
              <a:ext cx="4983737" cy="215444"/>
            </a:xfrm>
            <a:prstGeom prst="rect">
              <a:avLst/>
            </a:prstGeom>
            <a:noFill/>
            <a:ln>
              <a:noFill/>
            </a:ln>
          </p:spPr>
          <p:txBody>
            <a:bodyPr spcFirstLastPara="1" wrap="none" lIns="0" tIns="0" rIns="0" bIns="0" anchor="ctr" anchorCtr="0">
              <a:spAutoFit/>
            </a:bodyPr>
            <a:lstStyle/>
            <a:p>
              <a:pPr algn="r">
                <a:buClr>
                  <a:schemeClr val="dk2"/>
                </a:buClr>
                <a:buSzPts val="2000"/>
              </a:pPr>
              <a:r>
                <a:rPr lang="en-US" b="1" dirty="0">
                  <a:solidFill>
                    <a:schemeClr val="accent1"/>
                  </a:solidFill>
                  <a:latin typeface="+mn-lt"/>
                </a:rPr>
                <a:t>… should feel welcome, valued, and included at Xapo</a:t>
              </a:r>
            </a:p>
          </p:txBody>
        </p:sp>
      </p:grpSp>
      <p:grpSp>
        <p:nvGrpSpPr>
          <p:cNvPr id="11" name="Group 10">
            <a:extLst>
              <a:ext uri="{FF2B5EF4-FFF2-40B4-BE49-F238E27FC236}">
                <a16:creationId xmlns:a16="http://schemas.microsoft.com/office/drawing/2014/main" id="{E83E3CFC-3580-426F-B933-0A6381C4E33A}"/>
              </a:ext>
            </a:extLst>
          </p:cNvPr>
          <p:cNvGrpSpPr/>
          <p:nvPr/>
        </p:nvGrpSpPr>
        <p:grpSpPr>
          <a:xfrm>
            <a:off x="3580720" y="5170124"/>
            <a:ext cx="5030561" cy="551176"/>
            <a:chOff x="3989017" y="5170124"/>
            <a:chExt cx="5030561" cy="551176"/>
          </a:xfrm>
        </p:grpSpPr>
        <p:grpSp>
          <p:nvGrpSpPr>
            <p:cNvPr id="177" name="Group 176">
              <a:extLst>
                <a:ext uri="{FF2B5EF4-FFF2-40B4-BE49-F238E27FC236}">
                  <a16:creationId xmlns:a16="http://schemas.microsoft.com/office/drawing/2014/main" id="{08182067-F746-4290-B7BC-F869961B731B}"/>
                </a:ext>
              </a:extLst>
            </p:cNvPr>
            <p:cNvGrpSpPr/>
            <p:nvPr/>
          </p:nvGrpSpPr>
          <p:grpSpPr>
            <a:xfrm>
              <a:off x="3989017" y="5170124"/>
              <a:ext cx="4345542" cy="551176"/>
              <a:chOff x="3989017" y="5170124"/>
              <a:chExt cx="4345542" cy="551176"/>
            </a:xfrm>
          </p:grpSpPr>
          <p:sp>
            <p:nvSpPr>
              <p:cNvPr id="166" name="Rectangle: Rounded Corners 165">
                <a:extLst>
                  <a:ext uri="{FF2B5EF4-FFF2-40B4-BE49-F238E27FC236}">
                    <a16:creationId xmlns:a16="http://schemas.microsoft.com/office/drawing/2014/main" id="{329FF3D3-4CC1-4A36-B604-EEDACBC66817}"/>
                  </a:ext>
                </a:extLst>
              </p:cNvPr>
              <p:cNvSpPr/>
              <p:nvPr/>
            </p:nvSpPr>
            <p:spPr>
              <a:xfrm>
                <a:off x="3994563" y="5170124"/>
                <a:ext cx="751112" cy="238363"/>
              </a:xfrm>
              <a:prstGeom prst="roundRect">
                <a:avLst/>
              </a:prstGeom>
              <a:solidFill>
                <a:schemeClr val="accent1"/>
              </a:solidFill>
            </p:spPr>
            <p:txBody>
              <a:bodyPr wrap="none" lIns="36000" tIns="0" rIns="36000" bIns="0">
                <a:spAutoFit/>
              </a:bodyPr>
              <a:lstStyle/>
              <a:p>
                <a:pPr algn="ctr"/>
                <a:r>
                  <a:rPr lang="en-US" dirty="0">
                    <a:solidFill>
                      <a:schemeClr val="bg1"/>
                    </a:solidFill>
                    <a:latin typeface="+mn-lt"/>
                  </a:rPr>
                  <a:t>gender</a:t>
                </a:r>
              </a:p>
            </p:txBody>
          </p:sp>
          <p:sp>
            <p:nvSpPr>
              <p:cNvPr id="167" name="Rectangle: Rounded Corners 166">
                <a:extLst>
                  <a:ext uri="{FF2B5EF4-FFF2-40B4-BE49-F238E27FC236}">
                    <a16:creationId xmlns:a16="http://schemas.microsoft.com/office/drawing/2014/main" id="{D0C7EC55-17B7-4A68-BD81-4AB24C183DD6}"/>
                  </a:ext>
                </a:extLst>
              </p:cNvPr>
              <p:cNvSpPr/>
              <p:nvPr/>
            </p:nvSpPr>
            <p:spPr>
              <a:xfrm>
                <a:off x="3989017" y="5482937"/>
                <a:ext cx="881311" cy="238363"/>
              </a:xfrm>
              <a:prstGeom prst="roundRect">
                <a:avLst/>
              </a:prstGeom>
              <a:solidFill>
                <a:schemeClr val="accent1"/>
              </a:solidFill>
            </p:spPr>
            <p:txBody>
              <a:bodyPr wrap="none" lIns="36000" tIns="0" rIns="36000" bIns="0">
                <a:spAutoFit/>
              </a:bodyPr>
              <a:lstStyle/>
              <a:p>
                <a:pPr algn="ctr"/>
                <a:r>
                  <a:rPr lang="en-US" dirty="0">
                    <a:solidFill>
                      <a:schemeClr val="bg1"/>
                    </a:solidFill>
                    <a:latin typeface="+mn-lt"/>
                  </a:rPr>
                  <a:t>ethnicity</a:t>
                </a:r>
              </a:p>
            </p:txBody>
          </p:sp>
          <p:sp>
            <p:nvSpPr>
              <p:cNvPr id="168" name="Rectangle: Rounded Corners 167">
                <a:extLst>
                  <a:ext uri="{FF2B5EF4-FFF2-40B4-BE49-F238E27FC236}">
                    <a16:creationId xmlns:a16="http://schemas.microsoft.com/office/drawing/2014/main" id="{D2959A5E-6C18-4BCF-83E8-42B25BFBB350}"/>
                  </a:ext>
                </a:extLst>
              </p:cNvPr>
              <p:cNvSpPr/>
              <p:nvPr/>
            </p:nvSpPr>
            <p:spPr>
              <a:xfrm>
                <a:off x="5078714" y="5482937"/>
                <a:ext cx="777504" cy="238363"/>
              </a:xfrm>
              <a:prstGeom prst="roundRect">
                <a:avLst/>
              </a:prstGeom>
              <a:solidFill>
                <a:schemeClr val="accent1"/>
              </a:solidFill>
            </p:spPr>
            <p:txBody>
              <a:bodyPr wrap="none" lIns="36000" tIns="0" rIns="36000" bIns="0">
                <a:spAutoFit/>
              </a:bodyPr>
              <a:lstStyle/>
              <a:p>
                <a:pPr algn="ctr"/>
                <a:r>
                  <a:rPr lang="en-US" dirty="0">
                    <a:solidFill>
                      <a:schemeClr val="bg1"/>
                    </a:solidFill>
                    <a:latin typeface="+mn-lt"/>
                  </a:rPr>
                  <a:t>religion</a:t>
                </a:r>
              </a:p>
            </p:txBody>
          </p:sp>
          <p:sp>
            <p:nvSpPr>
              <p:cNvPr id="169" name="Rectangle: Rounded Corners 168">
                <a:extLst>
                  <a:ext uri="{FF2B5EF4-FFF2-40B4-BE49-F238E27FC236}">
                    <a16:creationId xmlns:a16="http://schemas.microsoft.com/office/drawing/2014/main" id="{6C4ABD6F-CB35-4D51-BA1C-C49098626428}"/>
                  </a:ext>
                </a:extLst>
              </p:cNvPr>
              <p:cNvSpPr/>
              <p:nvPr/>
            </p:nvSpPr>
            <p:spPr>
              <a:xfrm>
                <a:off x="6611164" y="5170124"/>
                <a:ext cx="1698387" cy="238363"/>
              </a:xfrm>
              <a:prstGeom prst="roundRect">
                <a:avLst/>
              </a:prstGeom>
              <a:solidFill>
                <a:schemeClr val="accent1"/>
              </a:solidFill>
            </p:spPr>
            <p:txBody>
              <a:bodyPr wrap="none" lIns="36000" tIns="0" rIns="36000" bIns="0">
                <a:spAutoFit/>
              </a:bodyPr>
              <a:lstStyle/>
              <a:p>
                <a:pPr algn="ctr"/>
                <a:r>
                  <a:rPr lang="en-US" dirty="0">
                    <a:solidFill>
                      <a:schemeClr val="bg1"/>
                    </a:solidFill>
                    <a:latin typeface="+mn-lt"/>
                  </a:rPr>
                  <a:t>sexual orientation</a:t>
                </a:r>
              </a:p>
            </p:txBody>
          </p:sp>
          <p:sp>
            <p:nvSpPr>
              <p:cNvPr id="170" name="Rectangle: Rounded Corners 169">
                <a:extLst>
                  <a:ext uri="{FF2B5EF4-FFF2-40B4-BE49-F238E27FC236}">
                    <a16:creationId xmlns:a16="http://schemas.microsoft.com/office/drawing/2014/main" id="{44C090B7-FE8C-46E9-B296-B38E7D16618D}"/>
                  </a:ext>
                </a:extLst>
              </p:cNvPr>
              <p:cNvSpPr/>
              <p:nvPr/>
            </p:nvSpPr>
            <p:spPr>
              <a:xfrm>
                <a:off x="6064604" y="5482937"/>
                <a:ext cx="1479888" cy="238363"/>
              </a:xfrm>
              <a:prstGeom prst="roundRect">
                <a:avLst/>
              </a:prstGeom>
              <a:solidFill>
                <a:schemeClr val="accent1"/>
              </a:solidFill>
            </p:spPr>
            <p:txBody>
              <a:bodyPr wrap="none" lIns="36000" tIns="0" rIns="36000" bIns="0">
                <a:spAutoFit/>
              </a:bodyPr>
              <a:lstStyle/>
              <a:p>
                <a:pPr algn="ctr"/>
                <a:r>
                  <a:rPr lang="en-US" dirty="0">
                    <a:solidFill>
                      <a:schemeClr val="bg1"/>
                    </a:solidFill>
                    <a:latin typeface="+mn-lt"/>
                  </a:rPr>
                  <a:t>disability status</a:t>
                </a:r>
              </a:p>
            </p:txBody>
          </p:sp>
          <p:sp>
            <p:nvSpPr>
              <p:cNvPr id="171" name="Rectangle: Rounded Corners 170">
                <a:extLst>
                  <a:ext uri="{FF2B5EF4-FFF2-40B4-BE49-F238E27FC236}">
                    <a16:creationId xmlns:a16="http://schemas.microsoft.com/office/drawing/2014/main" id="{C6EA8156-3186-46A1-9816-C10CB83ADC23}"/>
                  </a:ext>
                </a:extLst>
              </p:cNvPr>
              <p:cNvSpPr/>
              <p:nvPr/>
            </p:nvSpPr>
            <p:spPr>
              <a:xfrm>
                <a:off x="7752878" y="5482937"/>
                <a:ext cx="581681" cy="238363"/>
              </a:xfrm>
              <a:prstGeom prst="roundRect">
                <a:avLst/>
              </a:prstGeom>
              <a:solidFill>
                <a:schemeClr val="accent1"/>
              </a:solidFill>
            </p:spPr>
            <p:txBody>
              <a:bodyPr wrap="none" lIns="36000" tIns="0" rIns="36000" bIns="0">
                <a:spAutoFit/>
              </a:bodyPr>
              <a:lstStyle/>
              <a:p>
                <a:pPr algn="ctr"/>
                <a:r>
                  <a:rPr lang="en-US" dirty="0">
                    <a:solidFill>
                      <a:schemeClr val="bg1"/>
                    </a:solidFill>
                    <a:latin typeface="+mn-lt"/>
                  </a:rPr>
                  <a:t>other</a:t>
                </a:r>
              </a:p>
            </p:txBody>
          </p:sp>
          <p:sp>
            <p:nvSpPr>
              <p:cNvPr id="110" name="Rectangle: Rounded Corners 109">
                <a:extLst>
                  <a:ext uri="{FF2B5EF4-FFF2-40B4-BE49-F238E27FC236}">
                    <a16:creationId xmlns:a16="http://schemas.microsoft.com/office/drawing/2014/main" id="{732D30E2-C843-4AA5-8454-BD5D201E0601}"/>
                  </a:ext>
                </a:extLst>
              </p:cNvPr>
              <p:cNvSpPr/>
              <p:nvPr/>
            </p:nvSpPr>
            <p:spPr>
              <a:xfrm>
                <a:off x="4875120" y="5170124"/>
                <a:ext cx="430808" cy="238363"/>
              </a:xfrm>
              <a:prstGeom prst="roundRect">
                <a:avLst/>
              </a:prstGeom>
              <a:solidFill>
                <a:schemeClr val="accent1"/>
              </a:solidFill>
            </p:spPr>
            <p:txBody>
              <a:bodyPr wrap="none" lIns="36000" tIns="0" rIns="36000" bIns="0">
                <a:spAutoFit/>
              </a:bodyPr>
              <a:lstStyle/>
              <a:p>
                <a:pPr algn="ctr"/>
                <a:r>
                  <a:rPr lang="en-US" dirty="0">
                    <a:solidFill>
                      <a:schemeClr val="bg1"/>
                    </a:solidFill>
                    <a:latin typeface="+mn-lt"/>
                  </a:rPr>
                  <a:t>age</a:t>
                </a:r>
              </a:p>
            </p:txBody>
          </p:sp>
          <p:sp>
            <p:nvSpPr>
              <p:cNvPr id="111" name="Rectangle: Rounded Corners 110">
                <a:extLst>
                  <a:ext uri="{FF2B5EF4-FFF2-40B4-BE49-F238E27FC236}">
                    <a16:creationId xmlns:a16="http://schemas.microsoft.com/office/drawing/2014/main" id="{93721460-89E9-4A33-BE02-A24D1B79272E}"/>
                  </a:ext>
                </a:extLst>
              </p:cNvPr>
              <p:cNvSpPr/>
              <p:nvPr/>
            </p:nvSpPr>
            <p:spPr>
              <a:xfrm>
                <a:off x="5435373" y="5170124"/>
                <a:ext cx="1046345" cy="238363"/>
              </a:xfrm>
              <a:prstGeom prst="roundRect">
                <a:avLst/>
              </a:prstGeom>
              <a:solidFill>
                <a:schemeClr val="accent1"/>
              </a:solidFill>
            </p:spPr>
            <p:txBody>
              <a:bodyPr wrap="none" lIns="36000" tIns="0" rIns="36000" bIns="0">
                <a:spAutoFit/>
              </a:bodyPr>
              <a:lstStyle/>
              <a:p>
                <a:pPr algn="ctr"/>
                <a:r>
                  <a:rPr lang="en-US" dirty="0">
                    <a:solidFill>
                      <a:schemeClr val="bg1"/>
                    </a:solidFill>
                    <a:latin typeface="+mn-lt"/>
                  </a:rPr>
                  <a:t>nationality</a:t>
                </a:r>
              </a:p>
            </p:txBody>
          </p:sp>
        </p:grpSp>
        <p:grpSp>
          <p:nvGrpSpPr>
            <p:cNvPr id="10" name="Group 9">
              <a:extLst>
                <a:ext uri="{FF2B5EF4-FFF2-40B4-BE49-F238E27FC236}">
                  <a16:creationId xmlns:a16="http://schemas.microsoft.com/office/drawing/2014/main" id="{2ED34B86-D947-4AB0-94BC-5778B3A052F2}"/>
                </a:ext>
              </a:extLst>
            </p:cNvPr>
            <p:cNvGrpSpPr/>
            <p:nvPr/>
          </p:nvGrpSpPr>
          <p:grpSpPr>
            <a:xfrm>
              <a:off x="8468778" y="5170124"/>
              <a:ext cx="550800" cy="551176"/>
              <a:chOff x="8413429" y="5170124"/>
              <a:chExt cx="550800" cy="551176"/>
            </a:xfrm>
          </p:grpSpPr>
          <p:sp>
            <p:nvSpPr>
              <p:cNvPr id="178" name="Rectangle: Rounded Corners 177">
                <a:extLst>
                  <a:ext uri="{FF2B5EF4-FFF2-40B4-BE49-F238E27FC236}">
                    <a16:creationId xmlns:a16="http://schemas.microsoft.com/office/drawing/2014/main" id="{64BFB97D-6104-40EA-B4E7-F10CBB3354EA}"/>
                  </a:ext>
                </a:extLst>
              </p:cNvPr>
              <p:cNvSpPr/>
              <p:nvPr/>
            </p:nvSpPr>
            <p:spPr>
              <a:xfrm>
                <a:off x="8413429" y="5170124"/>
                <a:ext cx="550800" cy="551176"/>
              </a:xfrm>
              <a:prstGeom prst="roundRect">
                <a:avLst>
                  <a:gd name="adj" fmla="val 8597"/>
                </a:avLst>
              </a:prstGeom>
              <a:solidFill>
                <a:schemeClr val="accent3"/>
              </a:solid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a:endParaRPr lang="en-US" dirty="0">
                  <a:latin typeface="+mn-lt"/>
                </a:endParaRPr>
              </a:p>
            </p:txBody>
          </p:sp>
          <p:sp>
            <p:nvSpPr>
              <p:cNvPr id="9" name="Freeform: Shape 8">
                <a:extLst>
                  <a:ext uri="{FF2B5EF4-FFF2-40B4-BE49-F238E27FC236}">
                    <a16:creationId xmlns:a16="http://schemas.microsoft.com/office/drawing/2014/main" id="{505D9008-70D8-417A-97E0-443A9B7B62C0}"/>
                  </a:ext>
                </a:extLst>
              </p:cNvPr>
              <p:cNvSpPr/>
              <p:nvPr/>
            </p:nvSpPr>
            <p:spPr>
              <a:xfrm>
                <a:off x="8521111" y="5315264"/>
                <a:ext cx="335436" cy="260896"/>
              </a:xfrm>
              <a:custGeom>
                <a:avLst/>
                <a:gdLst>
                  <a:gd name="connsiteX0" fmla="*/ 84988 w 85725"/>
                  <a:gd name="connsiteY0" fmla="*/ 2325 h 66675"/>
                  <a:gd name="connsiteX1" fmla="*/ 84988 w 85725"/>
                  <a:gd name="connsiteY1" fmla="*/ 13550 h 66675"/>
                  <a:gd name="connsiteX2" fmla="*/ 31750 w 85725"/>
                  <a:gd name="connsiteY2" fmla="*/ 66787 h 66675"/>
                  <a:gd name="connsiteX3" fmla="*/ 2325 w 85725"/>
                  <a:gd name="connsiteY3" fmla="*/ 37363 h 66675"/>
                  <a:gd name="connsiteX4" fmla="*/ 2325 w 85725"/>
                  <a:gd name="connsiteY4" fmla="*/ 26138 h 66675"/>
                  <a:gd name="connsiteX5" fmla="*/ 13550 w 85725"/>
                  <a:gd name="connsiteY5" fmla="*/ 26138 h 66675"/>
                  <a:gd name="connsiteX6" fmla="*/ 31750 w 85725"/>
                  <a:gd name="connsiteY6" fmla="*/ 44337 h 66675"/>
                  <a:gd name="connsiteX7" fmla="*/ 73763 w 85725"/>
                  <a:gd name="connsiteY7" fmla="*/ 2325 h 66675"/>
                  <a:gd name="connsiteX8" fmla="*/ 84988 w 85725"/>
                  <a:gd name="connsiteY8" fmla="*/ 23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66675">
                    <a:moveTo>
                      <a:pt x="84988" y="2325"/>
                    </a:moveTo>
                    <a:cubicBezTo>
                      <a:pt x="88087" y="5425"/>
                      <a:pt x="88087" y="10451"/>
                      <a:pt x="84988" y="13550"/>
                    </a:cubicBezTo>
                    <a:lnTo>
                      <a:pt x="31750" y="66787"/>
                    </a:lnTo>
                    <a:lnTo>
                      <a:pt x="2325" y="37363"/>
                    </a:lnTo>
                    <a:cubicBezTo>
                      <a:pt x="-775" y="34263"/>
                      <a:pt x="-775" y="29237"/>
                      <a:pt x="2325" y="26138"/>
                    </a:cubicBezTo>
                    <a:cubicBezTo>
                      <a:pt x="5425" y="23037"/>
                      <a:pt x="10450" y="23037"/>
                      <a:pt x="13550" y="26138"/>
                    </a:cubicBezTo>
                    <a:lnTo>
                      <a:pt x="31750" y="44337"/>
                    </a:lnTo>
                    <a:lnTo>
                      <a:pt x="73763" y="2325"/>
                    </a:lnTo>
                    <a:cubicBezTo>
                      <a:pt x="76862" y="-775"/>
                      <a:pt x="81888" y="-775"/>
                      <a:pt x="84988" y="2325"/>
                    </a:cubicBezTo>
                    <a:close/>
                  </a:path>
                </a:pathLst>
              </a:custGeom>
              <a:solidFill>
                <a:schemeClr val="bg1"/>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03835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1"/>
          <p:cNvSpPr txBox="1">
            <a:spLocks noGrp="1"/>
          </p:cNvSpPr>
          <p:nvPr>
            <p:ph type="title"/>
          </p:nvPr>
        </p:nvSpPr>
        <p:spPr>
          <a:prstGeom prst="rect">
            <a:avLst/>
          </a:prstGeom>
        </p:spPr>
        <p:txBody>
          <a:bodyPr spcFirstLastPara="1" wrap="square" lIns="0" tIns="0" rIns="0" bIns="0" anchor="t" anchorCtr="0">
            <a:noAutofit/>
          </a:bodyPr>
          <a:lstStyle/>
          <a:p>
            <a:pPr lvl="0"/>
            <a:r>
              <a:rPr lang="en-US" b="0" dirty="0"/>
              <a:t>Content</a:t>
            </a:r>
            <a:endParaRPr b="0" dirty="0"/>
          </a:p>
        </p:txBody>
      </p:sp>
      <p:sp>
        <p:nvSpPr>
          <p:cNvPr id="3" name="Rectangle 2">
            <a:extLst>
              <a:ext uri="{FF2B5EF4-FFF2-40B4-BE49-F238E27FC236}">
                <a16:creationId xmlns:a16="http://schemas.microsoft.com/office/drawing/2014/main" id="{91F89165-B4CD-4595-855F-849D7EE1AE68}"/>
              </a:ext>
            </a:extLst>
          </p:cNvPr>
          <p:cNvSpPr/>
          <p:nvPr/>
        </p:nvSpPr>
        <p:spPr>
          <a:xfrm>
            <a:off x="0" y="1076324"/>
            <a:ext cx="434355" cy="4905375"/>
          </a:xfrm>
          <a:prstGeom prst="rect">
            <a:avLst/>
          </a:prstGeom>
          <a:solidFill>
            <a:srgbClr val="95908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184B395-86DA-4815-A74D-48EED9C70BCC}"/>
              </a:ext>
            </a:extLst>
          </p:cNvPr>
          <p:cNvSpPr/>
          <p:nvPr/>
        </p:nvSpPr>
        <p:spPr>
          <a:xfrm>
            <a:off x="11757645" y="1076324"/>
            <a:ext cx="434355" cy="4905375"/>
          </a:xfrm>
          <a:prstGeom prst="rect">
            <a:avLst/>
          </a:prstGeom>
          <a:solidFill>
            <a:srgbClr val="ED3F0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D05152AD-3B5C-1649-8C74-20E275460E49}"/>
              </a:ext>
            </a:extLst>
          </p:cNvPr>
          <p:cNvGrpSpPr/>
          <p:nvPr/>
        </p:nvGrpSpPr>
        <p:grpSpPr>
          <a:xfrm>
            <a:off x="8926821" y="1076324"/>
            <a:ext cx="2830822" cy="4905375"/>
            <a:chOff x="8926821" y="1076324"/>
            <a:chExt cx="2830822" cy="4905375"/>
          </a:xfrm>
        </p:grpSpPr>
        <p:sp>
          <p:nvSpPr>
            <p:cNvPr id="16" name="Rectangle 15">
              <a:hlinkClick r:id="rId3" action="ppaction://hlinksldjump"/>
              <a:extLst>
                <a:ext uri="{FF2B5EF4-FFF2-40B4-BE49-F238E27FC236}">
                  <a16:creationId xmlns:a16="http://schemas.microsoft.com/office/drawing/2014/main" id="{0AD8B6C1-A922-4DC6-94FD-FECB6E8A476E}"/>
                </a:ext>
              </a:extLst>
            </p:cNvPr>
            <p:cNvSpPr/>
            <p:nvPr/>
          </p:nvSpPr>
          <p:spPr>
            <a:xfrm>
              <a:off x="8926821" y="1076324"/>
              <a:ext cx="2830822" cy="4905375"/>
            </a:xfrm>
            <a:prstGeom prst="rect">
              <a:avLst/>
            </a:prstGeom>
            <a:solidFill>
              <a:srgbClr val="83D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64;p11">
              <a:extLst>
                <a:ext uri="{FF2B5EF4-FFF2-40B4-BE49-F238E27FC236}">
                  <a16:creationId xmlns:a16="http://schemas.microsoft.com/office/drawing/2014/main" id="{581F23DB-C7CF-480D-B9B5-7C9360B3957C}"/>
                </a:ext>
              </a:extLst>
            </p:cNvPr>
            <p:cNvSpPr txBox="1">
              <a:spLocks/>
            </p:cNvSpPr>
            <p:nvPr/>
          </p:nvSpPr>
          <p:spPr>
            <a:xfrm>
              <a:off x="9357985" y="1472859"/>
              <a:ext cx="1968495" cy="5539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accent1"/>
                </a:buClr>
                <a:buSzPts val="1800"/>
                <a:buFont typeface="Montserrat"/>
                <a:buNone/>
                <a:defRPr sz="1800" b="0" i="0" u="none" strike="noStrike" cap="none">
                  <a:solidFill>
                    <a:schemeClr val="accen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2pPr>
              <a:lvl3pPr marL="1371600" marR="0" lvl="2" indent="-22860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3pPr>
              <a:lvl4pPr marL="1828800" marR="0" lvl="3" indent="-22860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4pPr>
              <a:lvl5pPr marL="2286000" marR="0" lvl="4" indent="-22860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5pPr>
              <a:lvl6pPr marL="2743200" marR="0" lvl="5" indent="-228600" algn="ctr"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6pPr>
              <a:lvl7pPr marL="3200400" marR="0" lvl="6" indent="-228600" algn="ctr"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7pPr>
              <a:lvl8pPr marL="3657600" marR="0" lvl="7" indent="-228600" algn="ctr"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8pPr>
              <a:lvl9pPr marL="4114800" marR="0" lvl="8" indent="-228600" algn="ctr"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9pPr>
            </a:lstStyle>
            <a:p>
              <a:pPr marL="0" indent="0" algn="ctr"/>
              <a:r>
                <a:rPr lang="en-US" dirty="0">
                  <a:solidFill>
                    <a:schemeClr val="bg2"/>
                  </a:solidFill>
                </a:rPr>
                <a:t>Diversity &amp; Inclusion</a:t>
              </a:r>
            </a:p>
          </p:txBody>
        </p:sp>
        <p:pic>
          <p:nvPicPr>
            <p:cNvPr id="46" name="Picture 45">
              <a:extLst>
                <a:ext uri="{FF2B5EF4-FFF2-40B4-BE49-F238E27FC236}">
                  <a16:creationId xmlns:a16="http://schemas.microsoft.com/office/drawing/2014/main" id="{2A23A7A6-B7FA-49B1-9B8C-B87666EBA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7990" y="2722659"/>
              <a:ext cx="2108485" cy="2108485"/>
            </a:xfrm>
            <a:prstGeom prst="rect">
              <a:avLst/>
            </a:prstGeom>
          </p:spPr>
        </p:pic>
      </p:grpSp>
      <p:grpSp>
        <p:nvGrpSpPr>
          <p:cNvPr id="17" name="Group 16">
            <a:extLst>
              <a:ext uri="{FF2B5EF4-FFF2-40B4-BE49-F238E27FC236}">
                <a16:creationId xmlns:a16="http://schemas.microsoft.com/office/drawing/2014/main" id="{817C4268-D95C-DD49-AAAF-4EDE24D96E6B}"/>
              </a:ext>
            </a:extLst>
          </p:cNvPr>
          <p:cNvGrpSpPr/>
          <p:nvPr/>
        </p:nvGrpSpPr>
        <p:grpSpPr>
          <a:xfrm>
            <a:off x="434354" y="1076324"/>
            <a:ext cx="2830822" cy="4905375"/>
            <a:chOff x="434354" y="1076324"/>
            <a:chExt cx="2830822" cy="4905375"/>
          </a:xfrm>
        </p:grpSpPr>
        <p:sp>
          <p:nvSpPr>
            <p:cNvPr id="12" name="Rectangle 11">
              <a:hlinkClick r:id="rId5" action="ppaction://hlinksldjump"/>
              <a:extLst>
                <a:ext uri="{FF2B5EF4-FFF2-40B4-BE49-F238E27FC236}">
                  <a16:creationId xmlns:a16="http://schemas.microsoft.com/office/drawing/2014/main" id="{03D397CE-CDB1-4CB7-8348-5A7472044A95}"/>
                </a:ext>
              </a:extLst>
            </p:cNvPr>
            <p:cNvSpPr/>
            <p:nvPr/>
          </p:nvSpPr>
          <p:spPr>
            <a:xfrm>
              <a:off x="434354" y="1076324"/>
              <a:ext cx="2830822" cy="4905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164;p11">
              <a:extLst>
                <a:ext uri="{FF2B5EF4-FFF2-40B4-BE49-F238E27FC236}">
                  <a16:creationId xmlns:a16="http://schemas.microsoft.com/office/drawing/2014/main" id="{AB561448-EC2A-467D-BF5F-B073E5504F90}"/>
                </a:ext>
              </a:extLst>
            </p:cNvPr>
            <p:cNvSpPr txBox="1">
              <a:spLocks/>
            </p:cNvSpPr>
            <p:nvPr/>
          </p:nvSpPr>
          <p:spPr>
            <a:xfrm>
              <a:off x="865518" y="1472859"/>
              <a:ext cx="1968495" cy="5539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accent1"/>
                </a:buClr>
                <a:buSzPts val="1800"/>
                <a:buFont typeface="Montserrat"/>
                <a:buNone/>
                <a:defRPr sz="1800" b="0" i="0" u="none" strike="noStrike" cap="none">
                  <a:solidFill>
                    <a:schemeClr val="accen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2pPr>
              <a:lvl3pPr marL="1371600" marR="0" lvl="2" indent="-22860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3pPr>
              <a:lvl4pPr marL="1828800" marR="0" lvl="3" indent="-22860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4pPr>
              <a:lvl5pPr marL="2286000" marR="0" lvl="4" indent="-22860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5pPr>
              <a:lvl6pPr marL="2743200" marR="0" lvl="5" indent="-228600" algn="ctr"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6pPr>
              <a:lvl7pPr marL="3200400" marR="0" lvl="6" indent="-228600" algn="ctr"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7pPr>
              <a:lvl8pPr marL="3657600" marR="0" lvl="7" indent="-228600" algn="ctr"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8pPr>
              <a:lvl9pPr marL="4114800" marR="0" lvl="8" indent="-228600" algn="ctr"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9pPr>
            </a:lstStyle>
            <a:p>
              <a:pPr marL="0" indent="0" algn="ctr"/>
              <a:r>
                <a:rPr lang="en-US" dirty="0">
                  <a:solidFill>
                    <a:schemeClr val="bg1"/>
                  </a:solidFill>
                </a:rPr>
                <a:t>Workplace Expectations</a:t>
              </a:r>
            </a:p>
          </p:txBody>
        </p:sp>
        <p:grpSp>
          <p:nvGrpSpPr>
            <p:cNvPr id="15" name="Group 14">
              <a:extLst>
                <a:ext uri="{FF2B5EF4-FFF2-40B4-BE49-F238E27FC236}">
                  <a16:creationId xmlns:a16="http://schemas.microsoft.com/office/drawing/2014/main" id="{03A5DC05-5258-49DB-A5E0-2852D0A24E7D}"/>
                </a:ext>
              </a:extLst>
            </p:cNvPr>
            <p:cNvGrpSpPr/>
            <p:nvPr/>
          </p:nvGrpSpPr>
          <p:grpSpPr>
            <a:xfrm>
              <a:off x="507580" y="2722659"/>
              <a:ext cx="2684370" cy="1543838"/>
              <a:chOff x="3358796" y="2848681"/>
              <a:chExt cx="2598235" cy="1494300"/>
            </a:xfrm>
          </p:grpSpPr>
          <p:sp>
            <p:nvSpPr>
              <p:cNvPr id="14" name="Rectangle 13">
                <a:extLst>
                  <a:ext uri="{FF2B5EF4-FFF2-40B4-BE49-F238E27FC236}">
                    <a16:creationId xmlns:a16="http://schemas.microsoft.com/office/drawing/2014/main" id="{05F63984-1147-4708-86C5-9BBAD1644B10}"/>
                  </a:ext>
                </a:extLst>
              </p:cNvPr>
              <p:cNvSpPr/>
              <p:nvPr/>
            </p:nvSpPr>
            <p:spPr>
              <a:xfrm>
                <a:off x="3713041" y="2929072"/>
                <a:ext cx="1889746" cy="1228725"/>
              </a:xfrm>
              <a:prstGeom prst="rect">
                <a:avLst/>
              </a:prstGeom>
              <a:solidFill>
                <a:schemeClr val="bg1"/>
              </a:solidFill>
            </p:spPr>
            <p:txBody>
              <a:bodyPr wrap="square" lIns="0" tIns="0" rIns="0" bIns="0" rtlCol="0" anchor="ctr">
                <a:noAutofit/>
              </a:bodyPr>
              <a:lstStyle/>
              <a:p>
                <a:pPr algn="l"/>
                <a:endParaRPr lang="en-US" dirty="0">
                  <a:latin typeface="+mn-lt"/>
                </a:endParaRPr>
              </a:p>
            </p:txBody>
          </p:sp>
          <p:pic>
            <p:nvPicPr>
              <p:cNvPr id="7" name="Picture 6" descr="A picture containing vector graphics&#10;&#10;Description automatically generated">
                <a:extLst>
                  <a:ext uri="{FF2B5EF4-FFF2-40B4-BE49-F238E27FC236}">
                    <a16:creationId xmlns:a16="http://schemas.microsoft.com/office/drawing/2014/main" id="{92FB5F06-C546-48D8-8E5E-731E25BF05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8796" y="2848681"/>
                <a:ext cx="2598235" cy="1494300"/>
              </a:xfrm>
              <a:prstGeom prst="rect">
                <a:avLst/>
              </a:prstGeom>
            </p:spPr>
          </p:pic>
        </p:grpSp>
      </p:grpSp>
      <p:grpSp>
        <p:nvGrpSpPr>
          <p:cNvPr id="19" name="Group 18">
            <a:extLst>
              <a:ext uri="{FF2B5EF4-FFF2-40B4-BE49-F238E27FC236}">
                <a16:creationId xmlns:a16="http://schemas.microsoft.com/office/drawing/2014/main" id="{0C2AFA37-304F-D545-AAE7-236E9A24A87B}"/>
              </a:ext>
            </a:extLst>
          </p:cNvPr>
          <p:cNvGrpSpPr/>
          <p:nvPr/>
        </p:nvGrpSpPr>
        <p:grpSpPr>
          <a:xfrm>
            <a:off x="6095998" y="1076324"/>
            <a:ext cx="2834640" cy="4905375"/>
            <a:chOff x="6095998" y="1076324"/>
            <a:chExt cx="2834640" cy="4905375"/>
          </a:xfrm>
        </p:grpSpPr>
        <p:sp>
          <p:nvSpPr>
            <p:cNvPr id="13" name="Rectangle 12">
              <a:hlinkClick r:id="rId7" action="ppaction://hlinksldjump"/>
              <a:extLst>
                <a:ext uri="{FF2B5EF4-FFF2-40B4-BE49-F238E27FC236}">
                  <a16:creationId xmlns:a16="http://schemas.microsoft.com/office/drawing/2014/main" id="{94D9BC12-D73B-407B-9DE3-F159C7E06739}"/>
                </a:ext>
              </a:extLst>
            </p:cNvPr>
            <p:cNvSpPr/>
            <p:nvPr/>
          </p:nvSpPr>
          <p:spPr>
            <a:xfrm>
              <a:off x="6095998" y="1076324"/>
              <a:ext cx="2830822" cy="4905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oogle Shape;164;p11">
              <a:extLst>
                <a:ext uri="{FF2B5EF4-FFF2-40B4-BE49-F238E27FC236}">
                  <a16:creationId xmlns:a16="http://schemas.microsoft.com/office/drawing/2014/main" id="{55EBE9B6-422D-4B38-B587-620FFBA154D7}"/>
                </a:ext>
              </a:extLst>
            </p:cNvPr>
            <p:cNvSpPr txBox="1">
              <a:spLocks/>
            </p:cNvSpPr>
            <p:nvPr/>
          </p:nvSpPr>
          <p:spPr>
            <a:xfrm>
              <a:off x="6527162" y="1472859"/>
              <a:ext cx="1968495" cy="5539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accent1"/>
                </a:buClr>
                <a:buSzPts val="1800"/>
                <a:buFont typeface="Montserrat"/>
                <a:buNone/>
                <a:defRPr sz="1800" b="0" i="0" u="none" strike="noStrike" cap="none">
                  <a:solidFill>
                    <a:schemeClr val="accen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2pPr>
              <a:lvl3pPr marL="1371600" marR="0" lvl="2" indent="-22860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3pPr>
              <a:lvl4pPr marL="1828800" marR="0" lvl="3" indent="-22860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4pPr>
              <a:lvl5pPr marL="2286000" marR="0" lvl="4" indent="-22860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5pPr>
              <a:lvl6pPr marL="2743200" marR="0" lvl="5" indent="-228600" algn="ctr"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6pPr>
              <a:lvl7pPr marL="3200400" marR="0" lvl="6" indent="-228600" algn="ctr"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7pPr>
              <a:lvl8pPr marL="3657600" marR="0" lvl="7" indent="-228600" algn="ctr"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8pPr>
              <a:lvl9pPr marL="4114800" marR="0" lvl="8" indent="-228600" algn="ctr"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9pPr>
            </a:lstStyle>
            <a:p>
              <a:pPr marL="0" indent="0" algn="ctr"/>
              <a:r>
                <a:rPr lang="en-US" dirty="0">
                  <a:solidFill>
                    <a:schemeClr val="bg1"/>
                  </a:solidFill>
                </a:rPr>
                <a:t>Remote Work</a:t>
              </a:r>
              <a:br>
                <a:rPr lang="en-US" dirty="0">
                  <a:solidFill>
                    <a:schemeClr val="bg1"/>
                  </a:solidFill>
                </a:rPr>
              </a:br>
              <a:r>
                <a:rPr lang="en-US" dirty="0">
                  <a:solidFill>
                    <a:schemeClr val="bg1"/>
                  </a:solidFill>
                </a:rPr>
                <a:t>Playbook</a:t>
              </a:r>
            </a:p>
          </p:txBody>
        </p:sp>
        <p:pic>
          <p:nvPicPr>
            <p:cNvPr id="64" name="Picture 63">
              <a:extLst>
                <a:ext uri="{FF2B5EF4-FFF2-40B4-BE49-F238E27FC236}">
                  <a16:creationId xmlns:a16="http://schemas.microsoft.com/office/drawing/2014/main" id="{24E4C668-2B1F-4DB4-89B7-AB6862529A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095998" y="2401403"/>
              <a:ext cx="2834640" cy="3380273"/>
            </a:xfrm>
            <a:prstGeom prst="rect">
              <a:avLst/>
            </a:prstGeom>
          </p:spPr>
        </p:pic>
      </p:grpSp>
      <p:grpSp>
        <p:nvGrpSpPr>
          <p:cNvPr id="18" name="Group 17">
            <a:extLst>
              <a:ext uri="{FF2B5EF4-FFF2-40B4-BE49-F238E27FC236}">
                <a16:creationId xmlns:a16="http://schemas.microsoft.com/office/drawing/2014/main" id="{0F6C67CB-1B88-7546-A716-5291CCC0C8D0}"/>
              </a:ext>
            </a:extLst>
          </p:cNvPr>
          <p:cNvGrpSpPr/>
          <p:nvPr/>
        </p:nvGrpSpPr>
        <p:grpSpPr>
          <a:xfrm>
            <a:off x="3265176" y="1076324"/>
            <a:ext cx="2830822" cy="4905375"/>
            <a:chOff x="3265176" y="1076324"/>
            <a:chExt cx="2830822" cy="4905375"/>
          </a:xfrm>
        </p:grpSpPr>
        <p:sp>
          <p:nvSpPr>
            <p:cNvPr id="40" name="Rectangle 39">
              <a:hlinkClick r:id="rId7" action="ppaction://hlinksldjump"/>
              <a:extLst>
                <a:ext uri="{FF2B5EF4-FFF2-40B4-BE49-F238E27FC236}">
                  <a16:creationId xmlns:a16="http://schemas.microsoft.com/office/drawing/2014/main" id="{5B1055D1-F2F9-7B4F-A83E-F35E8E760676}"/>
                </a:ext>
              </a:extLst>
            </p:cNvPr>
            <p:cNvSpPr/>
            <p:nvPr/>
          </p:nvSpPr>
          <p:spPr>
            <a:xfrm>
              <a:off x="3265176" y="1076324"/>
              <a:ext cx="2830822" cy="4905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Google Shape;164;p11">
              <a:extLst>
                <a:ext uri="{FF2B5EF4-FFF2-40B4-BE49-F238E27FC236}">
                  <a16:creationId xmlns:a16="http://schemas.microsoft.com/office/drawing/2014/main" id="{5DB3368F-6BDC-2347-A58F-330A300CA749}"/>
                </a:ext>
              </a:extLst>
            </p:cNvPr>
            <p:cNvSpPr txBox="1">
              <a:spLocks/>
            </p:cNvSpPr>
            <p:nvPr/>
          </p:nvSpPr>
          <p:spPr>
            <a:xfrm>
              <a:off x="3696340" y="1472859"/>
              <a:ext cx="1968495" cy="27699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accent1"/>
                </a:buClr>
                <a:buSzPts val="1800"/>
                <a:buFont typeface="Montserrat"/>
                <a:buNone/>
                <a:defRPr sz="1800" b="0" i="0" u="none" strike="noStrike" cap="none">
                  <a:solidFill>
                    <a:schemeClr val="accen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2pPr>
              <a:lvl3pPr marL="1371600" marR="0" lvl="2" indent="-22860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3pPr>
              <a:lvl4pPr marL="1828800" marR="0" lvl="3" indent="-22860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4pPr>
              <a:lvl5pPr marL="2286000" marR="0" lvl="4" indent="-22860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5pPr>
              <a:lvl6pPr marL="2743200" marR="0" lvl="5" indent="-228600" algn="ctr"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6pPr>
              <a:lvl7pPr marL="3200400" marR="0" lvl="6" indent="-228600" algn="ctr"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7pPr>
              <a:lvl8pPr marL="3657600" marR="0" lvl="7" indent="-228600" algn="ctr"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8pPr>
              <a:lvl9pPr marL="4114800" marR="0" lvl="8" indent="-228600" algn="ctr"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9pPr>
            </a:lstStyle>
            <a:p>
              <a:pPr marL="0" indent="0" algn="ctr"/>
              <a:r>
                <a:rPr lang="en-US" dirty="0">
                  <a:solidFill>
                    <a:schemeClr val="bg1"/>
                  </a:solidFill>
                </a:rPr>
                <a:t>Challenges</a:t>
              </a:r>
            </a:p>
          </p:txBody>
        </p:sp>
        <p:grpSp>
          <p:nvGrpSpPr>
            <p:cNvPr id="11" name="Group 10">
              <a:extLst>
                <a:ext uri="{FF2B5EF4-FFF2-40B4-BE49-F238E27FC236}">
                  <a16:creationId xmlns:a16="http://schemas.microsoft.com/office/drawing/2014/main" id="{CB26B5C4-13C3-7C46-8AD8-F0462551E7C2}"/>
                </a:ext>
              </a:extLst>
            </p:cNvPr>
            <p:cNvGrpSpPr/>
            <p:nvPr/>
          </p:nvGrpSpPr>
          <p:grpSpPr>
            <a:xfrm>
              <a:off x="3815716" y="2420116"/>
              <a:ext cx="1729742" cy="2103032"/>
              <a:chOff x="4017439" y="2737174"/>
              <a:chExt cx="1208181" cy="1468916"/>
            </a:xfrm>
          </p:grpSpPr>
          <p:grpSp>
            <p:nvGrpSpPr>
              <p:cNvPr id="27" name="Group 26">
                <a:extLst>
                  <a:ext uri="{FF2B5EF4-FFF2-40B4-BE49-F238E27FC236}">
                    <a16:creationId xmlns:a16="http://schemas.microsoft.com/office/drawing/2014/main" id="{29533632-8941-1B4F-A0B6-CD2007355FA8}"/>
                  </a:ext>
                </a:extLst>
              </p:cNvPr>
              <p:cNvGrpSpPr/>
              <p:nvPr/>
            </p:nvGrpSpPr>
            <p:grpSpPr>
              <a:xfrm>
                <a:off x="4800730" y="2737174"/>
                <a:ext cx="424890" cy="424890"/>
                <a:chOff x="3158565" y="2103790"/>
                <a:chExt cx="857250" cy="857250"/>
              </a:xfrm>
              <a:solidFill>
                <a:schemeClr val="accent3"/>
              </a:solidFill>
            </p:grpSpPr>
            <p:sp>
              <p:nvSpPr>
                <p:cNvPr id="28" name="Freeform: Shape 1496">
                  <a:extLst>
                    <a:ext uri="{FF2B5EF4-FFF2-40B4-BE49-F238E27FC236}">
                      <a16:creationId xmlns:a16="http://schemas.microsoft.com/office/drawing/2014/main" id="{6C51EFE2-0A45-7D46-9688-D795E72E576B}"/>
                    </a:ext>
                  </a:extLst>
                </p:cNvPr>
                <p:cNvSpPr/>
                <p:nvPr/>
              </p:nvSpPr>
              <p:spPr>
                <a:xfrm>
                  <a:off x="3158565" y="2103790"/>
                  <a:ext cx="857250" cy="857250"/>
                </a:xfrm>
                <a:custGeom>
                  <a:avLst/>
                  <a:gdLst>
                    <a:gd name="connsiteX0" fmla="*/ 428625 w 857250"/>
                    <a:gd name="connsiteY0" fmla="*/ 34290 h 857250"/>
                    <a:gd name="connsiteX1" fmla="*/ 822960 w 857250"/>
                    <a:gd name="connsiteY1" fmla="*/ 428625 h 857250"/>
                    <a:gd name="connsiteX2" fmla="*/ 428625 w 857250"/>
                    <a:gd name="connsiteY2" fmla="*/ 822960 h 857250"/>
                    <a:gd name="connsiteX3" fmla="*/ 34290 w 857250"/>
                    <a:gd name="connsiteY3" fmla="*/ 428625 h 857250"/>
                    <a:gd name="connsiteX4" fmla="*/ 428625 w 857250"/>
                    <a:gd name="connsiteY4" fmla="*/ 34290 h 857250"/>
                    <a:gd name="connsiteX5" fmla="*/ 428625 w 857250"/>
                    <a:gd name="connsiteY5" fmla="*/ 0 h 857250"/>
                    <a:gd name="connsiteX6" fmla="*/ 0 w 857250"/>
                    <a:gd name="connsiteY6" fmla="*/ 428625 h 857250"/>
                    <a:gd name="connsiteX7" fmla="*/ 428625 w 857250"/>
                    <a:gd name="connsiteY7" fmla="*/ 857250 h 857250"/>
                    <a:gd name="connsiteX8" fmla="*/ 857250 w 857250"/>
                    <a:gd name="connsiteY8" fmla="*/ 428625 h 857250"/>
                    <a:gd name="connsiteX9" fmla="*/ 428625 w 857250"/>
                    <a:gd name="connsiteY9"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857250">
                      <a:moveTo>
                        <a:pt x="428625" y="34290"/>
                      </a:moveTo>
                      <a:cubicBezTo>
                        <a:pt x="646052" y="34290"/>
                        <a:pt x="822960" y="211198"/>
                        <a:pt x="822960" y="428625"/>
                      </a:cubicBezTo>
                      <a:cubicBezTo>
                        <a:pt x="822960" y="646071"/>
                        <a:pt x="646052" y="822960"/>
                        <a:pt x="428625" y="822960"/>
                      </a:cubicBezTo>
                      <a:cubicBezTo>
                        <a:pt x="211198" y="822960"/>
                        <a:pt x="34290" y="646071"/>
                        <a:pt x="34290" y="428625"/>
                      </a:cubicBezTo>
                      <a:cubicBezTo>
                        <a:pt x="34290" y="211198"/>
                        <a:pt x="211198" y="34290"/>
                        <a:pt x="428625" y="34290"/>
                      </a:cubicBezTo>
                      <a:moveTo>
                        <a:pt x="428625" y="0"/>
                      </a:moveTo>
                      <a:cubicBezTo>
                        <a:pt x="191910" y="0"/>
                        <a:pt x="0" y="191910"/>
                        <a:pt x="0" y="428625"/>
                      </a:cubicBezTo>
                      <a:cubicBezTo>
                        <a:pt x="0" y="665359"/>
                        <a:pt x="191910" y="857250"/>
                        <a:pt x="428625" y="857250"/>
                      </a:cubicBezTo>
                      <a:cubicBezTo>
                        <a:pt x="665340" y="857250"/>
                        <a:pt x="857250" y="665359"/>
                        <a:pt x="857250" y="428625"/>
                      </a:cubicBezTo>
                      <a:cubicBezTo>
                        <a:pt x="857250" y="191910"/>
                        <a:pt x="665340" y="0"/>
                        <a:pt x="428625" y="0"/>
                      </a:cubicBezTo>
                    </a:path>
                  </a:pathLst>
                </a:custGeom>
                <a:grpFill/>
                <a:ln w="15875" cap="rnd">
                  <a:solidFill>
                    <a:schemeClr val="accent3"/>
                  </a:solidFill>
                  <a:prstDash val="solid"/>
                  <a:round/>
                </a:ln>
              </p:spPr>
              <p:txBody>
                <a:bodyPr rtlCol="0" anchor="ctr"/>
                <a:lstStyle/>
                <a:p>
                  <a:endParaRPr lang="en-US"/>
                </a:p>
              </p:txBody>
            </p:sp>
            <p:sp>
              <p:nvSpPr>
                <p:cNvPr id="29" name="Freeform: Shape 1497">
                  <a:extLst>
                    <a:ext uri="{FF2B5EF4-FFF2-40B4-BE49-F238E27FC236}">
                      <a16:creationId xmlns:a16="http://schemas.microsoft.com/office/drawing/2014/main" id="{716251A7-18A9-1C40-B61F-E97DCC03A093}"/>
                    </a:ext>
                  </a:extLst>
                </p:cNvPr>
                <p:cNvSpPr/>
                <p:nvPr/>
              </p:nvSpPr>
              <p:spPr>
                <a:xfrm>
                  <a:off x="3364305" y="2240950"/>
                  <a:ext cx="238125" cy="342900"/>
                </a:xfrm>
                <a:custGeom>
                  <a:avLst/>
                  <a:gdLst>
                    <a:gd name="connsiteX0" fmla="*/ 205740 w 238125"/>
                    <a:gd name="connsiteY0" fmla="*/ 0 h 342900"/>
                    <a:gd name="connsiteX1" fmla="*/ 205740 w 238125"/>
                    <a:gd name="connsiteY1" fmla="*/ 308610 h 342900"/>
                    <a:gd name="connsiteX2" fmla="*/ 0 w 238125"/>
                    <a:gd name="connsiteY2" fmla="*/ 308610 h 342900"/>
                    <a:gd name="connsiteX3" fmla="*/ 0 w 238125"/>
                    <a:gd name="connsiteY3" fmla="*/ 342900 h 342900"/>
                    <a:gd name="connsiteX4" fmla="*/ 240030 w 238125"/>
                    <a:gd name="connsiteY4" fmla="*/ 342900 h 342900"/>
                    <a:gd name="connsiteX5" fmla="*/ 240030 w 238125"/>
                    <a:gd name="connsiteY5"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25" h="342900">
                      <a:moveTo>
                        <a:pt x="205740" y="0"/>
                      </a:moveTo>
                      <a:lnTo>
                        <a:pt x="205740" y="308610"/>
                      </a:lnTo>
                      <a:lnTo>
                        <a:pt x="0" y="308610"/>
                      </a:lnTo>
                      <a:lnTo>
                        <a:pt x="0" y="342900"/>
                      </a:lnTo>
                      <a:lnTo>
                        <a:pt x="240030" y="342900"/>
                      </a:lnTo>
                      <a:lnTo>
                        <a:pt x="240030" y="0"/>
                      </a:lnTo>
                      <a:close/>
                    </a:path>
                  </a:pathLst>
                </a:custGeom>
                <a:grpFill/>
                <a:ln w="15875" cap="rnd">
                  <a:solidFill>
                    <a:schemeClr val="accent3"/>
                  </a:solidFill>
                  <a:prstDash val="solid"/>
                  <a:round/>
                </a:ln>
              </p:spPr>
              <p:txBody>
                <a:bodyPr rtlCol="0" anchor="ctr"/>
                <a:lstStyle/>
                <a:p>
                  <a:endParaRPr lang="en-US"/>
                </a:p>
              </p:txBody>
            </p:sp>
          </p:grpSp>
          <p:grpSp>
            <p:nvGrpSpPr>
              <p:cNvPr id="30" name="Group 29">
                <a:extLst>
                  <a:ext uri="{FF2B5EF4-FFF2-40B4-BE49-F238E27FC236}">
                    <a16:creationId xmlns:a16="http://schemas.microsoft.com/office/drawing/2014/main" id="{F6C3DFEA-5FEA-304B-9D08-E0F8A21DA8EC}"/>
                  </a:ext>
                </a:extLst>
              </p:cNvPr>
              <p:cNvGrpSpPr/>
              <p:nvPr/>
            </p:nvGrpSpPr>
            <p:grpSpPr>
              <a:xfrm>
                <a:off x="4017439" y="3363228"/>
                <a:ext cx="834676" cy="842862"/>
                <a:chOff x="2657023" y="3020398"/>
                <a:chExt cx="995736" cy="1005502"/>
              </a:xfrm>
            </p:grpSpPr>
            <p:sp>
              <p:nvSpPr>
                <p:cNvPr id="31" name="Freeform: Shape 1493">
                  <a:extLst>
                    <a:ext uri="{FF2B5EF4-FFF2-40B4-BE49-F238E27FC236}">
                      <a16:creationId xmlns:a16="http://schemas.microsoft.com/office/drawing/2014/main" id="{81F2772F-8593-0F43-B403-A684B71E9160}"/>
                    </a:ext>
                  </a:extLst>
                </p:cNvPr>
                <p:cNvSpPr/>
                <p:nvPr/>
              </p:nvSpPr>
              <p:spPr>
                <a:xfrm>
                  <a:off x="2657023" y="3370203"/>
                  <a:ext cx="552450" cy="552450"/>
                </a:xfrm>
                <a:custGeom>
                  <a:avLst/>
                  <a:gdLst>
                    <a:gd name="connsiteX0" fmla="*/ 543878 w 552450"/>
                    <a:gd name="connsiteY0" fmla="*/ 145256 h 552450"/>
                    <a:gd name="connsiteX1" fmla="*/ 494348 w 552450"/>
                    <a:gd name="connsiteY1" fmla="*/ 145256 h 552450"/>
                    <a:gd name="connsiteX2" fmla="*/ 413385 w 552450"/>
                    <a:gd name="connsiteY2" fmla="*/ 226219 h 552450"/>
                    <a:gd name="connsiteX3" fmla="*/ 327660 w 552450"/>
                    <a:gd name="connsiteY3" fmla="*/ 140494 h 552450"/>
                    <a:gd name="connsiteX4" fmla="*/ 408623 w 552450"/>
                    <a:gd name="connsiteY4" fmla="*/ 59531 h 552450"/>
                    <a:gd name="connsiteX5" fmla="*/ 408623 w 552450"/>
                    <a:gd name="connsiteY5" fmla="*/ 10001 h 552450"/>
                    <a:gd name="connsiteX6" fmla="*/ 359093 w 552450"/>
                    <a:gd name="connsiteY6" fmla="*/ 10001 h 552450"/>
                    <a:gd name="connsiteX7" fmla="*/ 278130 w 552450"/>
                    <a:gd name="connsiteY7" fmla="*/ 90964 h 552450"/>
                    <a:gd name="connsiteX8" fmla="*/ 206693 w 552450"/>
                    <a:gd name="connsiteY8" fmla="*/ 19526 h 552450"/>
                    <a:gd name="connsiteX9" fmla="*/ 149543 w 552450"/>
                    <a:gd name="connsiteY9" fmla="*/ 19526 h 552450"/>
                    <a:gd name="connsiteX10" fmla="*/ 149543 w 552450"/>
                    <a:gd name="connsiteY10" fmla="*/ 76676 h 552450"/>
                    <a:gd name="connsiteX11" fmla="*/ 161925 w 552450"/>
                    <a:gd name="connsiteY11" fmla="*/ 89059 h 552450"/>
                    <a:gd name="connsiteX12" fmla="*/ 120968 w 552450"/>
                    <a:gd name="connsiteY12" fmla="*/ 130016 h 552450"/>
                    <a:gd name="connsiteX13" fmla="*/ 95250 w 552450"/>
                    <a:gd name="connsiteY13" fmla="*/ 401479 h 552450"/>
                    <a:gd name="connsiteX14" fmla="*/ 11430 w 552450"/>
                    <a:gd name="connsiteY14" fmla="*/ 485299 h 552450"/>
                    <a:gd name="connsiteX15" fmla="*/ 11430 w 552450"/>
                    <a:gd name="connsiteY15" fmla="*/ 542449 h 552450"/>
                    <a:gd name="connsiteX16" fmla="*/ 40005 w 552450"/>
                    <a:gd name="connsiteY16" fmla="*/ 553879 h 552450"/>
                    <a:gd name="connsiteX17" fmla="*/ 68580 w 552450"/>
                    <a:gd name="connsiteY17" fmla="*/ 542449 h 552450"/>
                    <a:gd name="connsiteX18" fmla="*/ 152400 w 552450"/>
                    <a:gd name="connsiteY18" fmla="*/ 458629 h 552450"/>
                    <a:gd name="connsiteX19" fmla="*/ 272415 w 552450"/>
                    <a:gd name="connsiteY19" fmla="*/ 495776 h 552450"/>
                    <a:gd name="connsiteX20" fmla="*/ 423863 w 552450"/>
                    <a:gd name="connsiteY20" fmla="*/ 432911 h 552450"/>
                    <a:gd name="connsiteX21" fmla="*/ 464820 w 552450"/>
                    <a:gd name="connsiteY21" fmla="*/ 391954 h 552450"/>
                    <a:gd name="connsiteX22" fmla="*/ 477203 w 552450"/>
                    <a:gd name="connsiteY22" fmla="*/ 404336 h 552450"/>
                    <a:gd name="connsiteX23" fmla="*/ 505778 w 552450"/>
                    <a:gd name="connsiteY23" fmla="*/ 415766 h 552450"/>
                    <a:gd name="connsiteX24" fmla="*/ 534353 w 552450"/>
                    <a:gd name="connsiteY24" fmla="*/ 404336 h 552450"/>
                    <a:gd name="connsiteX25" fmla="*/ 534353 w 552450"/>
                    <a:gd name="connsiteY25" fmla="*/ 347186 h 552450"/>
                    <a:gd name="connsiteX26" fmla="*/ 463868 w 552450"/>
                    <a:gd name="connsiteY26" fmla="*/ 276701 h 552450"/>
                    <a:gd name="connsiteX27" fmla="*/ 544830 w 552450"/>
                    <a:gd name="connsiteY27" fmla="*/ 195739 h 552450"/>
                    <a:gd name="connsiteX28" fmla="*/ 543878 w 552450"/>
                    <a:gd name="connsiteY28" fmla="*/ 145256 h 552450"/>
                    <a:gd name="connsiteX29" fmla="*/ 366713 w 552450"/>
                    <a:gd name="connsiteY29" fmla="*/ 375761 h 552450"/>
                    <a:gd name="connsiteX30" fmla="*/ 178118 w 552450"/>
                    <a:gd name="connsiteY30" fmla="*/ 375761 h 552450"/>
                    <a:gd name="connsiteX31" fmla="*/ 178118 w 552450"/>
                    <a:gd name="connsiteY31" fmla="*/ 187166 h 552450"/>
                    <a:gd name="connsiteX32" fmla="*/ 219075 w 552450"/>
                    <a:gd name="connsiteY32" fmla="*/ 146209 h 552450"/>
                    <a:gd name="connsiteX33" fmla="*/ 407670 w 552450"/>
                    <a:gd name="connsiteY33" fmla="*/ 334804 h 552450"/>
                    <a:gd name="connsiteX34" fmla="*/ 366713 w 552450"/>
                    <a:gd name="connsiteY34" fmla="*/ 375761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2450" h="552450">
                      <a:moveTo>
                        <a:pt x="543878" y="145256"/>
                      </a:moveTo>
                      <a:cubicBezTo>
                        <a:pt x="529590" y="130969"/>
                        <a:pt x="507683" y="130969"/>
                        <a:pt x="494348" y="145256"/>
                      </a:cubicBezTo>
                      <a:lnTo>
                        <a:pt x="413385" y="226219"/>
                      </a:lnTo>
                      <a:lnTo>
                        <a:pt x="327660" y="140494"/>
                      </a:lnTo>
                      <a:lnTo>
                        <a:pt x="408623" y="59531"/>
                      </a:lnTo>
                      <a:cubicBezTo>
                        <a:pt x="421958" y="45244"/>
                        <a:pt x="421958" y="23336"/>
                        <a:pt x="408623" y="10001"/>
                      </a:cubicBezTo>
                      <a:cubicBezTo>
                        <a:pt x="394335" y="-3334"/>
                        <a:pt x="372428" y="-3334"/>
                        <a:pt x="359093" y="10001"/>
                      </a:cubicBezTo>
                      <a:lnTo>
                        <a:pt x="278130" y="90964"/>
                      </a:lnTo>
                      <a:lnTo>
                        <a:pt x="206693" y="19526"/>
                      </a:lnTo>
                      <a:cubicBezTo>
                        <a:pt x="190500" y="3334"/>
                        <a:pt x="165735" y="3334"/>
                        <a:pt x="149543" y="19526"/>
                      </a:cubicBezTo>
                      <a:cubicBezTo>
                        <a:pt x="133350" y="35719"/>
                        <a:pt x="133350" y="61436"/>
                        <a:pt x="149543" y="76676"/>
                      </a:cubicBezTo>
                      <a:lnTo>
                        <a:pt x="161925" y="89059"/>
                      </a:lnTo>
                      <a:lnTo>
                        <a:pt x="120968" y="130016"/>
                      </a:lnTo>
                      <a:cubicBezTo>
                        <a:pt x="47625" y="203359"/>
                        <a:pt x="39052" y="318611"/>
                        <a:pt x="95250" y="401479"/>
                      </a:cubicBezTo>
                      <a:lnTo>
                        <a:pt x="11430" y="485299"/>
                      </a:lnTo>
                      <a:cubicBezTo>
                        <a:pt x="-3810" y="500539"/>
                        <a:pt x="-3810" y="527209"/>
                        <a:pt x="11430" y="542449"/>
                      </a:cubicBezTo>
                      <a:cubicBezTo>
                        <a:pt x="20002" y="551021"/>
                        <a:pt x="29527" y="553879"/>
                        <a:pt x="40005" y="553879"/>
                      </a:cubicBezTo>
                      <a:cubicBezTo>
                        <a:pt x="50483" y="553879"/>
                        <a:pt x="60960" y="550069"/>
                        <a:pt x="68580" y="542449"/>
                      </a:cubicBezTo>
                      <a:lnTo>
                        <a:pt x="152400" y="458629"/>
                      </a:lnTo>
                      <a:cubicBezTo>
                        <a:pt x="188595" y="483394"/>
                        <a:pt x="230505" y="495776"/>
                        <a:pt x="272415" y="495776"/>
                      </a:cubicBezTo>
                      <a:cubicBezTo>
                        <a:pt x="327660" y="495776"/>
                        <a:pt x="381953" y="474821"/>
                        <a:pt x="423863" y="432911"/>
                      </a:cubicBezTo>
                      <a:lnTo>
                        <a:pt x="464820" y="391954"/>
                      </a:lnTo>
                      <a:lnTo>
                        <a:pt x="477203" y="404336"/>
                      </a:lnTo>
                      <a:cubicBezTo>
                        <a:pt x="484823" y="411956"/>
                        <a:pt x="495300" y="415766"/>
                        <a:pt x="505778" y="415766"/>
                      </a:cubicBezTo>
                      <a:cubicBezTo>
                        <a:pt x="516255" y="415766"/>
                        <a:pt x="526733" y="411956"/>
                        <a:pt x="534353" y="404336"/>
                      </a:cubicBezTo>
                      <a:cubicBezTo>
                        <a:pt x="550545" y="388144"/>
                        <a:pt x="550545" y="362426"/>
                        <a:pt x="534353" y="347186"/>
                      </a:cubicBezTo>
                      <a:lnTo>
                        <a:pt x="463868" y="276701"/>
                      </a:lnTo>
                      <a:lnTo>
                        <a:pt x="544830" y="195739"/>
                      </a:lnTo>
                      <a:cubicBezTo>
                        <a:pt x="557213" y="181451"/>
                        <a:pt x="557213" y="159544"/>
                        <a:pt x="543878" y="145256"/>
                      </a:cubicBezTo>
                      <a:close/>
                      <a:moveTo>
                        <a:pt x="366713" y="375761"/>
                      </a:moveTo>
                      <a:cubicBezTo>
                        <a:pt x="314325" y="428149"/>
                        <a:pt x="230505" y="428149"/>
                        <a:pt x="178118" y="375761"/>
                      </a:cubicBezTo>
                      <a:cubicBezTo>
                        <a:pt x="125730" y="323374"/>
                        <a:pt x="125730" y="239554"/>
                        <a:pt x="178118" y="187166"/>
                      </a:cubicBezTo>
                      <a:lnTo>
                        <a:pt x="219075" y="146209"/>
                      </a:lnTo>
                      <a:lnTo>
                        <a:pt x="407670" y="334804"/>
                      </a:lnTo>
                      <a:lnTo>
                        <a:pt x="366713" y="375761"/>
                      </a:lnTo>
                      <a:close/>
                    </a:path>
                  </a:pathLst>
                </a:custGeom>
                <a:solidFill>
                  <a:schemeClr val="accent3"/>
                </a:solidFill>
                <a:ln w="9525" cap="flat">
                  <a:noFill/>
                  <a:prstDash val="solid"/>
                  <a:miter/>
                </a:ln>
              </p:spPr>
              <p:txBody>
                <a:bodyPr rtlCol="0" anchor="ctr"/>
                <a:lstStyle/>
                <a:p>
                  <a:endParaRPr lang="en-US"/>
                </a:p>
              </p:txBody>
            </p:sp>
            <p:sp>
              <p:nvSpPr>
                <p:cNvPr id="32" name="Freeform: Shape 1494">
                  <a:extLst>
                    <a:ext uri="{FF2B5EF4-FFF2-40B4-BE49-F238E27FC236}">
                      <a16:creationId xmlns:a16="http://schemas.microsoft.com/office/drawing/2014/main" id="{D3742A58-141C-F249-8D4C-4C7133109D2D}"/>
                    </a:ext>
                  </a:extLst>
                </p:cNvPr>
                <p:cNvSpPr/>
                <p:nvPr/>
              </p:nvSpPr>
              <p:spPr>
                <a:xfrm>
                  <a:off x="3014449" y="3020398"/>
                  <a:ext cx="542925" cy="542925"/>
                </a:xfrm>
                <a:custGeom>
                  <a:avLst/>
                  <a:gdLst>
                    <a:gd name="connsiteX0" fmla="*/ 535067 w 542925"/>
                    <a:gd name="connsiteY0" fmla="*/ 12144 h 542925"/>
                    <a:gd name="connsiteX1" fmla="*/ 477917 w 542925"/>
                    <a:gd name="connsiteY1" fmla="*/ 12144 h 542925"/>
                    <a:gd name="connsiteX2" fmla="*/ 394097 w 542925"/>
                    <a:gd name="connsiteY2" fmla="*/ 95964 h 542925"/>
                    <a:gd name="connsiteX3" fmla="*/ 122634 w 542925"/>
                    <a:gd name="connsiteY3" fmla="*/ 121682 h 542925"/>
                    <a:gd name="connsiteX4" fmla="*/ 81677 w 542925"/>
                    <a:gd name="connsiteY4" fmla="*/ 162639 h 542925"/>
                    <a:gd name="connsiteX5" fmla="*/ 69294 w 542925"/>
                    <a:gd name="connsiteY5" fmla="*/ 150257 h 542925"/>
                    <a:gd name="connsiteX6" fmla="*/ 12144 w 542925"/>
                    <a:gd name="connsiteY6" fmla="*/ 150257 h 542925"/>
                    <a:gd name="connsiteX7" fmla="*/ 12144 w 542925"/>
                    <a:gd name="connsiteY7" fmla="*/ 207407 h 542925"/>
                    <a:gd name="connsiteX8" fmla="*/ 338852 w 542925"/>
                    <a:gd name="connsiteY8" fmla="*/ 534114 h 542925"/>
                    <a:gd name="connsiteX9" fmla="*/ 367427 w 542925"/>
                    <a:gd name="connsiteY9" fmla="*/ 545544 h 542925"/>
                    <a:gd name="connsiteX10" fmla="*/ 396002 w 542925"/>
                    <a:gd name="connsiteY10" fmla="*/ 534114 h 542925"/>
                    <a:gd name="connsiteX11" fmla="*/ 396002 w 542925"/>
                    <a:gd name="connsiteY11" fmla="*/ 476964 h 542925"/>
                    <a:gd name="connsiteX12" fmla="*/ 383619 w 542925"/>
                    <a:gd name="connsiteY12" fmla="*/ 464582 h 542925"/>
                    <a:gd name="connsiteX13" fmla="*/ 424577 w 542925"/>
                    <a:gd name="connsiteY13" fmla="*/ 423624 h 542925"/>
                    <a:gd name="connsiteX14" fmla="*/ 487442 w 542925"/>
                    <a:gd name="connsiteY14" fmla="*/ 272177 h 542925"/>
                    <a:gd name="connsiteX15" fmla="*/ 450294 w 542925"/>
                    <a:gd name="connsiteY15" fmla="*/ 152162 h 542925"/>
                    <a:gd name="connsiteX16" fmla="*/ 534114 w 542925"/>
                    <a:gd name="connsiteY16" fmla="*/ 68342 h 542925"/>
                    <a:gd name="connsiteX17" fmla="*/ 535067 w 542925"/>
                    <a:gd name="connsiteY17" fmla="*/ 12144 h 542925"/>
                    <a:gd name="connsiteX18" fmla="*/ 367427 w 542925"/>
                    <a:gd name="connsiteY18" fmla="*/ 367427 h 542925"/>
                    <a:gd name="connsiteX19" fmla="*/ 326469 w 542925"/>
                    <a:gd name="connsiteY19" fmla="*/ 408384 h 542925"/>
                    <a:gd name="connsiteX20" fmla="*/ 137874 w 542925"/>
                    <a:gd name="connsiteY20" fmla="*/ 219789 h 542925"/>
                    <a:gd name="connsiteX21" fmla="*/ 178832 w 542925"/>
                    <a:gd name="connsiteY21" fmla="*/ 178832 h 542925"/>
                    <a:gd name="connsiteX22" fmla="*/ 367427 w 542925"/>
                    <a:gd name="connsiteY22" fmla="*/ 178832 h 542925"/>
                    <a:gd name="connsiteX23" fmla="*/ 406479 w 542925"/>
                    <a:gd name="connsiteY23" fmla="*/ 273129 h 542925"/>
                    <a:gd name="connsiteX24" fmla="*/ 367427 w 542925"/>
                    <a:gd name="connsiteY24" fmla="*/ 367427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2925" h="542925">
                      <a:moveTo>
                        <a:pt x="535067" y="12144"/>
                      </a:moveTo>
                      <a:cubicBezTo>
                        <a:pt x="518874" y="-4048"/>
                        <a:pt x="493157" y="-4048"/>
                        <a:pt x="477917" y="12144"/>
                      </a:cubicBezTo>
                      <a:lnTo>
                        <a:pt x="394097" y="95964"/>
                      </a:lnTo>
                      <a:cubicBezTo>
                        <a:pt x="311229" y="41672"/>
                        <a:pt x="194072" y="50244"/>
                        <a:pt x="122634" y="121682"/>
                      </a:cubicBezTo>
                      <a:lnTo>
                        <a:pt x="81677" y="162639"/>
                      </a:lnTo>
                      <a:lnTo>
                        <a:pt x="69294" y="150257"/>
                      </a:lnTo>
                      <a:cubicBezTo>
                        <a:pt x="53102" y="134064"/>
                        <a:pt x="28337" y="134064"/>
                        <a:pt x="12144" y="150257"/>
                      </a:cubicBezTo>
                      <a:cubicBezTo>
                        <a:pt x="-4048" y="166449"/>
                        <a:pt x="-4048" y="192167"/>
                        <a:pt x="12144" y="207407"/>
                      </a:cubicBezTo>
                      <a:lnTo>
                        <a:pt x="338852" y="534114"/>
                      </a:lnTo>
                      <a:cubicBezTo>
                        <a:pt x="346472" y="541734"/>
                        <a:pt x="356949" y="545544"/>
                        <a:pt x="367427" y="545544"/>
                      </a:cubicBezTo>
                      <a:cubicBezTo>
                        <a:pt x="377904" y="545544"/>
                        <a:pt x="388382" y="541734"/>
                        <a:pt x="396002" y="534114"/>
                      </a:cubicBezTo>
                      <a:cubicBezTo>
                        <a:pt x="412194" y="517922"/>
                        <a:pt x="412194" y="492204"/>
                        <a:pt x="396002" y="476964"/>
                      </a:cubicBezTo>
                      <a:lnTo>
                        <a:pt x="383619" y="464582"/>
                      </a:lnTo>
                      <a:lnTo>
                        <a:pt x="424577" y="423624"/>
                      </a:lnTo>
                      <a:cubicBezTo>
                        <a:pt x="464582" y="383619"/>
                        <a:pt x="487442" y="329327"/>
                        <a:pt x="487442" y="272177"/>
                      </a:cubicBezTo>
                      <a:cubicBezTo>
                        <a:pt x="487442" y="228362"/>
                        <a:pt x="474107" y="187404"/>
                        <a:pt x="450294" y="152162"/>
                      </a:cubicBezTo>
                      <a:lnTo>
                        <a:pt x="534114" y="68342"/>
                      </a:lnTo>
                      <a:cubicBezTo>
                        <a:pt x="550307" y="53102"/>
                        <a:pt x="550307" y="27384"/>
                        <a:pt x="535067" y="12144"/>
                      </a:cubicBezTo>
                      <a:close/>
                      <a:moveTo>
                        <a:pt x="367427" y="367427"/>
                      </a:moveTo>
                      <a:lnTo>
                        <a:pt x="326469" y="408384"/>
                      </a:lnTo>
                      <a:lnTo>
                        <a:pt x="137874" y="219789"/>
                      </a:lnTo>
                      <a:lnTo>
                        <a:pt x="178832" y="178832"/>
                      </a:lnTo>
                      <a:cubicBezTo>
                        <a:pt x="229314" y="128349"/>
                        <a:pt x="316944" y="128349"/>
                        <a:pt x="367427" y="178832"/>
                      </a:cubicBezTo>
                      <a:cubicBezTo>
                        <a:pt x="392192" y="203597"/>
                        <a:pt x="406479" y="237887"/>
                        <a:pt x="406479" y="273129"/>
                      </a:cubicBezTo>
                      <a:cubicBezTo>
                        <a:pt x="406479" y="308372"/>
                        <a:pt x="393144" y="342662"/>
                        <a:pt x="367427" y="367427"/>
                      </a:cubicBezTo>
                      <a:close/>
                    </a:path>
                  </a:pathLst>
                </a:custGeom>
                <a:solidFill>
                  <a:schemeClr val="accent3"/>
                </a:solidFill>
                <a:ln w="9525" cap="flat">
                  <a:noFill/>
                  <a:prstDash val="solid"/>
                  <a:miter/>
                </a:ln>
              </p:spPr>
              <p:txBody>
                <a:bodyPr rtlCol="0" anchor="ctr"/>
                <a:lstStyle/>
                <a:p>
                  <a:endParaRPr lang="en-US"/>
                </a:p>
              </p:txBody>
            </p:sp>
            <p:cxnSp>
              <p:nvCxnSpPr>
                <p:cNvPr id="33" name="Straight Arrow Connector 32">
                  <a:extLst>
                    <a:ext uri="{FF2B5EF4-FFF2-40B4-BE49-F238E27FC236}">
                      <a16:creationId xmlns:a16="http://schemas.microsoft.com/office/drawing/2014/main" id="{BB3978A8-5FDE-0A43-9184-03E331BEC8CA}"/>
                    </a:ext>
                  </a:extLst>
                </p:cNvPr>
                <p:cNvCxnSpPr>
                  <a:cxnSpLocks/>
                </p:cNvCxnSpPr>
                <p:nvPr/>
              </p:nvCxnSpPr>
              <p:spPr>
                <a:xfrm flipH="1">
                  <a:off x="2997200" y="3794125"/>
                  <a:ext cx="238125" cy="231775"/>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17D8F25-9598-6341-99F7-0A97EB810919}"/>
                    </a:ext>
                  </a:extLst>
                </p:cNvPr>
                <p:cNvCxnSpPr>
                  <a:cxnSpLocks/>
                </p:cNvCxnSpPr>
                <p:nvPr/>
              </p:nvCxnSpPr>
              <p:spPr>
                <a:xfrm rot="16200000">
                  <a:off x="3417809" y="3411478"/>
                  <a:ext cx="238125" cy="231775"/>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21" name="Rectangle 20">
            <a:hlinkClick r:id="rId5" action="ppaction://hlinksldjump"/>
            <a:extLst>
              <a:ext uri="{FF2B5EF4-FFF2-40B4-BE49-F238E27FC236}">
                <a16:creationId xmlns:a16="http://schemas.microsoft.com/office/drawing/2014/main" id="{E3C0ED95-2CC7-B749-A091-43B99D0F29DF}"/>
              </a:ext>
            </a:extLst>
          </p:cNvPr>
          <p:cNvSpPr/>
          <p:nvPr/>
        </p:nvSpPr>
        <p:spPr>
          <a:xfrm>
            <a:off x="434354" y="1076324"/>
            <a:ext cx="2799799" cy="4905375"/>
          </a:xfrm>
          <a:prstGeom prst="rect">
            <a:avLst/>
          </a:prstGeom>
          <a:noFill/>
        </p:spPr>
        <p:txBody>
          <a:bodyPr wrap="square" lIns="0" tIns="0" rIns="0" bIns="0" rtlCol="0" anchor="ctr">
            <a:noAutofit/>
          </a:bodyPr>
          <a:lstStyle/>
          <a:p>
            <a:pPr algn="l"/>
            <a:endParaRPr lang="en-US" dirty="0">
              <a:latin typeface="+mn-lt"/>
            </a:endParaRPr>
          </a:p>
        </p:txBody>
      </p:sp>
      <p:sp>
        <p:nvSpPr>
          <p:cNvPr id="43" name="Rectangle 42">
            <a:hlinkClick r:id="rId9" action="ppaction://hlinksldjump"/>
            <a:extLst>
              <a:ext uri="{FF2B5EF4-FFF2-40B4-BE49-F238E27FC236}">
                <a16:creationId xmlns:a16="http://schemas.microsoft.com/office/drawing/2014/main" id="{6412DA4D-ECEC-314D-8D73-75994C1CE4C0}"/>
              </a:ext>
            </a:extLst>
          </p:cNvPr>
          <p:cNvSpPr/>
          <p:nvPr/>
        </p:nvSpPr>
        <p:spPr>
          <a:xfrm>
            <a:off x="3296197" y="1076324"/>
            <a:ext cx="2799799" cy="4905375"/>
          </a:xfrm>
          <a:prstGeom prst="rect">
            <a:avLst/>
          </a:prstGeom>
          <a:noFill/>
        </p:spPr>
        <p:txBody>
          <a:bodyPr wrap="square" lIns="0" tIns="0" rIns="0" bIns="0" rtlCol="0" anchor="ctr">
            <a:noAutofit/>
          </a:bodyPr>
          <a:lstStyle/>
          <a:p>
            <a:pPr algn="l"/>
            <a:endParaRPr lang="en-US" dirty="0">
              <a:latin typeface="+mn-lt"/>
            </a:endParaRPr>
          </a:p>
        </p:txBody>
      </p:sp>
      <p:sp>
        <p:nvSpPr>
          <p:cNvPr id="44" name="Rectangle 43">
            <a:hlinkClick r:id="rId10" action="ppaction://hlinksldjump"/>
            <a:extLst>
              <a:ext uri="{FF2B5EF4-FFF2-40B4-BE49-F238E27FC236}">
                <a16:creationId xmlns:a16="http://schemas.microsoft.com/office/drawing/2014/main" id="{E5826CB6-4738-A142-A60C-1D788A20EEC2}"/>
              </a:ext>
            </a:extLst>
          </p:cNvPr>
          <p:cNvSpPr/>
          <p:nvPr/>
        </p:nvSpPr>
        <p:spPr>
          <a:xfrm>
            <a:off x="6132278" y="1076324"/>
            <a:ext cx="2799799" cy="4905375"/>
          </a:xfrm>
          <a:prstGeom prst="rect">
            <a:avLst/>
          </a:prstGeom>
          <a:noFill/>
        </p:spPr>
        <p:txBody>
          <a:bodyPr wrap="square" lIns="0" tIns="0" rIns="0" bIns="0" rtlCol="0" anchor="ctr">
            <a:noAutofit/>
          </a:bodyPr>
          <a:lstStyle/>
          <a:p>
            <a:pPr algn="l"/>
            <a:endParaRPr lang="en-US" dirty="0">
              <a:latin typeface="+mn-lt"/>
            </a:endParaRPr>
          </a:p>
        </p:txBody>
      </p:sp>
      <p:sp>
        <p:nvSpPr>
          <p:cNvPr id="45" name="Rectangle 44">
            <a:hlinkClick r:id="rId3" action="ppaction://hlinksldjump"/>
            <a:extLst>
              <a:ext uri="{FF2B5EF4-FFF2-40B4-BE49-F238E27FC236}">
                <a16:creationId xmlns:a16="http://schemas.microsoft.com/office/drawing/2014/main" id="{C8C7147E-D739-0D49-A357-3F0CE503A93A}"/>
              </a:ext>
            </a:extLst>
          </p:cNvPr>
          <p:cNvSpPr/>
          <p:nvPr/>
        </p:nvSpPr>
        <p:spPr>
          <a:xfrm>
            <a:off x="8957844" y="1076324"/>
            <a:ext cx="2799799" cy="4905375"/>
          </a:xfrm>
          <a:prstGeom prst="rect">
            <a:avLst/>
          </a:prstGeom>
          <a:noFill/>
        </p:spPr>
        <p:txBody>
          <a:bodyPr wrap="square" lIns="0" tIns="0" rIns="0" bIns="0" rtlCol="0" anchor="ctr">
            <a:noAutofit/>
          </a:bodyPr>
          <a:lstStyle/>
          <a:p>
            <a:pPr algn="l"/>
            <a:endParaRPr lang="en-US" dirty="0">
              <a:latin typeface="+mn-lt"/>
            </a:endParaRPr>
          </a:p>
        </p:txBody>
      </p:sp>
    </p:spTree>
    <p:extLst>
      <p:ext uri="{BB962C8B-B14F-4D97-AF65-F5344CB8AC3E}">
        <p14:creationId xmlns:p14="http://schemas.microsoft.com/office/powerpoint/2010/main" val="2043583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8" name="Title 7">
            <a:extLst>
              <a:ext uri="{FF2B5EF4-FFF2-40B4-BE49-F238E27FC236}">
                <a16:creationId xmlns:a16="http://schemas.microsoft.com/office/drawing/2014/main" id="{89A7EAD8-5F20-420B-9B11-3EBAA277DF73}"/>
              </a:ext>
            </a:extLst>
          </p:cNvPr>
          <p:cNvSpPr>
            <a:spLocks noGrp="1"/>
          </p:cNvSpPr>
          <p:nvPr>
            <p:ph type="title"/>
          </p:nvPr>
        </p:nvSpPr>
        <p:spPr/>
        <p:txBody>
          <a:bodyPr/>
          <a:lstStyle/>
          <a:p>
            <a:r>
              <a:rPr lang="en-US"/>
              <a:t>Inclusion</a:t>
            </a:r>
          </a:p>
        </p:txBody>
      </p:sp>
      <p:sp>
        <p:nvSpPr>
          <p:cNvPr id="10" name="Text Placeholder 9">
            <a:extLst>
              <a:ext uri="{FF2B5EF4-FFF2-40B4-BE49-F238E27FC236}">
                <a16:creationId xmlns:a16="http://schemas.microsoft.com/office/drawing/2014/main" id="{C391ED92-EBDD-4942-9775-D0AF8528788E}"/>
              </a:ext>
            </a:extLst>
          </p:cNvPr>
          <p:cNvSpPr>
            <a:spLocks noGrp="1"/>
          </p:cNvSpPr>
          <p:nvPr>
            <p:ph type="body" idx="1"/>
          </p:nvPr>
        </p:nvSpPr>
        <p:spPr>
          <a:prstGeom prst="rect">
            <a:avLst/>
          </a:prstGeom>
        </p:spPr>
        <p:txBody>
          <a:bodyPr/>
          <a:lstStyle/>
          <a:p>
            <a:pPr marL="0" indent="0"/>
            <a:r>
              <a:rPr lang="en-US"/>
              <a:t>Each of us is responsible for fostering an inclusive environment, where all Xapiens are comfortable bringing their whole selves to work every day</a:t>
            </a:r>
          </a:p>
        </p:txBody>
      </p:sp>
      <p:sp>
        <p:nvSpPr>
          <p:cNvPr id="25" name="Google Shape;223;p4">
            <a:extLst>
              <a:ext uri="{FF2B5EF4-FFF2-40B4-BE49-F238E27FC236}">
                <a16:creationId xmlns:a16="http://schemas.microsoft.com/office/drawing/2014/main" id="{B8545363-424F-4F5B-9B1C-F10E28C00C17}"/>
              </a:ext>
            </a:extLst>
          </p:cNvPr>
          <p:cNvSpPr/>
          <p:nvPr/>
        </p:nvSpPr>
        <p:spPr>
          <a:xfrm>
            <a:off x="12146281" y="0"/>
            <a:ext cx="45719" cy="6858000"/>
          </a:xfrm>
          <a:prstGeom prst="rect">
            <a:avLst/>
          </a:prstGeom>
          <a:solidFill>
            <a:srgbClr val="83D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mn-lt"/>
              <a:ea typeface="+mn-ea"/>
              <a:cs typeface="+mn-cs"/>
            </a:endParaRPr>
          </a:p>
        </p:txBody>
      </p:sp>
      <p:grpSp>
        <p:nvGrpSpPr>
          <p:cNvPr id="41" name="Group 40">
            <a:extLst>
              <a:ext uri="{FF2B5EF4-FFF2-40B4-BE49-F238E27FC236}">
                <a16:creationId xmlns:a16="http://schemas.microsoft.com/office/drawing/2014/main" id="{9ABB7F6F-2DBC-47FF-9E18-47D1A5F036D0}"/>
              </a:ext>
            </a:extLst>
          </p:cNvPr>
          <p:cNvGrpSpPr/>
          <p:nvPr/>
        </p:nvGrpSpPr>
        <p:grpSpPr>
          <a:xfrm>
            <a:off x="833713" y="1792993"/>
            <a:ext cx="10524574" cy="4141082"/>
            <a:chOff x="820575" y="1792993"/>
            <a:chExt cx="10524574" cy="4141082"/>
          </a:xfrm>
        </p:grpSpPr>
        <p:pic>
          <p:nvPicPr>
            <p:cNvPr id="11" name="Picture 10" descr="A close up of a logo&#10;&#10;Description automatically generated">
              <a:extLst>
                <a:ext uri="{FF2B5EF4-FFF2-40B4-BE49-F238E27FC236}">
                  <a16:creationId xmlns:a16="http://schemas.microsoft.com/office/drawing/2014/main" id="{0F239D61-2139-4293-83DF-6A30CC1D202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778398" y="2134263"/>
              <a:ext cx="3495378" cy="3494572"/>
            </a:xfrm>
            <a:prstGeom prst="rect">
              <a:avLst/>
            </a:prstGeom>
          </p:spPr>
        </p:pic>
        <p:grpSp>
          <p:nvGrpSpPr>
            <p:cNvPr id="40" name="Group 39">
              <a:extLst>
                <a:ext uri="{FF2B5EF4-FFF2-40B4-BE49-F238E27FC236}">
                  <a16:creationId xmlns:a16="http://schemas.microsoft.com/office/drawing/2014/main" id="{C1E1F43D-C8F4-480A-AE9F-A1C8D3E0A869}"/>
                </a:ext>
              </a:extLst>
            </p:cNvPr>
            <p:cNvGrpSpPr/>
            <p:nvPr/>
          </p:nvGrpSpPr>
          <p:grpSpPr>
            <a:xfrm>
              <a:off x="7598657" y="3705048"/>
              <a:ext cx="3746492" cy="2229027"/>
              <a:chOff x="7836782" y="3705048"/>
              <a:chExt cx="3746492" cy="2229027"/>
            </a:xfrm>
          </p:grpSpPr>
          <p:sp>
            <p:nvSpPr>
              <p:cNvPr id="39" name="Google Shape;1415;p19">
                <a:extLst>
                  <a:ext uri="{FF2B5EF4-FFF2-40B4-BE49-F238E27FC236}">
                    <a16:creationId xmlns:a16="http://schemas.microsoft.com/office/drawing/2014/main" id="{6A19A691-AB0D-47E7-8461-9A1DB2C4A36D}"/>
                  </a:ext>
                </a:extLst>
              </p:cNvPr>
              <p:cNvSpPr txBox="1"/>
              <p:nvPr/>
            </p:nvSpPr>
            <p:spPr>
              <a:xfrm>
                <a:off x="7836782" y="3705048"/>
                <a:ext cx="3746492" cy="2229027"/>
              </a:xfrm>
              <a:prstGeom prst="roundRect">
                <a:avLst>
                  <a:gd name="adj" fmla="val 4981"/>
                </a:avLst>
              </a:prstGeom>
              <a:solidFill>
                <a:schemeClr val="accent1">
                  <a:alpha val="10000"/>
                </a:schemeClr>
              </a:solidFill>
            </p:spPr>
            <p:txBody>
              <a:bodyPr wrap="square" tIns="108000" bIns="108000">
                <a:noAutofit/>
              </a:bodyPr>
              <a:lstStyle>
                <a:defPPr marR="0" lvl="0" algn="l" rtl="0">
                  <a:lnSpc>
                    <a:spcPct val="100000"/>
                  </a:lnSpc>
                  <a:spcBef>
                    <a:spcPts val="0"/>
                  </a:spcBef>
                  <a:spcAft>
                    <a:spcPts val="0"/>
                  </a:spcAft>
                </a:defPPr>
                <a:lvl1pPr>
                  <a:spcBef>
                    <a:spcPts val="600"/>
                  </a:spcBef>
                  <a:spcAft>
                    <a:spcPts val="600"/>
                  </a:spcAft>
                  <a:defRPr>
                    <a:solidFill>
                      <a:schemeClr val="bg1"/>
                    </a:solidFill>
                    <a:latin typeface="+mn-lt"/>
                  </a:defRPr>
                </a:lvl1pPr>
              </a:lstStyle>
              <a:p>
                <a:endParaRPr lang="en-US" dirty="0">
                  <a:sym typeface="Montserrat"/>
                </a:endParaRPr>
              </a:p>
            </p:txBody>
          </p:sp>
          <p:sp>
            <p:nvSpPr>
              <p:cNvPr id="16" name="Google Shape;1415;p19">
                <a:extLst>
                  <a:ext uri="{FF2B5EF4-FFF2-40B4-BE49-F238E27FC236}">
                    <a16:creationId xmlns:a16="http://schemas.microsoft.com/office/drawing/2014/main" id="{E13E50B3-1349-4D00-8E7D-A2A34BCEC8E1}"/>
                  </a:ext>
                </a:extLst>
              </p:cNvPr>
              <p:cNvSpPr txBox="1"/>
              <p:nvPr/>
            </p:nvSpPr>
            <p:spPr>
              <a:xfrm>
                <a:off x="7836782" y="3819653"/>
                <a:ext cx="3746492" cy="369332"/>
              </a:xfrm>
              <a:prstGeom prst="rect">
                <a:avLst/>
              </a:prstGeom>
              <a:noFill/>
              <a:ln>
                <a:noFill/>
              </a:ln>
            </p:spPr>
            <p:txBody>
              <a:bodyPr spcFirstLastPara="1" wrap="square" lIns="108000" tIns="0" rIns="108000" bIns="0" anchor="t" anchorCtr="0">
                <a:spAutoFit/>
              </a:bodyPr>
              <a:lstStyle/>
              <a:p>
                <a:pPr lvl="0" algn="l" rtl="0">
                  <a:spcBef>
                    <a:spcPts val="0"/>
                  </a:spcBef>
                  <a:spcAft>
                    <a:spcPts val="0"/>
                  </a:spcAft>
                  <a:buClr>
                    <a:schemeClr val="accent1"/>
                  </a:buClr>
                  <a:buSzPts val="1800"/>
                  <a:buFont typeface="Montserrat"/>
                  <a:buNone/>
                </a:pPr>
                <a:r>
                  <a:rPr lang="en-US" sz="1200" b="1" dirty="0">
                    <a:solidFill>
                      <a:srgbClr val="FF0000"/>
                    </a:solidFill>
                    <a:latin typeface="Montserrat"/>
                    <a:ea typeface="Montserrat"/>
                    <a:cs typeface="Montserrat"/>
                    <a:sym typeface="Montserrat"/>
                  </a:rPr>
                  <a:t>Developing a diverse and inclusive environment is an ongoing effort at Xapo:</a:t>
                </a:r>
              </a:p>
            </p:txBody>
          </p:sp>
          <p:sp>
            <p:nvSpPr>
              <p:cNvPr id="9" name="Google Shape;1415;p19">
                <a:extLst>
                  <a:ext uri="{FF2B5EF4-FFF2-40B4-BE49-F238E27FC236}">
                    <a16:creationId xmlns:a16="http://schemas.microsoft.com/office/drawing/2014/main" id="{22C9E90D-4EA2-4597-8257-450212D225BF}"/>
                  </a:ext>
                </a:extLst>
              </p:cNvPr>
              <p:cNvSpPr txBox="1"/>
              <p:nvPr/>
            </p:nvSpPr>
            <p:spPr>
              <a:xfrm>
                <a:off x="7836782" y="4316552"/>
                <a:ext cx="3746492" cy="1538883"/>
              </a:xfrm>
              <a:prstGeom prst="rect">
                <a:avLst/>
              </a:prstGeom>
              <a:noFill/>
              <a:ln>
                <a:noFill/>
              </a:ln>
            </p:spPr>
            <p:txBody>
              <a:bodyPr spcFirstLastPara="1" wrap="square" lIns="108000" tIns="0" rIns="108000" bIns="0" anchor="t" anchorCtr="0">
                <a:spAutoFit/>
              </a:bodyPr>
              <a:lstStyle/>
              <a:p>
                <a:pPr marL="285750" lvl="0" indent="-285750" algn="l" rtl="0">
                  <a:spcBef>
                    <a:spcPts val="600"/>
                  </a:spcBef>
                  <a:spcAft>
                    <a:spcPts val="600"/>
                  </a:spcAft>
                  <a:buClr>
                    <a:schemeClr val="accent1"/>
                  </a:buClr>
                  <a:buSzPts val="1800"/>
                  <a:buBlip>
                    <a:blip r:embed="rId4"/>
                  </a:buBlip>
                </a:pPr>
                <a:r>
                  <a:rPr lang="en-US" sz="1200" dirty="0">
                    <a:solidFill>
                      <a:schemeClr val="tx1"/>
                    </a:solidFill>
                    <a:latin typeface="Montserrat"/>
                    <a:ea typeface="Montserrat"/>
                    <a:cs typeface="Montserrat"/>
                    <a:sym typeface="Montserrat"/>
                  </a:rPr>
                  <a:t>Training</a:t>
                </a:r>
              </a:p>
              <a:p>
                <a:pPr marL="285750" lvl="0" indent="-285750" algn="l" rtl="0">
                  <a:spcBef>
                    <a:spcPts val="600"/>
                  </a:spcBef>
                  <a:spcAft>
                    <a:spcPts val="600"/>
                  </a:spcAft>
                  <a:buClr>
                    <a:schemeClr val="accent1"/>
                  </a:buClr>
                  <a:buSzPts val="1800"/>
                  <a:buBlip>
                    <a:blip r:embed="rId4"/>
                  </a:buBlip>
                </a:pPr>
                <a:r>
                  <a:rPr lang="en-US" sz="1200" dirty="0">
                    <a:solidFill>
                      <a:schemeClr val="tx1"/>
                    </a:solidFill>
                    <a:latin typeface="Montserrat"/>
                    <a:ea typeface="Montserrat"/>
                    <a:cs typeface="Montserrat"/>
                    <a:sym typeface="Montserrat"/>
                  </a:rPr>
                  <a:t>Work to overcome our unconscious biases</a:t>
                </a:r>
              </a:p>
              <a:p>
                <a:pPr marL="285750" lvl="0" indent="-285750" algn="l" rtl="0">
                  <a:spcBef>
                    <a:spcPts val="600"/>
                  </a:spcBef>
                  <a:spcAft>
                    <a:spcPts val="600"/>
                  </a:spcAft>
                  <a:buClr>
                    <a:schemeClr val="accent1"/>
                  </a:buClr>
                  <a:buSzPts val="1800"/>
                  <a:buBlip>
                    <a:blip r:embed="rId4"/>
                  </a:buBlip>
                </a:pPr>
                <a:r>
                  <a:rPr lang="en-US" sz="1200" dirty="0">
                    <a:solidFill>
                      <a:schemeClr val="tx1"/>
                    </a:solidFill>
                    <a:latin typeface="Montserrat"/>
                    <a:ea typeface="Montserrat"/>
                    <a:cs typeface="Montserrat"/>
                    <a:sym typeface="Montserrat"/>
                  </a:rPr>
                  <a:t>Question our assumptions</a:t>
                </a:r>
              </a:p>
              <a:p>
                <a:pPr marL="285750" lvl="0" indent="-285750" algn="l" rtl="0">
                  <a:spcBef>
                    <a:spcPts val="600"/>
                  </a:spcBef>
                  <a:spcAft>
                    <a:spcPts val="600"/>
                  </a:spcAft>
                  <a:buClr>
                    <a:schemeClr val="accent1"/>
                  </a:buClr>
                  <a:buSzPts val="1800"/>
                  <a:buBlip>
                    <a:blip r:embed="rId4"/>
                  </a:buBlip>
                </a:pPr>
                <a:r>
                  <a:rPr lang="en-US" sz="1200" dirty="0">
                    <a:solidFill>
                      <a:schemeClr val="tx1"/>
                    </a:solidFill>
                    <a:latin typeface="Montserrat"/>
                    <a:ea typeface="Montserrat"/>
                    <a:cs typeface="Montserrat"/>
                    <a:sym typeface="Montserrat"/>
                  </a:rPr>
                  <a:t>Openly communicate and ask questions to broaden our understanding </a:t>
                </a:r>
              </a:p>
            </p:txBody>
          </p:sp>
        </p:grpSp>
        <p:sp>
          <p:nvSpPr>
            <p:cNvPr id="12" name="Google Shape;1415;p19">
              <a:extLst>
                <a:ext uri="{FF2B5EF4-FFF2-40B4-BE49-F238E27FC236}">
                  <a16:creationId xmlns:a16="http://schemas.microsoft.com/office/drawing/2014/main" id="{4ABB3865-5C0A-4843-B446-EB6D50B15470}"/>
                </a:ext>
              </a:extLst>
            </p:cNvPr>
            <p:cNvSpPr txBox="1"/>
            <p:nvPr/>
          </p:nvSpPr>
          <p:spPr>
            <a:xfrm>
              <a:off x="7598657" y="1792993"/>
              <a:ext cx="3746492" cy="889521"/>
            </a:xfrm>
            <a:prstGeom prst="roundRect">
              <a:avLst>
                <a:gd name="adj" fmla="val 13547"/>
              </a:avLst>
            </a:prstGeom>
            <a:solidFill>
              <a:schemeClr val="accent3"/>
            </a:solidFill>
          </p:spPr>
          <p:txBody>
            <a:bodyPr wrap="square" tIns="108000" bIns="108000">
              <a:spAutoFit/>
            </a:bodyPr>
            <a:lstStyle>
              <a:defPPr marR="0" lvl="0" algn="l" rtl="0">
                <a:lnSpc>
                  <a:spcPct val="100000"/>
                </a:lnSpc>
                <a:spcBef>
                  <a:spcPts val="0"/>
                </a:spcBef>
                <a:spcAft>
                  <a:spcPts val="0"/>
                </a:spcAft>
              </a:defPPr>
              <a:lvl1pPr>
                <a:spcBef>
                  <a:spcPts val="600"/>
                </a:spcBef>
                <a:spcAft>
                  <a:spcPts val="600"/>
                </a:spcAft>
                <a:defRPr>
                  <a:solidFill>
                    <a:schemeClr val="bg1"/>
                  </a:solidFill>
                  <a:latin typeface="+mn-lt"/>
                </a:defRPr>
              </a:lvl1pPr>
            </a:lstStyle>
            <a:p>
              <a:r>
                <a:rPr lang="en-US" dirty="0">
                  <a:sym typeface="Montserrat"/>
                </a:rPr>
                <a:t>In meetings and other team collaboration, we must ensure that all voices are heard and considered</a:t>
              </a:r>
            </a:p>
          </p:txBody>
        </p:sp>
        <p:sp>
          <p:nvSpPr>
            <p:cNvPr id="14" name="Google Shape;1415;p19">
              <a:extLst>
                <a:ext uri="{FF2B5EF4-FFF2-40B4-BE49-F238E27FC236}">
                  <a16:creationId xmlns:a16="http://schemas.microsoft.com/office/drawing/2014/main" id="{C4D4D2B9-934C-43D3-83C0-A283E3E9612C}"/>
                </a:ext>
              </a:extLst>
            </p:cNvPr>
            <p:cNvSpPr txBox="1"/>
            <p:nvPr/>
          </p:nvSpPr>
          <p:spPr>
            <a:xfrm>
              <a:off x="7598657" y="2749020"/>
              <a:ext cx="3746492" cy="889521"/>
            </a:xfrm>
            <a:prstGeom prst="roundRect">
              <a:avLst>
                <a:gd name="adj" fmla="val 11406"/>
              </a:avLst>
            </a:prstGeom>
            <a:solidFill>
              <a:schemeClr val="accent1"/>
            </a:solidFill>
          </p:spPr>
          <p:txBody>
            <a:bodyPr wrap="square" tIns="108000" bIns="108000">
              <a:spAutoFit/>
            </a:bodyPr>
            <a:lstStyle>
              <a:defPPr marR="0" lvl="0" algn="l" rtl="0">
                <a:lnSpc>
                  <a:spcPct val="100000"/>
                </a:lnSpc>
                <a:spcBef>
                  <a:spcPts val="0"/>
                </a:spcBef>
                <a:spcAft>
                  <a:spcPts val="0"/>
                </a:spcAft>
              </a:defPPr>
              <a:lvl1pPr>
                <a:spcBef>
                  <a:spcPts val="600"/>
                </a:spcBef>
                <a:spcAft>
                  <a:spcPts val="600"/>
                </a:spcAft>
                <a:defRPr>
                  <a:solidFill>
                    <a:schemeClr val="bg1"/>
                  </a:solidFill>
                  <a:latin typeface="+mn-lt"/>
                </a:defRPr>
              </a:lvl1pPr>
            </a:lstStyle>
            <a:p>
              <a:r>
                <a:rPr lang="en-US" dirty="0">
                  <a:sym typeface="Montserrat"/>
                </a:rPr>
                <a:t>We encourage new ideas regardless of what level, department or location in the organization they come from </a:t>
              </a:r>
            </a:p>
          </p:txBody>
        </p:sp>
        <p:sp>
          <p:nvSpPr>
            <p:cNvPr id="28" name="TextBox 27">
              <a:extLst>
                <a:ext uri="{FF2B5EF4-FFF2-40B4-BE49-F238E27FC236}">
                  <a16:creationId xmlns:a16="http://schemas.microsoft.com/office/drawing/2014/main" id="{DBF72FBF-3CDE-44B6-8930-F968DF9432EC}"/>
                </a:ext>
              </a:extLst>
            </p:cNvPr>
            <p:cNvSpPr txBox="1"/>
            <p:nvPr/>
          </p:nvSpPr>
          <p:spPr>
            <a:xfrm>
              <a:off x="4831025" y="1851434"/>
              <a:ext cx="1390124" cy="338554"/>
            </a:xfrm>
            <a:prstGeom prst="rect">
              <a:avLst/>
            </a:prstGeom>
            <a:noFill/>
          </p:spPr>
          <p:txBody>
            <a:bodyPr wrap="none" rtlCol="0">
              <a:spAutoFit/>
            </a:bodyPr>
            <a:lstStyle/>
            <a:p>
              <a:pPr algn="ctr"/>
              <a:r>
                <a:rPr lang="en-US" sz="1600" b="1">
                  <a:solidFill>
                    <a:schemeClr val="accent1"/>
                  </a:solidFill>
                  <a:latin typeface="+mn-lt"/>
                </a:rPr>
                <a:t>INCLUSION</a:t>
              </a:r>
            </a:p>
          </p:txBody>
        </p:sp>
        <p:grpSp>
          <p:nvGrpSpPr>
            <p:cNvPr id="31" name="Group 30">
              <a:extLst>
                <a:ext uri="{FF2B5EF4-FFF2-40B4-BE49-F238E27FC236}">
                  <a16:creationId xmlns:a16="http://schemas.microsoft.com/office/drawing/2014/main" id="{798F14E1-ADD7-4671-B2FE-DD58266E812E}"/>
                </a:ext>
              </a:extLst>
            </p:cNvPr>
            <p:cNvGrpSpPr/>
            <p:nvPr/>
          </p:nvGrpSpPr>
          <p:grpSpPr>
            <a:xfrm>
              <a:off x="820575" y="1851434"/>
              <a:ext cx="1973380" cy="3153786"/>
              <a:chOff x="685108" y="1908101"/>
              <a:chExt cx="1973380" cy="3153786"/>
            </a:xfrm>
          </p:grpSpPr>
          <p:grpSp>
            <p:nvGrpSpPr>
              <p:cNvPr id="20" name="Group 19">
                <a:extLst>
                  <a:ext uri="{FF2B5EF4-FFF2-40B4-BE49-F238E27FC236}">
                    <a16:creationId xmlns:a16="http://schemas.microsoft.com/office/drawing/2014/main" id="{A4E9CC16-C76C-44DB-B401-2D4D173CBB41}"/>
                  </a:ext>
                </a:extLst>
              </p:cNvPr>
              <p:cNvGrpSpPr/>
              <p:nvPr/>
            </p:nvGrpSpPr>
            <p:grpSpPr>
              <a:xfrm>
                <a:off x="685108" y="2739181"/>
                <a:ext cx="1973380" cy="2322706"/>
                <a:chOff x="-1358093" y="3051867"/>
                <a:chExt cx="5378576" cy="6330680"/>
              </a:xfrm>
            </p:grpSpPr>
            <p:pic>
              <p:nvPicPr>
                <p:cNvPr id="21" name="Picture 20" descr="A close up of a logo&#10;&#10;Description automatically generated">
                  <a:extLst>
                    <a:ext uri="{FF2B5EF4-FFF2-40B4-BE49-F238E27FC236}">
                      <a16:creationId xmlns:a16="http://schemas.microsoft.com/office/drawing/2014/main" id="{212DDDF7-BEA9-4D3F-9624-0FA7717A3DFC}"/>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17457558">
                  <a:off x="-709865" y="7897588"/>
                  <a:ext cx="1467554" cy="1502364"/>
                </a:xfrm>
                <a:prstGeom prst="rect">
                  <a:avLst/>
                </a:prstGeom>
              </p:spPr>
            </p:pic>
            <p:pic>
              <p:nvPicPr>
                <p:cNvPr id="22" name="Picture 21" descr="A close up of a logo&#10;&#10;Description automatically generated">
                  <a:extLst>
                    <a:ext uri="{FF2B5EF4-FFF2-40B4-BE49-F238E27FC236}">
                      <a16:creationId xmlns:a16="http://schemas.microsoft.com/office/drawing/2014/main" id="{21D9AD0E-25A2-4636-A2B5-CC6176C5449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6554296">
                  <a:off x="3287213" y="6491458"/>
                  <a:ext cx="724629" cy="741910"/>
                </a:xfrm>
                <a:prstGeom prst="rect">
                  <a:avLst/>
                </a:prstGeom>
              </p:spPr>
            </p:pic>
            <p:pic>
              <p:nvPicPr>
                <p:cNvPr id="23" name="Picture 22" descr="A close up of a logo&#10;&#10;Description automatically generated">
                  <a:extLst>
                    <a:ext uri="{FF2B5EF4-FFF2-40B4-BE49-F238E27FC236}">
                      <a16:creationId xmlns:a16="http://schemas.microsoft.com/office/drawing/2014/main" id="{9D8B9DB5-8102-43B3-8325-4BD248DE7F1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16200000">
                  <a:off x="1038955" y="3034373"/>
                  <a:ext cx="1467375" cy="1502364"/>
                </a:xfrm>
                <a:prstGeom prst="rect">
                  <a:avLst/>
                </a:prstGeom>
              </p:spPr>
            </p:pic>
            <p:pic>
              <p:nvPicPr>
                <p:cNvPr id="24" name="Picture 23" descr="A close up of a logo&#10;&#10;Description automatically generated">
                  <a:extLst>
                    <a:ext uri="{FF2B5EF4-FFF2-40B4-BE49-F238E27FC236}">
                      <a16:creationId xmlns:a16="http://schemas.microsoft.com/office/drawing/2014/main" id="{AA1EC41D-08B1-43BB-824E-AD781D9BB873}"/>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14753272">
                  <a:off x="-1329580" y="4691692"/>
                  <a:ext cx="2403951" cy="2460978"/>
                </a:xfrm>
                <a:prstGeom prst="rect">
                  <a:avLst/>
                </a:prstGeom>
              </p:spPr>
            </p:pic>
          </p:grpSp>
          <p:sp>
            <p:nvSpPr>
              <p:cNvPr id="29" name="TextBox 28">
                <a:extLst>
                  <a:ext uri="{FF2B5EF4-FFF2-40B4-BE49-F238E27FC236}">
                    <a16:creationId xmlns:a16="http://schemas.microsoft.com/office/drawing/2014/main" id="{EDEF2D9F-6666-4463-9CDC-7070D896200A}"/>
                  </a:ext>
                </a:extLst>
              </p:cNvPr>
              <p:cNvSpPr txBox="1"/>
              <p:nvPr/>
            </p:nvSpPr>
            <p:spPr>
              <a:xfrm>
                <a:off x="1044179" y="1908101"/>
                <a:ext cx="1327608" cy="338554"/>
              </a:xfrm>
              <a:prstGeom prst="rect">
                <a:avLst/>
              </a:prstGeom>
              <a:noFill/>
            </p:spPr>
            <p:txBody>
              <a:bodyPr wrap="none" rtlCol="0">
                <a:spAutoFit/>
              </a:bodyPr>
              <a:lstStyle/>
              <a:p>
                <a:pPr algn="ctr"/>
                <a:r>
                  <a:rPr lang="en-US" sz="1600" b="1" dirty="0">
                    <a:solidFill>
                      <a:schemeClr val="accent1"/>
                    </a:solidFill>
                    <a:latin typeface="+mn-lt"/>
                  </a:rPr>
                  <a:t>DIVERSITY</a:t>
                </a:r>
              </a:p>
            </p:txBody>
          </p:sp>
        </p:grpSp>
        <p:grpSp>
          <p:nvGrpSpPr>
            <p:cNvPr id="37" name="Group 36">
              <a:extLst>
                <a:ext uri="{FF2B5EF4-FFF2-40B4-BE49-F238E27FC236}">
                  <a16:creationId xmlns:a16="http://schemas.microsoft.com/office/drawing/2014/main" id="{883F3AD9-468A-4487-891D-EB9A883EACD3}"/>
                </a:ext>
              </a:extLst>
            </p:cNvPr>
            <p:cNvGrpSpPr/>
            <p:nvPr/>
          </p:nvGrpSpPr>
          <p:grpSpPr>
            <a:xfrm>
              <a:off x="3409243" y="1829023"/>
              <a:ext cx="259645" cy="4105052"/>
              <a:chOff x="3409243" y="1829023"/>
              <a:chExt cx="259645" cy="4105052"/>
            </a:xfrm>
          </p:grpSpPr>
          <p:cxnSp>
            <p:nvCxnSpPr>
              <p:cNvPr id="6" name="Straight Connector 5">
                <a:extLst>
                  <a:ext uri="{FF2B5EF4-FFF2-40B4-BE49-F238E27FC236}">
                    <a16:creationId xmlns:a16="http://schemas.microsoft.com/office/drawing/2014/main" id="{62733D17-B679-4DF6-8F26-A54DBA063B33}"/>
                  </a:ext>
                </a:extLst>
              </p:cNvPr>
              <p:cNvCxnSpPr>
                <a:cxnSpLocks/>
              </p:cNvCxnSpPr>
              <p:nvPr/>
            </p:nvCxnSpPr>
            <p:spPr>
              <a:xfrm>
                <a:off x="3409243" y="1829023"/>
                <a:ext cx="0" cy="4105052"/>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CE083EE-C124-4666-8EA0-00C0641DC95A}"/>
                  </a:ext>
                </a:extLst>
              </p:cNvPr>
              <p:cNvCxnSpPr/>
              <p:nvPr/>
            </p:nvCxnSpPr>
            <p:spPr>
              <a:xfrm>
                <a:off x="3409244" y="3881549"/>
                <a:ext cx="259644" cy="0"/>
              </a:xfrm>
              <a:prstGeom prst="straightConnector1">
                <a:avLst/>
              </a:prstGeom>
              <a:ln w="25400" cap="rnd">
                <a:solidFill>
                  <a:schemeClr val="accent1"/>
                </a:solidFill>
                <a:prstDash val="sysDot"/>
                <a:tailEnd type="arrow"/>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0"/>
          <p:cNvSpPr txBox="1">
            <a:spLocks noGrp="1"/>
          </p:cNvSpPr>
          <p:nvPr>
            <p:ph type="title"/>
          </p:nvPr>
        </p:nvSpPr>
        <p:spPr>
          <a:xfrm>
            <a:off x="4341700" y="4278575"/>
            <a:ext cx="3508500" cy="302400"/>
          </a:xfrm>
          <a:prstGeom prst="rect">
            <a:avLst/>
          </a:prstGeom>
        </p:spPr>
        <p:txBody>
          <a:bodyPr spcFirstLastPara="1" wrap="square" lIns="0" tIns="0" rIns="0" bIns="0" anchor="t" anchorCtr="0">
            <a:noAutofit/>
          </a:bodyPr>
          <a:lstStyle/>
          <a:p>
            <a:pPr lvl="0"/>
            <a:r>
              <a:rPr lang="en-US" sz="1800" b="0" dirty="0">
                <a:latin typeface="+mn-lt"/>
              </a:rPr>
              <a:t>Workplace Guide</a:t>
            </a:r>
            <a:endParaRPr sz="1800" b="0" dirty="0">
              <a:latin typeface="+mn-lt"/>
            </a:endParaRPr>
          </a:p>
        </p:txBody>
      </p:sp>
      <p:sp>
        <p:nvSpPr>
          <p:cNvPr id="158" name="Google Shape;158;p10"/>
          <p:cNvSpPr txBox="1">
            <a:spLocks noGrp="1"/>
          </p:cNvSpPr>
          <p:nvPr>
            <p:ph type="body" idx="1"/>
          </p:nvPr>
        </p:nvSpPr>
        <p:spPr>
          <a:xfrm>
            <a:off x="9360445" y="391800"/>
            <a:ext cx="2318400" cy="2769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pt-BR" dirty="0"/>
              <a:t>2020</a:t>
            </a:r>
            <a:endParaRPr dirty="0"/>
          </a:p>
        </p:txBody>
      </p:sp>
    </p:spTree>
    <p:extLst>
      <p:ext uri="{BB962C8B-B14F-4D97-AF65-F5344CB8AC3E}">
        <p14:creationId xmlns:p14="http://schemas.microsoft.com/office/powerpoint/2010/main" val="2466223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AC811E-B19D-4A42-953B-53AC7644F14D}"/>
              </a:ext>
            </a:extLst>
          </p:cNvPr>
          <p:cNvSpPr>
            <a:spLocks noGrp="1"/>
          </p:cNvSpPr>
          <p:nvPr>
            <p:ph type="title"/>
          </p:nvPr>
        </p:nvSpPr>
        <p:spPr>
          <a:xfrm>
            <a:off x="434355" y="3167390"/>
            <a:ext cx="11323290" cy="523220"/>
          </a:xfrm>
        </p:spPr>
        <p:txBody>
          <a:bodyPr/>
          <a:lstStyle/>
          <a:p>
            <a:r>
              <a:rPr lang="en-US" dirty="0"/>
              <a:t>Workplace Expectations</a:t>
            </a:r>
          </a:p>
        </p:txBody>
      </p:sp>
      <p:grpSp>
        <p:nvGrpSpPr>
          <p:cNvPr id="5" name="Google Shape;138;p8">
            <a:extLst>
              <a:ext uri="{FF2B5EF4-FFF2-40B4-BE49-F238E27FC236}">
                <a16:creationId xmlns:a16="http://schemas.microsoft.com/office/drawing/2014/main" id="{31714CC8-8BB8-43B4-912E-8206BBEADA0A}"/>
              </a:ext>
            </a:extLst>
          </p:cNvPr>
          <p:cNvGrpSpPr/>
          <p:nvPr/>
        </p:nvGrpSpPr>
        <p:grpSpPr>
          <a:xfrm>
            <a:off x="434355" y="6216889"/>
            <a:ext cx="1452050" cy="427407"/>
            <a:chOff x="314942" y="4973748"/>
            <a:chExt cx="864539" cy="254475"/>
          </a:xfrm>
        </p:grpSpPr>
        <p:sp>
          <p:nvSpPr>
            <p:cNvPr id="6" name="Google Shape;139;p8">
              <a:extLst>
                <a:ext uri="{FF2B5EF4-FFF2-40B4-BE49-F238E27FC236}">
                  <a16:creationId xmlns:a16="http://schemas.microsoft.com/office/drawing/2014/main" id="{AF5BB445-5186-43E6-8667-21C4C92ADF8A}"/>
                </a:ext>
              </a:extLst>
            </p:cNvPr>
            <p:cNvSpPr/>
            <p:nvPr/>
          </p:nvSpPr>
          <p:spPr>
            <a:xfrm>
              <a:off x="1163815" y="5137485"/>
              <a:ext cx="9101" cy="12054"/>
            </a:xfrm>
            <a:custGeom>
              <a:avLst/>
              <a:gdLst/>
              <a:ahLst/>
              <a:cxnLst/>
              <a:rect l="l" t="t" r="r" b="b"/>
              <a:pathLst>
                <a:path w="21600" h="21600" extrusionOk="0">
                  <a:moveTo>
                    <a:pt x="0" y="0"/>
                  </a:moveTo>
                  <a:close/>
                  <a:moveTo>
                    <a:pt x="19848" y="6435"/>
                  </a:moveTo>
                  <a:lnTo>
                    <a:pt x="19848" y="6341"/>
                  </a:lnTo>
                  <a:cubicBezTo>
                    <a:pt x="19848" y="2082"/>
                    <a:pt x="15711" y="0"/>
                    <a:pt x="9415" y="0"/>
                  </a:cubicBezTo>
                  <a:lnTo>
                    <a:pt x="0" y="0"/>
                  </a:lnTo>
                  <a:lnTo>
                    <a:pt x="0" y="21600"/>
                  </a:lnTo>
                  <a:lnTo>
                    <a:pt x="4668" y="21600"/>
                  </a:lnTo>
                  <a:lnTo>
                    <a:pt x="4668" y="12793"/>
                  </a:lnTo>
                  <a:lnTo>
                    <a:pt x="8805" y="12793"/>
                  </a:lnTo>
                  <a:lnTo>
                    <a:pt x="16446" y="21600"/>
                  </a:lnTo>
                  <a:lnTo>
                    <a:pt x="21600" y="21600"/>
                  </a:lnTo>
                  <a:lnTo>
                    <a:pt x="13439" y="12221"/>
                  </a:lnTo>
                  <a:cubicBezTo>
                    <a:pt x="17339" y="11555"/>
                    <a:pt x="19848" y="9763"/>
                    <a:pt x="19848" y="6435"/>
                  </a:cubicBezTo>
                  <a:close/>
                  <a:moveTo>
                    <a:pt x="4668" y="10139"/>
                  </a:moveTo>
                  <a:lnTo>
                    <a:pt x="4668" y="2739"/>
                  </a:lnTo>
                  <a:lnTo>
                    <a:pt x="9291" y="2739"/>
                  </a:lnTo>
                  <a:cubicBezTo>
                    <a:pt x="13191" y="2739"/>
                    <a:pt x="15338" y="3781"/>
                    <a:pt x="15338" y="6435"/>
                  </a:cubicBezTo>
                  <a:lnTo>
                    <a:pt x="15338" y="6529"/>
                  </a:lnTo>
                  <a:cubicBezTo>
                    <a:pt x="15338" y="8901"/>
                    <a:pt x="13315" y="10139"/>
                    <a:pt x="9291" y="10139"/>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7" name="Google Shape;140;p8">
              <a:extLst>
                <a:ext uri="{FF2B5EF4-FFF2-40B4-BE49-F238E27FC236}">
                  <a16:creationId xmlns:a16="http://schemas.microsoft.com/office/drawing/2014/main" id="{705364D9-9FD4-435D-87DB-5EBD3A628D24}"/>
                </a:ext>
              </a:extLst>
            </p:cNvPr>
            <p:cNvSpPr/>
            <p:nvPr/>
          </p:nvSpPr>
          <p:spPr>
            <a:xfrm>
              <a:off x="1155982" y="5132028"/>
              <a:ext cx="23499" cy="23389"/>
            </a:xfrm>
            <a:custGeom>
              <a:avLst/>
              <a:gdLst/>
              <a:ahLst/>
              <a:cxnLst/>
              <a:rect l="l" t="t" r="r" b="b"/>
              <a:pathLst>
                <a:path w="21600" h="21600" extrusionOk="0">
                  <a:moveTo>
                    <a:pt x="0" y="0"/>
                  </a:moveTo>
                  <a:close/>
                  <a:moveTo>
                    <a:pt x="10800" y="0"/>
                  </a:moveTo>
                  <a:cubicBezTo>
                    <a:pt x="4767" y="0"/>
                    <a:pt x="0" y="4838"/>
                    <a:pt x="0" y="10851"/>
                  </a:cubicBezTo>
                  <a:cubicBezTo>
                    <a:pt x="0" y="16955"/>
                    <a:pt x="4824" y="21600"/>
                    <a:pt x="10800" y="21600"/>
                  </a:cubicBezTo>
                  <a:cubicBezTo>
                    <a:pt x="16837" y="21600"/>
                    <a:pt x="21600" y="16907"/>
                    <a:pt x="21600" y="10802"/>
                  </a:cubicBezTo>
                  <a:cubicBezTo>
                    <a:pt x="21600" y="4794"/>
                    <a:pt x="16933" y="0"/>
                    <a:pt x="10800" y="0"/>
                  </a:cubicBezTo>
                  <a:close/>
                  <a:moveTo>
                    <a:pt x="10800" y="20232"/>
                  </a:moveTo>
                  <a:cubicBezTo>
                    <a:pt x="5599" y="20232"/>
                    <a:pt x="1510" y="16370"/>
                    <a:pt x="1510" y="10851"/>
                  </a:cubicBezTo>
                  <a:cubicBezTo>
                    <a:pt x="1510" y="5379"/>
                    <a:pt x="5503" y="1319"/>
                    <a:pt x="10800" y="1319"/>
                  </a:cubicBezTo>
                  <a:cubicBezTo>
                    <a:pt x="16145" y="1319"/>
                    <a:pt x="20094" y="5331"/>
                    <a:pt x="20094" y="10802"/>
                  </a:cubicBezTo>
                  <a:cubicBezTo>
                    <a:pt x="20094" y="16278"/>
                    <a:pt x="16049" y="20232"/>
                    <a:pt x="10800" y="20232"/>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8" name="Google Shape;141;p8">
              <a:extLst>
                <a:ext uri="{FF2B5EF4-FFF2-40B4-BE49-F238E27FC236}">
                  <a16:creationId xmlns:a16="http://schemas.microsoft.com/office/drawing/2014/main" id="{61897A8F-1D68-4B9B-98FD-080D2DC7D9E1}"/>
                </a:ext>
              </a:extLst>
            </p:cNvPr>
            <p:cNvSpPr/>
            <p:nvPr/>
          </p:nvSpPr>
          <p:spPr>
            <a:xfrm>
              <a:off x="797076" y="5051431"/>
              <a:ext cx="103709" cy="103704"/>
            </a:xfrm>
            <a:custGeom>
              <a:avLst/>
              <a:gdLst/>
              <a:ahLst/>
              <a:cxnLst/>
              <a:rect l="l" t="t" r="r" b="b"/>
              <a:pathLst>
                <a:path w="21600" h="21600" extrusionOk="0">
                  <a:moveTo>
                    <a:pt x="0" y="0"/>
                  </a:moveTo>
                  <a:close/>
                  <a:moveTo>
                    <a:pt x="16254" y="2095"/>
                  </a:moveTo>
                  <a:cubicBezTo>
                    <a:pt x="14628" y="770"/>
                    <a:pt x="12532" y="0"/>
                    <a:pt x="10179" y="0"/>
                  </a:cubicBezTo>
                  <a:cubicBezTo>
                    <a:pt x="4534" y="0"/>
                    <a:pt x="0" y="4704"/>
                    <a:pt x="0" y="10820"/>
                  </a:cubicBezTo>
                  <a:cubicBezTo>
                    <a:pt x="0" y="13644"/>
                    <a:pt x="1027" y="16210"/>
                    <a:pt x="2651" y="18092"/>
                  </a:cubicBezTo>
                  <a:cubicBezTo>
                    <a:pt x="4491" y="20231"/>
                    <a:pt x="7400" y="21600"/>
                    <a:pt x="10479" y="21600"/>
                  </a:cubicBezTo>
                  <a:cubicBezTo>
                    <a:pt x="12575" y="21600"/>
                    <a:pt x="14543" y="20958"/>
                    <a:pt x="16254" y="19504"/>
                  </a:cubicBezTo>
                  <a:lnTo>
                    <a:pt x="18106" y="21171"/>
                  </a:lnTo>
                  <a:lnTo>
                    <a:pt x="21600" y="21171"/>
                  </a:lnTo>
                  <a:lnTo>
                    <a:pt x="21600" y="428"/>
                  </a:lnTo>
                  <a:lnTo>
                    <a:pt x="18106" y="428"/>
                  </a:lnTo>
                  <a:close/>
                  <a:moveTo>
                    <a:pt x="11134" y="16209"/>
                  </a:moveTo>
                  <a:cubicBezTo>
                    <a:pt x="8147" y="16209"/>
                    <a:pt x="5725" y="13787"/>
                    <a:pt x="5725" y="10800"/>
                  </a:cubicBezTo>
                  <a:cubicBezTo>
                    <a:pt x="5725" y="7812"/>
                    <a:pt x="8147" y="5390"/>
                    <a:pt x="11134" y="5390"/>
                  </a:cubicBezTo>
                  <a:cubicBezTo>
                    <a:pt x="14121" y="5390"/>
                    <a:pt x="16543" y="7812"/>
                    <a:pt x="16543" y="10800"/>
                  </a:cubicBezTo>
                  <a:cubicBezTo>
                    <a:pt x="16543" y="13787"/>
                    <a:pt x="14121" y="16209"/>
                    <a:pt x="11134" y="16209"/>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9" name="Google Shape;142;p8">
              <a:extLst>
                <a:ext uri="{FF2B5EF4-FFF2-40B4-BE49-F238E27FC236}">
                  <a16:creationId xmlns:a16="http://schemas.microsoft.com/office/drawing/2014/main" id="{7F493316-8F30-4E1C-ABDE-EBB7ACDC2BB1}"/>
                </a:ext>
              </a:extLst>
            </p:cNvPr>
            <p:cNvSpPr/>
            <p:nvPr/>
          </p:nvSpPr>
          <p:spPr>
            <a:xfrm>
              <a:off x="925203" y="5051431"/>
              <a:ext cx="103704" cy="150934"/>
            </a:xfrm>
            <a:custGeom>
              <a:avLst/>
              <a:gdLst/>
              <a:ahLst/>
              <a:cxnLst/>
              <a:rect l="l" t="t" r="r" b="b"/>
              <a:pathLst>
                <a:path w="21600" h="21600" extrusionOk="0">
                  <a:moveTo>
                    <a:pt x="0" y="0"/>
                  </a:moveTo>
                  <a:close/>
                  <a:moveTo>
                    <a:pt x="11420" y="0"/>
                  </a:moveTo>
                  <a:cubicBezTo>
                    <a:pt x="9069" y="0"/>
                    <a:pt x="6972" y="529"/>
                    <a:pt x="5347" y="1439"/>
                  </a:cubicBezTo>
                  <a:lnTo>
                    <a:pt x="3493" y="294"/>
                  </a:lnTo>
                  <a:lnTo>
                    <a:pt x="0" y="294"/>
                  </a:lnTo>
                  <a:lnTo>
                    <a:pt x="0" y="21600"/>
                  </a:lnTo>
                  <a:lnTo>
                    <a:pt x="5561" y="21600"/>
                  </a:lnTo>
                  <a:lnTo>
                    <a:pt x="5561" y="13548"/>
                  </a:lnTo>
                  <a:cubicBezTo>
                    <a:pt x="7228" y="14429"/>
                    <a:pt x="9025" y="14841"/>
                    <a:pt x="11121" y="14841"/>
                  </a:cubicBezTo>
                  <a:cubicBezTo>
                    <a:pt x="14201" y="14841"/>
                    <a:pt x="17152" y="13900"/>
                    <a:pt x="18991" y="12431"/>
                  </a:cubicBezTo>
                  <a:cubicBezTo>
                    <a:pt x="20616" y="11137"/>
                    <a:pt x="21600" y="9375"/>
                    <a:pt x="21600" y="7434"/>
                  </a:cubicBezTo>
                  <a:cubicBezTo>
                    <a:pt x="21600" y="3232"/>
                    <a:pt x="17067" y="0"/>
                    <a:pt x="11420" y="0"/>
                  </a:cubicBezTo>
                  <a:close/>
                  <a:moveTo>
                    <a:pt x="10466" y="11137"/>
                  </a:moveTo>
                  <a:cubicBezTo>
                    <a:pt x="7479" y="11137"/>
                    <a:pt x="5057" y="9473"/>
                    <a:pt x="5057" y="7420"/>
                  </a:cubicBezTo>
                  <a:cubicBezTo>
                    <a:pt x="5057" y="5367"/>
                    <a:pt x="7479" y="3704"/>
                    <a:pt x="10466" y="3704"/>
                  </a:cubicBezTo>
                  <a:cubicBezTo>
                    <a:pt x="13454" y="3704"/>
                    <a:pt x="15875" y="5367"/>
                    <a:pt x="15875" y="7420"/>
                  </a:cubicBezTo>
                  <a:cubicBezTo>
                    <a:pt x="15875" y="9473"/>
                    <a:pt x="13454" y="11137"/>
                    <a:pt x="10466" y="11137"/>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0" name="Google Shape;143;p8">
              <a:extLst>
                <a:ext uri="{FF2B5EF4-FFF2-40B4-BE49-F238E27FC236}">
                  <a16:creationId xmlns:a16="http://schemas.microsoft.com/office/drawing/2014/main" id="{57C3B6FF-97BF-4A9D-A0AF-EEB87F650900}"/>
                </a:ext>
              </a:extLst>
            </p:cNvPr>
            <p:cNvSpPr/>
            <p:nvPr/>
          </p:nvSpPr>
          <p:spPr>
            <a:xfrm>
              <a:off x="1043145" y="5051431"/>
              <a:ext cx="105966" cy="103704"/>
            </a:xfrm>
            <a:custGeom>
              <a:avLst/>
              <a:gdLst/>
              <a:ahLst/>
              <a:cxnLst/>
              <a:rect l="l" t="t" r="r" b="b"/>
              <a:pathLst>
                <a:path w="21600" h="21600" extrusionOk="0">
                  <a:moveTo>
                    <a:pt x="0" y="0"/>
                  </a:moveTo>
                  <a:close/>
                  <a:moveTo>
                    <a:pt x="10800" y="0"/>
                  </a:moveTo>
                  <a:cubicBezTo>
                    <a:pt x="4647" y="0"/>
                    <a:pt x="0" y="4833"/>
                    <a:pt x="0" y="10820"/>
                  </a:cubicBezTo>
                  <a:cubicBezTo>
                    <a:pt x="0" y="16809"/>
                    <a:pt x="4647" y="21600"/>
                    <a:pt x="10800" y="21600"/>
                  </a:cubicBezTo>
                  <a:cubicBezTo>
                    <a:pt x="16953" y="21600"/>
                    <a:pt x="21600" y="16809"/>
                    <a:pt x="21600" y="10820"/>
                  </a:cubicBezTo>
                  <a:cubicBezTo>
                    <a:pt x="21600" y="4833"/>
                    <a:pt x="16953" y="0"/>
                    <a:pt x="10800" y="0"/>
                  </a:cubicBezTo>
                  <a:close/>
                  <a:moveTo>
                    <a:pt x="10800" y="16209"/>
                  </a:moveTo>
                  <a:cubicBezTo>
                    <a:pt x="7877" y="16209"/>
                    <a:pt x="5506" y="13787"/>
                    <a:pt x="5506" y="10800"/>
                  </a:cubicBezTo>
                  <a:cubicBezTo>
                    <a:pt x="5506" y="7812"/>
                    <a:pt x="7877" y="5390"/>
                    <a:pt x="10800" y="5390"/>
                  </a:cubicBezTo>
                  <a:cubicBezTo>
                    <a:pt x="13723" y="5390"/>
                    <a:pt x="16094" y="7812"/>
                    <a:pt x="16094" y="10800"/>
                  </a:cubicBezTo>
                  <a:cubicBezTo>
                    <a:pt x="16094" y="13787"/>
                    <a:pt x="13723" y="16209"/>
                    <a:pt x="10800" y="16209"/>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1" name="Google Shape;144;p8">
              <a:extLst>
                <a:ext uri="{FF2B5EF4-FFF2-40B4-BE49-F238E27FC236}">
                  <a16:creationId xmlns:a16="http://schemas.microsoft.com/office/drawing/2014/main" id="{95251D2A-951C-4508-8C78-3D73F0B4DD04}"/>
                </a:ext>
              </a:extLst>
            </p:cNvPr>
            <p:cNvSpPr/>
            <p:nvPr/>
          </p:nvSpPr>
          <p:spPr>
            <a:xfrm>
              <a:off x="678900" y="5053483"/>
              <a:ext cx="110905" cy="99599"/>
            </a:xfrm>
            <a:custGeom>
              <a:avLst/>
              <a:gdLst/>
              <a:ahLst/>
              <a:cxnLst/>
              <a:rect l="l" t="t" r="r" b="b"/>
              <a:pathLst>
                <a:path w="21600" h="21600" extrusionOk="0">
                  <a:moveTo>
                    <a:pt x="0" y="0"/>
                  </a:moveTo>
                  <a:close/>
                  <a:moveTo>
                    <a:pt x="15129" y="0"/>
                  </a:moveTo>
                  <a:lnTo>
                    <a:pt x="10800" y="7635"/>
                  </a:lnTo>
                  <a:lnTo>
                    <a:pt x="6471" y="0"/>
                  </a:lnTo>
                  <a:lnTo>
                    <a:pt x="0" y="0"/>
                  </a:lnTo>
                  <a:lnTo>
                    <a:pt x="6125" y="10799"/>
                  </a:lnTo>
                  <a:lnTo>
                    <a:pt x="0" y="21600"/>
                  </a:lnTo>
                  <a:lnTo>
                    <a:pt x="6471" y="21600"/>
                  </a:lnTo>
                  <a:lnTo>
                    <a:pt x="10800" y="13965"/>
                  </a:lnTo>
                  <a:lnTo>
                    <a:pt x="15129" y="21600"/>
                  </a:lnTo>
                  <a:lnTo>
                    <a:pt x="21600" y="21600"/>
                  </a:lnTo>
                  <a:lnTo>
                    <a:pt x="15476" y="10799"/>
                  </a:lnTo>
                  <a:lnTo>
                    <a:pt x="21600" y="0"/>
                  </a:ln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2" name="Google Shape;145;p8">
              <a:extLst>
                <a:ext uri="{FF2B5EF4-FFF2-40B4-BE49-F238E27FC236}">
                  <a16:creationId xmlns:a16="http://schemas.microsoft.com/office/drawing/2014/main" id="{6DFB081E-2157-49D0-9FD1-6B5D021D16A3}"/>
                </a:ext>
              </a:extLst>
            </p:cNvPr>
            <p:cNvSpPr/>
            <p:nvPr/>
          </p:nvSpPr>
          <p:spPr>
            <a:xfrm>
              <a:off x="314942" y="4973748"/>
              <a:ext cx="259492" cy="181647"/>
            </a:xfrm>
            <a:custGeom>
              <a:avLst/>
              <a:gdLst/>
              <a:ahLst/>
              <a:cxnLst/>
              <a:rect l="l" t="t" r="r" b="b"/>
              <a:pathLst>
                <a:path w="21190" h="21600" extrusionOk="0">
                  <a:moveTo>
                    <a:pt x="0" y="0"/>
                  </a:moveTo>
                  <a:close/>
                  <a:moveTo>
                    <a:pt x="19960" y="1792"/>
                  </a:moveTo>
                  <a:cubicBezTo>
                    <a:pt x="19139" y="597"/>
                    <a:pt x="18064" y="0"/>
                    <a:pt x="16990" y="0"/>
                  </a:cubicBezTo>
                  <a:cubicBezTo>
                    <a:pt x="15915" y="0"/>
                    <a:pt x="14840" y="597"/>
                    <a:pt x="14020" y="1792"/>
                  </a:cubicBezTo>
                  <a:lnTo>
                    <a:pt x="10800" y="6480"/>
                  </a:lnTo>
                  <a:lnTo>
                    <a:pt x="7580" y="1792"/>
                  </a:lnTo>
                  <a:cubicBezTo>
                    <a:pt x="6760" y="597"/>
                    <a:pt x="5685" y="0"/>
                    <a:pt x="4610" y="0"/>
                  </a:cubicBezTo>
                  <a:cubicBezTo>
                    <a:pt x="3536" y="0"/>
                    <a:pt x="2461" y="597"/>
                    <a:pt x="1640" y="1792"/>
                  </a:cubicBezTo>
                  <a:cubicBezTo>
                    <a:pt x="0" y="4181"/>
                    <a:pt x="0" y="8053"/>
                    <a:pt x="1640" y="10442"/>
                  </a:cubicBezTo>
                  <a:lnTo>
                    <a:pt x="4860" y="15130"/>
                  </a:lnTo>
                  <a:lnTo>
                    <a:pt x="6357" y="12950"/>
                  </a:lnTo>
                  <a:lnTo>
                    <a:pt x="3138" y="8261"/>
                  </a:lnTo>
                  <a:cubicBezTo>
                    <a:pt x="2744" y="7689"/>
                    <a:pt x="2527" y="6927"/>
                    <a:pt x="2527" y="6117"/>
                  </a:cubicBezTo>
                  <a:cubicBezTo>
                    <a:pt x="2527" y="5307"/>
                    <a:pt x="2744" y="4545"/>
                    <a:pt x="3138" y="3972"/>
                  </a:cubicBezTo>
                  <a:cubicBezTo>
                    <a:pt x="3531" y="3399"/>
                    <a:pt x="4054" y="3084"/>
                    <a:pt x="4610" y="3084"/>
                  </a:cubicBezTo>
                  <a:cubicBezTo>
                    <a:pt x="5167" y="3084"/>
                    <a:pt x="5690" y="3399"/>
                    <a:pt x="6083" y="3972"/>
                  </a:cubicBezTo>
                  <a:lnTo>
                    <a:pt x="10800" y="10841"/>
                  </a:lnTo>
                  <a:lnTo>
                    <a:pt x="15517" y="3972"/>
                  </a:lnTo>
                  <a:cubicBezTo>
                    <a:pt x="15910" y="3399"/>
                    <a:pt x="16433" y="3084"/>
                    <a:pt x="16990" y="3084"/>
                  </a:cubicBezTo>
                  <a:cubicBezTo>
                    <a:pt x="17546" y="3084"/>
                    <a:pt x="18069" y="3399"/>
                    <a:pt x="18462" y="3972"/>
                  </a:cubicBezTo>
                  <a:cubicBezTo>
                    <a:pt x="18856" y="4545"/>
                    <a:pt x="19073" y="5307"/>
                    <a:pt x="19073" y="6117"/>
                  </a:cubicBezTo>
                  <a:cubicBezTo>
                    <a:pt x="19073" y="6927"/>
                    <a:pt x="18856" y="7689"/>
                    <a:pt x="18462" y="8261"/>
                  </a:cubicBezTo>
                  <a:lnTo>
                    <a:pt x="10800" y="19419"/>
                  </a:lnTo>
                  <a:lnTo>
                    <a:pt x="12297" y="21600"/>
                  </a:lnTo>
                  <a:lnTo>
                    <a:pt x="19960" y="10442"/>
                  </a:lnTo>
                  <a:cubicBezTo>
                    <a:pt x="21600" y="8053"/>
                    <a:pt x="21600" y="4181"/>
                    <a:pt x="19960" y="1792"/>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3" name="Google Shape;146;p8">
              <a:extLst>
                <a:ext uri="{FF2B5EF4-FFF2-40B4-BE49-F238E27FC236}">
                  <a16:creationId xmlns:a16="http://schemas.microsoft.com/office/drawing/2014/main" id="{970A2A62-38C6-4276-B9F1-5628AC677810}"/>
                </a:ext>
              </a:extLst>
            </p:cNvPr>
            <p:cNvSpPr/>
            <p:nvPr/>
          </p:nvSpPr>
          <p:spPr>
            <a:xfrm>
              <a:off x="392792" y="5100986"/>
              <a:ext cx="54407" cy="54407"/>
            </a:xfrm>
            <a:custGeom>
              <a:avLst/>
              <a:gdLst/>
              <a:ahLst/>
              <a:cxnLst/>
              <a:rect l="l" t="t" r="r" b="b"/>
              <a:pathLst>
                <a:path w="21600" h="21600" extrusionOk="0">
                  <a:moveTo>
                    <a:pt x="0" y="0"/>
                  </a:moveTo>
                  <a:close/>
                  <a:moveTo>
                    <a:pt x="21600" y="14321"/>
                  </a:moveTo>
                  <a:lnTo>
                    <a:pt x="7279" y="0"/>
                  </a:lnTo>
                  <a:lnTo>
                    <a:pt x="0" y="7279"/>
                  </a:lnTo>
                  <a:lnTo>
                    <a:pt x="14321" y="21600"/>
                  </a:ln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4" name="Google Shape;147;p8">
              <a:extLst>
                <a:ext uri="{FF2B5EF4-FFF2-40B4-BE49-F238E27FC236}">
                  <a16:creationId xmlns:a16="http://schemas.microsoft.com/office/drawing/2014/main" id="{88167A30-90AE-44EB-A693-E056110018EF}"/>
                </a:ext>
              </a:extLst>
            </p:cNvPr>
            <p:cNvSpPr/>
            <p:nvPr/>
          </p:nvSpPr>
          <p:spPr>
            <a:xfrm>
              <a:off x="314942" y="5046576"/>
              <a:ext cx="259492" cy="181647"/>
            </a:xfrm>
            <a:custGeom>
              <a:avLst/>
              <a:gdLst/>
              <a:ahLst/>
              <a:cxnLst/>
              <a:rect l="l" t="t" r="r" b="b"/>
              <a:pathLst>
                <a:path w="21190" h="21600" extrusionOk="0">
                  <a:moveTo>
                    <a:pt x="0" y="0"/>
                  </a:moveTo>
                  <a:close/>
                  <a:moveTo>
                    <a:pt x="1640" y="19808"/>
                  </a:moveTo>
                  <a:cubicBezTo>
                    <a:pt x="2461" y="21003"/>
                    <a:pt x="3536" y="21600"/>
                    <a:pt x="4610" y="21600"/>
                  </a:cubicBezTo>
                  <a:cubicBezTo>
                    <a:pt x="5685" y="21600"/>
                    <a:pt x="6760" y="21003"/>
                    <a:pt x="7580" y="19808"/>
                  </a:cubicBezTo>
                  <a:lnTo>
                    <a:pt x="10800" y="15120"/>
                  </a:lnTo>
                  <a:lnTo>
                    <a:pt x="14020" y="19808"/>
                  </a:lnTo>
                  <a:cubicBezTo>
                    <a:pt x="14840" y="21003"/>
                    <a:pt x="15915" y="21600"/>
                    <a:pt x="16990" y="21600"/>
                  </a:cubicBezTo>
                  <a:cubicBezTo>
                    <a:pt x="18064" y="21600"/>
                    <a:pt x="19139" y="21003"/>
                    <a:pt x="19960" y="19808"/>
                  </a:cubicBezTo>
                  <a:cubicBezTo>
                    <a:pt x="21600" y="17419"/>
                    <a:pt x="21600" y="13547"/>
                    <a:pt x="19960" y="11158"/>
                  </a:cubicBezTo>
                  <a:lnTo>
                    <a:pt x="16740" y="6470"/>
                  </a:lnTo>
                  <a:lnTo>
                    <a:pt x="15243" y="8650"/>
                  </a:lnTo>
                  <a:lnTo>
                    <a:pt x="18462" y="13339"/>
                  </a:lnTo>
                  <a:cubicBezTo>
                    <a:pt x="18856" y="13911"/>
                    <a:pt x="19073" y="14673"/>
                    <a:pt x="19073" y="15483"/>
                  </a:cubicBezTo>
                  <a:cubicBezTo>
                    <a:pt x="19073" y="16293"/>
                    <a:pt x="18856" y="17055"/>
                    <a:pt x="18462" y="17628"/>
                  </a:cubicBezTo>
                  <a:cubicBezTo>
                    <a:pt x="18069" y="18201"/>
                    <a:pt x="17546" y="18516"/>
                    <a:pt x="16990" y="18516"/>
                  </a:cubicBezTo>
                  <a:cubicBezTo>
                    <a:pt x="16433" y="18516"/>
                    <a:pt x="15910" y="18201"/>
                    <a:pt x="15517" y="17628"/>
                  </a:cubicBezTo>
                  <a:lnTo>
                    <a:pt x="10800" y="10759"/>
                  </a:lnTo>
                  <a:lnTo>
                    <a:pt x="6083" y="17628"/>
                  </a:lnTo>
                  <a:cubicBezTo>
                    <a:pt x="5690" y="18201"/>
                    <a:pt x="5167" y="18516"/>
                    <a:pt x="4610" y="18516"/>
                  </a:cubicBezTo>
                  <a:cubicBezTo>
                    <a:pt x="4054" y="18516"/>
                    <a:pt x="3531" y="18201"/>
                    <a:pt x="3138" y="17628"/>
                  </a:cubicBezTo>
                  <a:cubicBezTo>
                    <a:pt x="2744" y="17055"/>
                    <a:pt x="2527" y="16293"/>
                    <a:pt x="2527" y="15483"/>
                  </a:cubicBezTo>
                  <a:cubicBezTo>
                    <a:pt x="2527" y="14673"/>
                    <a:pt x="2744" y="13911"/>
                    <a:pt x="3138" y="13339"/>
                  </a:cubicBezTo>
                  <a:lnTo>
                    <a:pt x="10800" y="2181"/>
                  </a:lnTo>
                  <a:lnTo>
                    <a:pt x="9303" y="0"/>
                  </a:lnTo>
                  <a:lnTo>
                    <a:pt x="1640" y="11158"/>
                  </a:lnTo>
                  <a:cubicBezTo>
                    <a:pt x="0" y="13547"/>
                    <a:pt x="0" y="17419"/>
                    <a:pt x="1640" y="19808"/>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sp>
          <p:nvSpPr>
            <p:cNvPr id="15" name="Google Shape;148;p8">
              <a:extLst>
                <a:ext uri="{FF2B5EF4-FFF2-40B4-BE49-F238E27FC236}">
                  <a16:creationId xmlns:a16="http://schemas.microsoft.com/office/drawing/2014/main" id="{757481B5-340A-44E9-8115-73D59661352C}"/>
                </a:ext>
              </a:extLst>
            </p:cNvPr>
            <p:cNvSpPr/>
            <p:nvPr/>
          </p:nvSpPr>
          <p:spPr>
            <a:xfrm>
              <a:off x="447199" y="5046579"/>
              <a:ext cx="54407" cy="54407"/>
            </a:xfrm>
            <a:custGeom>
              <a:avLst/>
              <a:gdLst/>
              <a:ahLst/>
              <a:cxnLst/>
              <a:rect l="l" t="t" r="r" b="b"/>
              <a:pathLst>
                <a:path w="21600" h="21600" extrusionOk="0">
                  <a:moveTo>
                    <a:pt x="0" y="0"/>
                  </a:moveTo>
                  <a:close/>
                  <a:moveTo>
                    <a:pt x="0" y="7279"/>
                  </a:moveTo>
                  <a:lnTo>
                    <a:pt x="14321" y="21600"/>
                  </a:lnTo>
                  <a:lnTo>
                    <a:pt x="21600" y="14321"/>
                  </a:lnTo>
                  <a:lnTo>
                    <a:pt x="7279" y="0"/>
                  </a:ln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Helvetica Neue"/>
                <a:buNone/>
              </a:pPr>
              <a:endParaRPr sz="600" b="0" i="0" u="none" strike="noStrike" cap="none">
                <a:solidFill>
                  <a:srgbClr val="000000"/>
                </a:solidFill>
                <a:latin typeface="Arial"/>
                <a:ea typeface="Arial"/>
                <a:cs typeface="Arial"/>
                <a:sym typeface="Arial"/>
              </a:endParaRPr>
            </a:p>
          </p:txBody>
        </p:sp>
      </p:grpSp>
      <p:sp>
        <p:nvSpPr>
          <p:cNvPr id="16" name="Google Shape;149;p8">
            <a:extLst>
              <a:ext uri="{FF2B5EF4-FFF2-40B4-BE49-F238E27FC236}">
                <a16:creationId xmlns:a16="http://schemas.microsoft.com/office/drawing/2014/main" id="{BCB95081-0865-49C3-B9A8-9A536068CC87}"/>
              </a:ext>
            </a:extLst>
          </p:cNvPr>
          <p:cNvSpPr txBox="1"/>
          <p:nvPr/>
        </p:nvSpPr>
        <p:spPr>
          <a:xfrm flipH="1">
            <a:off x="11365133" y="6475019"/>
            <a:ext cx="392511" cy="169277"/>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lt1"/>
              </a:buClr>
              <a:buSzPts val="1100"/>
              <a:buFont typeface="Arial"/>
              <a:buNone/>
            </a:pPr>
            <a:fld id="{00000000-1234-1234-1234-123412341234}" type="slidenum">
              <a:rPr lang="pt-BR" sz="1100" i="0" u="none" strike="noStrike" cap="none">
                <a:solidFill>
                  <a:schemeClr val="lt1"/>
                </a:solidFill>
                <a:latin typeface="Montserrat"/>
                <a:ea typeface="Montserrat"/>
                <a:cs typeface="Montserrat"/>
                <a:sym typeface="Montserrat"/>
              </a:rPr>
              <a:t>5</a:t>
            </a:fld>
            <a:endParaRPr sz="1100" i="0" u="none" strike="noStrike" cap="none">
              <a:solidFill>
                <a:schemeClr val="lt1"/>
              </a:solidFill>
              <a:latin typeface="Montserrat"/>
              <a:ea typeface="Montserrat"/>
              <a:cs typeface="Montserrat"/>
              <a:sym typeface="Montserrat"/>
            </a:endParaRPr>
          </a:p>
        </p:txBody>
      </p:sp>
      <p:sp>
        <p:nvSpPr>
          <p:cNvPr id="17" name="Google Shape;29;p1">
            <a:extLst>
              <a:ext uri="{FF2B5EF4-FFF2-40B4-BE49-F238E27FC236}">
                <a16:creationId xmlns:a16="http://schemas.microsoft.com/office/drawing/2014/main" id="{6040E613-0A78-42E9-8D11-0B002A4183E1}"/>
              </a:ext>
            </a:extLst>
          </p:cNvPr>
          <p:cNvSpPr txBox="1"/>
          <p:nvPr/>
        </p:nvSpPr>
        <p:spPr>
          <a:xfrm>
            <a:off x="4856879" y="6693149"/>
            <a:ext cx="2478244" cy="123111"/>
          </a:xfrm>
          <a:prstGeom prst="rect">
            <a:avLst/>
          </a:prstGeom>
          <a:noFill/>
          <a:ln>
            <a:noFill/>
          </a:ln>
        </p:spPr>
        <p:txBody>
          <a:bodyPr spcFirstLastPara="1" wrap="none" lIns="0" tIns="0" rIns="0" bIns="0" anchor="b" anchorCtr="0">
            <a:spAutoFit/>
          </a:bodyPr>
          <a:lstStyle/>
          <a:p>
            <a:pPr marL="0" marR="0" lvl="0" indent="0" algn="ctr" rtl="0">
              <a:lnSpc>
                <a:spcPct val="100000"/>
              </a:lnSpc>
              <a:spcBef>
                <a:spcPts val="0"/>
              </a:spcBef>
              <a:spcAft>
                <a:spcPts val="0"/>
              </a:spcAft>
              <a:buClr>
                <a:srgbClr val="B67977"/>
              </a:buClr>
              <a:buSzPts val="800"/>
              <a:buFont typeface="Arial"/>
              <a:buNone/>
            </a:pPr>
            <a:r>
              <a:rPr lang="pt-BR" sz="800" i="0" u="none" strike="noStrike" cap="none" dirty="0">
                <a:solidFill>
                  <a:schemeClr val="bg1">
                    <a:alpha val="50000"/>
                  </a:schemeClr>
                </a:solidFill>
                <a:latin typeface="Montserrat"/>
                <a:ea typeface="Montserrat"/>
                <a:cs typeface="Montserrat"/>
                <a:sym typeface="Montserrat"/>
              </a:rPr>
              <a:t>© 2020 Xapo. CONFIDENTIAL. All rights reserved</a:t>
            </a:r>
            <a:endParaRPr dirty="0">
              <a:solidFill>
                <a:schemeClr val="bg1">
                  <a:alpha val="50000"/>
                </a:schemeClr>
              </a:solidFill>
              <a:latin typeface="Montserrat"/>
              <a:ea typeface="Montserrat"/>
              <a:cs typeface="Montserrat"/>
              <a:sym typeface="Montserrat"/>
            </a:endParaRPr>
          </a:p>
        </p:txBody>
      </p:sp>
      <p:sp>
        <p:nvSpPr>
          <p:cNvPr id="20" name="Rectangle 19">
            <a:extLst>
              <a:ext uri="{FF2B5EF4-FFF2-40B4-BE49-F238E27FC236}">
                <a16:creationId xmlns:a16="http://schemas.microsoft.com/office/drawing/2014/main" id="{CE86B076-DAA7-40F5-93ED-797923E690CD}"/>
              </a:ext>
            </a:extLst>
          </p:cNvPr>
          <p:cNvSpPr/>
          <p:nvPr/>
        </p:nvSpPr>
        <p:spPr>
          <a:xfrm>
            <a:off x="6971824" y="2386028"/>
            <a:ext cx="3077969" cy="2001315"/>
          </a:xfrm>
          <a:prstGeom prst="rect">
            <a:avLst/>
          </a:prstGeom>
          <a:solidFill>
            <a:schemeClr val="bg1"/>
          </a:solidFill>
        </p:spPr>
        <p:txBody>
          <a:bodyPr wrap="square" lIns="0" tIns="0" rIns="0" bIns="0" rtlCol="0" anchor="ctr">
            <a:noAutofit/>
          </a:bodyPr>
          <a:lstStyle/>
          <a:p>
            <a:pPr algn="l"/>
            <a:endParaRPr lang="en-US" dirty="0">
              <a:latin typeface="+mn-lt"/>
            </a:endParaRPr>
          </a:p>
        </p:txBody>
      </p:sp>
      <p:pic>
        <p:nvPicPr>
          <p:cNvPr id="21" name="Picture 20" descr="A picture containing vector graphics&#10;&#10;Description automatically generated">
            <a:extLst>
              <a:ext uri="{FF2B5EF4-FFF2-40B4-BE49-F238E27FC236}">
                <a16:creationId xmlns:a16="http://schemas.microsoft.com/office/drawing/2014/main" id="{4E4DF5E3-EDF1-4E89-BD28-1A8B4751D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4841" y="2212062"/>
            <a:ext cx="4231937" cy="2433876"/>
          </a:xfrm>
          <a:prstGeom prst="rect">
            <a:avLst/>
          </a:prstGeom>
        </p:spPr>
      </p:pic>
      <p:sp>
        <p:nvSpPr>
          <p:cNvPr id="31" name="Rectangle 30">
            <a:extLst>
              <a:ext uri="{FF2B5EF4-FFF2-40B4-BE49-F238E27FC236}">
                <a16:creationId xmlns:a16="http://schemas.microsoft.com/office/drawing/2014/main" id="{3AC7FA5F-DA61-FC40-9910-D5833CF91B0B}"/>
              </a:ext>
            </a:extLst>
          </p:cNvPr>
          <p:cNvSpPr/>
          <p:nvPr/>
        </p:nvSpPr>
        <p:spPr>
          <a:xfrm>
            <a:off x="7071014" y="3857606"/>
            <a:ext cx="541550" cy="350852"/>
          </a:xfrm>
          <a:prstGeom prst="rect">
            <a:avLst/>
          </a:prstGeom>
          <a:solidFill>
            <a:schemeClr val="bg1"/>
          </a:solidFill>
        </p:spPr>
        <p:txBody>
          <a:bodyPr wrap="square" lIns="0" tIns="0" rIns="0" bIns="0" rtlCol="0" anchor="ctr">
            <a:noAutofit/>
          </a:bodyPr>
          <a:lstStyle/>
          <a:p>
            <a:pPr algn="l"/>
            <a:endParaRPr lang="en-US" dirty="0">
              <a:latin typeface="+mn-lt"/>
            </a:endParaRPr>
          </a:p>
        </p:txBody>
      </p:sp>
    </p:spTree>
    <p:extLst>
      <p:ext uri="{BB962C8B-B14F-4D97-AF65-F5344CB8AC3E}">
        <p14:creationId xmlns:p14="http://schemas.microsoft.com/office/powerpoint/2010/main" val="3457955508"/>
      </p:ext>
    </p:extLst>
  </p:cSld>
  <p:clrMapOvr>
    <a:overrideClrMapping bg1="lt1" tx1="dk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9E7FE3-56B9-024D-AF50-677D7861548E}"/>
              </a:ext>
            </a:extLst>
          </p:cNvPr>
          <p:cNvSpPr/>
          <p:nvPr/>
        </p:nvSpPr>
        <p:spPr>
          <a:xfrm>
            <a:off x="434354" y="3695380"/>
            <a:ext cx="3748800" cy="2931332"/>
          </a:xfrm>
          <a:prstGeom prst="rect">
            <a:avLst/>
          </a:prstGeom>
          <a:solidFill>
            <a:schemeClr val="accent1">
              <a:alpha val="95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en-US" dirty="0">
              <a:latin typeface="+mn-lt"/>
            </a:endParaRPr>
          </a:p>
        </p:txBody>
      </p:sp>
      <p:sp>
        <p:nvSpPr>
          <p:cNvPr id="12" name="Rectangle 11">
            <a:extLst>
              <a:ext uri="{FF2B5EF4-FFF2-40B4-BE49-F238E27FC236}">
                <a16:creationId xmlns:a16="http://schemas.microsoft.com/office/drawing/2014/main" id="{517CF1CA-B451-634B-A5EC-26D638916BCE}"/>
              </a:ext>
            </a:extLst>
          </p:cNvPr>
          <p:cNvSpPr/>
          <p:nvPr/>
        </p:nvSpPr>
        <p:spPr>
          <a:xfrm>
            <a:off x="4221598" y="3695380"/>
            <a:ext cx="3748800" cy="2931332"/>
          </a:xfrm>
          <a:prstGeom prst="rect">
            <a:avLst/>
          </a:prstGeom>
          <a:solidFill>
            <a:schemeClr val="accent3"/>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en-US" dirty="0">
              <a:latin typeface="+mn-lt"/>
            </a:endParaRPr>
          </a:p>
        </p:txBody>
      </p:sp>
      <p:sp>
        <p:nvSpPr>
          <p:cNvPr id="13" name="Rectangle 12">
            <a:extLst>
              <a:ext uri="{FF2B5EF4-FFF2-40B4-BE49-F238E27FC236}">
                <a16:creationId xmlns:a16="http://schemas.microsoft.com/office/drawing/2014/main" id="{1CF6A293-E0AF-1146-862B-715F460150B8}"/>
              </a:ext>
            </a:extLst>
          </p:cNvPr>
          <p:cNvSpPr/>
          <p:nvPr/>
        </p:nvSpPr>
        <p:spPr>
          <a:xfrm>
            <a:off x="8008843" y="3695380"/>
            <a:ext cx="3748800" cy="2931332"/>
          </a:xfrm>
          <a:prstGeom prst="rect">
            <a:avLst/>
          </a:prstGeom>
          <a:solidFill>
            <a:schemeClr val="accent1">
              <a:alpha val="90000"/>
            </a:schemeClr>
          </a:solidFill>
        </p:spPr>
        <p:txBody>
          <a:bodyPr wrap="square" lIns="0" tIns="0" rIns="0" bIns="0" rtlCol="0" anchor="ctr">
            <a:noAutofit/>
          </a:bodyPr>
          <a:lstStyle/>
          <a:p>
            <a:pPr algn="l"/>
            <a:endParaRPr lang="en-US" dirty="0">
              <a:latin typeface="+mn-lt"/>
            </a:endParaRPr>
          </a:p>
        </p:txBody>
      </p:sp>
      <p:sp>
        <p:nvSpPr>
          <p:cNvPr id="2" name="Title 1">
            <a:extLst>
              <a:ext uri="{FF2B5EF4-FFF2-40B4-BE49-F238E27FC236}">
                <a16:creationId xmlns:a16="http://schemas.microsoft.com/office/drawing/2014/main" id="{93AAA039-291B-C64B-89A2-076BC46C3F2E}"/>
              </a:ext>
            </a:extLst>
          </p:cNvPr>
          <p:cNvSpPr>
            <a:spLocks noGrp="1"/>
          </p:cNvSpPr>
          <p:nvPr>
            <p:ph type="title"/>
          </p:nvPr>
        </p:nvSpPr>
        <p:spPr/>
        <p:txBody>
          <a:bodyPr/>
          <a:lstStyle/>
          <a:p>
            <a:r>
              <a:rPr lang="en-US" dirty="0"/>
              <a:t>Xapien - Key Functional Competencies</a:t>
            </a:r>
          </a:p>
        </p:txBody>
      </p:sp>
      <p:sp>
        <p:nvSpPr>
          <p:cNvPr id="3" name="Rectangle 2">
            <a:extLst>
              <a:ext uri="{FF2B5EF4-FFF2-40B4-BE49-F238E27FC236}">
                <a16:creationId xmlns:a16="http://schemas.microsoft.com/office/drawing/2014/main" id="{FBBA45D9-91C1-284F-9AAB-C704B4A4C80D}"/>
              </a:ext>
            </a:extLst>
          </p:cNvPr>
          <p:cNvSpPr/>
          <p:nvPr/>
        </p:nvSpPr>
        <p:spPr>
          <a:xfrm>
            <a:off x="4358638" y="4274206"/>
            <a:ext cx="3474720" cy="1292662"/>
          </a:xfrm>
          <a:prstGeom prst="rect">
            <a:avLst/>
          </a:prstGeom>
        </p:spPr>
        <p:txBody>
          <a:bodyPr wrap="square" lIns="0" tIns="0" rIns="0" bIns="0">
            <a:spAutoFit/>
          </a:bodyPr>
          <a:lstStyle/>
          <a:p>
            <a:r>
              <a:rPr lang="en-US" sz="1200" dirty="0">
                <a:solidFill>
                  <a:schemeClr val="bg1"/>
                </a:solidFill>
                <a:latin typeface="+mn-lt"/>
              </a:rPr>
              <a:t>Act in anticipation of future needs or opportunities by participating in new initiatives, generating constructive change, and performing in a proactive way to achieve personal and team goals. Take self-initiated and anticipatory actions to explore new avenues of impactful and positive change. </a:t>
            </a:r>
          </a:p>
        </p:txBody>
      </p:sp>
      <p:sp>
        <p:nvSpPr>
          <p:cNvPr id="5" name="Rectangle 4">
            <a:extLst>
              <a:ext uri="{FF2B5EF4-FFF2-40B4-BE49-F238E27FC236}">
                <a16:creationId xmlns:a16="http://schemas.microsoft.com/office/drawing/2014/main" id="{1780DF02-4BF5-3B4F-ADAC-C990F3CDEDF9}"/>
              </a:ext>
            </a:extLst>
          </p:cNvPr>
          <p:cNvSpPr/>
          <p:nvPr/>
        </p:nvSpPr>
        <p:spPr>
          <a:xfrm>
            <a:off x="1629722" y="3777337"/>
            <a:ext cx="1358064" cy="369332"/>
          </a:xfrm>
          <a:prstGeom prst="rect">
            <a:avLst/>
          </a:prstGeom>
        </p:spPr>
        <p:txBody>
          <a:bodyPr wrap="none">
            <a:spAutoFit/>
          </a:bodyPr>
          <a:lstStyle/>
          <a:p>
            <a:pPr algn="ctr"/>
            <a:r>
              <a:rPr lang="en-US" sz="1800" b="1" dirty="0">
                <a:solidFill>
                  <a:schemeClr val="bg1"/>
                </a:solidFill>
                <a:latin typeface="+mn-lt"/>
              </a:rPr>
              <a:t>Flexibility</a:t>
            </a:r>
          </a:p>
        </p:txBody>
      </p:sp>
      <p:pic>
        <p:nvPicPr>
          <p:cNvPr id="6" name="Picture 5">
            <a:extLst>
              <a:ext uri="{FF2B5EF4-FFF2-40B4-BE49-F238E27FC236}">
                <a16:creationId xmlns:a16="http://schemas.microsoft.com/office/drawing/2014/main" id="{EBDEAA12-23FC-A043-B45E-660EAE3A8A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01375" y="1117644"/>
            <a:ext cx="1989250" cy="2577736"/>
          </a:xfrm>
          <a:prstGeom prst="rect">
            <a:avLst/>
          </a:prstGeom>
        </p:spPr>
      </p:pic>
      <p:sp>
        <p:nvSpPr>
          <p:cNvPr id="7" name="Rectangle 6">
            <a:extLst>
              <a:ext uri="{FF2B5EF4-FFF2-40B4-BE49-F238E27FC236}">
                <a16:creationId xmlns:a16="http://schemas.microsoft.com/office/drawing/2014/main" id="{73614E24-75DE-EA47-BDB9-0C8779814193}"/>
              </a:ext>
            </a:extLst>
          </p:cNvPr>
          <p:cNvSpPr/>
          <p:nvPr/>
        </p:nvSpPr>
        <p:spPr>
          <a:xfrm>
            <a:off x="8145883" y="4274206"/>
            <a:ext cx="3474720" cy="1846659"/>
          </a:xfrm>
          <a:prstGeom prst="rect">
            <a:avLst/>
          </a:prstGeom>
        </p:spPr>
        <p:txBody>
          <a:bodyPr wrap="square" lIns="0" tIns="0" rIns="0" bIns="0">
            <a:spAutoFit/>
          </a:bodyPr>
          <a:lstStyle/>
          <a:p>
            <a:r>
              <a:rPr lang="en-US" sz="1200" dirty="0">
                <a:solidFill>
                  <a:schemeClr val="bg1"/>
                </a:solidFill>
                <a:latin typeface="+mn-lt"/>
              </a:rPr>
              <a:t>Work cooperatively with other associates and make valued contributions to the goals of others, even if it has no direct impact to you. Gain the trust and support of others by facilitating an open dialogue with a wide variety of contributors. Look for opportunities to work with other teams as a means to develop experience and knowledge. Look for informed opinions outside of your own to encourage diverse and open discussions. </a:t>
            </a:r>
          </a:p>
        </p:txBody>
      </p:sp>
      <p:sp>
        <p:nvSpPr>
          <p:cNvPr id="8" name="Rectangle 7">
            <a:extLst>
              <a:ext uri="{FF2B5EF4-FFF2-40B4-BE49-F238E27FC236}">
                <a16:creationId xmlns:a16="http://schemas.microsoft.com/office/drawing/2014/main" id="{C4284DEC-ADF0-C347-86DF-ACA35F1ABF33}"/>
              </a:ext>
            </a:extLst>
          </p:cNvPr>
          <p:cNvSpPr/>
          <p:nvPr/>
        </p:nvSpPr>
        <p:spPr>
          <a:xfrm>
            <a:off x="5153272" y="3777337"/>
            <a:ext cx="1885453" cy="369332"/>
          </a:xfrm>
          <a:prstGeom prst="rect">
            <a:avLst/>
          </a:prstGeom>
        </p:spPr>
        <p:txBody>
          <a:bodyPr wrap="none">
            <a:spAutoFit/>
          </a:bodyPr>
          <a:lstStyle/>
          <a:p>
            <a:pPr algn="ctr"/>
            <a:r>
              <a:rPr lang="en-US" sz="1800" b="1" dirty="0">
                <a:solidFill>
                  <a:schemeClr val="bg1"/>
                </a:solidFill>
                <a:latin typeface="+mn-lt"/>
              </a:rPr>
              <a:t>Proactiveness</a:t>
            </a:r>
            <a:endParaRPr lang="en-US" sz="1800" b="1" dirty="0">
              <a:latin typeface="+mn-lt"/>
            </a:endParaRPr>
          </a:p>
        </p:txBody>
      </p:sp>
      <p:sp>
        <p:nvSpPr>
          <p:cNvPr id="9" name="Rectangle 8">
            <a:extLst>
              <a:ext uri="{FF2B5EF4-FFF2-40B4-BE49-F238E27FC236}">
                <a16:creationId xmlns:a16="http://schemas.microsoft.com/office/drawing/2014/main" id="{C8542BD3-0255-F14B-A12E-215437FE3365}"/>
              </a:ext>
            </a:extLst>
          </p:cNvPr>
          <p:cNvSpPr/>
          <p:nvPr/>
        </p:nvSpPr>
        <p:spPr>
          <a:xfrm>
            <a:off x="571394" y="4274206"/>
            <a:ext cx="3474720" cy="1477328"/>
          </a:xfrm>
          <a:prstGeom prst="rect">
            <a:avLst/>
          </a:prstGeom>
        </p:spPr>
        <p:txBody>
          <a:bodyPr wrap="square" lIns="0" tIns="0" rIns="0" bIns="0">
            <a:spAutoFit/>
          </a:bodyPr>
          <a:lstStyle/>
          <a:p>
            <a:r>
              <a:rPr lang="en-US" sz="1200" dirty="0">
                <a:solidFill>
                  <a:schemeClr val="bg1"/>
                </a:solidFill>
                <a:latin typeface="+mn-lt"/>
              </a:rPr>
              <a:t>Quickly adjust behavior to new information or changing circumstances. Be versatile and open-minded when interacting with others to achieve goals. Respond to change with a positive attitude and a willingness to learn new ways to accomplish work activities and objectives. Willing modify your preferred way of doing things. </a:t>
            </a:r>
          </a:p>
        </p:txBody>
      </p:sp>
      <p:sp>
        <p:nvSpPr>
          <p:cNvPr id="10" name="Rectangle 9">
            <a:extLst>
              <a:ext uri="{FF2B5EF4-FFF2-40B4-BE49-F238E27FC236}">
                <a16:creationId xmlns:a16="http://schemas.microsoft.com/office/drawing/2014/main" id="{1EC0FD27-39DE-F743-986C-17BC2AFBA3BF}"/>
              </a:ext>
            </a:extLst>
          </p:cNvPr>
          <p:cNvSpPr/>
          <p:nvPr/>
        </p:nvSpPr>
        <p:spPr>
          <a:xfrm>
            <a:off x="8250425" y="3777337"/>
            <a:ext cx="3265639" cy="369332"/>
          </a:xfrm>
          <a:prstGeom prst="rect">
            <a:avLst/>
          </a:prstGeom>
        </p:spPr>
        <p:txBody>
          <a:bodyPr wrap="none">
            <a:spAutoFit/>
          </a:bodyPr>
          <a:lstStyle/>
          <a:p>
            <a:pPr algn="ctr"/>
            <a:r>
              <a:rPr lang="en-US" sz="1800" b="1" dirty="0">
                <a:solidFill>
                  <a:schemeClr val="bg1"/>
                </a:solidFill>
                <a:latin typeface="+mn-lt"/>
              </a:rPr>
              <a:t>Teamwork/ Collaboration</a:t>
            </a:r>
          </a:p>
        </p:txBody>
      </p:sp>
      <p:sp>
        <p:nvSpPr>
          <p:cNvPr id="15" name="TextBox 14">
            <a:extLst>
              <a:ext uri="{FF2B5EF4-FFF2-40B4-BE49-F238E27FC236}">
                <a16:creationId xmlns:a16="http://schemas.microsoft.com/office/drawing/2014/main" id="{CDD0AF19-3BBC-404A-99F7-DDB4357CCCE3}"/>
              </a:ext>
            </a:extLst>
          </p:cNvPr>
          <p:cNvSpPr txBox="1"/>
          <p:nvPr/>
        </p:nvSpPr>
        <p:spPr>
          <a:xfrm>
            <a:off x="7566583" y="1501632"/>
            <a:ext cx="2584362" cy="1754326"/>
          </a:xfrm>
          <a:prstGeom prst="rect">
            <a:avLst/>
          </a:prstGeom>
          <a:noFill/>
        </p:spPr>
        <p:txBody>
          <a:bodyPr wrap="none" rtlCol="0">
            <a:spAutoFit/>
          </a:bodyPr>
          <a:lstStyle/>
          <a:p>
            <a:pPr algn="l"/>
            <a:r>
              <a:rPr lang="en-US" sz="3600" b="1" dirty="0">
                <a:solidFill>
                  <a:schemeClr val="accent1">
                    <a:alpha val="25000"/>
                  </a:schemeClr>
                </a:solidFill>
                <a:latin typeface="+mn-lt"/>
              </a:rPr>
              <a:t>A</a:t>
            </a:r>
            <a:r>
              <a:rPr lang="en-US" sz="3600" b="1" dirty="0">
                <a:solidFill>
                  <a:schemeClr val="accent1">
                    <a:alpha val="10000"/>
                  </a:schemeClr>
                </a:solidFill>
                <a:latin typeface="+mn-lt"/>
              </a:rPr>
              <a:t>CTION</a:t>
            </a:r>
          </a:p>
          <a:p>
            <a:pPr algn="l"/>
            <a:r>
              <a:rPr lang="en-US" sz="3600" b="1" dirty="0">
                <a:solidFill>
                  <a:schemeClr val="accent1">
                    <a:alpha val="25000"/>
                  </a:schemeClr>
                </a:solidFill>
                <a:latin typeface="+mn-lt"/>
              </a:rPr>
              <a:t>C</a:t>
            </a:r>
            <a:r>
              <a:rPr lang="en-US" sz="3600" b="1" dirty="0">
                <a:solidFill>
                  <a:schemeClr val="accent1">
                    <a:alpha val="10000"/>
                  </a:schemeClr>
                </a:solidFill>
                <a:latin typeface="+mn-lt"/>
              </a:rPr>
              <a:t>HANGES</a:t>
            </a:r>
          </a:p>
          <a:p>
            <a:pPr algn="l"/>
            <a:r>
              <a:rPr lang="en-US" sz="3600" b="1" dirty="0">
                <a:solidFill>
                  <a:schemeClr val="accent1">
                    <a:alpha val="25000"/>
                  </a:schemeClr>
                </a:solidFill>
                <a:latin typeface="+mn-lt"/>
              </a:rPr>
              <a:t>T</a:t>
            </a:r>
            <a:r>
              <a:rPr lang="en-US" sz="3600" b="1" dirty="0">
                <a:solidFill>
                  <a:schemeClr val="accent1">
                    <a:alpha val="10000"/>
                  </a:schemeClr>
                </a:solidFill>
                <a:latin typeface="+mn-lt"/>
              </a:rPr>
              <a:t>HINGS</a:t>
            </a:r>
          </a:p>
        </p:txBody>
      </p:sp>
      <p:sp>
        <p:nvSpPr>
          <p:cNvPr id="14" name="Google Shape;223;p4">
            <a:extLst>
              <a:ext uri="{FF2B5EF4-FFF2-40B4-BE49-F238E27FC236}">
                <a16:creationId xmlns:a16="http://schemas.microsoft.com/office/drawing/2014/main" id="{66D2D118-2454-064D-B316-51F25B002788}"/>
              </a:ext>
            </a:extLst>
          </p:cNvPr>
          <p:cNvSpPr/>
          <p:nvPr/>
        </p:nvSpPr>
        <p:spPr>
          <a:xfrm>
            <a:off x="12146281"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Tree>
    <p:extLst>
      <p:ext uri="{BB962C8B-B14F-4D97-AF65-F5344CB8AC3E}">
        <p14:creationId xmlns:p14="http://schemas.microsoft.com/office/powerpoint/2010/main" val="2179823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42" name="Freeform: Shape 41">
            <a:extLst>
              <a:ext uri="{FF2B5EF4-FFF2-40B4-BE49-F238E27FC236}">
                <a16:creationId xmlns:a16="http://schemas.microsoft.com/office/drawing/2014/main" id="{B669D508-F922-4E5E-8389-0A6E84C25551}"/>
              </a:ext>
            </a:extLst>
          </p:cNvPr>
          <p:cNvSpPr/>
          <p:nvPr/>
        </p:nvSpPr>
        <p:spPr>
          <a:xfrm>
            <a:off x="1" y="1263092"/>
            <a:ext cx="5361350" cy="5602281"/>
          </a:xfrm>
          <a:custGeom>
            <a:avLst/>
            <a:gdLst>
              <a:gd name="connsiteX0" fmla="*/ 2409741 w 5361350"/>
              <a:gd name="connsiteY0" fmla="*/ 0 h 5602281"/>
              <a:gd name="connsiteX1" fmla="*/ 5361350 w 5361350"/>
              <a:gd name="connsiteY1" fmla="*/ 2951609 h 5602281"/>
              <a:gd name="connsiteX2" fmla="*/ 3816653 w 5361350"/>
              <a:gd name="connsiteY2" fmla="*/ 5546975 h 5602281"/>
              <a:gd name="connsiteX3" fmla="*/ 3701845 w 5361350"/>
              <a:gd name="connsiteY3" fmla="*/ 5602281 h 5602281"/>
              <a:gd name="connsiteX4" fmla="*/ 1117637 w 5361350"/>
              <a:gd name="connsiteY4" fmla="*/ 5602281 h 5602281"/>
              <a:gd name="connsiteX5" fmla="*/ 1002829 w 5361350"/>
              <a:gd name="connsiteY5" fmla="*/ 5546975 h 5602281"/>
              <a:gd name="connsiteX6" fmla="*/ 132136 w 5361350"/>
              <a:gd name="connsiteY6" fmla="*/ 4829107 h 5602281"/>
              <a:gd name="connsiteX7" fmla="*/ 0 w 5361350"/>
              <a:gd name="connsiteY7" fmla="*/ 4652405 h 5602281"/>
              <a:gd name="connsiteX8" fmla="*/ 0 w 5361350"/>
              <a:gd name="connsiteY8" fmla="*/ 1250814 h 5602281"/>
              <a:gd name="connsiteX9" fmla="*/ 132136 w 5361350"/>
              <a:gd name="connsiteY9" fmla="*/ 1074111 h 5602281"/>
              <a:gd name="connsiteX10" fmla="*/ 2409741 w 5361350"/>
              <a:gd name="connsiteY10" fmla="*/ 0 h 560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1350" h="5602281">
                <a:moveTo>
                  <a:pt x="2409741" y="0"/>
                </a:moveTo>
                <a:cubicBezTo>
                  <a:pt x="4039870" y="0"/>
                  <a:pt x="5361350" y="1321480"/>
                  <a:pt x="5361350" y="2951609"/>
                </a:cubicBezTo>
                <a:cubicBezTo>
                  <a:pt x="5361350" y="4072323"/>
                  <a:pt x="4736744" y="5047152"/>
                  <a:pt x="3816653" y="5546975"/>
                </a:cubicBezTo>
                <a:lnTo>
                  <a:pt x="3701845" y="5602281"/>
                </a:lnTo>
                <a:lnTo>
                  <a:pt x="1117637" y="5602281"/>
                </a:lnTo>
                <a:lnTo>
                  <a:pt x="1002829" y="5546975"/>
                </a:lnTo>
                <a:cubicBezTo>
                  <a:pt x="668250" y="5365221"/>
                  <a:pt x="372744" y="5120657"/>
                  <a:pt x="132136" y="4829107"/>
                </a:cubicBezTo>
                <a:lnTo>
                  <a:pt x="0" y="4652405"/>
                </a:lnTo>
                <a:lnTo>
                  <a:pt x="0" y="1250814"/>
                </a:lnTo>
                <a:lnTo>
                  <a:pt x="132136" y="1074111"/>
                </a:lnTo>
                <a:cubicBezTo>
                  <a:pt x="673504" y="418125"/>
                  <a:pt x="1492794" y="0"/>
                  <a:pt x="2409741" y="0"/>
                </a:cubicBezTo>
                <a:close/>
              </a:path>
            </a:pathLst>
          </a:custGeom>
          <a:solidFill>
            <a:schemeClr val="bg1"/>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63" name="Google Shape;163;p11"/>
          <p:cNvSpPr txBox="1">
            <a:spLocks noGrp="1"/>
          </p:cNvSpPr>
          <p:nvPr>
            <p:ph type="title"/>
          </p:nvPr>
        </p:nvSpPr>
        <p:spPr>
          <a:prstGeom prst="rect">
            <a:avLst/>
          </a:prstGeom>
        </p:spPr>
        <p:txBody>
          <a:bodyPr spcFirstLastPara="1" wrap="square" lIns="0" tIns="0" rIns="0" bIns="0" anchor="t" anchorCtr="0">
            <a:noAutofit/>
          </a:bodyPr>
          <a:lstStyle/>
          <a:p>
            <a:pPr lvl="0"/>
            <a:r>
              <a:rPr lang="en-US" dirty="0"/>
              <a:t>We use English as a common language</a:t>
            </a:r>
            <a:endParaRPr dirty="0"/>
          </a:p>
        </p:txBody>
      </p:sp>
      <p:sp>
        <p:nvSpPr>
          <p:cNvPr id="3" name="Text Placeholder 2">
            <a:extLst>
              <a:ext uri="{FF2B5EF4-FFF2-40B4-BE49-F238E27FC236}">
                <a16:creationId xmlns:a16="http://schemas.microsoft.com/office/drawing/2014/main" id="{A2AC2031-4885-43D6-8EB2-3BF672A716A7}"/>
              </a:ext>
            </a:extLst>
          </p:cNvPr>
          <p:cNvSpPr>
            <a:spLocks noGrp="1"/>
          </p:cNvSpPr>
          <p:nvPr>
            <p:ph type="body" idx="1"/>
          </p:nvPr>
        </p:nvSpPr>
        <p:spPr>
          <a:xfrm>
            <a:off x="434975" y="998912"/>
            <a:ext cx="11322050" cy="646331"/>
          </a:xfrm>
          <a:solidFill>
            <a:srgbClr val="EEEFE8"/>
          </a:solidFill>
        </p:spPr>
        <p:txBody>
          <a:bodyPr bIns="91440">
            <a:spAutoFit/>
          </a:bodyPr>
          <a:lstStyle/>
          <a:p>
            <a:pPr marL="0" indent="0"/>
            <a:r>
              <a:rPr lang="en-US" dirty="0"/>
              <a:t>Xapo has a global, remote workforce in over 50 countries. While many of our team members speak multiple languages, we communicate in English</a:t>
            </a:r>
          </a:p>
        </p:txBody>
      </p:sp>
      <p:sp>
        <p:nvSpPr>
          <p:cNvPr id="13" name="Google Shape;223;p4">
            <a:extLst>
              <a:ext uri="{FF2B5EF4-FFF2-40B4-BE49-F238E27FC236}">
                <a16:creationId xmlns:a16="http://schemas.microsoft.com/office/drawing/2014/main" id="{97C18A2F-9620-4F6C-94C1-9CB7FB618F93}"/>
              </a:ext>
            </a:extLst>
          </p:cNvPr>
          <p:cNvSpPr/>
          <p:nvPr/>
        </p:nvSpPr>
        <p:spPr>
          <a:xfrm>
            <a:off x="12146281"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5" name="TextBox 4">
            <a:extLst>
              <a:ext uri="{FF2B5EF4-FFF2-40B4-BE49-F238E27FC236}">
                <a16:creationId xmlns:a16="http://schemas.microsoft.com/office/drawing/2014/main" id="{44C5FEEB-80BB-4A7E-840A-599B303867D5}"/>
              </a:ext>
            </a:extLst>
          </p:cNvPr>
          <p:cNvSpPr txBox="1"/>
          <p:nvPr/>
        </p:nvSpPr>
        <p:spPr>
          <a:xfrm>
            <a:off x="332755" y="2593187"/>
            <a:ext cx="4568879" cy="3350469"/>
          </a:xfrm>
          <a:prstGeom prst="rect">
            <a:avLst/>
          </a:prstGeom>
          <a:noFill/>
        </p:spPr>
        <p:txBody>
          <a:bodyPr wrap="none" rtlCol="0">
            <a:spAutoFit/>
          </a:bodyPr>
          <a:lstStyle/>
          <a:p>
            <a:pPr algn="l">
              <a:lnSpc>
                <a:spcPct val="80000"/>
              </a:lnSpc>
            </a:pPr>
            <a:r>
              <a:rPr lang="en-US" sz="8800" b="1" dirty="0">
                <a:solidFill>
                  <a:schemeClr val="accent3"/>
                </a:solidFill>
                <a:latin typeface="+mn-lt"/>
              </a:rPr>
              <a:t>In</a:t>
            </a:r>
            <a:br>
              <a:rPr lang="en-US" sz="8800" b="1" dirty="0">
                <a:solidFill>
                  <a:schemeClr val="accent3"/>
                </a:solidFill>
                <a:latin typeface="+mn-lt"/>
              </a:rPr>
            </a:br>
            <a:r>
              <a:rPr lang="en-US" sz="8800" b="1" dirty="0">
                <a:solidFill>
                  <a:schemeClr val="accent3"/>
                </a:solidFill>
                <a:latin typeface="+mn-lt"/>
              </a:rPr>
              <a:t>English</a:t>
            </a:r>
            <a:br>
              <a:rPr lang="en-US" sz="8800" b="1" dirty="0">
                <a:solidFill>
                  <a:schemeClr val="accent3"/>
                </a:solidFill>
                <a:latin typeface="+mn-lt"/>
              </a:rPr>
            </a:br>
            <a:r>
              <a:rPr lang="en-US" sz="8800" b="1" dirty="0">
                <a:solidFill>
                  <a:schemeClr val="accent3"/>
                </a:solidFill>
                <a:latin typeface="+mn-lt"/>
              </a:rPr>
              <a:t>Please.</a:t>
            </a:r>
          </a:p>
        </p:txBody>
      </p:sp>
      <p:sp>
        <p:nvSpPr>
          <p:cNvPr id="30" name="Rectangle 29">
            <a:extLst>
              <a:ext uri="{FF2B5EF4-FFF2-40B4-BE49-F238E27FC236}">
                <a16:creationId xmlns:a16="http://schemas.microsoft.com/office/drawing/2014/main" id="{2375B27D-5E30-4775-89EE-F5392ED9D6B9}"/>
              </a:ext>
            </a:extLst>
          </p:cNvPr>
          <p:cNvSpPr/>
          <p:nvPr/>
        </p:nvSpPr>
        <p:spPr>
          <a:xfrm>
            <a:off x="6801538" y="2386789"/>
            <a:ext cx="767282" cy="91790"/>
          </a:xfrm>
          <a:prstGeom prst="rect">
            <a:avLst/>
          </a:prstGeom>
          <a:solidFill>
            <a:schemeClr val="accent3"/>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46" name="Rectangle 45">
            <a:extLst>
              <a:ext uri="{FF2B5EF4-FFF2-40B4-BE49-F238E27FC236}">
                <a16:creationId xmlns:a16="http://schemas.microsoft.com/office/drawing/2014/main" id="{FBE358D7-0CB0-49D7-A0C0-2CA66A97AB89}"/>
              </a:ext>
            </a:extLst>
          </p:cNvPr>
          <p:cNvSpPr/>
          <p:nvPr/>
        </p:nvSpPr>
        <p:spPr>
          <a:xfrm>
            <a:off x="6801538" y="2526385"/>
            <a:ext cx="767282" cy="91790"/>
          </a:xfrm>
          <a:prstGeom prst="rect">
            <a:avLst/>
          </a:prstGeom>
          <a:solidFill>
            <a:schemeClr val="accent3"/>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47" name="Rectangle 46">
            <a:extLst>
              <a:ext uri="{FF2B5EF4-FFF2-40B4-BE49-F238E27FC236}">
                <a16:creationId xmlns:a16="http://schemas.microsoft.com/office/drawing/2014/main" id="{CE158570-CC2D-416D-9C07-AC944F5CA3C4}"/>
              </a:ext>
            </a:extLst>
          </p:cNvPr>
          <p:cNvSpPr/>
          <p:nvPr/>
        </p:nvSpPr>
        <p:spPr>
          <a:xfrm>
            <a:off x="6801538" y="2665982"/>
            <a:ext cx="767282" cy="91790"/>
          </a:xfrm>
          <a:prstGeom prst="rect">
            <a:avLst/>
          </a:prstGeom>
          <a:solidFill>
            <a:schemeClr val="accent3"/>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48" name="Rectangle 47">
            <a:extLst>
              <a:ext uri="{FF2B5EF4-FFF2-40B4-BE49-F238E27FC236}">
                <a16:creationId xmlns:a16="http://schemas.microsoft.com/office/drawing/2014/main" id="{74E6704D-D52C-444D-9611-73CCA6C81F37}"/>
              </a:ext>
            </a:extLst>
          </p:cNvPr>
          <p:cNvSpPr/>
          <p:nvPr/>
        </p:nvSpPr>
        <p:spPr>
          <a:xfrm>
            <a:off x="6801538" y="2805578"/>
            <a:ext cx="767282" cy="91790"/>
          </a:xfrm>
          <a:prstGeom prst="rect">
            <a:avLst/>
          </a:prstGeom>
          <a:solidFill>
            <a:schemeClr val="accent1">
              <a:alpha val="10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49" name="Rectangle 48">
            <a:extLst>
              <a:ext uri="{FF2B5EF4-FFF2-40B4-BE49-F238E27FC236}">
                <a16:creationId xmlns:a16="http://schemas.microsoft.com/office/drawing/2014/main" id="{9F94C622-139F-4FE7-9515-8D8FA5E0C784}"/>
              </a:ext>
            </a:extLst>
          </p:cNvPr>
          <p:cNvSpPr/>
          <p:nvPr/>
        </p:nvSpPr>
        <p:spPr>
          <a:xfrm>
            <a:off x="6801538" y="2945175"/>
            <a:ext cx="767282" cy="91790"/>
          </a:xfrm>
          <a:prstGeom prst="rect">
            <a:avLst/>
          </a:prstGeom>
          <a:solidFill>
            <a:schemeClr val="accent1">
              <a:alpha val="10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50" name="Rectangle 49">
            <a:extLst>
              <a:ext uri="{FF2B5EF4-FFF2-40B4-BE49-F238E27FC236}">
                <a16:creationId xmlns:a16="http://schemas.microsoft.com/office/drawing/2014/main" id="{5F903A2C-D8C7-4FDD-95AE-A1F4DA7B7D07}"/>
              </a:ext>
            </a:extLst>
          </p:cNvPr>
          <p:cNvSpPr/>
          <p:nvPr/>
        </p:nvSpPr>
        <p:spPr>
          <a:xfrm>
            <a:off x="6801538" y="3084771"/>
            <a:ext cx="767282" cy="91790"/>
          </a:xfrm>
          <a:prstGeom prst="rect">
            <a:avLst/>
          </a:prstGeom>
          <a:solidFill>
            <a:schemeClr val="accent1">
              <a:alpha val="10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51" name="Rectangle 50">
            <a:extLst>
              <a:ext uri="{FF2B5EF4-FFF2-40B4-BE49-F238E27FC236}">
                <a16:creationId xmlns:a16="http://schemas.microsoft.com/office/drawing/2014/main" id="{831F8A6B-46AD-4ED9-A26C-A29CA3A00B93}"/>
              </a:ext>
            </a:extLst>
          </p:cNvPr>
          <p:cNvSpPr/>
          <p:nvPr/>
        </p:nvSpPr>
        <p:spPr>
          <a:xfrm>
            <a:off x="6801538" y="3224368"/>
            <a:ext cx="767282" cy="91790"/>
          </a:xfrm>
          <a:prstGeom prst="rect">
            <a:avLst/>
          </a:prstGeom>
          <a:solidFill>
            <a:schemeClr val="accent1">
              <a:alpha val="10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52" name="Rectangle 51">
            <a:extLst>
              <a:ext uri="{FF2B5EF4-FFF2-40B4-BE49-F238E27FC236}">
                <a16:creationId xmlns:a16="http://schemas.microsoft.com/office/drawing/2014/main" id="{82584CE2-17E3-4B96-9F4B-0718AB0A1FA7}"/>
              </a:ext>
            </a:extLst>
          </p:cNvPr>
          <p:cNvSpPr/>
          <p:nvPr/>
        </p:nvSpPr>
        <p:spPr>
          <a:xfrm>
            <a:off x="6801538" y="3363964"/>
            <a:ext cx="767282" cy="91790"/>
          </a:xfrm>
          <a:prstGeom prst="rect">
            <a:avLst/>
          </a:prstGeom>
          <a:solidFill>
            <a:schemeClr val="accent1">
              <a:alpha val="10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53" name="Rectangle 52">
            <a:extLst>
              <a:ext uri="{FF2B5EF4-FFF2-40B4-BE49-F238E27FC236}">
                <a16:creationId xmlns:a16="http://schemas.microsoft.com/office/drawing/2014/main" id="{FCCB8974-7592-4D84-AAB7-B601DFFE36FC}"/>
              </a:ext>
            </a:extLst>
          </p:cNvPr>
          <p:cNvSpPr/>
          <p:nvPr/>
        </p:nvSpPr>
        <p:spPr>
          <a:xfrm>
            <a:off x="6801538" y="3503561"/>
            <a:ext cx="767282" cy="91790"/>
          </a:xfrm>
          <a:prstGeom prst="rect">
            <a:avLst/>
          </a:prstGeom>
          <a:solidFill>
            <a:schemeClr val="accent1">
              <a:alpha val="10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54" name="Rectangle 53">
            <a:extLst>
              <a:ext uri="{FF2B5EF4-FFF2-40B4-BE49-F238E27FC236}">
                <a16:creationId xmlns:a16="http://schemas.microsoft.com/office/drawing/2014/main" id="{B959DC24-4D96-4D20-84E8-88377C3A59D4}"/>
              </a:ext>
            </a:extLst>
          </p:cNvPr>
          <p:cNvSpPr/>
          <p:nvPr/>
        </p:nvSpPr>
        <p:spPr>
          <a:xfrm>
            <a:off x="6801538" y="3643157"/>
            <a:ext cx="767282" cy="91790"/>
          </a:xfrm>
          <a:prstGeom prst="rect">
            <a:avLst/>
          </a:prstGeom>
          <a:solidFill>
            <a:schemeClr val="accent1">
              <a:alpha val="10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55" name="Rectangle 54">
            <a:extLst>
              <a:ext uri="{FF2B5EF4-FFF2-40B4-BE49-F238E27FC236}">
                <a16:creationId xmlns:a16="http://schemas.microsoft.com/office/drawing/2014/main" id="{CBCA98C4-433A-42A5-A5E7-4F56F03BA0CB}"/>
              </a:ext>
            </a:extLst>
          </p:cNvPr>
          <p:cNvSpPr/>
          <p:nvPr/>
        </p:nvSpPr>
        <p:spPr>
          <a:xfrm>
            <a:off x="6801538" y="3782754"/>
            <a:ext cx="767282" cy="91790"/>
          </a:xfrm>
          <a:prstGeom prst="rect">
            <a:avLst/>
          </a:prstGeom>
          <a:solidFill>
            <a:schemeClr val="accent1">
              <a:alpha val="10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56" name="Rectangle 55">
            <a:extLst>
              <a:ext uri="{FF2B5EF4-FFF2-40B4-BE49-F238E27FC236}">
                <a16:creationId xmlns:a16="http://schemas.microsoft.com/office/drawing/2014/main" id="{79CEB971-E619-4163-A9A7-6699FC8F4F65}"/>
              </a:ext>
            </a:extLst>
          </p:cNvPr>
          <p:cNvSpPr/>
          <p:nvPr/>
        </p:nvSpPr>
        <p:spPr>
          <a:xfrm>
            <a:off x="6801538" y="3922350"/>
            <a:ext cx="767282" cy="91790"/>
          </a:xfrm>
          <a:prstGeom prst="rect">
            <a:avLst/>
          </a:prstGeom>
          <a:solidFill>
            <a:schemeClr val="accent1">
              <a:alpha val="10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57" name="Rectangle 56">
            <a:extLst>
              <a:ext uri="{FF2B5EF4-FFF2-40B4-BE49-F238E27FC236}">
                <a16:creationId xmlns:a16="http://schemas.microsoft.com/office/drawing/2014/main" id="{89BA1248-6FFE-499E-90E3-1CD017041698}"/>
              </a:ext>
            </a:extLst>
          </p:cNvPr>
          <p:cNvSpPr/>
          <p:nvPr/>
        </p:nvSpPr>
        <p:spPr>
          <a:xfrm>
            <a:off x="6801538" y="4061947"/>
            <a:ext cx="767282" cy="91790"/>
          </a:xfrm>
          <a:prstGeom prst="rect">
            <a:avLst/>
          </a:prstGeom>
          <a:solidFill>
            <a:schemeClr val="accent1">
              <a:alpha val="10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58" name="Rectangle 57">
            <a:extLst>
              <a:ext uri="{FF2B5EF4-FFF2-40B4-BE49-F238E27FC236}">
                <a16:creationId xmlns:a16="http://schemas.microsoft.com/office/drawing/2014/main" id="{71F40C39-3742-4FB0-8D93-F644A4875424}"/>
              </a:ext>
            </a:extLst>
          </p:cNvPr>
          <p:cNvSpPr/>
          <p:nvPr/>
        </p:nvSpPr>
        <p:spPr>
          <a:xfrm>
            <a:off x="6801538" y="4201543"/>
            <a:ext cx="767282" cy="91790"/>
          </a:xfrm>
          <a:prstGeom prst="rect">
            <a:avLst/>
          </a:prstGeom>
          <a:solidFill>
            <a:schemeClr val="accent1">
              <a:alpha val="10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59" name="Rectangle 58">
            <a:extLst>
              <a:ext uri="{FF2B5EF4-FFF2-40B4-BE49-F238E27FC236}">
                <a16:creationId xmlns:a16="http://schemas.microsoft.com/office/drawing/2014/main" id="{11B65A55-5D26-49F5-A4F7-960F70747916}"/>
              </a:ext>
            </a:extLst>
          </p:cNvPr>
          <p:cNvSpPr/>
          <p:nvPr/>
        </p:nvSpPr>
        <p:spPr>
          <a:xfrm>
            <a:off x="6801538" y="4341140"/>
            <a:ext cx="767282" cy="91790"/>
          </a:xfrm>
          <a:prstGeom prst="rect">
            <a:avLst/>
          </a:prstGeom>
          <a:solidFill>
            <a:schemeClr val="accent1">
              <a:alpha val="10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60" name="Rectangle 59">
            <a:extLst>
              <a:ext uri="{FF2B5EF4-FFF2-40B4-BE49-F238E27FC236}">
                <a16:creationId xmlns:a16="http://schemas.microsoft.com/office/drawing/2014/main" id="{84EC5C10-2793-405B-90BA-2D700A720F3B}"/>
              </a:ext>
            </a:extLst>
          </p:cNvPr>
          <p:cNvSpPr/>
          <p:nvPr/>
        </p:nvSpPr>
        <p:spPr>
          <a:xfrm>
            <a:off x="6801538" y="4480736"/>
            <a:ext cx="767282" cy="91790"/>
          </a:xfrm>
          <a:prstGeom prst="rect">
            <a:avLst/>
          </a:prstGeom>
          <a:solidFill>
            <a:schemeClr val="accent1">
              <a:alpha val="10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61" name="Rectangle 60">
            <a:extLst>
              <a:ext uri="{FF2B5EF4-FFF2-40B4-BE49-F238E27FC236}">
                <a16:creationId xmlns:a16="http://schemas.microsoft.com/office/drawing/2014/main" id="{98AAE5F7-94ED-4F57-BA89-A34C4E8D4137}"/>
              </a:ext>
            </a:extLst>
          </p:cNvPr>
          <p:cNvSpPr/>
          <p:nvPr/>
        </p:nvSpPr>
        <p:spPr>
          <a:xfrm>
            <a:off x="6801538" y="4620330"/>
            <a:ext cx="767282" cy="91790"/>
          </a:xfrm>
          <a:prstGeom prst="rect">
            <a:avLst/>
          </a:prstGeom>
          <a:solidFill>
            <a:schemeClr val="accent1">
              <a:alpha val="10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62" name="Rectangle 61">
            <a:extLst>
              <a:ext uri="{FF2B5EF4-FFF2-40B4-BE49-F238E27FC236}">
                <a16:creationId xmlns:a16="http://schemas.microsoft.com/office/drawing/2014/main" id="{C9CBF00B-7AE5-42DE-8DC3-DAFF3F45F707}"/>
              </a:ext>
            </a:extLst>
          </p:cNvPr>
          <p:cNvSpPr/>
          <p:nvPr/>
        </p:nvSpPr>
        <p:spPr>
          <a:xfrm>
            <a:off x="6904624" y="1991355"/>
            <a:ext cx="2518638" cy="307777"/>
          </a:xfrm>
          <a:prstGeom prst="rect">
            <a:avLst/>
          </a:prstGeom>
        </p:spPr>
        <p:txBody>
          <a:bodyPr wrap="none">
            <a:spAutoFit/>
          </a:bodyPr>
          <a:lstStyle/>
          <a:p>
            <a:pPr algn="ctr"/>
            <a:r>
              <a:rPr lang="en-US" b="1" dirty="0">
                <a:solidFill>
                  <a:schemeClr val="accent1"/>
                </a:solidFill>
                <a:latin typeface="+mn-lt"/>
              </a:rPr>
              <a:t>High level of proficiency </a:t>
            </a:r>
          </a:p>
        </p:txBody>
      </p:sp>
      <p:sp>
        <p:nvSpPr>
          <p:cNvPr id="63" name="Rectangle 62">
            <a:extLst>
              <a:ext uri="{FF2B5EF4-FFF2-40B4-BE49-F238E27FC236}">
                <a16:creationId xmlns:a16="http://schemas.microsoft.com/office/drawing/2014/main" id="{CE812915-D02B-4728-B971-FB8FA2B262DB}"/>
              </a:ext>
            </a:extLst>
          </p:cNvPr>
          <p:cNvSpPr/>
          <p:nvPr/>
        </p:nvSpPr>
        <p:spPr>
          <a:xfrm>
            <a:off x="6779600" y="4817000"/>
            <a:ext cx="811158" cy="337690"/>
          </a:xfrm>
          <a:prstGeom prst="rect">
            <a:avLst/>
          </a:prstGeom>
        </p:spPr>
        <p:txBody>
          <a:bodyPr wrap="none">
            <a:spAutoFit/>
          </a:bodyPr>
          <a:lstStyle/>
          <a:p>
            <a:pPr algn="ctr"/>
            <a:r>
              <a:rPr lang="en-US" dirty="0">
                <a:solidFill>
                  <a:schemeClr val="accent1"/>
                </a:solidFill>
                <a:latin typeface="+mn-lt"/>
              </a:rPr>
              <a:t>verbal</a:t>
            </a:r>
          </a:p>
        </p:txBody>
      </p:sp>
      <p:grpSp>
        <p:nvGrpSpPr>
          <p:cNvPr id="65" name="Group 64">
            <a:extLst>
              <a:ext uri="{FF2B5EF4-FFF2-40B4-BE49-F238E27FC236}">
                <a16:creationId xmlns:a16="http://schemas.microsoft.com/office/drawing/2014/main" id="{18447185-7414-4178-BAC6-C632049AAE7C}"/>
              </a:ext>
            </a:extLst>
          </p:cNvPr>
          <p:cNvGrpSpPr/>
          <p:nvPr/>
        </p:nvGrpSpPr>
        <p:grpSpPr>
          <a:xfrm>
            <a:off x="8759067" y="2386789"/>
            <a:ext cx="767282" cy="2325331"/>
            <a:chOff x="6485256" y="2307771"/>
            <a:chExt cx="699315" cy="2206172"/>
          </a:xfrm>
          <a:solidFill>
            <a:schemeClr val="accent1">
              <a:alpha val="10000"/>
            </a:schemeClr>
          </a:solidFill>
        </p:grpSpPr>
        <p:sp>
          <p:nvSpPr>
            <p:cNvPr id="66" name="Rectangle 65">
              <a:extLst>
                <a:ext uri="{FF2B5EF4-FFF2-40B4-BE49-F238E27FC236}">
                  <a16:creationId xmlns:a16="http://schemas.microsoft.com/office/drawing/2014/main" id="{BEB047BE-392E-43E7-8183-6EE166A3190D}"/>
                </a:ext>
              </a:extLst>
            </p:cNvPr>
            <p:cNvSpPr/>
            <p:nvPr/>
          </p:nvSpPr>
          <p:spPr>
            <a:xfrm>
              <a:off x="6485256" y="2307771"/>
              <a:ext cx="699315" cy="87086"/>
            </a:xfrm>
            <a:prstGeom prst="rect">
              <a:avLst/>
            </a:prstGeom>
            <a:solidFill>
              <a:schemeClr val="accent3"/>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67" name="Rectangle 66">
              <a:extLst>
                <a:ext uri="{FF2B5EF4-FFF2-40B4-BE49-F238E27FC236}">
                  <a16:creationId xmlns:a16="http://schemas.microsoft.com/office/drawing/2014/main" id="{138658B9-3E8F-4684-81CF-36AFBA6BD4FA}"/>
                </a:ext>
              </a:extLst>
            </p:cNvPr>
            <p:cNvSpPr/>
            <p:nvPr/>
          </p:nvSpPr>
          <p:spPr>
            <a:xfrm>
              <a:off x="6485256" y="2440214"/>
              <a:ext cx="699315" cy="87086"/>
            </a:xfrm>
            <a:prstGeom prst="rect">
              <a:avLst/>
            </a:prstGeom>
            <a:solidFill>
              <a:schemeClr val="accent3"/>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68" name="Rectangle 67">
              <a:extLst>
                <a:ext uri="{FF2B5EF4-FFF2-40B4-BE49-F238E27FC236}">
                  <a16:creationId xmlns:a16="http://schemas.microsoft.com/office/drawing/2014/main" id="{4F857FA3-C5B5-45D4-9DF9-CD49E6D75987}"/>
                </a:ext>
              </a:extLst>
            </p:cNvPr>
            <p:cNvSpPr/>
            <p:nvPr/>
          </p:nvSpPr>
          <p:spPr>
            <a:xfrm>
              <a:off x="6485256" y="2572657"/>
              <a:ext cx="699315" cy="87086"/>
            </a:xfrm>
            <a:prstGeom prst="rect">
              <a:avLst/>
            </a:prstGeom>
            <a:solidFill>
              <a:schemeClr val="accent3"/>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69" name="Rectangle 68">
              <a:extLst>
                <a:ext uri="{FF2B5EF4-FFF2-40B4-BE49-F238E27FC236}">
                  <a16:creationId xmlns:a16="http://schemas.microsoft.com/office/drawing/2014/main" id="{3B63D1A5-E1EA-47A4-865B-B5E4DEB2D177}"/>
                </a:ext>
              </a:extLst>
            </p:cNvPr>
            <p:cNvSpPr/>
            <p:nvPr/>
          </p:nvSpPr>
          <p:spPr>
            <a:xfrm>
              <a:off x="6485256" y="2705100"/>
              <a:ext cx="699315" cy="87086"/>
            </a:xfrm>
            <a:prstGeom prst="rect">
              <a:avLst/>
            </a:prstGeom>
            <a:grp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70" name="Rectangle 69">
              <a:extLst>
                <a:ext uri="{FF2B5EF4-FFF2-40B4-BE49-F238E27FC236}">
                  <a16:creationId xmlns:a16="http://schemas.microsoft.com/office/drawing/2014/main" id="{AA937475-83CA-42DA-863C-907D41E061CA}"/>
                </a:ext>
              </a:extLst>
            </p:cNvPr>
            <p:cNvSpPr/>
            <p:nvPr/>
          </p:nvSpPr>
          <p:spPr>
            <a:xfrm>
              <a:off x="6485256" y="2837543"/>
              <a:ext cx="699315" cy="87086"/>
            </a:xfrm>
            <a:prstGeom prst="rect">
              <a:avLst/>
            </a:prstGeom>
            <a:grp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71" name="Rectangle 70">
              <a:extLst>
                <a:ext uri="{FF2B5EF4-FFF2-40B4-BE49-F238E27FC236}">
                  <a16:creationId xmlns:a16="http://schemas.microsoft.com/office/drawing/2014/main" id="{B0FEB458-5493-411F-8CD6-2532C5935685}"/>
                </a:ext>
              </a:extLst>
            </p:cNvPr>
            <p:cNvSpPr/>
            <p:nvPr/>
          </p:nvSpPr>
          <p:spPr>
            <a:xfrm>
              <a:off x="6485256" y="2969986"/>
              <a:ext cx="699315" cy="87086"/>
            </a:xfrm>
            <a:prstGeom prst="rect">
              <a:avLst/>
            </a:prstGeom>
            <a:grp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72" name="Rectangle 71">
              <a:extLst>
                <a:ext uri="{FF2B5EF4-FFF2-40B4-BE49-F238E27FC236}">
                  <a16:creationId xmlns:a16="http://schemas.microsoft.com/office/drawing/2014/main" id="{5E04C270-F01D-4B69-A761-E41297AC790B}"/>
                </a:ext>
              </a:extLst>
            </p:cNvPr>
            <p:cNvSpPr/>
            <p:nvPr/>
          </p:nvSpPr>
          <p:spPr>
            <a:xfrm>
              <a:off x="6485256" y="3102429"/>
              <a:ext cx="699315" cy="87086"/>
            </a:xfrm>
            <a:prstGeom prst="rect">
              <a:avLst/>
            </a:prstGeom>
            <a:grp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73" name="Rectangle 72">
              <a:extLst>
                <a:ext uri="{FF2B5EF4-FFF2-40B4-BE49-F238E27FC236}">
                  <a16:creationId xmlns:a16="http://schemas.microsoft.com/office/drawing/2014/main" id="{4212014B-2174-4DEE-A971-0441AD12171A}"/>
                </a:ext>
              </a:extLst>
            </p:cNvPr>
            <p:cNvSpPr/>
            <p:nvPr/>
          </p:nvSpPr>
          <p:spPr>
            <a:xfrm>
              <a:off x="6485256" y="3234872"/>
              <a:ext cx="699315" cy="87086"/>
            </a:xfrm>
            <a:prstGeom prst="rect">
              <a:avLst/>
            </a:prstGeom>
            <a:grp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74" name="Rectangle 73">
              <a:extLst>
                <a:ext uri="{FF2B5EF4-FFF2-40B4-BE49-F238E27FC236}">
                  <a16:creationId xmlns:a16="http://schemas.microsoft.com/office/drawing/2014/main" id="{1018AD7F-D6A0-4D60-8069-B603A4780D34}"/>
                </a:ext>
              </a:extLst>
            </p:cNvPr>
            <p:cNvSpPr/>
            <p:nvPr/>
          </p:nvSpPr>
          <p:spPr>
            <a:xfrm>
              <a:off x="6485256" y="3367315"/>
              <a:ext cx="699315" cy="87086"/>
            </a:xfrm>
            <a:prstGeom prst="rect">
              <a:avLst/>
            </a:prstGeom>
            <a:grp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75" name="Rectangle 74">
              <a:extLst>
                <a:ext uri="{FF2B5EF4-FFF2-40B4-BE49-F238E27FC236}">
                  <a16:creationId xmlns:a16="http://schemas.microsoft.com/office/drawing/2014/main" id="{5E019702-5AB0-4F46-8B2E-4C0E902CA513}"/>
                </a:ext>
              </a:extLst>
            </p:cNvPr>
            <p:cNvSpPr/>
            <p:nvPr/>
          </p:nvSpPr>
          <p:spPr>
            <a:xfrm>
              <a:off x="6485256" y="3499758"/>
              <a:ext cx="699315" cy="87086"/>
            </a:xfrm>
            <a:prstGeom prst="rect">
              <a:avLst/>
            </a:prstGeom>
            <a:grp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76" name="Rectangle 75">
              <a:extLst>
                <a:ext uri="{FF2B5EF4-FFF2-40B4-BE49-F238E27FC236}">
                  <a16:creationId xmlns:a16="http://schemas.microsoft.com/office/drawing/2014/main" id="{7C397A3A-2F84-4CFC-8BE6-D8DC6198939C}"/>
                </a:ext>
              </a:extLst>
            </p:cNvPr>
            <p:cNvSpPr/>
            <p:nvPr/>
          </p:nvSpPr>
          <p:spPr>
            <a:xfrm>
              <a:off x="6485256" y="3632201"/>
              <a:ext cx="699315" cy="87086"/>
            </a:xfrm>
            <a:prstGeom prst="rect">
              <a:avLst/>
            </a:prstGeom>
            <a:grp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77" name="Rectangle 76">
              <a:extLst>
                <a:ext uri="{FF2B5EF4-FFF2-40B4-BE49-F238E27FC236}">
                  <a16:creationId xmlns:a16="http://schemas.microsoft.com/office/drawing/2014/main" id="{68950DD2-C2F4-45E6-96DC-E53F52174740}"/>
                </a:ext>
              </a:extLst>
            </p:cNvPr>
            <p:cNvSpPr/>
            <p:nvPr/>
          </p:nvSpPr>
          <p:spPr>
            <a:xfrm>
              <a:off x="6485256" y="3764644"/>
              <a:ext cx="699315" cy="87086"/>
            </a:xfrm>
            <a:prstGeom prst="rect">
              <a:avLst/>
            </a:prstGeom>
            <a:grp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78" name="Rectangle 77">
              <a:extLst>
                <a:ext uri="{FF2B5EF4-FFF2-40B4-BE49-F238E27FC236}">
                  <a16:creationId xmlns:a16="http://schemas.microsoft.com/office/drawing/2014/main" id="{59E518C9-702D-4A6E-9CB6-27A30C0C4874}"/>
                </a:ext>
              </a:extLst>
            </p:cNvPr>
            <p:cNvSpPr/>
            <p:nvPr/>
          </p:nvSpPr>
          <p:spPr>
            <a:xfrm>
              <a:off x="6485256" y="3897087"/>
              <a:ext cx="699315" cy="87086"/>
            </a:xfrm>
            <a:prstGeom prst="rect">
              <a:avLst/>
            </a:prstGeom>
            <a:grp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79" name="Rectangle 78">
              <a:extLst>
                <a:ext uri="{FF2B5EF4-FFF2-40B4-BE49-F238E27FC236}">
                  <a16:creationId xmlns:a16="http://schemas.microsoft.com/office/drawing/2014/main" id="{C8E8BC30-4EDD-41B1-A76D-D4A01E58497A}"/>
                </a:ext>
              </a:extLst>
            </p:cNvPr>
            <p:cNvSpPr/>
            <p:nvPr/>
          </p:nvSpPr>
          <p:spPr>
            <a:xfrm>
              <a:off x="6485256" y="4029530"/>
              <a:ext cx="699315" cy="87086"/>
            </a:xfrm>
            <a:prstGeom prst="rect">
              <a:avLst/>
            </a:prstGeom>
            <a:grp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80" name="Rectangle 79">
              <a:extLst>
                <a:ext uri="{FF2B5EF4-FFF2-40B4-BE49-F238E27FC236}">
                  <a16:creationId xmlns:a16="http://schemas.microsoft.com/office/drawing/2014/main" id="{67CA5F49-C741-4CDB-BB5A-5771CD731622}"/>
                </a:ext>
              </a:extLst>
            </p:cNvPr>
            <p:cNvSpPr/>
            <p:nvPr/>
          </p:nvSpPr>
          <p:spPr>
            <a:xfrm>
              <a:off x="6485256" y="4161973"/>
              <a:ext cx="699315" cy="87086"/>
            </a:xfrm>
            <a:prstGeom prst="rect">
              <a:avLst/>
            </a:prstGeom>
            <a:grp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81" name="Rectangle 80">
              <a:extLst>
                <a:ext uri="{FF2B5EF4-FFF2-40B4-BE49-F238E27FC236}">
                  <a16:creationId xmlns:a16="http://schemas.microsoft.com/office/drawing/2014/main" id="{57A274FE-0A35-4D95-8BA1-68A89428B1F5}"/>
                </a:ext>
              </a:extLst>
            </p:cNvPr>
            <p:cNvSpPr/>
            <p:nvPr/>
          </p:nvSpPr>
          <p:spPr>
            <a:xfrm>
              <a:off x="6485256" y="4294416"/>
              <a:ext cx="699315" cy="87086"/>
            </a:xfrm>
            <a:prstGeom prst="rect">
              <a:avLst/>
            </a:prstGeom>
            <a:grp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sp>
          <p:nvSpPr>
            <p:cNvPr id="82" name="Rectangle 81">
              <a:extLst>
                <a:ext uri="{FF2B5EF4-FFF2-40B4-BE49-F238E27FC236}">
                  <a16:creationId xmlns:a16="http://schemas.microsoft.com/office/drawing/2014/main" id="{634BEFEF-A94A-42BC-9A77-49113C1E0270}"/>
                </a:ext>
              </a:extLst>
            </p:cNvPr>
            <p:cNvSpPr/>
            <p:nvPr/>
          </p:nvSpPr>
          <p:spPr>
            <a:xfrm>
              <a:off x="6485256" y="4426857"/>
              <a:ext cx="699315" cy="87086"/>
            </a:xfrm>
            <a:prstGeom prst="rect">
              <a:avLst/>
            </a:prstGeom>
            <a:grp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solidFill>
                  <a:srgbClr val="000000">
                    <a:alpha val="10000"/>
                  </a:srgbClr>
                </a:solidFill>
                <a:latin typeface="+mn-lt"/>
              </a:endParaRPr>
            </a:p>
          </p:txBody>
        </p:sp>
      </p:grpSp>
      <p:sp>
        <p:nvSpPr>
          <p:cNvPr id="83" name="Rectangle 82">
            <a:extLst>
              <a:ext uri="{FF2B5EF4-FFF2-40B4-BE49-F238E27FC236}">
                <a16:creationId xmlns:a16="http://schemas.microsoft.com/office/drawing/2014/main" id="{881D5DEF-61F8-45B5-B751-FA3CB65FC083}"/>
              </a:ext>
            </a:extLst>
          </p:cNvPr>
          <p:cNvSpPr/>
          <p:nvPr/>
        </p:nvSpPr>
        <p:spPr>
          <a:xfrm>
            <a:off x="8683485" y="4817000"/>
            <a:ext cx="918446" cy="337690"/>
          </a:xfrm>
          <a:prstGeom prst="rect">
            <a:avLst/>
          </a:prstGeom>
        </p:spPr>
        <p:txBody>
          <a:bodyPr wrap="none">
            <a:spAutoFit/>
          </a:bodyPr>
          <a:lstStyle/>
          <a:p>
            <a:pPr algn="ctr"/>
            <a:r>
              <a:rPr lang="en-US" dirty="0">
                <a:solidFill>
                  <a:schemeClr val="accent1"/>
                </a:solidFill>
                <a:latin typeface="+mn-lt"/>
              </a:rPr>
              <a:t>written</a:t>
            </a:r>
          </a:p>
        </p:txBody>
      </p:sp>
      <p:sp>
        <p:nvSpPr>
          <p:cNvPr id="87" name="Graphic 85">
            <a:extLst>
              <a:ext uri="{FF2B5EF4-FFF2-40B4-BE49-F238E27FC236}">
                <a16:creationId xmlns:a16="http://schemas.microsoft.com/office/drawing/2014/main" id="{62051300-D931-4B77-A59B-45F2BF5BA35F}"/>
              </a:ext>
            </a:extLst>
          </p:cNvPr>
          <p:cNvSpPr/>
          <p:nvPr/>
        </p:nvSpPr>
        <p:spPr>
          <a:xfrm>
            <a:off x="7393067" y="4509916"/>
            <a:ext cx="380582" cy="360551"/>
          </a:xfrm>
          <a:custGeom>
            <a:avLst/>
            <a:gdLst>
              <a:gd name="connsiteX0" fmla="*/ 47301 w 346868"/>
              <a:gd name="connsiteY0" fmla="*/ 31295 h 328612"/>
              <a:gd name="connsiteX1" fmla="*/ 31534 w 346868"/>
              <a:gd name="connsiteY1" fmla="*/ 46944 h 328612"/>
              <a:gd name="connsiteX2" fmla="*/ 31534 w 346868"/>
              <a:gd name="connsiteY2" fmla="*/ 234724 h 328612"/>
              <a:gd name="connsiteX3" fmla="*/ 110367 w 346868"/>
              <a:gd name="connsiteY3" fmla="*/ 234724 h 328612"/>
              <a:gd name="connsiteX4" fmla="*/ 126134 w 346868"/>
              <a:gd name="connsiteY4" fmla="*/ 250370 h 328612"/>
              <a:gd name="connsiteX5" fmla="*/ 126134 w 346868"/>
              <a:gd name="connsiteY5" fmla="*/ 286001 h 328612"/>
              <a:gd name="connsiteX6" fmla="*/ 212914 w 346868"/>
              <a:gd name="connsiteY6" fmla="*/ 236785 h 328612"/>
              <a:gd name="connsiteX7" fmla="*/ 220735 w 346868"/>
              <a:gd name="connsiteY7" fmla="*/ 234724 h 328612"/>
              <a:gd name="connsiteX8" fmla="*/ 299569 w 346868"/>
              <a:gd name="connsiteY8" fmla="*/ 234724 h 328612"/>
              <a:gd name="connsiteX9" fmla="*/ 315335 w 346868"/>
              <a:gd name="connsiteY9" fmla="*/ 219075 h 328612"/>
              <a:gd name="connsiteX10" fmla="*/ 315335 w 346868"/>
              <a:gd name="connsiteY10" fmla="*/ 46944 h 328612"/>
              <a:gd name="connsiteX11" fmla="*/ 299569 w 346868"/>
              <a:gd name="connsiteY11" fmla="*/ 31295 h 328612"/>
              <a:gd name="connsiteX12" fmla="*/ 47301 w 346868"/>
              <a:gd name="connsiteY12" fmla="*/ 31295 h 328612"/>
              <a:gd name="connsiteX13" fmla="*/ 0 w 346868"/>
              <a:gd name="connsiteY13" fmla="*/ 46944 h 328612"/>
              <a:gd name="connsiteX14" fmla="*/ 47301 w 346868"/>
              <a:gd name="connsiteY14" fmla="*/ 0 h 328612"/>
              <a:gd name="connsiteX15" fmla="*/ 299569 w 346868"/>
              <a:gd name="connsiteY15" fmla="*/ 0 h 328612"/>
              <a:gd name="connsiteX16" fmla="*/ 346869 w 346868"/>
              <a:gd name="connsiteY16" fmla="*/ 46944 h 328612"/>
              <a:gd name="connsiteX17" fmla="*/ 346869 w 346868"/>
              <a:gd name="connsiteY17" fmla="*/ 219075 h 328612"/>
              <a:gd name="connsiteX18" fmla="*/ 299569 w 346868"/>
              <a:gd name="connsiteY18" fmla="*/ 266019 h 328612"/>
              <a:gd name="connsiteX19" fmla="*/ 224922 w 346868"/>
              <a:gd name="connsiteY19" fmla="*/ 266019 h 328612"/>
              <a:gd name="connsiteX20" fmla="*/ 118191 w 346868"/>
              <a:gd name="connsiteY20" fmla="*/ 326551 h 328612"/>
              <a:gd name="connsiteX21" fmla="*/ 102453 w 346868"/>
              <a:gd name="connsiteY21" fmla="*/ 326498 h 328612"/>
              <a:gd name="connsiteX22" fmla="*/ 94600 w 346868"/>
              <a:gd name="connsiteY22" fmla="*/ 312963 h 328612"/>
              <a:gd name="connsiteX23" fmla="*/ 94600 w 346868"/>
              <a:gd name="connsiteY23" fmla="*/ 266019 h 328612"/>
              <a:gd name="connsiteX24" fmla="*/ 15767 w 346868"/>
              <a:gd name="connsiteY24" fmla="*/ 266019 h 328612"/>
              <a:gd name="connsiteX25" fmla="*/ 0 w 346868"/>
              <a:gd name="connsiteY25" fmla="*/ 250370 h 328612"/>
              <a:gd name="connsiteX26" fmla="*/ 0 w 346868"/>
              <a:gd name="connsiteY26" fmla="*/ 46944 h 328612"/>
              <a:gd name="connsiteX27" fmla="*/ 126134 w 346868"/>
              <a:gd name="connsiteY27" fmla="*/ 156482 h 328612"/>
              <a:gd name="connsiteX28" fmla="*/ 78833 w 346868"/>
              <a:gd name="connsiteY28" fmla="*/ 156482 h 328612"/>
              <a:gd name="connsiteX29" fmla="*/ 78833 w 346868"/>
              <a:gd name="connsiteY29" fmla="*/ 187776 h 328612"/>
              <a:gd name="connsiteX30" fmla="*/ 126134 w 346868"/>
              <a:gd name="connsiteY30" fmla="*/ 187776 h 328612"/>
              <a:gd name="connsiteX31" fmla="*/ 220735 w 346868"/>
              <a:gd name="connsiteY31" fmla="*/ 187776 h 328612"/>
              <a:gd name="connsiteX32" fmla="*/ 236502 w 346868"/>
              <a:gd name="connsiteY32" fmla="*/ 172131 h 328612"/>
              <a:gd name="connsiteX33" fmla="*/ 220735 w 346868"/>
              <a:gd name="connsiteY33" fmla="*/ 156482 h 328612"/>
              <a:gd name="connsiteX34" fmla="*/ 126134 w 346868"/>
              <a:gd name="connsiteY34" fmla="*/ 156482 h 328612"/>
              <a:gd name="connsiteX35" fmla="*/ 78833 w 346868"/>
              <a:gd name="connsiteY35" fmla="*/ 78240 h 328612"/>
              <a:gd name="connsiteX36" fmla="*/ 126920 w 346868"/>
              <a:gd name="connsiteY36" fmla="*/ 78240 h 328612"/>
              <a:gd name="connsiteX37" fmla="*/ 250691 w 346868"/>
              <a:gd name="connsiteY37" fmla="*/ 78240 h 328612"/>
              <a:gd name="connsiteX38" fmla="*/ 266459 w 346868"/>
              <a:gd name="connsiteY38" fmla="*/ 93889 h 328612"/>
              <a:gd name="connsiteX39" fmla="*/ 250691 w 346868"/>
              <a:gd name="connsiteY39" fmla="*/ 109535 h 328612"/>
              <a:gd name="connsiteX40" fmla="*/ 126920 w 346868"/>
              <a:gd name="connsiteY40" fmla="*/ 109535 h 328612"/>
              <a:gd name="connsiteX41" fmla="*/ 78833 w 346868"/>
              <a:gd name="connsiteY41" fmla="*/ 109535 h 328612"/>
              <a:gd name="connsiteX42" fmla="*/ 78833 w 346868"/>
              <a:gd name="connsiteY42" fmla="*/ 78240 h 328612"/>
              <a:gd name="connsiteX0" fmla="*/ 47301 w 346869"/>
              <a:gd name="connsiteY0" fmla="*/ 31295 h 328612"/>
              <a:gd name="connsiteX1" fmla="*/ 31534 w 346869"/>
              <a:gd name="connsiteY1" fmla="*/ 46944 h 328612"/>
              <a:gd name="connsiteX2" fmla="*/ 31534 w 346869"/>
              <a:gd name="connsiteY2" fmla="*/ 234724 h 328612"/>
              <a:gd name="connsiteX3" fmla="*/ 110367 w 346869"/>
              <a:gd name="connsiteY3" fmla="*/ 234724 h 328612"/>
              <a:gd name="connsiteX4" fmla="*/ 126134 w 346869"/>
              <a:gd name="connsiteY4" fmla="*/ 250370 h 328612"/>
              <a:gd name="connsiteX5" fmla="*/ 126134 w 346869"/>
              <a:gd name="connsiteY5" fmla="*/ 286001 h 328612"/>
              <a:gd name="connsiteX6" fmla="*/ 212914 w 346869"/>
              <a:gd name="connsiteY6" fmla="*/ 236785 h 328612"/>
              <a:gd name="connsiteX7" fmla="*/ 220735 w 346869"/>
              <a:gd name="connsiteY7" fmla="*/ 234724 h 328612"/>
              <a:gd name="connsiteX8" fmla="*/ 299569 w 346869"/>
              <a:gd name="connsiteY8" fmla="*/ 234724 h 328612"/>
              <a:gd name="connsiteX9" fmla="*/ 315335 w 346869"/>
              <a:gd name="connsiteY9" fmla="*/ 219075 h 328612"/>
              <a:gd name="connsiteX10" fmla="*/ 315335 w 346869"/>
              <a:gd name="connsiteY10" fmla="*/ 46944 h 328612"/>
              <a:gd name="connsiteX11" fmla="*/ 299569 w 346869"/>
              <a:gd name="connsiteY11" fmla="*/ 31295 h 328612"/>
              <a:gd name="connsiteX12" fmla="*/ 47301 w 346869"/>
              <a:gd name="connsiteY12" fmla="*/ 31295 h 328612"/>
              <a:gd name="connsiteX13" fmla="*/ 0 w 346869"/>
              <a:gd name="connsiteY13" fmla="*/ 46944 h 328612"/>
              <a:gd name="connsiteX14" fmla="*/ 47301 w 346869"/>
              <a:gd name="connsiteY14" fmla="*/ 0 h 328612"/>
              <a:gd name="connsiteX15" fmla="*/ 299569 w 346869"/>
              <a:gd name="connsiteY15" fmla="*/ 0 h 328612"/>
              <a:gd name="connsiteX16" fmla="*/ 346869 w 346869"/>
              <a:gd name="connsiteY16" fmla="*/ 46944 h 328612"/>
              <a:gd name="connsiteX17" fmla="*/ 346869 w 346869"/>
              <a:gd name="connsiteY17" fmla="*/ 219075 h 328612"/>
              <a:gd name="connsiteX18" fmla="*/ 299569 w 346869"/>
              <a:gd name="connsiteY18" fmla="*/ 266019 h 328612"/>
              <a:gd name="connsiteX19" fmla="*/ 224922 w 346869"/>
              <a:gd name="connsiteY19" fmla="*/ 266019 h 328612"/>
              <a:gd name="connsiteX20" fmla="*/ 118191 w 346869"/>
              <a:gd name="connsiteY20" fmla="*/ 326551 h 328612"/>
              <a:gd name="connsiteX21" fmla="*/ 102453 w 346869"/>
              <a:gd name="connsiteY21" fmla="*/ 326498 h 328612"/>
              <a:gd name="connsiteX22" fmla="*/ 94600 w 346869"/>
              <a:gd name="connsiteY22" fmla="*/ 312963 h 328612"/>
              <a:gd name="connsiteX23" fmla="*/ 94600 w 346869"/>
              <a:gd name="connsiteY23" fmla="*/ 266019 h 328612"/>
              <a:gd name="connsiteX24" fmla="*/ 15767 w 346869"/>
              <a:gd name="connsiteY24" fmla="*/ 266019 h 328612"/>
              <a:gd name="connsiteX25" fmla="*/ 0 w 346869"/>
              <a:gd name="connsiteY25" fmla="*/ 250370 h 328612"/>
              <a:gd name="connsiteX26" fmla="*/ 0 w 346869"/>
              <a:gd name="connsiteY26" fmla="*/ 46944 h 328612"/>
              <a:gd name="connsiteX27" fmla="*/ 126134 w 346869"/>
              <a:gd name="connsiteY27" fmla="*/ 156482 h 328612"/>
              <a:gd name="connsiteX28" fmla="*/ 78833 w 346869"/>
              <a:gd name="connsiteY28" fmla="*/ 156482 h 328612"/>
              <a:gd name="connsiteX29" fmla="*/ 78833 w 346869"/>
              <a:gd name="connsiteY29" fmla="*/ 187776 h 328612"/>
              <a:gd name="connsiteX30" fmla="*/ 126134 w 346869"/>
              <a:gd name="connsiteY30" fmla="*/ 187776 h 328612"/>
              <a:gd name="connsiteX31" fmla="*/ 220735 w 346869"/>
              <a:gd name="connsiteY31" fmla="*/ 187776 h 328612"/>
              <a:gd name="connsiteX32" fmla="*/ 236502 w 346869"/>
              <a:gd name="connsiteY32" fmla="*/ 172131 h 328612"/>
              <a:gd name="connsiteX33" fmla="*/ 126134 w 346869"/>
              <a:gd name="connsiteY33" fmla="*/ 156482 h 328612"/>
              <a:gd name="connsiteX34" fmla="*/ 78833 w 346869"/>
              <a:gd name="connsiteY34" fmla="*/ 78240 h 328612"/>
              <a:gd name="connsiteX35" fmla="*/ 126920 w 346869"/>
              <a:gd name="connsiteY35" fmla="*/ 78240 h 328612"/>
              <a:gd name="connsiteX36" fmla="*/ 250691 w 346869"/>
              <a:gd name="connsiteY36" fmla="*/ 78240 h 328612"/>
              <a:gd name="connsiteX37" fmla="*/ 266459 w 346869"/>
              <a:gd name="connsiteY37" fmla="*/ 93889 h 328612"/>
              <a:gd name="connsiteX38" fmla="*/ 250691 w 346869"/>
              <a:gd name="connsiteY38" fmla="*/ 109535 h 328612"/>
              <a:gd name="connsiteX39" fmla="*/ 126920 w 346869"/>
              <a:gd name="connsiteY39" fmla="*/ 109535 h 328612"/>
              <a:gd name="connsiteX40" fmla="*/ 78833 w 346869"/>
              <a:gd name="connsiteY40" fmla="*/ 109535 h 328612"/>
              <a:gd name="connsiteX41" fmla="*/ 78833 w 346869"/>
              <a:gd name="connsiteY41" fmla="*/ 78240 h 328612"/>
              <a:gd name="connsiteX0" fmla="*/ 47301 w 346869"/>
              <a:gd name="connsiteY0" fmla="*/ 31295 h 328612"/>
              <a:gd name="connsiteX1" fmla="*/ 31534 w 346869"/>
              <a:gd name="connsiteY1" fmla="*/ 46944 h 328612"/>
              <a:gd name="connsiteX2" fmla="*/ 31534 w 346869"/>
              <a:gd name="connsiteY2" fmla="*/ 234724 h 328612"/>
              <a:gd name="connsiteX3" fmla="*/ 110367 w 346869"/>
              <a:gd name="connsiteY3" fmla="*/ 234724 h 328612"/>
              <a:gd name="connsiteX4" fmla="*/ 126134 w 346869"/>
              <a:gd name="connsiteY4" fmla="*/ 250370 h 328612"/>
              <a:gd name="connsiteX5" fmla="*/ 126134 w 346869"/>
              <a:gd name="connsiteY5" fmla="*/ 286001 h 328612"/>
              <a:gd name="connsiteX6" fmla="*/ 212914 w 346869"/>
              <a:gd name="connsiteY6" fmla="*/ 236785 h 328612"/>
              <a:gd name="connsiteX7" fmla="*/ 220735 w 346869"/>
              <a:gd name="connsiteY7" fmla="*/ 234724 h 328612"/>
              <a:gd name="connsiteX8" fmla="*/ 299569 w 346869"/>
              <a:gd name="connsiteY8" fmla="*/ 234724 h 328612"/>
              <a:gd name="connsiteX9" fmla="*/ 315335 w 346869"/>
              <a:gd name="connsiteY9" fmla="*/ 219075 h 328612"/>
              <a:gd name="connsiteX10" fmla="*/ 315335 w 346869"/>
              <a:gd name="connsiteY10" fmla="*/ 46944 h 328612"/>
              <a:gd name="connsiteX11" fmla="*/ 299569 w 346869"/>
              <a:gd name="connsiteY11" fmla="*/ 31295 h 328612"/>
              <a:gd name="connsiteX12" fmla="*/ 47301 w 346869"/>
              <a:gd name="connsiteY12" fmla="*/ 31295 h 328612"/>
              <a:gd name="connsiteX13" fmla="*/ 0 w 346869"/>
              <a:gd name="connsiteY13" fmla="*/ 46944 h 328612"/>
              <a:gd name="connsiteX14" fmla="*/ 47301 w 346869"/>
              <a:gd name="connsiteY14" fmla="*/ 0 h 328612"/>
              <a:gd name="connsiteX15" fmla="*/ 299569 w 346869"/>
              <a:gd name="connsiteY15" fmla="*/ 0 h 328612"/>
              <a:gd name="connsiteX16" fmla="*/ 346869 w 346869"/>
              <a:gd name="connsiteY16" fmla="*/ 46944 h 328612"/>
              <a:gd name="connsiteX17" fmla="*/ 346869 w 346869"/>
              <a:gd name="connsiteY17" fmla="*/ 219075 h 328612"/>
              <a:gd name="connsiteX18" fmla="*/ 299569 w 346869"/>
              <a:gd name="connsiteY18" fmla="*/ 266019 h 328612"/>
              <a:gd name="connsiteX19" fmla="*/ 224922 w 346869"/>
              <a:gd name="connsiteY19" fmla="*/ 266019 h 328612"/>
              <a:gd name="connsiteX20" fmla="*/ 118191 w 346869"/>
              <a:gd name="connsiteY20" fmla="*/ 326551 h 328612"/>
              <a:gd name="connsiteX21" fmla="*/ 102453 w 346869"/>
              <a:gd name="connsiteY21" fmla="*/ 326498 h 328612"/>
              <a:gd name="connsiteX22" fmla="*/ 94600 w 346869"/>
              <a:gd name="connsiteY22" fmla="*/ 312963 h 328612"/>
              <a:gd name="connsiteX23" fmla="*/ 94600 w 346869"/>
              <a:gd name="connsiteY23" fmla="*/ 266019 h 328612"/>
              <a:gd name="connsiteX24" fmla="*/ 15767 w 346869"/>
              <a:gd name="connsiteY24" fmla="*/ 266019 h 328612"/>
              <a:gd name="connsiteX25" fmla="*/ 0 w 346869"/>
              <a:gd name="connsiteY25" fmla="*/ 250370 h 328612"/>
              <a:gd name="connsiteX26" fmla="*/ 0 w 346869"/>
              <a:gd name="connsiteY26" fmla="*/ 46944 h 328612"/>
              <a:gd name="connsiteX27" fmla="*/ 126134 w 346869"/>
              <a:gd name="connsiteY27" fmla="*/ 156482 h 328612"/>
              <a:gd name="connsiteX28" fmla="*/ 78833 w 346869"/>
              <a:gd name="connsiteY28" fmla="*/ 156482 h 328612"/>
              <a:gd name="connsiteX29" fmla="*/ 78833 w 346869"/>
              <a:gd name="connsiteY29" fmla="*/ 187776 h 328612"/>
              <a:gd name="connsiteX30" fmla="*/ 126134 w 346869"/>
              <a:gd name="connsiteY30" fmla="*/ 187776 h 328612"/>
              <a:gd name="connsiteX31" fmla="*/ 220735 w 346869"/>
              <a:gd name="connsiteY31" fmla="*/ 187776 h 328612"/>
              <a:gd name="connsiteX32" fmla="*/ 126134 w 346869"/>
              <a:gd name="connsiteY32" fmla="*/ 156482 h 328612"/>
              <a:gd name="connsiteX33" fmla="*/ 78833 w 346869"/>
              <a:gd name="connsiteY33" fmla="*/ 78240 h 328612"/>
              <a:gd name="connsiteX34" fmla="*/ 126920 w 346869"/>
              <a:gd name="connsiteY34" fmla="*/ 78240 h 328612"/>
              <a:gd name="connsiteX35" fmla="*/ 250691 w 346869"/>
              <a:gd name="connsiteY35" fmla="*/ 78240 h 328612"/>
              <a:gd name="connsiteX36" fmla="*/ 266459 w 346869"/>
              <a:gd name="connsiteY36" fmla="*/ 93889 h 328612"/>
              <a:gd name="connsiteX37" fmla="*/ 250691 w 346869"/>
              <a:gd name="connsiteY37" fmla="*/ 109535 h 328612"/>
              <a:gd name="connsiteX38" fmla="*/ 126920 w 346869"/>
              <a:gd name="connsiteY38" fmla="*/ 109535 h 328612"/>
              <a:gd name="connsiteX39" fmla="*/ 78833 w 346869"/>
              <a:gd name="connsiteY39" fmla="*/ 109535 h 328612"/>
              <a:gd name="connsiteX40" fmla="*/ 78833 w 346869"/>
              <a:gd name="connsiteY40" fmla="*/ 78240 h 328612"/>
              <a:gd name="connsiteX0" fmla="*/ 47301 w 346869"/>
              <a:gd name="connsiteY0" fmla="*/ 31295 h 328612"/>
              <a:gd name="connsiteX1" fmla="*/ 31534 w 346869"/>
              <a:gd name="connsiteY1" fmla="*/ 46944 h 328612"/>
              <a:gd name="connsiteX2" fmla="*/ 31534 w 346869"/>
              <a:gd name="connsiteY2" fmla="*/ 234724 h 328612"/>
              <a:gd name="connsiteX3" fmla="*/ 110367 w 346869"/>
              <a:gd name="connsiteY3" fmla="*/ 234724 h 328612"/>
              <a:gd name="connsiteX4" fmla="*/ 126134 w 346869"/>
              <a:gd name="connsiteY4" fmla="*/ 250370 h 328612"/>
              <a:gd name="connsiteX5" fmla="*/ 126134 w 346869"/>
              <a:gd name="connsiteY5" fmla="*/ 286001 h 328612"/>
              <a:gd name="connsiteX6" fmla="*/ 212914 w 346869"/>
              <a:gd name="connsiteY6" fmla="*/ 236785 h 328612"/>
              <a:gd name="connsiteX7" fmla="*/ 220735 w 346869"/>
              <a:gd name="connsiteY7" fmla="*/ 234724 h 328612"/>
              <a:gd name="connsiteX8" fmla="*/ 299569 w 346869"/>
              <a:gd name="connsiteY8" fmla="*/ 234724 h 328612"/>
              <a:gd name="connsiteX9" fmla="*/ 315335 w 346869"/>
              <a:gd name="connsiteY9" fmla="*/ 219075 h 328612"/>
              <a:gd name="connsiteX10" fmla="*/ 315335 w 346869"/>
              <a:gd name="connsiteY10" fmla="*/ 46944 h 328612"/>
              <a:gd name="connsiteX11" fmla="*/ 299569 w 346869"/>
              <a:gd name="connsiteY11" fmla="*/ 31295 h 328612"/>
              <a:gd name="connsiteX12" fmla="*/ 47301 w 346869"/>
              <a:gd name="connsiteY12" fmla="*/ 31295 h 328612"/>
              <a:gd name="connsiteX13" fmla="*/ 0 w 346869"/>
              <a:gd name="connsiteY13" fmla="*/ 46944 h 328612"/>
              <a:gd name="connsiteX14" fmla="*/ 47301 w 346869"/>
              <a:gd name="connsiteY14" fmla="*/ 0 h 328612"/>
              <a:gd name="connsiteX15" fmla="*/ 299569 w 346869"/>
              <a:gd name="connsiteY15" fmla="*/ 0 h 328612"/>
              <a:gd name="connsiteX16" fmla="*/ 346869 w 346869"/>
              <a:gd name="connsiteY16" fmla="*/ 46944 h 328612"/>
              <a:gd name="connsiteX17" fmla="*/ 346869 w 346869"/>
              <a:gd name="connsiteY17" fmla="*/ 219075 h 328612"/>
              <a:gd name="connsiteX18" fmla="*/ 299569 w 346869"/>
              <a:gd name="connsiteY18" fmla="*/ 266019 h 328612"/>
              <a:gd name="connsiteX19" fmla="*/ 224922 w 346869"/>
              <a:gd name="connsiteY19" fmla="*/ 266019 h 328612"/>
              <a:gd name="connsiteX20" fmla="*/ 118191 w 346869"/>
              <a:gd name="connsiteY20" fmla="*/ 326551 h 328612"/>
              <a:gd name="connsiteX21" fmla="*/ 102453 w 346869"/>
              <a:gd name="connsiteY21" fmla="*/ 326498 h 328612"/>
              <a:gd name="connsiteX22" fmla="*/ 94600 w 346869"/>
              <a:gd name="connsiteY22" fmla="*/ 312963 h 328612"/>
              <a:gd name="connsiteX23" fmla="*/ 94600 w 346869"/>
              <a:gd name="connsiteY23" fmla="*/ 266019 h 328612"/>
              <a:gd name="connsiteX24" fmla="*/ 15767 w 346869"/>
              <a:gd name="connsiteY24" fmla="*/ 266019 h 328612"/>
              <a:gd name="connsiteX25" fmla="*/ 0 w 346869"/>
              <a:gd name="connsiteY25" fmla="*/ 250370 h 328612"/>
              <a:gd name="connsiteX26" fmla="*/ 0 w 346869"/>
              <a:gd name="connsiteY26" fmla="*/ 46944 h 328612"/>
              <a:gd name="connsiteX27" fmla="*/ 126134 w 346869"/>
              <a:gd name="connsiteY27" fmla="*/ 156482 h 328612"/>
              <a:gd name="connsiteX28" fmla="*/ 78833 w 346869"/>
              <a:gd name="connsiteY28" fmla="*/ 156482 h 328612"/>
              <a:gd name="connsiteX29" fmla="*/ 78833 w 346869"/>
              <a:gd name="connsiteY29" fmla="*/ 187776 h 328612"/>
              <a:gd name="connsiteX30" fmla="*/ 126134 w 346869"/>
              <a:gd name="connsiteY30" fmla="*/ 187776 h 328612"/>
              <a:gd name="connsiteX31" fmla="*/ 126134 w 346869"/>
              <a:gd name="connsiteY31" fmla="*/ 156482 h 328612"/>
              <a:gd name="connsiteX32" fmla="*/ 78833 w 346869"/>
              <a:gd name="connsiteY32" fmla="*/ 78240 h 328612"/>
              <a:gd name="connsiteX33" fmla="*/ 126920 w 346869"/>
              <a:gd name="connsiteY33" fmla="*/ 78240 h 328612"/>
              <a:gd name="connsiteX34" fmla="*/ 250691 w 346869"/>
              <a:gd name="connsiteY34" fmla="*/ 78240 h 328612"/>
              <a:gd name="connsiteX35" fmla="*/ 266459 w 346869"/>
              <a:gd name="connsiteY35" fmla="*/ 93889 h 328612"/>
              <a:gd name="connsiteX36" fmla="*/ 250691 w 346869"/>
              <a:gd name="connsiteY36" fmla="*/ 109535 h 328612"/>
              <a:gd name="connsiteX37" fmla="*/ 126920 w 346869"/>
              <a:gd name="connsiteY37" fmla="*/ 109535 h 328612"/>
              <a:gd name="connsiteX38" fmla="*/ 78833 w 346869"/>
              <a:gd name="connsiteY38" fmla="*/ 109535 h 328612"/>
              <a:gd name="connsiteX39" fmla="*/ 78833 w 346869"/>
              <a:gd name="connsiteY39" fmla="*/ 78240 h 328612"/>
              <a:gd name="connsiteX0" fmla="*/ 47301 w 346869"/>
              <a:gd name="connsiteY0" fmla="*/ 31295 h 328612"/>
              <a:gd name="connsiteX1" fmla="*/ 31534 w 346869"/>
              <a:gd name="connsiteY1" fmla="*/ 46944 h 328612"/>
              <a:gd name="connsiteX2" fmla="*/ 31534 w 346869"/>
              <a:gd name="connsiteY2" fmla="*/ 234724 h 328612"/>
              <a:gd name="connsiteX3" fmla="*/ 110367 w 346869"/>
              <a:gd name="connsiteY3" fmla="*/ 234724 h 328612"/>
              <a:gd name="connsiteX4" fmla="*/ 126134 w 346869"/>
              <a:gd name="connsiteY4" fmla="*/ 250370 h 328612"/>
              <a:gd name="connsiteX5" fmla="*/ 126134 w 346869"/>
              <a:gd name="connsiteY5" fmla="*/ 286001 h 328612"/>
              <a:gd name="connsiteX6" fmla="*/ 212914 w 346869"/>
              <a:gd name="connsiteY6" fmla="*/ 236785 h 328612"/>
              <a:gd name="connsiteX7" fmla="*/ 220735 w 346869"/>
              <a:gd name="connsiteY7" fmla="*/ 234724 h 328612"/>
              <a:gd name="connsiteX8" fmla="*/ 299569 w 346869"/>
              <a:gd name="connsiteY8" fmla="*/ 234724 h 328612"/>
              <a:gd name="connsiteX9" fmla="*/ 315335 w 346869"/>
              <a:gd name="connsiteY9" fmla="*/ 219075 h 328612"/>
              <a:gd name="connsiteX10" fmla="*/ 315335 w 346869"/>
              <a:gd name="connsiteY10" fmla="*/ 46944 h 328612"/>
              <a:gd name="connsiteX11" fmla="*/ 299569 w 346869"/>
              <a:gd name="connsiteY11" fmla="*/ 31295 h 328612"/>
              <a:gd name="connsiteX12" fmla="*/ 47301 w 346869"/>
              <a:gd name="connsiteY12" fmla="*/ 31295 h 328612"/>
              <a:gd name="connsiteX13" fmla="*/ 0 w 346869"/>
              <a:gd name="connsiteY13" fmla="*/ 46944 h 328612"/>
              <a:gd name="connsiteX14" fmla="*/ 47301 w 346869"/>
              <a:gd name="connsiteY14" fmla="*/ 0 h 328612"/>
              <a:gd name="connsiteX15" fmla="*/ 299569 w 346869"/>
              <a:gd name="connsiteY15" fmla="*/ 0 h 328612"/>
              <a:gd name="connsiteX16" fmla="*/ 346869 w 346869"/>
              <a:gd name="connsiteY16" fmla="*/ 46944 h 328612"/>
              <a:gd name="connsiteX17" fmla="*/ 346869 w 346869"/>
              <a:gd name="connsiteY17" fmla="*/ 219075 h 328612"/>
              <a:gd name="connsiteX18" fmla="*/ 299569 w 346869"/>
              <a:gd name="connsiteY18" fmla="*/ 266019 h 328612"/>
              <a:gd name="connsiteX19" fmla="*/ 224922 w 346869"/>
              <a:gd name="connsiteY19" fmla="*/ 266019 h 328612"/>
              <a:gd name="connsiteX20" fmla="*/ 118191 w 346869"/>
              <a:gd name="connsiteY20" fmla="*/ 326551 h 328612"/>
              <a:gd name="connsiteX21" fmla="*/ 102453 w 346869"/>
              <a:gd name="connsiteY21" fmla="*/ 326498 h 328612"/>
              <a:gd name="connsiteX22" fmla="*/ 94600 w 346869"/>
              <a:gd name="connsiteY22" fmla="*/ 312963 h 328612"/>
              <a:gd name="connsiteX23" fmla="*/ 94600 w 346869"/>
              <a:gd name="connsiteY23" fmla="*/ 266019 h 328612"/>
              <a:gd name="connsiteX24" fmla="*/ 15767 w 346869"/>
              <a:gd name="connsiteY24" fmla="*/ 266019 h 328612"/>
              <a:gd name="connsiteX25" fmla="*/ 0 w 346869"/>
              <a:gd name="connsiteY25" fmla="*/ 250370 h 328612"/>
              <a:gd name="connsiteX26" fmla="*/ 0 w 346869"/>
              <a:gd name="connsiteY26" fmla="*/ 46944 h 328612"/>
              <a:gd name="connsiteX27" fmla="*/ 126134 w 346869"/>
              <a:gd name="connsiteY27" fmla="*/ 156482 h 328612"/>
              <a:gd name="connsiteX28" fmla="*/ 78833 w 346869"/>
              <a:gd name="connsiteY28" fmla="*/ 156482 h 328612"/>
              <a:gd name="connsiteX29" fmla="*/ 78833 w 346869"/>
              <a:gd name="connsiteY29" fmla="*/ 187776 h 328612"/>
              <a:gd name="connsiteX30" fmla="*/ 126134 w 346869"/>
              <a:gd name="connsiteY30" fmla="*/ 156482 h 328612"/>
              <a:gd name="connsiteX31" fmla="*/ 78833 w 346869"/>
              <a:gd name="connsiteY31" fmla="*/ 78240 h 328612"/>
              <a:gd name="connsiteX32" fmla="*/ 126920 w 346869"/>
              <a:gd name="connsiteY32" fmla="*/ 78240 h 328612"/>
              <a:gd name="connsiteX33" fmla="*/ 250691 w 346869"/>
              <a:gd name="connsiteY33" fmla="*/ 78240 h 328612"/>
              <a:gd name="connsiteX34" fmla="*/ 266459 w 346869"/>
              <a:gd name="connsiteY34" fmla="*/ 93889 h 328612"/>
              <a:gd name="connsiteX35" fmla="*/ 250691 w 346869"/>
              <a:gd name="connsiteY35" fmla="*/ 109535 h 328612"/>
              <a:gd name="connsiteX36" fmla="*/ 126920 w 346869"/>
              <a:gd name="connsiteY36" fmla="*/ 109535 h 328612"/>
              <a:gd name="connsiteX37" fmla="*/ 78833 w 346869"/>
              <a:gd name="connsiteY37" fmla="*/ 109535 h 328612"/>
              <a:gd name="connsiteX38" fmla="*/ 78833 w 346869"/>
              <a:gd name="connsiteY38" fmla="*/ 78240 h 328612"/>
              <a:gd name="connsiteX0" fmla="*/ 47301 w 346869"/>
              <a:gd name="connsiteY0" fmla="*/ 31295 h 328612"/>
              <a:gd name="connsiteX1" fmla="*/ 31534 w 346869"/>
              <a:gd name="connsiteY1" fmla="*/ 46944 h 328612"/>
              <a:gd name="connsiteX2" fmla="*/ 31534 w 346869"/>
              <a:gd name="connsiteY2" fmla="*/ 234724 h 328612"/>
              <a:gd name="connsiteX3" fmla="*/ 110367 w 346869"/>
              <a:gd name="connsiteY3" fmla="*/ 234724 h 328612"/>
              <a:gd name="connsiteX4" fmla="*/ 126134 w 346869"/>
              <a:gd name="connsiteY4" fmla="*/ 250370 h 328612"/>
              <a:gd name="connsiteX5" fmla="*/ 126134 w 346869"/>
              <a:gd name="connsiteY5" fmla="*/ 286001 h 328612"/>
              <a:gd name="connsiteX6" fmla="*/ 212914 w 346869"/>
              <a:gd name="connsiteY6" fmla="*/ 236785 h 328612"/>
              <a:gd name="connsiteX7" fmla="*/ 220735 w 346869"/>
              <a:gd name="connsiteY7" fmla="*/ 234724 h 328612"/>
              <a:gd name="connsiteX8" fmla="*/ 299569 w 346869"/>
              <a:gd name="connsiteY8" fmla="*/ 234724 h 328612"/>
              <a:gd name="connsiteX9" fmla="*/ 315335 w 346869"/>
              <a:gd name="connsiteY9" fmla="*/ 219075 h 328612"/>
              <a:gd name="connsiteX10" fmla="*/ 315335 w 346869"/>
              <a:gd name="connsiteY10" fmla="*/ 46944 h 328612"/>
              <a:gd name="connsiteX11" fmla="*/ 299569 w 346869"/>
              <a:gd name="connsiteY11" fmla="*/ 31295 h 328612"/>
              <a:gd name="connsiteX12" fmla="*/ 47301 w 346869"/>
              <a:gd name="connsiteY12" fmla="*/ 31295 h 328612"/>
              <a:gd name="connsiteX13" fmla="*/ 0 w 346869"/>
              <a:gd name="connsiteY13" fmla="*/ 46944 h 328612"/>
              <a:gd name="connsiteX14" fmla="*/ 47301 w 346869"/>
              <a:gd name="connsiteY14" fmla="*/ 0 h 328612"/>
              <a:gd name="connsiteX15" fmla="*/ 299569 w 346869"/>
              <a:gd name="connsiteY15" fmla="*/ 0 h 328612"/>
              <a:gd name="connsiteX16" fmla="*/ 346869 w 346869"/>
              <a:gd name="connsiteY16" fmla="*/ 46944 h 328612"/>
              <a:gd name="connsiteX17" fmla="*/ 346869 w 346869"/>
              <a:gd name="connsiteY17" fmla="*/ 219075 h 328612"/>
              <a:gd name="connsiteX18" fmla="*/ 299569 w 346869"/>
              <a:gd name="connsiteY18" fmla="*/ 266019 h 328612"/>
              <a:gd name="connsiteX19" fmla="*/ 224922 w 346869"/>
              <a:gd name="connsiteY19" fmla="*/ 266019 h 328612"/>
              <a:gd name="connsiteX20" fmla="*/ 118191 w 346869"/>
              <a:gd name="connsiteY20" fmla="*/ 326551 h 328612"/>
              <a:gd name="connsiteX21" fmla="*/ 102453 w 346869"/>
              <a:gd name="connsiteY21" fmla="*/ 326498 h 328612"/>
              <a:gd name="connsiteX22" fmla="*/ 94600 w 346869"/>
              <a:gd name="connsiteY22" fmla="*/ 312963 h 328612"/>
              <a:gd name="connsiteX23" fmla="*/ 94600 w 346869"/>
              <a:gd name="connsiteY23" fmla="*/ 266019 h 328612"/>
              <a:gd name="connsiteX24" fmla="*/ 15767 w 346869"/>
              <a:gd name="connsiteY24" fmla="*/ 266019 h 328612"/>
              <a:gd name="connsiteX25" fmla="*/ 0 w 346869"/>
              <a:gd name="connsiteY25" fmla="*/ 250370 h 328612"/>
              <a:gd name="connsiteX26" fmla="*/ 0 w 346869"/>
              <a:gd name="connsiteY26" fmla="*/ 46944 h 328612"/>
              <a:gd name="connsiteX27" fmla="*/ 78833 w 346869"/>
              <a:gd name="connsiteY27" fmla="*/ 187776 h 328612"/>
              <a:gd name="connsiteX28" fmla="*/ 78833 w 346869"/>
              <a:gd name="connsiteY28" fmla="*/ 156482 h 328612"/>
              <a:gd name="connsiteX29" fmla="*/ 78833 w 346869"/>
              <a:gd name="connsiteY29" fmla="*/ 187776 h 328612"/>
              <a:gd name="connsiteX30" fmla="*/ 78833 w 346869"/>
              <a:gd name="connsiteY30" fmla="*/ 78240 h 328612"/>
              <a:gd name="connsiteX31" fmla="*/ 126920 w 346869"/>
              <a:gd name="connsiteY31" fmla="*/ 78240 h 328612"/>
              <a:gd name="connsiteX32" fmla="*/ 250691 w 346869"/>
              <a:gd name="connsiteY32" fmla="*/ 78240 h 328612"/>
              <a:gd name="connsiteX33" fmla="*/ 266459 w 346869"/>
              <a:gd name="connsiteY33" fmla="*/ 93889 h 328612"/>
              <a:gd name="connsiteX34" fmla="*/ 250691 w 346869"/>
              <a:gd name="connsiteY34" fmla="*/ 109535 h 328612"/>
              <a:gd name="connsiteX35" fmla="*/ 126920 w 346869"/>
              <a:gd name="connsiteY35" fmla="*/ 109535 h 328612"/>
              <a:gd name="connsiteX36" fmla="*/ 78833 w 346869"/>
              <a:gd name="connsiteY36" fmla="*/ 109535 h 328612"/>
              <a:gd name="connsiteX37" fmla="*/ 78833 w 346869"/>
              <a:gd name="connsiteY37" fmla="*/ 78240 h 328612"/>
              <a:gd name="connsiteX0" fmla="*/ 47301 w 346869"/>
              <a:gd name="connsiteY0" fmla="*/ 31295 h 328612"/>
              <a:gd name="connsiteX1" fmla="*/ 31534 w 346869"/>
              <a:gd name="connsiteY1" fmla="*/ 46944 h 328612"/>
              <a:gd name="connsiteX2" fmla="*/ 31534 w 346869"/>
              <a:gd name="connsiteY2" fmla="*/ 234724 h 328612"/>
              <a:gd name="connsiteX3" fmla="*/ 110367 w 346869"/>
              <a:gd name="connsiteY3" fmla="*/ 234724 h 328612"/>
              <a:gd name="connsiteX4" fmla="*/ 126134 w 346869"/>
              <a:gd name="connsiteY4" fmla="*/ 250370 h 328612"/>
              <a:gd name="connsiteX5" fmla="*/ 126134 w 346869"/>
              <a:gd name="connsiteY5" fmla="*/ 286001 h 328612"/>
              <a:gd name="connsiteX6" fmla="*/ 212914 w 346869"/>
              <a:gd name="connsiteY6" fmla="*/ 236785 h 328612"/>
              <a:gd name="connsiteX7" fmla="*/ 220735 w 346869"/>
              <a:gd name="connsiteY7" fmla="*/ 234724 h 328612"/>
              <a:gd name="connsiteX8" fmla="*/ 299569 w 346869"/>
              <a:gd name="connsiteY8" fmla="*/ 234724 h 328612"/>
              <a:gd name="connsiteX9" fmla="*/ 315335 w 346869"/>
              <a:gd name="connsiteY9" fmla="*/ 219075 h 328612"/>
              <a:gd name="connsiteX10" fmla="*/ 315335 w 346869"/>
              <a:gd name="connsiteY10" fmla="*/ 46944 h 328612"/>
              <a:gd name="connsiteX11" fmla="*/ 299569 w 346869"/>
              <a:gd name="connsiteY11" fmla="*/ 31295 h 328612"/>
              <a:gd name="connsiteX12" fmla="*/ 47301 w 346869"/>
              <a:gd name="connsiteY12" fmla="*/ 31295 h 328612"/>
              <a:gd name="connsiteX13" fmla="*/ 0 w 346869"/>
              <a:gd name="connsiteY13" fmla="*/ 46944 h 328612"/>
              <a:gd name="connsiteX14" fmla="*/ 47301 w 346869"/>
              <a:gd name="connsiteY14" fmla="*/ 0 h 328612"/>
              <a:gd name="connsiteX15" fmla="*/ 299569 w 346869"/>
              <a:gd name="connsiteY15" fmla="*/ 0 h 328612"/>
              <a:gd name="connsiteX16" fmla="*/ 346869 w 346869"/>
              <a:gd name="connsiteY16" fmla="*/ 46944 h 328612"/>
              <a:gd name="connsiteX17" fmla="*/ 346869 w 346869"/>
              <a:gd name="connsiteY17" fmla="*/ 219075 h 328612"/>
              <a:gd name="connsiteX18" fmla="*/ 299569 w 346869"/>
              <a:gd name="connsiteY18" fmla="*/ 266019 h 328612"/>
              <a:gd name="connsiteX19" fmla="*/ 224922 w 346869"/>
              <a:gd name="connsiteY19" fmla="*/ 266019 h 328612"/>
              <a:gd name="connsiteX20" fmla="*/ 118191 w 346869"/>
              <a:gd name="connsiteY20" fmla="*/ 326551 h 328612"/>
              <a:gd name="connsiteX21" fmla="*/ 102453 w 346869"/>
              <a:gd name="connsiteY21" fmla="*/ 326498 h 328612"/>
              <a:gd name="connsiteX22" fmla="*/ 94600 w 346869"/>
              <a:gd name="connsiteY22" fmla="*/ 312963 h 328612"/>
              <a:gd name="connsiteX23" fmla="*/ 94600 w 346869"/>
              <a:gd name="connsiteY23" fmla="*/ 266019 h 328612"/>
              <a:gd name="connsiteX24" fmla="*/ 15767 w 346869"/>
              <a:gd name="connsiteY24" fmla="*/ 266019 h 328612"/>
              <a:gd name="connsiteX25" fmla="*/ 0 w 346869"/>
              <a:gd name="connsiteY25" fmla="*/ 250370 h 328612"/>
              <a:gd name="connsiteX26" fmla="*/ 0 w 346869"/>
              <a:gd name="connsiteY26" fmla="*/ 46944 h 328612"/>
              <a:gd name="connsiteX27" fmla="*/ 78833 w 346869"/>
              <a:gd name="connsiteY27" fmla="*/ 78240 h 328612"/>
              <a:gd name="connsiteX28" fmla="*/ 126920 w 346869"/>
              <a:gd name="connsiteY28" fmla="*/ 78240 h 328612"/>
              <a:gd name="connsiteX29" fmla="*/ 250691 w 346869"/>
              <a:gd name="connsiteY29" fmla="*/ 78240 h 328612"/>
              <a:gd name="connsiteX30" fmla="*/ 266459 w 346869"/>
              <a:gd name="connsiteY30" fmla="*/ 93889 h 328612"/>
              <a:gd name="connsiteX31" fmla="*/ 250691 w 346869"/>
              <a:gd name="connsiteY31" fmla="*/ 109535 h 328612"/>
              <a:gd name="connsiteX32" fmla="*/ 126920 w 346869"/>
              <a:gd name="connsiteY32" fmla="*/ 109535 h 328612"/>
              <a:gd name="connsiteX33" fmla="*/ 78833 w 346869"/>
              <a:gd name="connsiteY33" fmla="*/ 109535 h 328612"/>
              <a:gd name="connsiteX34" fmla="*/ 78833 w 346869"/>
              <a:gd name="connsiteY34" fmla="*/ 78240 h 328612"/>
              <a:gd name="connsiteX0" fmla="*/ 47301 w 346869"/>
              <a:gd name="connsiteY0" fmla="*/ 31295 h 328612"/>
              <a:gd name="connsiteX1" fmla="*/ 31534 w 346869"/>
              <a:gd name="connsiteY1" fmla="*/ 46944 h 328612"/>
              <a:gd name="connsiteX2" fmla="*/ 31534 w 346869"/>
              <a:gd name="connsiteY2" fmla="*/ 234724 h 328612"/>
              <a:gd name="connsiteX3" fmla="*/ 110367 w 346869"/>
              <a:gd name="connsiteY3" fmla="*/ 234724 h 328612"/>
              <a:gd name="connsiteX4" fmla="*/ 126134 w 346869"/>
              <a:gd name="connsiteY4" fmla="*/ 250370 h 328612"/>
              <a:gd name="connsiteX5" fmla="*/ 126134 w 346869"/>
              <a:gd name="connsiteY5" fmla="*/ 286001 h 328612"/>
              <a:gd name="connsiteX6" fmla="*/ 212914 w 346869"/>
              <a:gd name="connsiteY6" fmla="*/ 236785 h 328612"/>
              <a:gd name="connsiteX7" fmla="*/ 220735 w 346869"/>
              <a:gd name="connsiteY7" fmla="*/ 234724 h 328612"/>
              <a:gd name="connsiteX8" fmla="*/ 299569 w 346869"/>
              <a:gd name="connsiteY8" fmla="*/ 234724 h 328612"/>
              <a:gd name="connsiteX9" fmla="*/ 315335 w 346869"/>
              <a:gd name="connsiteY9" fmla="*/ 219075 h 328612"/>
              <a:gd name="connsiteX10" fmla="*/ 315335 w 346869"/>
              <a:gd name="connsiteY10" fmla="*/ 46944 h 328612"/>
              <a:gd name="connsiteX11" fmla="*/ 299569 w 346869"/>
              <a:gd name="connsiteY11" fmla="*/ 31295 h 328612"/>
              <a:gd name="connsiteX12" fmla="*/ 47301 w 346869"/>
              <a:gd name="connsiteY12" fmla="*/ 31295 h 328612"/>
              <a:gd name="connsiteX13" fmla="*/ 0 w 346869"/>
              <a:gd name="connsiteY13" fmla="*/ 46944 h 328612"/>
              <a:gd name="connsiteX14" fmla="*/ 47301 w 346869"/>
              <a:gd name="connsiteY14" fmla="*/ 0 h 328612"/>
              <a:gd name="connsiteX15" fmla="*/ 299569 w 346869"/>
              <a:gd name="connsiteY15" fmla="*/ 0 h 328612"/>
              <a:gd name="connsiteX16" fmla="*/ 346869 w 346869"/>
              <a:gd name="connsiteY16" fmla="*/ 46944 h 328612"/>
              <a:gd name="connsiteX17" fmla="*/ 346869 w 346869"/>
              <a:gd name="connsiteY17" fmla="*/ 219075 h 328612"/>
              <a:gd name="connsiteX18" fmla="*/ 299569 w 346869"/>
              <a:gd name="connsiteY18" fmla="*/ 266019 h 328612"/>
              <a:gd name="connsiteX19" fmla="*/ 224922 w 346869"/>
              <a:gd name="connsiteY19" fmla="*/ 266019 h 328612"/>
              <a:gd name="connsiteX20" fmla="*/ 118191 w 346869"/>
              <a:gd name="connsiteY20" fmla="*/ 326551 h 328612"/>
              <a:gd name="connsiteX21" fmla="*/ 102453 w 346869"/>
              <a:gd name="connsiteY21" fmla="*/ 326498 h 328612"/>
              <a:gd name="connsiteX22" fmla="*/ 94600 w 346869"/>
              <a:gd name="connsiteY22" fmla="*/ 312963 h 328612"/>
              <a:gd name="connsiteX23" fmla="*/ 94600 w 346869"/>
              <a:gd name="connsiteY23" fmla="*/ 266019 h 328612"/>
              <a:gd name="connsiteX24" fmla="*/ 15767 w 346869"/>
              <a:gd name="connsiteY24" fmla="*/ 266019 h 328612"/>
              <a:gd name="connsiteX25" fmla="*/ 0 w 346869"/>
              <a:gd name="connsiteY25" fmla="*/ 250370 h 328612"/>
              <a:gd name="connsiteX26" fmla="*/ 0 w 346869"/>
              <a:gd name="connsiteY26" fmla="*/ 46944 h 328612"/>
              <a:gd name="connsiteX27" fmla="*/ 78833 w 346869"/>
              <a:gd name="connsiteY27" fmla="*/ 78240 h 328612"/>
              <a:gd name="connsiteX28" fmla="*/ 126920 w 346869"/>
              <a:gd name="connsiteY28" fmla="*/ 78240 h 328612"/>
              <a:gd name="connsiteX29" fmla="*/ 250691 w 346869"/>
              <a:gd name="connsiteY29" fmla="*/ 78240 h 328612"/>
              <a:gd name="connsiteX30" fmla="*/ 266459 w 346869"/>
              <a:gd name="connsiteY30" fmla="*/ 93889 h 328612"/>
              <a:gd name="connsiteX31" fmla="*/ 126920 w 346869"/>
              <a:gd name="connsiteY31" fmla="*/ 109535 h 328612"/>
              <a:gd name="connsiteX32" fmla="*/ 78833 w 346869"/>
              <a:gd name="connsiteY32" fmla="*/ 109535 h 328612"/>
              <a:gd name="connsiteX33" fmla="*/ 78833 w 346869"/>
              <a:gd name="connsiteY33" fmla="*/ 78240 h 328612"/>
              <a:gd name="connsiteX0" fmla="*/ 47301 w 346869"/>
              <a:gd name="connsiteY0" fmla="*/ 31295 h 328612"/>
              <a:gd name="connsiteX1" fmla="*/ 31534 w 346869"/>
              <a:gd name="connsiteY1" fmla="*/ 46944 h 328612"/>
              <a:gd name="connsiteX2" fmla="*/ 31534 w 346869"/>
              <a:gd name="connsiteY2" fmla="*/ 234724 h 328612"/>
              <a:gd name="connsiteX3" fmla="*/ 110367 w 346869"/>
              <a:gd name="connsiteY3" fmla="*/ 234724 h 328612"/>
              <a:gd name="connsiteX4" fmla="*/ 126134 w 346869"/>
              <a:gd name="connsiteY4" fmla="*/ 250370 h 328612"/>
              <a:gd name="connsiteX5" fmla="*/ 126134 w 346869"/>
              <a:gd name="connsiteY5" fmla="*/ 286001 h 328612"/>
              <a:gd name="connsiteX6" fmla="*/ 212914 w 346869"/>
              <a:gd name="connsiteY6" fmla="*/ 236785 h 328612"/>
              <a:gd name="connsiteX7" fmla="*/ 220735 w 346869"/>
              <a:gd name="connsiteY7" fmla="*/ 234724 h 328612"/>
              <a:gd name="connsiteX8" fmla="*/ 299569 w 346869"/>
              <a:gd name="connsiteY8" fmla="*/ 234724 h 328612"/>
              <a:gd name="connsiteX9" fmla="*/ 315335 w 346869"/>
              <a:gd name="connsiteY9" fmla="*/ 219075 h 328612"/>
              <a:gd name="connsiteX10" fmla="*/ 315335 w 346869"/>
              <a:gd name="connsiteY10" fmla="*/ 46944 h 328612"/>
              <a:gd name="connsiteX11" fmla="*/ 299569 w 346869"/>
              <a:gd name="connsiteY11" fmla="*/ 31295 h 328612"/>
              <a:gd name="connsiteX12" fmla="*/ 47301 w 346869"/>
              <a:gd name="connsiteY12" fmla="*/ 31295 h 328612"/>
              <a:gd name="connsiteX13" fmla="*/ 0 w 346869"/>
              <a:gd name="connsiteY13" fmla="*/ 46944 h 328612"/>
              <a:gd name="connsiteX14" fmla="*/ 47301 w 346869"/>
              <a:gd name="connsiteY14" fmla="*/ 0 h 328612"/>
              <a:gd name="connsiteX15" fmla="*/ 299569 w 346869"/>
              <a:gd name="connsiteY15" fmla="*/ 0 h 328612"/>
              <a:gd name="connsiteX16" fmla="*/ 346869 w 346869"/>
              <a:gd name="connsiteY16" fmla="*/ 46944 h 328612"/>
              <a:gd name="connsiteX17" fmla="*/ 346869 w 346869"/>
              <a:gd name="connsiteY17" fmla="*/ 219075 h 328612"/>
              <a:gd name="connsiteX18" fmla="*/ 299569 w 346869"/>
              <a:gd name="connsiteY18" fmla="*/ 266019 h 328612"/>
              <a:gd name="connsiteX19" fmla="*/ 224922 w 346869"/>
              <a:gd name="connsiteY19" fmla="*/ 266019 h 328612"/>
              <a:gd name="connsiteX20" fmla="*/ 118191 w 346869"/>
              <a:gd name="connsiteY20" fmla="*/ 326551 h 328612"/>
              <a:gd name="connsiteX21" fmla="*/ 102453 w 346869"/>
              <a:gd name="connsiteY21" fmla="*/ 326498 h 328612"/>
              <a:gd name="connsiteX22" fmla="*/ 94600 w 346869"/>
              <a:gd name="connsiteY22" fmla="*/ 312963 h 328612"/>
              <a:gd name="connsiteX23" fmla="*/ 94600 w 346869"/>
              <a:gd name="connsiteY23" fmla="*/ 266019 h 328612"/>
              <a:gd name="connsiteX24" fmla="*/ 15767 w 346869"/>
              <a:gd name="connsiteY24" fmla="*/ 266019 h 328612"/>
              <a:gd name="connsiteX25" fmla="*/ 0 w 346869"/>
              <a:gd name="connsiteY25" fmla="*/ 250370 h 328612"/>
              <a:gd name="connsiteX26" fmla="*/ 0 w 346869"/>
              <a:gd name="connsiteY26" fmla="*/ 46944 h 328612"/>
              <a:gd name="connsiteX27" fmla="*/ 78833 w 346869"/>
              <a:gd name="connsiteY27" fmla="*/ 78240 h 328612"/>
              <a:gd name="connsiteX28" fmla="*/ 126920 w 346869"/>
              <a:gd name="connsiteY28" fmla="*/ 78240 h 328612"/>
              <a:gd name="connsiteX29" fmla="*/ 250691 w 346869"/>
              <a:gd name="connsiteY29" fmla="*/ 78240 h 328612"/>
              <a:gd name="connsiteX30" fmla="*/ 126920 w 346869"/>
              <a:gd name="connsiteY30" fmla="*/ 109535 h 328612"/>
              <a:gd name="connsiteX31" fmla="*/ 78833 w 346869"/>
              <a:gd name="connsiteY31" fmla="*/ 109535 h 328612"/>
              <a:gd name="connsiteX32" fmla="*/ 78833 w 346869"/>
              <a:gd name="connsiteY32" fmla="*/ 78240 h 328612"/>
              <a:gd name="connsiteX0" fmla="*/ 47301 w 346869"/>
              <a:gd name="connsiteY0" fmla="*/ 31295 h 328612"/>
              <a:gd name="connsiteX1" fmla="*/ 31534 w 346869"/>
              <a:gd name="connsiteY1" fmla="*/ 46944 h 328612"/>
              <a:gd name="connsiteX2" fmla="*/ 31534 w 346869"/>
              <a:gd name="connsiteY2" fmla="*/ 234724 h 328612"/>
              <a:gd name="connsiteX3" fmla="*/ 110367 w 346869"/>
              <a:gd name="connsiteY3" fmla="*/ 234724 h 328612"/>
              <a:gd name="connsiteX4" fmla="*/ 126134 w 346869"/>
              <a:gd name="connsiteY4" fmla="*/ 250370 h 328612"/>
              <a:gd name="connsiteX5" fmla="*/ 126134 w 346869"/>
              <a:gd name="connsiteY5" fmla="*/ 286001 h 328612"/>
              <a:gd name="connsiteX6" fmla="*/ 212914 w 346869"/>
              <a:gd name="connsiteY6" fmla="*/ 236785 h 328612"/>
              <a:gd name="connsiteX7" fmla="*/ 220735 w 346869"/>
              <a:gd name="connsiteY7" fmla="*/ 234724 h 328612"/>
              <a:gd name="connsiteX8" fmla="*/ 299569 w 346869"/>
              <a:gd name="connsiteY8" fmla="*/ 234724 h 328612"/>
              <a:gd name="connsiteX9" fmla="*/ 315335 w 346869"/>
              <a:gd name="connsiteY9" fmla="*/ 219075 h 328612"/>
              <a:gd name="connsiteX10" fmla="*/ 315335 w 346869"/>
              <a:gd name="connsiteY10" fmla="*/ 46944 h 328612"/>
              <a:gd name="connsiteX11" fmla="*/ 299569 w 346869"/>
              <a:gd name="connsiteY11" fmla="*/ 31295 h 328612"/>
              <a:gd name="connsiteX12" fmla="*/ 47301 w 346869"/>
              <a:gd name="connsiteY12" fmla="*/ 31295 h 328612"/>
              <a:gd name="connsiteX13" fmla="*/ 0 w 346869"/>
              <a:gd name="connsiteY13" fmla="*/ 46944 h 328612"/>
              <a:gd name="connsiteX14" fmla="*/ 47301 w 346869"/>
              <a:gd name="connsiteY14" fmla="*/ 0 h 328612"/>
              <a:gd name="connsiteX15" fmla="*/ 299569 w 346869"/>
              <a:gd name="connsiteY15" fmla="*/ 0 h 328612"/>
              <a:gd name="connsiteX16" fmla="*/ 346869 w 346869"/>
              <a:gd name="connsiteY16" fmla="*/ 46944 h 328612"/>
              <a:gd name="connsiteX17" fmla="*/ 346869 w 346869"/>
              <a:gd name="connsiteY17" fmla="*/ 219075 h 328612"/>
              <a:gd name="connsiteX18" fmla="*/ 299569 w 346869"/>
              <a:gd name="connsiteY18" fmla="*/ 266019 h 328612"/>
              <a:gd name="connsiteX19" fmla="*/ 224922 w 346869"/>
              <a:gd name="connsiteY19" fmla="*/ 266019 h 328612"/>
              <a:gd name="connsiteX20" fmla="*/ 118191 w 346869"/>
              <a:gd name="connsiteY20" fmla="*/ 326551 h 328612"/>
              <a:gd name="connsiteX21" fmla="*/ 102453 w 346869"/>
              <a:gd name="connsiteY21" fmla="*/ 326498 h 328612"/>
              <a:gd name="connsiteX22" fmla="*/ 94600 w 346869"/>
              <a:gd name="connsiteY22" fmla="*/ 312963 h 328612"/>
              <a:gd name="connsiteX23" fmla="*/ 94600 w 346869"/>
              <a:gd name="connsiteY23" fmla="*/ 266019 h 328612"/>
              <a:gd name="connsiteX24" fmla="*/ 15767 w 346869"/>
              <a:gd name="connsiteY24" fmla="*/ 266019 h 328612"/>
              <a:gd name="connsiteX25" fmla="*/ 0 w 346869"/>
              <a:gd name="connsiteY25" fmla="*/ 250370 h 328612"/>
              <a:gd name="connsiteX26" fmla="*/ 0 w 346869"/>
              <a:gd name="connsiteY26" fmla="*/ 46944 h 328612"/>
              <a:gd name="connsiteX27" fmla="*/ 78833 w 346869"/>
              <a:gd name="connsiteY27" fmla="*/ 78240 h 328612"/>
              <a:gd name="connsiteX28" fmla="*/ 126920 w 346869"/>
              <a:gd name="connsiteY28" fmla="*/ 78240 h 328612"/>
              <a:gd name="connsiteX29" fmla="*/ 126920 w 346869"/>
              <a:gd name="connsiteY29" fmla="*/ 109535 h 328612"/>
              <a:gd name="connsiteX30" fmla="*/ 78833 w 346869"/>
              <a:gd name="connsiteY30" fmla="*/ 109535 h 328612"/>
              <a:gd name="connsiteX31" fmla="*/ 78833 w 346869"/>
              <a:gd name="connsiteY31" fmla="*/ 78240 h 328612"/>
              <a:gd name="connsiteX0" fmla="*/ 47301 w 346869"/>
              <a:gd name="connsiteY0" fmla="*/ 31295 h 328612"/>
              <a:gd name="connsiteX1" fmla="*/ 31534 w 346869"/>
              <a:gd name="connsiteY1" fmla="*/ 46944 h 328612"/>
              <a:gd name="connsiteX2" fmla="*/ 31534 w 346869"/>
              <a:gd name="connsiteY2" fmla="*/ 234724 h 328612"/>
              <a:gd name="connsiteX3" fmla="*/ 110367 w 346869"/>
              <a:gd name="connsiteY3" fmla="*/ 234724 h 328612"/>
              <a:gd name="connsiteX4" fmla="*/ 126134 w 346869"/>
              <a:gd name="connsiteY4" fmla="*/ 250370 h 328612"/>
              <a:gd name="connsiteX5" fmla="*/ 126134 w 346869"/>
              <a:gd name="connsiteY5" fmla="*/ 286001 h 328612"/>
              <a:gd name="connsiteX6" fmla="*/ 212914 w 346869"/>
              <a:gd name="connsiteY6" fmla="*/ 236785 h 328612"/>
              <a:gd name="connsiteX7" fmla="*/ 220735 w 346869"/>
              <a:gd name="connsiteY7" fmla="*/ 234724 h 328612"/>
              <a:gd name="connsiteX8" fmla="*/ 299569 w 346869"/>
              <a:gd name="connsiteY8" fmla="*/ 234724 h 328612"/>
              <a:gd name="connsiteX9" fmla="*/ 315335 w 346869"/>
              <a:gd name="connsiteY9" fmla="*/ 219075 h 328612"/>
              <a:gd name="connsiteX10" fmla="*/ 315335 w 346869"/>
              <a:gd name="connsiteY10" fmla="*/ 46944 h 328612"/>
              <a:gd name="connsiteX11" fmla="*/ 299569 w 346869"/>
              <a:gd name="connsiteY11" fmla="*/ 31295 h 328612"/>
              <a:gd name="connsiteX12" fmla="*/ 47301 w 346869"/>
              <a:gd name="connsiteY12" fmla="*/ 31295 h 328612"/>
              <a:gd name="connsiteX13" fmla="*/ 0 w 346869"/>
              <a:gd name="connsiteY13" fmla="*/ 46944 h 328612"/>
              <a:gd name="connsiteX14" fmla="*/ 47301 w 346869"/>
              <a:gd name="connsiteY14" fmla="*/ 0 h 328612"/>
              <a:gd name="connsiteX15" fmla="*/ 299569 w 346869"/>
              <a:gd name="connsiteY15" fmla="*/ 0 h 328612"/>
              <a:gd name="connsiteX16" fmla="*/ 346869 w 346869"/>
              <a:gd name="connsiteY16" fmla="*/ 46944 h 328612"/>
              <a:gd name="connsiteX17" fmla="*/ 346869 w 346869"/>
              <a:gd name="connsiteY17" fmla="*/ 219075 h 328612"/>
              <a:gd name="connsiteX18" fmla="*/ 299569 w 346869"/>
              <a:gd name="connsiteY18" fmla="*/ 266019 h 328612"/>
              <a:gd name="connsiteX19" fmla="*/ 224922 w 346869"/>
              <a:gd name="connsiteY19" fmla="*/ 266019 h 328612"/>
              <a:gd name="connsiteX20" fmla="*/ 118191 w 346869"/>
              <a:gd name="connsiteY20" fmla="*/ 326551 h 328612"/>
              <a:gd name="connsiteX21" fmla="*/ 102453 w 346869"/>
              <a:gd name="connsiteY21" fmla="*/ 326498 h 328612"/>
              <a:gd name="connsiteX22" fmla="*/ 94600 w 346869"/>
              <a:gd name="connsiteY22" fmla="*/ 312963 h 328612"/>
              <a:gd name="connsiteX23" fmla="*/ 94600 w 346869"/>
              <a:gd name="connsiteY23" fmla="*/ 266019 h 328612"/>
              <a:gd name="connsiteX24" fmla="*/ 15767 w 346869"/>
              <a:gd name="connsiteY24" fmla="*/ 266019 h 328612"/>
              <a:gd name="connsiteX25" fmla="*/ 0 w 346869"/>
              <a:gd name="connsiteY25" fmla="*/ 250370 h 328612"/>
              <a:gd name="connsiteX26" fmla="*/ 0 w 346869"/>
              <a:gd name="connsiteY26" fmla="*/ 46944 h 328612"/>
              <a:gd name="connsiteX27" fmla="*/ 78833 w 346869"/>
              <a:gd name="connsiteY27" fmla="*/ 78240 h 328612"/>
              <a:gd name="connsiteX28" fmla="*/ 126920 w 346869"/>
              <a:gd name="connsiteY28" fmla="*/ 78240 h 328612"/>
              <a:gd name="connsiteX29" fmla="*/ 78833 w 346869"/>
              <a:gd name="connsiteY29" fmla="*/ 109535 h 328612"/>
              <a:gd name="connsiteX30" fmla="*/ 78833 w 346869"/>
              <a:gd name="connsiteY30" fmla="*/ 78240 h 328612"/>
              <a:gd name="connsiteX0" fmla="*/ 47301 w 346869"/>
              <a:gd name="connsiteY0" fmla="*/ 31295 h 328612"/>
              <a:gd name="connsiteX1" fmla="*/ 31534 w 346869"/>
              <a:gd name="connsiteY1" fmla="*/ 46944 h 328612"/>
              <a:gd name="connsiteX2" fmla="*/ 31534 w 346869"/>
              <a:gd name="connsiteY2" fmla="*/ 234724 h 328612"/>
              <a:gd name="connsiteX3" fmla="*/ 110367 w 346869"/>
              <a:gd name="connsiteY3" fmla="*/ 234724 h 328612"/>
              <a:gd name="connsiteX4" fmla="*/ 126134 w 346869"/>
              <a:gd name="connsiteY4" fmla="*/ 250370 h 328612"/>
              <a:gd name="connsiteX5" fmla="*/ 126134 w 346869"/>
              <a:gd name="connsiteY5" fmla="*/ 286001 h 328612"/>
              <a:gd name="connsiteX6" fmla="*/ 212914 w 346869"/>
              <a:gd name="connsiteY6" fmla="*/ 236785 h 328612"/>
              <a:gd name="connsiteX7" fmla="*/ 220735 w 346869"/>
              <a:gd name="connsiteY7" fmla="*/ 234724 h 328612"/>
              <a:gd name="connsiteX8" fmla="*/ 299569 w 346869"/>
              <a:gd name="connsiteY8" fmla="*/ 234724 h 328612"/>
              <a:gd name="connsiteX9" fmla="*/ 315335 w 346869"/>
              <a:gd name="connsiteY9" fmla="*/ 219075 h 328612"/>
              <a:gd name="connsiteX10" fmla="*/ 315335 w 346869"/>
              <a:gd name="connsiteY10" fmla="*/ 46944 h 328612"/>
              <a:gd name="connsiteX11" fmla="*/ 299569 w 346869"/>
              <a:gd name="connsiteY11" fmla="*/ 31295 h 328612"/>
              <a:gd name="connsiteX12" fmla="*/ 47301 w 346869"/>
              <a:gd name="connsiteY12" fmla="*/ 31295 h 328612"/>
              <a:gd name="connsiteX13" fmla="*/ 0 w 346869"/>
              <a:gd name="connsiteY13" fmla="*/ 46944 h 328612"/>
              <a:gd name="connsiteX14" fmla="*/ 47301 w 346869"/>
              <a:gd name="connsiteY14" fmla="*/ 0 h 328612"/>
              <a:gd name="connsiteX15" fmla="*/ 299569 w 346869"/>
              <a:gd name="connsiteY15" fmla="*/ 0 h 328612"/>
              <a:gd name="connsiteX16" fmla="*/ 346869 w 346869"/>
              <a:gd name="connsiteY16" fmla="*/ 46944 h 328612"/>
              <a:gd name="connsiteX17" fmla="*/ 346869 w 346869"/>
              <a:gd name="connsiteY17" fmla="*/ 219075 h 328612"/>
              <a:gd name="connsiteX18" fmla="*/ 299569 w 346869"/>
              <a:gd name="connsiteY18" fmla="*/ 266019 h 328612"/>
              <a:gd name="connsiteX19" fmla="*/ 224922 w 346869"/>
              <a:gd name="connsiteY19" fmla="*/ 266019 h 328612"/>
              <a:gd name="connsiteX20" fmla="*/ 118191 w 346869"/>
              <a:gd name="connsiteY20" fmla="*/ 326551 h 328612"/>
              <a:gd name="connsiteX21" fmla="*/ 102453 w 346869"/>
              <a:gd name="connsiteY21" fmla="*/ 326498 h 328612"/>
              <a:gd name="connsiteX22" fmla="*/ 94600 w 346869"/>
              <a:gd name="connsiteY22" fmla="*/ 312963 h 328612"/>
              <a:gd name="connsiteX23" fmla="*/ 94600 w 346869"/>
              <a:gd name="connsiteY23" fmla="*/ 266019 h 328612"/>
              <a:gd name="connsiteX24" fmla="*/ 15767 w 346869"/>
              <a:gd name="connsiteY24" fmla="*/ 266019 h 328612"/>
              <a:gd name="connsiteX25" fmla="*/ 0 w 346869"/>
              <a:gd name="connsiteY25" fmla="*/ 250370 h 328612"/>
              <a:gd name="connsiteX26" fmla="*/ 0 w 346869"/>
              <a:gd name="connsiteY26" fmla="*/ 46944 h 328612"/>
              <a:gd name="connsiteX27" fmla="*/ 78833 w 346869"/>
              <a:gd name="connsiteY27" fmla="*/ 78240 h 328612"/>
              <a:gd name="connsiteX28" fmla="*/ 126920 w 346869"/>
              <a:gd name="connsiteY28" fmla="*/ 78240 h 328612"/>
              <a:gd name="connsiteX29" fmla="*/ 78833 w 346869"/>
              <a:gd name="connsiteY29" fmla="*/ 78240 h 328612"/>
              <a:gd name="connsiteX0" fmla="*/ 47301 w 346869"/>
              <a:gd name="connsiteY0" fmla="*/ 31295 h 328612"/>
              <a:gd name="connsiteX1" fmla="*/ 31534 w 346869"/>
              <a:gd name="connsiteY1" fmla="*/ 46944 h 328612"/>
              <a:gd name="connsiteX2" fmla="*/ 31534 w 346869"/>
              <a:gd name="connsiteY2" fmla="*/ 234724 h 328612"/>
              <a:gd name="connsiteX3" fmla="*/ 110367 w 346869"/>
              <a:gd name="connsiteY3" fmla="*/ 234724 h 328612"/>
              <a:gd name="connsiteX4" fmla="*/ 126134 w 346869"/>
              <a:gd name="connsiteY4" fmla="*/ 250370 h 328612"/>
              <a:gd name="connsiteX5" fmla="*/ 126134 w 346869"/>
              <a:gd name="connsiteY5" fmla="*/ 286001 h 328612"/>
              <a:gd name="connsiteX6" fmla="*/ 212914 w 346869"/>
              <a:gd name="connsiteY6" fmla="*/ 236785 h 328612"/>
              <a:gd name="connsiteX7" fmla="*/ 220735 w 346869"/>
              <a:gd name="connsiteY7" fmla="*/ 234724 h 328612"/>
              <a:gd name="connsiteX8" fmla="*/ 299569 w 346869"/>
              <a:gd name="connsiteY8" fmla="*/ 234724 h 328612"/>
              <a:gd name="connsiteX9" fmla="*/ 315335 w 346869"/>
              <a:gd name="connsiteY9" fmla="*/ 219075 h 328612"/>
              <a:gd name="connsiteX10" fmla="*/ 315335 w 346869"/>
              <a:gd name="connsiteY10" fmla="*/ 46944 h 328612"/>
              <a:gd name="connsiteX11" fmla="*/ 299569 w 346869"/>
              <a:gd name="connsiteY11" fmla="*/ 31295 h 328612"/>
              <a:gd name="connsiteX12" fmla="*/ 47301 w 346869"/>
              <a:gd name="connsiteY12" fmla="*/ 31295 h 328612"/>
              <a:gd name="connsiteX13" fmla="*/ 0 w 346869"/>
              <a:gd name="connsiteY13" fmla="*/ 46944 h 328612"/>
              <a:gd name="connsiteX14" fmla="*/ 47301 w 346869"/>
              <a:gd name="connsiteY14" fmla="*/ 0 h 328612"/>
              <a:gd name="connsiteX15" fmla="*/ 299569 w 346869"/>
              <a:gd name="connsiteY15" fmla="*/ 0 h 328612"/>
              <a:gd name="connsiteX16" fmla="*/ 346869 w 346869"/>
              <a:gd name="connsiteY16" fmla="*/ 46944 h 328612"/>
              <a:gd name="connsiteX17" fmla="*/ 346869 w 346869"/>
              <a:gd name="connsiteY17" fmla="*/ 219075 h 328612"/>
              <a:gd name="connsiteX18" fmla="*/ 299569 w 346869"/>
              <a:gd name="connsiteY18" fmla="*/ 266019 h 328612"/>
              <a:gd name="connsiteX19" fmla="*/ 224922 w 346869"/>
              <a:gd name="connsiteY19" fmla="*/ 266019 h 328612"/>
              <a:gd name="connsiteX20" fmla="*/ 118191 w 346869"/>
              <a:gd name="connsiteY20" fmla="*/ 326551 h 328612"/>
              <a:gd name="connsiteX21" fmla="*/ 102453 w 346869"/>
              <a:gd name="connsiteY21" fmla="*/ 326498 h 328612"/>
              <a:gd name="connsiteX22" fmla="*/ 94600 w 346869"/>
              <a:gd name="connsiteY22" fmla="*/ 312963 h 328612"/>
              <a:gd name="connsiteX23" fmla="*/ 94600 w 346869"/>
              <a:gd name="connsiteY23" fmla="*/ 266019 h 328612"/>
              <a:gd name="connsiteX24" fmla="*/ 15767 w 346869"/>
              <a:gd name="connsiteY24" fmla="*/ 266019 h 328612"/>
              <a:gd name="connsiteX25" fmla="*/ 0 w 346869"/>
              <a:gd name="connsiteY25" fmla="*/ 250370 h 328612"/>
              <a:gd name="connsiteX26" fmla="*/ 0 w 346869"/>
              <a:gd name="connsiteY26" fmla="*/ 46944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6869" h="328612">
                <a:moveTo>
                  <a:pt x="47301" y="31295"/>
                </a:moveTo>
                <a:cubicBezTo>
                  <a:pt x="38665" y="31295"/>
                  <a:pt x="31534" y="38373"/>
                  <a:pt x="31534" y="46944"/>
                </a:cubicBezTo>
                <a:lnTo>
                  <a:pt x="31534" y="234724"/>
                </a:lnTo>
                <a:lnTo>
                  <a:pt x="110367" y="234724"/>
                </a:lnTo>
                <a:cubicBezTo>
                  <a:pt x="119076" y="234724"/>
                  <a:pt x="126134" y="241727"/>
                  <a:pt x="126134" y="250370"/>
                </a:cubicBezTo>
                <a:lnTo>
                  <a:pt x="126134" y="286001"/>
                </a:lnTo>
                <a:lnTo>
                  <a:pt x="212914" y="236785"/>
                </a:lnTo>
                <a:cubicBezTo>
                  <a:pt x="215296" y="235434"/>
                  <a:pt x="217992" y="234724"/>
                  <a:pt x="220735" y="234724"/>
                </a:cubicBezTo>
                <a:lnTo>
                  <a:pt x="299569" y="234724"/>
                </a:lnTo>
                <a:cubicBezTo>
                  <a:pt x="308204" y="234724"/>
                  <a:pt x="315335" y="227646"/>
                  <a:pt x="315335" y="219075"/>
                </a:cubicBezTo>
                <a:lnTo>
                  <a:pt x="315335" y="46944"/>
                </a:lnTo>
                <a:cubicBezTo>
                  <a:pt x="315335" y="38373"/>
                  <a:pt x="308204" y="31295"/>
                  <a:pt x="299569" y="31295"/>
                </a:cubicBezTo>
                <a:lnTo>
                  <a:pt x="47301" y="31295"/>
                </a:lnTo>
                <a:close/>
                <a:moveTo>
                  <a:pt x="0" y="46944"/>
                </a:moveTo>
                <a:cubicBezTo>
                  <a:pt x="0" y="21089"/>
                  <a:pt x="21249" y="0"/>
                  <a:pt x="47301" y="0"/>
                </a:cubicBezTo>
                <a:lnTo>
                  <a:pt x="299569" y="0"/>
                </a:lnTo>
                <a:cubicBezTo>
                  <a:pt x="325620" y="0"/>
                  <a:pt x="346869" y="21089"/>
                  <a:pt x="346869" y="46944"/>
                </a:cubicBezTo>
                <a:lnTo>
                  <a:pt x="346869" y="219075"/>
                </a:lnTo>
                <a:cubicBezTo>
                  <a:pt x="346869" y="244931"/>
                  <a:pt x="325620" y="266019"/>
                  <a:pt x="299569" y="266019"/>
                </a:cubicBezTo>
                <a:lnTo>
                  <a:pt x="224922" y="266019"/>
                </a:lnTo>
                <a:lnTo>
                  <a:pt x="118191" y="326551"/>
                </a:lnTo>
                <a:cubicBezTo>
                  <a:pt x="113311" y="329319"/>
                  <a:pt x="107316" y="329299"/>
                  <a:pt x="102453" y="326498"/>
                </a:cubicBezTo>
                <a:cubicBezTo>
                  <a:pt x="97592" y="323698"/>
                  <a:pt x="94600" y="318542"/>
                  <a:pt x="94600" y="312963"/>
                </a:cubicBezTo>
                <a:lnTo>
                  <a:pt x="94600" y="266019"/>
                </a:lnTo>
                <a:lnTo>
                  <a:pt x="15767" y="266019"/>
                </a:lnTo>
                <a:cubicBezTo>
                  <a:pt x="7060" y="266019"/>
                  <a:pt x="0" y="259012"/>
                  <a:pt x="0" y="250370"/>
                </a:cubicBezTo>
                <a:lnTo>
                  <a:pt x="0" y="46944"/>
                </a:lnTo>
                <a:close/>
              </a:path>
            </a:pathLst>
          </a:custGeom>
          <a:solidFill>
            <a:schemeClr val="accent1"/>
          </a:solidFill>
          <a:ln w="18256" cap="flat">
            <a:noFill/>
            <a:prstDash val="solid"/>
            <a:miter/>
          </a:ln>
        </p:spPr>
        <p:txBody>
          <a:bodyPr rtlCol="0" anchor="ctr"/>
          <a:lstStyle/>
          <a:p>
            <a:endParaRPr lang="en-US"/>
          </a:p>
        </p:txBody>
      </p:sp>
      <p:sp>
        <p:nvSpPr>
          <p:cNvPr id="88" name="Graphic 83">
            <a:extLst>
              <a:ext uri="{FF2B5EF4-FFF2-40B4-BE49-F238E27FC236}">
                <a16:creationId xmlns:a16="http://schemas.microsoft.com/office/drawing/2014/main" id="{B3F2AA64-B63D-4AB7-83CB-47EE793FC99C}"/>
              </a:ext>
            </a:extLst>
          </p:cNvPr>
          <p:cNvSpPr/>
          <p:nvPr/>
        </p:nvSpPr>
        <p:spPr>
          <a:xfrm>
            <a:off x="9484249" y="4564223"/>
            <a:ext cx="340520" cy="340520"/>
          </a:xfrm>
          <a:custGeom>
            <a:avLst/>
            <a:gdLst>
              <a:gd name="connsiteX0" fmla="*/ 220266 w 310356"/>
              <a:gd name="connsiteY0" fmla="*/ 52938 h 310356"/>
              <a:gd name="connsiteX1" fmla="*/ 236601 w 310356"/>
              <a:gd name="connsiteY1" fmla="*/ 36603 h 310356"/>
              <a:gd name="connsiteX2" fmla="*/ 245636 w 310356"/>
              <a:gd name="connsiteY2" fmla="*/ 32861 h 310356"/>
              <a:gd name="connsiteX3" fmla="*/ 254671 w 310356"/>
              <a:gd name="connsiteY3" fmla="*/ 36603 h 310356"/>
              <a:gd name="connsiteX4" fmla="*/ 286393 w 310356"/>
              <a:gd name="connsiteY4" fmla="*/ 68324 h 310356"/>
              <a:gd name="connsiteX5" fmla="*/ 290132 w 310356"/>
              <a:gd name="connsiteY5" fmla="*/ 77358 h 310356"/>
              <a:gd name="connsiteX6" fmla="*/ 286392 w 310356"/>
              <a:gd name="connsiteY6" fmla="*/ 86393 h 310356"/>
              <a:gd name="connsiteX7" fmla="*/ 270056 w 310356"/>
              <a:gd name="connsiteY7" fmla="*/ 102728 h 310356"/>
              <a:gd name="connsiteX8" fmla="*/ 220266 w 310356"/>
              <a:gd name="connsiteY8" fmla="*/ 52938 h 310356"/>
              <a:gd name="connsiteX9" fmla="*/ 197029 w 310356"/>
              <a:gd name="connsiteY9" fmla="*/ 76175 h 310356"/>
              <a:gd name="connsiteX10" fmla="*/ 44824 w 310356"/>
              <a:gd name="connsiteY10" fmla="*/ 228380 h 310356"/>
              <a:gd name="connsiteX11" fmla="*/ 44314 w 310356"/>
              <a:gd name="connsiteY11" fmla="*/ 229370 h 310356"/>
              <a:gd name="connsiteX12" fmla="*/ 34452 w 310356"/>
              <a:gd name="connsiteY12" fmla="*/ 288542 h 310356"/>
              <a:gd name="connsiteX13" fmla="*/ 93623 w 310356"/>
              <a:gd name="connsiteY13" fmla="*/ 278680 h 310356"/>
              <a:gd name="connsiteX14" fmla="*/ 94614 w 310356"/>
              <a:gd name="connsiteY14" fmla="*/ 278171 h 310356"/>
              <a:gd name="connsiteX15" fmla="*/ 246819 w 310356"/>
              <a:gd name="connsiteY15" fmla="*/ 125965 h 310356"/>
              <a:gd name="connsiteX16" fmla="*/ 197029 w 310356"/>
              <a:gd name="connsiteY16" fmla="*/ 76175 h 310356"/>
              <a:gd name="connsiteX17" fmla="*/ 245636 w 310356"/>
              <a:gd name="connsiteY17" fmla="*/ 0 h 310356"/>
              <a:gd name="connsiteX18" fmla="*/ 213368 w 310356"/>
              <a:gd name="connsiteY18" fmla="*/ 13363 h 310356"/>
              <a:gd name="connsiteX19" fmla="*/ 21588 w 310356"/>
              <a:gd name="connsiteY19" fmla="*/ 205144 h 310356"/>
              <a:gd name="connsiteX20" fmla="*/ 11900 w 310356"/>
              <a:gd name="connsiteY20" fmla="*/ 223968 h 310356"/>
              <a:gd name="connsiteX21" fmla="*/ 357 w 310356"/>
              <a:gd name="connsiteY21" fmla="*/ 293225 h 310356"/>
              <a:gd name="connsiteX22" fmla="*/ 29770 w 310356"/>
              <a:gd name="connsiteY22" fmla="*/ 322637 h 310356"/>
              <a:gd name="connsiteX23" fmla="*/ 99026 w 310356"/>
              <a:gd name="connsiteY23" fmla="*/ 311094 h 310356"/>
              <a:gd name="connsiteX24" fmla="*/ 117851 w 310356"/>
              <a:gd name="connsiteY24" fmla="*/ 301407 h 310356"/>
              <a:gd name="connsiteX25" fmla="*/ 309632 w 310356"/>
              <a:gd name="connsiteY25" fmla="*/ 109626 h 310356"/>
              <a:gd name="connsiteX26" fmla="*/ 322993 w 310356"/>
              <a:gd name="connsiteY26" fmla="*/ 77358 h 310356"/>
              <a:gd name="connsiteX27" fmla="*/ 309630 w 310356"/>
              <a:gd name="connsiteY27" fmla="*/ 45088 h 310356"/>
              <a:gd name="connsiteX28" fmla="*/ 277904 w 310356"/>
              <a:gd name="connsiteY28" fmla="*/ 13363 h 310356"/>
              <a:gd name="connsiteX29" fmla="*/ 245636 w 310356"/>
              <a:gd name="connsiteY29" fmla="*/ 0 h 31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0356" h="310356">
                <a:moveTo>
                  <a:pt x="220266" y="52938"/>
                </a:moveTo>
                <a:lnTo>
                  <a:pt x="236601" y="36603"/>
                </a:lnTo>
                <a:cubicBezTo>
                  <a:pt x="238996" y="34208"/>
                  <a:pt x="242248" y="32861"/>
                  <a:pt x="245636" y="32861"/>
                </a:cubicBezTo>
                <a:cubicBezTo>
                  <a:pt x="249025" y="32861"/>
                  <a:pt x="252276" y="34208"/>
                  <a:pt x="254671" y="36603"/>
                </a:cubicBezTo>
                <a:lnTo>
                  <a:pt x="286393" y="68324"/>
                </a:lnTo>
                <a:cubicBezTo>
                  <a:pt x="288787" y="70721"/>
                  <a:pt x="290132" y="73970"/>
                  <a:pt x="290132" y="77358"/>
                </a:cubicBezTo>
                <a:cubicBezTo>
                  <a:pt x="290132" y="80746"/>
                  <a:pt x="288785" y="83997"/>
                  <a:pt x="286392" y="86393"/>
                </a:cubicBezTo>
                <a:lnTo>
                  <a:pt x="270056" y="102728"/>
                </a:lnTo>
                <a:lnTo>
                  <a:pt x="220266" y="52938"/>
                </a:lnTo>
                <a:close/>
                <a:moveTo>
                  <a:pt x="197029" y="76175"/>
                </a:moveTo>
                <a:lnTo>
                  <a:pt x="44824" y="228380"/>
                </a:lnTo>
                <a:cubicBezTo>
                  <a:pt x="44555" y="228649"/>
                  <a:pt x="44377" y="228996"/>
                  <a:pt x="44314" y="229370"/>
                </a:cubicBezTo>
                <a:lnTo>
                  <a:pt x="34452" y="288542"/>
                </a:lnTo>
                <a:lnTo>
                  <a:pt x="93623" y="278680"/>
                </a:lnTo>
                <a:cubicBezTo>
                  <a:pt x="93999" y="278618"/>
                  <a:pt x="94345" y="278439"/>
                  <a:pt x="94614" y="278171"/>
                </a:cubicBezTo>
                <a:lnTo>
                  <a:pt x="246819" y="125965"/>
                </a:lnTo>
                <a:lnTo>
                  <a:pt x="197029" y="76175"/>
                </a:lnTo>
                <a:close/>
                <a:moveTo>
                  <a:pt x="245636" y="0"/>
                </a:moveTo>
                <a:cubicBezTo>
                  <a:pt x="233534" y="0"/>
                  <a:pt x="221927" y="4807"/>
                  <a:pt x="213368" y="13363"/>
                </a:cubicBezTo>
                <a:lnTo>
                  <a:pt x="21588" y="205144"/>
                </a:lnTo>
                <a:cubicBezTo>
                  <a:pt x="16475" y="210256"/>
                  <a:pt x="13088" y="216837"/>
                  <a:pt x="11900" y="223968"/>
                </a:cubicBezTo>
                <a:lnTo>
                  <a:pt x="357" y="293225"/>
                </a:lnTo>
                <a:cubicBezTo>
                  <a:pt x="-2526" y="310523"/>
                  <a:pt x="12471" y="325520"/>
                  <a:pt x="29770" y="322637"/>
                </a:cubicBezTo>
                <a:lnTo>
                  <a:pt x="99026" y="311094"/>
                </a:lnTo>
                <a:cubicBezTo>
                  <a:pt x="106157" y="309906"/>
                  <a:pt x="112738" y="306519"/>
                  <a:pt x="117851" y="301407"/>
                </a:cubicBezTo>
                <a:lnTo>
                  <a:pt x="309632" y="109626"/>
                </a:lnTo>
                <a:cubicBezTo>
                  <a:pt x="318187" y="101067"/>
                  <a:pt x="322993" y="89460"/>
                  <a:pt x="322993" y="77358"/>
                </a:cubicBezTo>
                <a:cubicBezTo>
                  <a:pt x="322993" y="65255"/>
                  <a:pt x="318185" y="53647"/>
                  <a:pt x="309630" y="45088"/>
                </a:cubicBezTo>
                <a:lnTo>
                  <a:pt x="277904" y="13363"/>
                </a:lnTo>
                <a:cubicBezTo>
                  <a:pt x="269346" y="4807"/>
                  <a:pt x="257738" y="0"/>
                  <a:pt x="245636" y="0"/>
                </a:cubicBezTo>
                <a:close/>
              </a:path>
            </a:pathLst>
          </a:custGeom>
          <a:solidFill>
            <a:schemeClr val="accent1"/>
          </a:solidFill>
          <a:ln w="18256" cap="flat">
            <a:noFill/>
            <a:prstDash val="solid"/>
            <a:miter/>
          </a:ln>
        </p:spPr>
        <p:txBody>
          <a:bodyPr rtlCol="0" anchor="ctr"/>
          <a:lstStyle/>
          <a:p>
            <a:endParaRPr lang="en-US"/>
          </a:p>
        </p:txBody>
      </p:sp>
      <p:sp>
        <p:nvSpPr>
          <p:cNvPr id="12" name="Rectangle 11">
            <a:extLst>
              <a:ext uri="{FF2B5EF4-FFF2-40B4-BE49-F238E27FC236}">
                <a16:creationId xmlns:a16="http://schemas.microsoft.com/office/drawing/2014/main" id="{2C713524-E3E0-4ECF-BED7-B1B8D7CB9DEC}"/>
              </a:ext>
            </a:extLst>
          </p:cNvPr>
          <p:cNvSpPr/>
          <p:nvPr/>
        </p:nvSpPr>
        <p:spPr>
          <a:xfrm>
            <a:off x="6001019" y="5442285"/>
            <a:ext cx="4602330" cy="646331"/>
          </a:xfrm>
          <a:prstGeom prst="rect">
            <a:avLst/>
          </a:prstGeom>
        </p:spPr>
        <p:txBody>
          <a:bodyPr wrap="square" lIns="0" tIns="0" rIns="0" bIns="0">
            <a:spAutoFit/>
          </a:bodyPr>
          <a:lstStyle/>
          <a:p>
            <a:pPr fontAlgn="base"/>
            <a:r>
              <a:rPr lang="en-US" dirty="0">
                <a:solidFill>
                  <a:srgbClr val="212121"/>
                </a:solidFill>
                <a:latin typeface="+mn-lt"/>
              </a:rPr>
              <a:t>Writing skills are particularly necessary because we communicate important information via Slack and email daily</a:t>
            </a:r>
            <a:endParaRPr lang="en-US" b="1" dirty="0">
              <a:solidFill>
                <a:srgbClr val="212121"/>
              </a:solidFill>
              <a:latin typeface="+mn-lt"/>
            </a:endParaRPr>
          </a:p>
        </p:txBody>
      </p:sp>
      <p:grpSp>
        <p:nvGrpSpPr>
          <p:cNvPr id="89" name="Group 88">
            <a:extLst>
              <a:ext uri="{FF2B5EF4-FFF2-40B4-BE49-F238E27FC236}">
                <a16:creationId xmlns:a16="http://schemas.microsoft.com/office/drawing/2014/main" id="{015001CF-9BEF-41B3-AD85-750E94446E4D}"/>
              </a:ext>
            </a:extLst>
          </p:cNvPr>
          <p:cNvGrpSpPr/>
          <p:nvPr/>
        </p:nvGrpSpPr>
        <p:grpSpPr>
          <a:xfrm rot="5400000" flipH="1">
            <a:off x="8189738" y="2890309"/>
            <a:ext cx="224893" cy="4672014"/>
            <a:chOff x="3422381" y="1829023"/>
            <a:chExt cx="303838" cy="4105052"/>
          </a:xfrm>
        </p:grpSpPr>
        <p:cxnSp>
          <p:nvCxnSpPr>
            <p:cNvPr id="90" name="Straight Connector 89">
              <a:extLst>
                <a:ext uri="{FF2B5EF4-FFF2-40B4-BE49-F238E27FC236}">
                  <a16:creationId xmlns:a16="http://schemas.microsoft.com/office/drawing/2014/main" id="{C9556884-FB3C-49E0-9BF4-12485B90BCFB}"/>
                </a:ext>
              </a:extLst>
            </p:cNvPr>
            <p:cNvCxnSpPr>
              <a:cxnSpLocks/>
            </p:cNvCxnSpPr>
            <p:nvPr/>
          </p:nvCxnSpPr>
          <p:spPr>
            <a:xfrm>
              <a:off x="3422381" y="1829023"/>
              <a:ext cx="0" cy="4105052"/>
            </a:xfrm>
            <a:prstGeom prst="line">
              <a:avLst/>
            </a:prstGeom>
            <a:ln w="25400" cap="rnd">
              <a:solidFill>
                <a:schemeClr val="accent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EDA50E03-4522-4857-9A16-109CE0DA9A1B}"/>
                </a:ext>
              </a:extLst>
            </p:cNvPr>
            <p:cNvCxnSpPr>
              <a:cxnSpLocks/>
            </p:cNvCxnSpPr>
            <p:nvPr/>
          </p:nvCxnSpPr>
          <p:spPr>
            <a:xfrm rot="5400000" flipH="1" flipV="1">
              <a:off x="3586450" y="3021723"/>
              <a:ext cx="0" cy="279539"/>
            </a:xfrm>
            <a:prstGeom prst="straightConnector1">
              <a:avLst/>
            </a:prstGeom>
            <a:ln w="25400" cap="rnd">
              <a:solidFill>
                <a:schemeClr val="accent1"/>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2" name="Rectangle: Rounded Corners 1">
            <a:extLst>
              <a:ext uri="{FF2B5EF4-FFF2-40B4-BE49-F238E27FC236}">
                <a16:creationId xmlns:a16="http://schemas.microsoft.com/office/drawing/2014/main" id="{2BFA516A-D06C-45FD-BD70-D8715A870879}"/>
              </a:ext>
            </a:extLst>
          </p:cNvPr>
          <p:cNvSpPr/>
          <p:nvPr/>
        </p:nvSpPr>
        <p:spPr>
          <a:xfrm>
            <a:off x="6592712" y="1941689"/>
            <a:ext cx="3108470" cy="893135"/>
          </a:xfrm>
          <a:prstGeom prst="roundRect">
            <a:avLst/>
          </a:prstGeom>
          <a:noFill/>
          <a:ln w="19050" cap="rnd">
            <a:solidFill>
              <a:schemeClr val="accent1"/>
            </a:solidFill>
            <a:prstDash val="sysDot"/>
          </a:ln>
        </p:spPr>
        <p:txBody>
          <a:bodyPr wrap="square" lIns="0" tIns="0" rIns="0" bIns="0" rtlCol="0" anchor="ctr">
            <a:noAutofit/>
          </a:bodyPr>
          <a:lstStyle/>
          <a:p>
            <a:pPr algn="l"/>
            <a:endParaRPr lang="en-US" dirty="0">
              <a:latin typeface="+mn-lt"/>
            </a:endParaRPr>
          </a:p>
        </p:txBody>
      </p:sp>
      <p:sp>
        <p:nvSpPr>
          <p:cNvPr id="64" name="Rectangle 63">
            <a:extLst>
              <a:ext uri="{FF2B5EF4-FFF2-40B4-BE49-F238E27FC236}">
                <a16:creationId xmlns:a16="http://schemas.microsoft.com/office/drawing/2014/main" id="{BBAF04C5-828D-4B5E-B8BC-75C5B245E621}"/>
              </a:ext>
            </a:extLst>
          </p:cNvPr>
          <p:cNvSpPr/>
          <p:nvPr/>
        </p:nvSpPr>
        <p:spPr>
          <a:xfrm rot="10800000" flipV="1">
            <a:off x="410045" y="5876955"/>
            <a:ext cx="4135748" cy="153888"/>
          </a:xfrm>
          <a:prstGeom prst="rect">
            <a:avLst/>
          </a:prstGeom>
        </p:spPr>
        <p:txBody>
          <a:bodyPr wrap="none" lIns="0" tIns="0" rIns="0" bIns="0">
            <a:spAutoFit/>
          </a:bodyPr>
          <a:lstStyle/>
          <a:p>
            <a:pPr fontAlgn="base"/>
            <a:r>
              <a:rPr lang="en-US" sz="1000" i="1" dirty="0">
                <a:solidFill>
                  <a:srgbClr val="212121"/>
                </a:solidFill>
                <a:latin typeface="+mn-lt"/>
              </a:rPr>
              <a:t>and please make your best effort to work on your pronunciation</a:t>
            </a:r>
            <a:endParaRPr lang="en-US" sz="1000" b="1" i="1" dirty="0">
              <a:solidFill>
                <a:srgbClr val="212121"/>
              </a:solidFill>
              <a:latin typeface="+mn-lt"/>
            </a:endParaRPr>
          </a:p>
        </p:txBody>
      </p:sp>
    </p:spTree>
    <p:extLst>
      <p:ext uri="{BB962C8B-B14F-4D97-AF65-F5344CB8AC3E}">
        <p14:creationId xmlns:p14="http://schemas.microsoft.com/office/powerpoint/2010/main" val="2671025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98528A-9228-D849-8048-CC9F5E4C5386}"/>
              </a:ext>
            </a:extLst>
          </p:cNvPr>
          <p:cNvSpPr/>
          <p:nvPr/>
        </p:nvSpPr>
        <p:spPr>
          <a:xfrm>
            <a:off x="440872" y="1512764"/>
            <a:ext cx="5596908" cy="2173292"/>
          </a:xfrm>
          <a:prstGeom prst="rect">
            <a:avLst/>
          </a:prstGeom>
          <a:solidFill>
            <a:schemeClr val="accent1">
              <a:alpha val="31000"/>
            </a:schemeClr>
          </a:solidFill>
        </p:spPr>
        <p:txBody>
          <a:bodyPr wrap="square" lIns="0" tIns="0" rIns="0" bIns="0" rtlCol="0" anchor="ctr">
            <a:noAutofit/>
          </a:bodyPr>
          <a:lstStyle/>
          <a:p>
            <a:pPr algn="l"/>
            <a:endParaRPr lang="en-US" dirty="0">
              <a:latin typeface="+mn-lt"/>
            </a:endParaRPr>
          </a:p>
        </p:txBody>
      </p:sp>
      <p:sp>
        <p:nvSpPr>
          <p:cNvPr id="14" name="Rectangle 13">
            <a:extLst>
              <a:ext uri="{FF2B5EF4-FFF2-40B4-BE49-F238E27FC236}">
                <a16:creationId xmlns:a16="http://schemas.microsoft.com/office/drawing/2014/main" id="{54935F93-E22E-9C44-9C5F-17934054D9F5}"/>
              </a:ext>
            </a:extLst>
          </p:cNvPr>
          <p:cNvSpPr/>
          <p:nvPr/>
        </p:nvSpPr>
        <p:spPr>
          <a:xfrm>
            <a:off x="6160117" y="1512764"/>
            <a:ext cx="5596908" cy="2173292"/>
          </a:xfrm>
          <a:prstGeom prst="rect">
            <a:avLst/>
          </a:prstGeom>
          <a:solidFill>
            <a:schemeClr val="accent1">
              <a:alpha val="18000"/>
            </a:schemeClr>
          </a:solidFill>
        </p:spPr>
        <p:txBody>
          <a:bodyPr wrap="square" lIns="0" tIns="0" rIns="0" bIns="0" rtlCol="0" anchor="ctr">
            <a:noAutofit/>
          </a:bodyPr>
          <a:lstStyle/>
          <a:p>
            <a:pPr algn="l"/>
            <a:endParaRPr lang="en-US" dirty="0">
              <a:latin typeface="+mn-lt"/>
            </a:endParaRPr>
          </a:p>
        </p:txBody>
      </p:sp>
      <p:sp>
        <p:nvSpPr>
          <p:cNvPr id="15" name="Rectangle 14">
            <a:extLst>
              <a:ext uri="{FF2B5EF4-FFF2-40B4-BE49-F238E27FC236}">
                <a16:creationId xmlns:a16="http://schemas.microsoft.com/office/drawing/2014/main" id="{A6DBFE52-2F39-ED49-BFC0-2403DE99E76D}"/>
              </a:ext>
            </a:extLst>
          </p:cNvPr>
          <p:cNvSpPr/>
          <p:nvPr/>
        </p:nvSpPr>
        <p:spPr>
          <a:xfrm>
            <a:off x="440872" y="3836309"/>
            <a:ext cx="5596908" cy="2173292"/>
          </a:xfrm>
          <a:prstGeom prst="rect">
            <a:avLst/>
          </a:prstGeom>
          <a:solidFill>
            <a:schemeClr val="accent1">
              <a:alpha val="10000"/>
            </a:schemeClr>
          </a:solidFill>
        </p:spPr>
        <p:txBody>
          <a:bodyPr wrap="square" lIns="0" tIns="0" rIns="0" bIns="0" rtlCol="0" anchor="ctr">
            <a:noAutofit/>
          </a:bodyPr>
          <a:lstStyle/>
          <a:p>
            <a:pPr algn="l"/>
            <a:endParaRPr lang="en-US" dirty="0">
              <a:latin typeface="+mn-lt"/>
            </a:endParaRPr>
          </a:p>
        </p:txBody>
      </p:sp>
      <p:sp>
        <p:nvSpPr>
          <p:cNvPr id="16" name="Rectangle 15">
            <a:extLst>
              <a:ext uri="{FF2B5EF4-FFF2-40B4-BE49-F238E27FC236}">
                <a16:creationId xmlns:a16="http://schemas.microsoft.com/office/drawing/2014/main" id="{CCF6B309-3D45-524C-85A5-CCD46FB2AF80}"/>
              </a:ext>
            </a:extLst>
          </p:cNvPr>
          <p:cNvSpPr/>
          <p:nvPr/>
        </p:nvSpPr>
        <p:spPr>
          <a:xfrm>
            <a:off x="6160117" y="3836309"/>
            <a:ext cx="5596908" cy="2173292"/>
          </a:xfrm>
          <a:prstGeom prst="rect">
            <a:avLst/>
          </a:prstGeom>
          <a:solidFill>
            <a:schemeClr val="accent1">
              <a:alpha val="5000"/>
            </a:schemeClr>
          </a:solidFill>
        </p:spPr>
        <p:txBody>
          <a:bodyPr wrap="square" lIns="0" tIns="0" rIns="0" bIns="0" rtlCol="0" anchor="ctr">
            <a:noAutofit/>
          </a:bodyPr>
          <a:lstStyle/>
          <a:p>
            <a:pPr algn="l"/>
            <a:endParaRPr lang="en-US" dirty="0">
              <a:latin typeface="+mn-lt"/>
            </a:endParaRPr>
          </a:p>
        </p:txBody>
      </p:sp>
      <p:sp>
        <p:nvSpPr>
          <p:cNvPr id="2" name="Title 1">
            <a:extLst>
              <a:ext uri="{FF2B5EF4-FFF2-40B4-BE49-F238E27FC236}">
                <a16:creationId xmlns:a16="http://schemas.microsoft.com/office/drawing/2014/main" id="{58808778-8919-5A40-85A5-567F1275F17F}"/>
              </a:ext>
            </a:extLst>
          </p:cNvPr>
          <p:cNvSpPr>
            <a:spLocks noGrp="1"/>
          </p:cNvSpPr>
          <p:nvPr>
            <p:ph type="title"/>
          </p:nvPr>
        </p:nvSpPr>
        <p:spPr/>
        <p:txBody>
          <a:bodyPr/>
          <a:lstStyle/>
          <a:p>
            <a:r>
              <a:rPr lang="en-US" dirty="0"/>
              <a:t>Communication Tools</a:t>
            </a:r>
          </a:p>
        </p:txBody>
      </p:sp>
      <p:sp>
        <p:nvSpPr>
          <p:cNvPr id="3" name="Text Placeholder 2">
            <a:extLst>
              <a:ext uri="{FF2B5EF4-FFF2-40B4-BE49-F238E27FC236}">
                <a16:creationId xmlns:a16="http://schemas.microsoft.com/office/drawing/2014/main" id="{D3643A18-6DCB-B144-882E-41D9CF2D0C5A}"/>
              </a:ext>
            </a:extLst>
          </p:cNvPr>
          <p:cNvSpPr>
            <a:spLocks noGrp="1"/>
          </p:cNvSpPr>
          <p:nvPr>
            <p:ph type="body" idx="1"/>
          </p:nvPr>
        </p:nvSpPr>
        <p:spPr/>
        <p:txBody>
          <a:bodyPr/>
          <a:lstStyle/>
          <a:p>
            <a:pPr marL="7938" indent="-7938"/>
            <a:r>
              <a:rPr lang="en-US" dirty="0"/>
              <a:t>How to stay connected in a </a:t>
            </a:r>
            <a:r>
              <a:rPr lang="en-US"/>
              <a:t>distributed environment</a:t>
            </a:r>
            <a:endParaRPr lang="en-US" dirty="0"/>
          </a:p>
        </p:txBody>
      </p:sp>
      <p:sp>
        <p:nvSpPr>
          <p:cNvPr id="4" name="Google Shape;163;p11">
            <a:extLst>
              <a:ext uri="{FF2B5EF4-FFF2-40B4-BE49-F238E27FC236}">
                <a16:creationId xmlns:a16="http://schemas.microsoft.com/office/drawing/2014/main" id="{ACCCDF94-8B01-EC47-917D-4B9ED840E50A}"/>
              </a:ext>
            </a:extLst>
          </p:cNvPr>
          <p:cNvSpPr txBox="1">
            <a:spLocks/>
          </p:cNvSpPr>
          <p:nvPr/>
        </p:nvSpPr>
        <p:spPr>
          <a:xfrm>
            <a:off x="2740792" y="1512764"/>
            <a:ext cx="997068" cy="707886"/>
          </a:xfrm>
          <a:prstGeom prst="rect">
            <a:avLst/>
          </a:prstGeom>
          <a:noFill/>
          <a:ln>
            <a:noFill/>
          </a:ln>
        </p:spPr>
        <p:txBody>
          <a:bodyPr spcFirstLastPara="1" wrap="none" lIns="0" tIns="18288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800"/>
              <a:buFont typeface="Arbutus Slab"/>
              <a:buNone/>
              <a:defRPr sz="3400" b="1" i="0" u="none" strike="noStrike" cap="none">
                <a:solidFill>
                  <a:srgbClr val="000000"/>
                </a:solidFill>
                <a:latin typeface="Arbutus Slab"/>
                <a:ea typeface="Arbutus Slab"/>
                <a:cs typeface="Arbutus Slab"/>
                <a:sym typeface="Arbutus Slab"/>
              </a:defRPr>
            </a:lvl1pPr>
            <a:lvl2pPr marR="0" lvl="1"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2pPr>
            <a:lvl3pPr marR="0" lvl="2"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3pPr>
            <a:lvl4pPr marR="0" lvl="3"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4pPr>
            <a:lvl5pPr marR="0" lvl="4"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5pPr>
            <a:lvl6pPr marR="0" lvl="5"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6pPr>
            <a:lvl7pPr marR="0" lvl="6"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7pPr>
            <a:lvl8pPr marR="0" lvl="7"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8pPr>
            <a:lvl9pPr marR="0" lvl="8"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9pPr>
          </a:lstStyle>
          <a:p>
            <a:pPr algn="ctr"/>
            <a:r>
              <a:rPr lang="en-US" dirty="0"/>
              <a:t>Email</a:t>
            </a:r>
          </a:p>
        </p:txBody>
      </p:sp>
      <p:sp>
        <p:nvSpPr>
          <p:cNvPr id="5" name="Google Shape;163;p11">
            <a:extLst>
              <a:ext uri="{FF2B5EF4-FFF2-40B4-BE49-F238E27FC236}">
                <a16:creationId xmlns:a16="http://schemas.microsoft.com/office/drawing/2014/main" id="{322E3AB5-B039-9D47-AB41-85100FF68DDF}"/>
              </a:ext>
            </a:extLst>
          </p:cNvPr>
          <p:cNvSpPr txBox="1">
            <a:spLocks/>
          </p:cNvSpPr>
          <p:nvPr/>
        </p:nvSpPr>
        <p:spPr>
          <a:xfrm>
            <a:off x="8497708" y="1512764"/>
            <a:ext cx="921727" cy="707886"/>
          </a:xfrm>
          <a:prstGeom prst="rect">
            <a:avLst/>
          </a:prstGeom>
          <a:noFill/>
          <a:ln>
            <a:noFill/>
          </a:ln>
        </p:spPr>
        <p:txBody>
          <a:bodyPr spcFirstLastPara="1" wrap="none" lIns="0" tIns="18288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800"/>
              <a:buFont typeface="Arbutus Slab"/>
              <a:buNone/>
              <a:defRPr sz="3400" b="1" i="0" u="none" strike="noStrike" cap="none">
                <a:solidFill>
                  <a:srgbClr val="000000"/>
                </a:solidFill>
                <a:latin typeface="Arbutus Slab"/>
                <a:ea typeface="Arbutus Slab"/>
                <a:cs typeface="Arbutus Slab"/>
                <a:sym typeface="Arbutus Slab"/>
              </a:defRPr>
            </a:lvl1pPr>
            <a:lvl2pPr marR="0" lvl="1"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2pPr>
            <a:lvl3pPr marR="0" lvl="2"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3pPr>
            <a:lvl4pPr marR="0" lvl="3"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4pPr>
            <a:lvl5pPr marR="0" lvl="4"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5pPr>
            <a:lvl6pPr marR="0" lvl="5"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6pPr>
            <a:lvl7pPr marR="0" lvl="6"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7pPr>
            <a:lvl8pPr marR="0" lvl="7"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8pPr>
            <a:lvl9pPr marR="0" lvl="8"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9pPr>
          </a:lstStyle>
          <a:p>
            <a:pPr algn="ctr"/>
            <a:r>
              <a:rPr lang="en-US" dirty="0"/>
              <a:t>Slack</a:t>
            </a:r>
          </a:p>
        </p:txBody>
      </p:sp>
      <p:sp>
        <p:nvSpPr>
          <p:cNvPr id="6" name="Google Shape;163;p11">
            <a:extLst>
              <a:ext uri="{FF2B5EF4-FFF2-40B4-BE49-F238E27FC236}">
                <a16:creationId xmlns:a16="http://schemas.microsoft.com/office/drawing/2014/main" id="{8C3C1059-689F-804B-8039-F7429A7D3349}"/>
              </a:ext>
            </a:extLst>
          </p:cNvPr>
          <p:cNvSpPr txBox="1">
            <a:spLocks/>
          </p:cNvSpPr>
          <p:nvPr/>
        </p:nvSpPr>
        <p:spPr>
          <a:xfrm>
            <a:off x="2723961" y="5301715"/>
            <a:ext cx="1030730" cy="707886"/>
          </a:xfrm>
          <a:prstGeom prst="rect">
            <a:avLst/>
          </a:prstGeom>
          <a:noFill/>
          <a:ln>
            <a:noFill/>
          </a:ln>
        </p:spPr>
        <p:txBody>
          <a:bodyPr spcFirstLastPara="1" wrap="none" lIns="0" tIns="0" rIns="0" bIns="18288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800"/>
              <a:buFont typeface="Arbutus Slab"/>
              <a:buNone/>
              <a:defRPr sz="3400" b="1" i="0" u="none" strike="noStrike" cap="none">
                <a:solidFill>
                  <a:srgbClr val="000000"/>
                </a:solidFill>
                <a:latin typeface="Arbutus Slab"/>
                <a:ea typeface="Arbutus Slab"/>
                <a:cs typeface="Arbutus Slab"/>
                <a:sym typeface="Arbutus Slab"/>
              </a:defRPr>
            </a:lvl1pPr>
            <a:lvl2pPr marR="0" lvl="1"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2pPr>
            <a:lvl3pPr marR="0" lvl="2"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3pPr>
            <a:lvl4pPr marR="0" lvl="3"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4pPr>
            <a:lvl5pPr marR="0" lvl="4"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5pPr>
            <a:lvl6pPr marR="0" lvl="5"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6pPr>
            <a:lvl7pPr marR="0" lvl="6"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7pPr>
            <a:lvl8pPr marR="0" lvl="7"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8pPr>
            <a:lvl9pPr marR="0" lvl="8"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9pPr>
          </a:lstStyle>
          <a:p>
            <a:pPr algn="ctr"/>
            <a:r>
              <a:rPr lang="en-US" dirty="0"/>
              <a:t>Zoom</a:t>
            </a:r>
          </a:p>
        </p:txBody>
      </p:sp>
      <p:sp>
        <p:nvSpPr>
          <p:cNvPr id="7" name="Google Shape;163;p11">
            <a:extLst>
              <a:ext uri="{FF2B5EF4-FFF2-40B4-BE49-F238E27FC236}">
                <a16:creationId xmlns:a16="http://schemas.microsoft.com/office/drawing/2014/main" id="{CECDE817-C5EF-9A4C-8F59-1AD66AF49D9F}"/>
              </a:ext>
            </a:extLst>
          </p:cNvPr>
          <p:cNvSpPr txBox="1">
            <a:spLocks/>
          </p:cNvSpPr>
          <p:nvPr/>
        </p:nvSpPr>
        <p:spPr>
          <a:xfrm>
            <a:off x="7848491" y="5301715"/>
            <a:ext cx="2220160" cy="707886"/>
          </a:xfrm>
          <a:prstGeom prst="rect">
            <a:avLst/>
          </a:prstGeom>
          <a:noFill/>
          <a:ln>
            <a:noFill/>
          </a:ln>
        </p:spPr>
        <p:txBody>
          <a:bodyPr spcFirstLastPara="1" wrap="none" lIns="0" tIns="0" rIns="0" bIns="18288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800"/>
              <a:buFont typeface="Arbutus Slab"/>
              <a:buNone/>
              <a:defRPr sz="3400" b="1" i="0" u="none" strike="noStrike" cap="none">
                <a:solidFill>
                  <a:srgbClr val="000000"/>
                </a:solidFill>
                <a:latin typeface="Arbutus Slab"/>
                <a:ea typeface="Arbutus Slab"/>
                <a:cs typeface="Arbutus Slab"/>
                <a:sym typeface="Arbutus Slab"/>
              </a:defRPr>
            </a:lvl1pPr>
            <a:lvl2pPr marR="0" lvl="1"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2pPr>
            <a:lvl3pPr marR="0" lvl="2"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3pPr>
            <a:lvl4pPr marR="0" lvl="3"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4pPr>
            <a:lvl5pPr marR="0" lvl="4"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5pPr>
            <a:lvl6pPr marR="0" lvl="5"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6pPr>
            <a:lvl7pPr marR="0" lvl="6"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7pPr>
            <a:lvl8pPr marR="0" lvl="7"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8pPr>
            <a:lvl9pPr marR="0" lvl="8" algn="ctr" rtl="0">
              <a:lnSpc>
                <a:spcPct val="100000"/>
              </a:lnSpc>
              <a:spcBef>
                <a:spcPts val="0"/>
              </a:spcBef>
              <a:spcAft>
                <a:spcPts val="0"/>
              </a:spcAft>
              <a:buClr>
                <a:srgbClr val="000000"/>
              </a:buClr>
              <a:buSzPts val="1800"/>
              <a:buFont typeface="Arbutus Slab"/>
              <a:buNone/>
              <a:defRPr sz="4200" b="1" i="0" u="none" strike="noStrike" cap="none">
                <a:solidFill>
                  <a:srgbClr val="000000"/>
                </a:solidFill>
                <a:latin typeface="Arbutus Slab"/>
                <a:ea typeface="Arbutus Slab"/>
                <a:cs typeface="Arbutus Slab"/>
                <a:sym typeface="Arbutus Slab"/>
              </a:defRPr>
            </a:lvl9pPr>
          </a:lstStyle>
          <a:p>
            <a:pPr algn="ctr"/>
            <a:r>
              <a:rPr lang="en-US" dirty="0">
                <a:solidFill>
                  <a:schemeClr val="accent3">
                    <a:alpha val="50000"/>
                  </a:schemeClr>
                </a:solidFill>
              </a:rPr>
              <a:t>WhatsApp</a:t>
            </a:r>
          </a:p>
        </p:txBody>
      </p:sp>
      <p:sp>
        <p:nvSpPr>
          <p:cNvPr id="9" name="Rectangle 8">
            <a:extLst>
              <a:ext uri="{FF2B5EF4-FFF2-40B4-BE49-F238E27FC236}">
                <a16:creationId xmlns:a16="http://schemas.microsoft.com/office/drawing/2014/main" id="{0CB10CF0-BC17-C045-8FDF-C96AC4A8B26E}"/>
              </a:ext>
            </a:extLst>
          </p:cNvPr>
          <p:cNvSpPr/>
          <p:nvPr/>
        </p:nvSpPr>
        <p:spPr>
          <a:xfrm>
            <a:off x="1766808" y="2603138"/>
            <a:ext cx="2945037" cy="461665"/>
          </a:xfrm>
          <a:prstGeom prst="rect">
            <a:avLst/>
          </a:prstGeom>
        </p:spPr>
        <p:txBody>
          <a:bodyPr wrap="none">
            <a:spAutoFit/>
          </a:bodyPr>
          <a:lstStyle/>
          <a:p>
            <a:pPr lvl="1" algn="ctr">
              <a:spcBef>
                <a:spcPts val="600"/>
              </a:spcBef>
              <a:buClr>
                <a:schemeClr val="accent3"/>
              </a:buClr>
              <a:buSzPct val="100000"/>
            </a:pPr>
            <a:r>
              <a:rPr lang="en-US" sz="1200" b="1" dirty="0">
                <a:solidFill>
                  <a:schemeClr val="accent3"/>
                </a:solidFill>
                <a:latin typeface="Montserrat"/>
                <a:sym typeface="Montserrat"/>
              </a:rPr>
              <a:t>Asynchronous </a:t>
            </a:r>
            <a:r>
              <a:rPr lang="en-US" sz="1200" dirty="0">
                <a:solidFill>
                  <a:schemeClr val="bg2"/>
                </a:solidFill>
                <a:latin typeface="Montserrat"/>
                <a:sym typeface="Montserrat"/>
              </a:rPr>
              <a:t>communication not</a:t>
            </a:r>
            <a:br>
              <a:rPr lang="en-US" sz="1200" dirty="0">
                <a:solidFill>
                  <a:schemeClr val="bg2"/>
                </a:solidFill>
                <a:latin typeface="Montserrat"/>
                <a:sym typeface="Montserrat"/>
              </a:rPr>
            </a:br>
            <a:r>
              <a:rPr lang="en-US" sz="1200" dirty="0">
                <a:solidFill>
                  <a:schemeClr val="bg2"/>
                </a:solidFill>
                <a:latin typeface="Montserrat"/>
                <a:sym typeface="Montserrat"/>
              </a:rPr>
              <a:t>requiring an immediate response</a:t>
            </a:r>
          </a:p>
        </p:txBody>
      </p:sp>
      <p:sp>
        <p:nvSpPr>
          <p:cNvPr id="10" name="Rectangle 9">
            <a:extLst>
              <a:ext uri="{FF2B5EF4-FFF2-40B4-BE49-F238E27FC236}">
                <a16:creationId xmlns:a16="http://schemas.microsoft.com/office/drawing/2014/main" id="{7325323A-F9F0-8643-97FE-32FB2F3099A2}"/>
              </a:ext>
            </a:extLst>
          </p:cNvPr>
          <p:cNvSpPr/>
          <p:nvPr/>
        </p:nvSpPr>
        <p:spPr>
          <a:xfrm>
            <a:off x="6331089" y="2433861"/>
            <a:ext cx="5254965" cy="800219"/>
          </a:xfrm>
          <a:prstGeom prst="rect">
            <a:avLst/>
          </a:prstGeom>
        </p:spPr>
        <p:txBody>
          <a:bodyPr wrap="none">
            <a:spAutoFit/>
          </a:bodyPr>
          <a:lstStyle/>
          <a:p>
            <a:pPr lvl="1">
              <a:spcBef>
                <a:spcPts val="600"/>
              </a:spcBef>
              <a:buClr>
                <a:schemeClr val="accent3"/>
              </a:buClr>
              <a:buSzPct val="100000"/>
            </a:pPr>
            <a:r>
              <a:rPr lang="en-US" sz="1200" b="1" dirty="0">
                <a:solidFill>
                  <a:schemeClr val="accent3"/>
                </a:solidFill>
                <a:latin typeface="Montserrat"/>
                <a:sym typeface="Montserrat"/>
              </a:rPr>
              <a:t>Synchronous </a:t>
            </a:r>
            <a:r>
              <a:rPr lang="en-US" sz="1200" dirty="0">
                <a:solidFill>
                  <a:schemeClr val="bg2"/>
                </a:solidFill>
                <a:latin typeface="Montserrat"/>
                <a:sym typeface="Montserrat"/>
              </a:rPr>
              <a:t>communication requiring an immediate response</a:t>
            </a:r>
          </a:p>
          <a:p>
            <a:pPr lvl="1">
              <a:spcBef>
                <a:spcPts val="600"/>
              </a:spcBef>
              <a:buClr>
                <a:schemeClr val="accent3"/>
              </a:buClr>
              <a:buSzPct val="100000"/>
            </a:pPr>
            <a:r>
              <a:rPr lang="en-US" sz="1200" dirty="0">
                <a:solidFill>
                  <a:schemeClr val="bg2"/>
                </a:solidFill>
                <a:latin typeface="Montserrat"/>
                <a:sym typeface="Montserrat"/>
              </a:rPr>
              <a:t>Team and company updates</a:t>
            </a:r>
          </a:p>
          <a:p>
            <a:pPr lvl="1">
              <a:spcBef>
                <a:spcPts val="600"/>
              </a:spcBef>
              <a:buClr>
                <a:schemeClr val="accent3"/>
              </a:buClr>
              <a:buSzPct val="100000"/>
            </a:pPr>
            <a:r>
              <a:rPr lang="en-US" sz="1200" dirty="0">
                <a:solidFill>
                  <a:schemeClr val="bg2"/>
                </a:solidFill>
                <a:latin typeface="Montserrat"/>
                <a:sym typeface="Montserrat"/>
              </a:rPr>
              <a:t>Social communications and “water-cooler chat”</a:t>
            </a:r>
          </a:p>
        </p:txBody>
      </p:sp>
      <p:sp>
        <p:nvSpPr>
          <p:cNvPr id="11" name="Rectangle 10">
            <a:extLst>
              <a:ext uri="{FF2B5EF4-FFF2-40B4-BE49-F238E27FC236}">
                <a16:creationId xmlns:a16="http://schemas.microsoft.com/office/drawing/2014/main" id="{1F3C255F-ED6B-684C-9B18-4A3F664672E8}"/>
              </a:ext>
            </a:extLst>
          </p:cNvPr>
          <p:cNvSpPr/>
          <p:nvPr/>
        </p:nvSpPr>
        <p:spPr>
          <a:xfrm>
            <a:off x="1899055" y="4559087"/>
            <a:ext cx="2680542" cy="461665"/>
          </a:xfrm>
          <a:prstGeom prst="rect">
            <a:avLst/>
          </a:prstGeom>
        </p:spPr>
        <p:txBody>
          <a:bodyPr wrap="none">
            <a:spAutoFit/>
          </a:bodyPr>
          <a:lstStyle/>
          <a:p>
            <a:pPr lvl="1" algn="ctr">
              <a:spcBef>
                <a:spcPts val="600"/>
              </a:spcBef>
              <a:buClr>
                <a:schemeClr val="accent3"/>
              </a:buClr>
              <a:buSzPct val="100000"/>
            </a:pPr>
            <a:r>
              <a:rPr lang="en-US" sz="1200" b="1" dirty="0">
                <a:solidFill>
                  <a:schemeClr val="accent3"/>
                </a:solidFill>
                <a:latin typeface="Montserrat"/>
                <a:sym typeface="Montserrat"/>
              </a:rPr>
              <a:t>Video </a:t>
            </a:r>
            <a:r>
              <a:rPr lang="en-US" sz="1200" dirty="0">
                <a:solidFill>
                  <a:schemeClr val="bg2"/>
                </a:solidFill>
                <a:latin typeface="Montserrat"/>
                <a:sym typeface="Montserrat"/>
              </a:rPr>
              <a:t>meetings for face-to-face,</a:t>
            </a:r>
            <a:br>
              <a:rPr lang="en-US" sz="1200" dirty="0">
                <a:solidFill>
                  <a:schemeClr val="bg2"/>
                </a:solidFill>
                <a:latin typeface="Montserrat"/>
                <a:sym typeface="Montserrat"/>
              </a:rPr>
            </a:br>
            <a:r>
              <a:rPr lang="en-US" sz="1200" dirty="0">
                <a:solidFill>
                  <a:schemeClr val="bg2"/>
                </a:solidFill>
                <a:latin typeface="Montserrat"/>
                <a:sym typeface="Montserrat"/>
              </a:rPr>
              <a:t>real-time conversations</a:t>
            </a:r>
          </a:p>
        </p:txBody>
      </p:sp>
      <p:sp>
        <p:nvSpPr>
          <p:cNvPr id="12" name="Rectangle 11">
            <a:extLst>
              <a:ext uri="{FF2B5EF4-FFF2-40B4-BE49-F238E27FC236}">
                <a16:creationId xmlns:a16="http://schemas.microsoft.com/office/drawing/2014/main" id="{B2107582-7850-4844-98A5-4153BA89AD14}"/>
              </a:ext>
            </a:extLst>
          </p:cNvPr>
          <p:cNvSpPr/>
          <p:nvPr/>
        </p:nvSpPr>
        <p:spPr>
          <a:xfrm>
            <a:off x="7657581" y="4505344"/>
            <a:ext cx="2601994" cy="707886"/>
          </a:xfrm>
          <a:prstGeom prst="rect">
            <a:avLst/>
          </a:prstGeom>
        </p:spPr>
        <p:txBody>
          <a:bodyPr wrap="none">
            <a:spAutoFit/>
          </a:bodyPr>
          <a:lstStyle/>
          <a:p>
            <a:pPr lvl="1" algn="ctr">
              <a:spcBef>
                <a:spcPts val="600"/>
              </a:spcBef>
              <a:buClr>
                <a:schemeClr val="accent3"/>
              </a:buClr>
              <a:buSzPct val="100000"/>
            </a:pPr>
            <a:r>
              <a:rPr lang="en-US" sz="1600" b="1" dirty="0">
                <a:solidFill>
                  <a:schemeClr val="accent3"/>
                </a:solidFill>
                <a:latin typeface="Montserrat"/>
                <a:sym typeface="Montserrat"/>
              </a:rPr>
              <a:t>BACK-UP</a:t>
            </a:r>
            <a:br>
              <a:rPr lang="en-US" sz="1200" b="1" dirty="0">
                <a:solidFill>
                  <a:schemeClr val="accent3"/>
                </a:solidFill>
                <a:latin typeface="Montserrat"/>
                <a:sym typeface="Montserrat"/>
              </a:rPr>
            </a:br>
            <a:r>
              <a:rPr lang="en-US" sz="1200" b="1" dirty="0">
                <a:solidFill>
                  <a:schemeClr val="accent3"/>
                </a:solidFill>
                <a:latin typeface="Montserrat"/>
                <a:sym typeface="Montserrat"/>
              </a:rPr>
              <a:t>International mobile</a:t>
            </a:r>
            <a:br>
              <a:rPr lang="en-US" sz="1200" b="1" dirty="0">
                <a:solidFill>
                  <a:schemeClr val="accent3"/>
                </a:solidFill>
                <a:latin typeface="Montserrat"/>
                <a:sym typeface="Montserrat"/>
              </a:rPr>
            </a:br>
            <a:r>
              <a:rPr lang="en-US" sz="1200" dirty="0">
                <a:solidFill>
                  <a:schemeClr val="bg2"/>
                </a:solidFill>
                <a:latin typeface="Montserrat"/>
                <a:sym typeface="Montserrat"/>
              </a:rPr>
              <a:t>(Internet fails, Slack down, etc.)</a:t>
            </a:r>
          </a:p>
        </p:txBody>
      </p:sp>
      <p:sp>
        <p:nvSpPr>
          <p:cNvPr id="8" name="Rounded Rectangle 7">
            <a:extLst>
              <a:ext uri="{FF2B5EF4-FFF2-40B4-BE49-F238E27FC236}">
                <a16:creationId xmlns:a16="http://schemas.microsoft.com/office/drawing/2014/main" id="{2F26CD2E-5F7F-3749-9750-C7B9EA67856C}"/>
              </a:ext>
            </a:extLst>
          </p:cNvPr>
          <p:cNvSpPr/>
          <p:nvPr/>
        </p:nvSpPr>
        <p:spPr>
          <a:xfrm>
            <a:off x="4257503" y="3352507"/>
            <a:ext cx="3676996" cy="817350"/>
          </a:xfrm>
          <a:prstGeom prst="roundRect">
            <a:avLst/>
          </a:prstGeom>
          <a:solidFill>
            <a:srgbClr val="EEF0E9"/>
          </a:solidFill>
        </p:spPr>
        <p:txBody>
          <a:bodyPr wrap="none" anchor="ctr">
            <a:noAutofit/>
          </a:bodyPr>
          <a:lstStyle/>
          <a:p>
            <a:pPr algn="ctr"/>
            <a:r>
              <a:rPr lang="en-US" sz="2400" b="1" dirty="0">
                <a:solidFill>
                  <a:schemeClr val="accent1"/>
                </a:solidFill>
                <a:latin typeface="+mn-lt"/>
              </a:rPr>
              <a:t>Over-communicate!</a:t>
            </a:r>
          </a:p>
        </p:txBody>
      </p:sp>
      <p:sp>
        <p:nvSpPr>
          <p:cNvPr id="17" name="Google Shape;223;p4">
            <a:extLst>
              <a:ext uri="{FF2B5EF4-FFF2-40B4-BE49-F238E27FC236}">
                <a16:creationId xmlns:a16="http://schemas.microsoft.com/office/drawing/2014/main" id="{7FAD21C5-4127-6C45-8C7A-73E747FA8724}"/>
              </a:ext>
            </a:extLst>
          </p:cNvPr>
          <p:cNvSpPr/>
          <p:nvPr/>
        </p:nvSpPr>
        <p:spPr>
          <a:xfrm>
            <a:off x="12146281"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grpSp>
        <p:nvGrpSpPr>
          <p:cNvPr id="29" name="Group 28">
            <a:extLst>
              <a:ext uri="{FF2B5EF4-FFF2-40B4-BE49-F238E27FC236}">
                <a16:creationId xmlns:a16="http://schemas.microsoft.com/office/drawing/2014/main" id="{C28073DB-C794-7E4D-879C-54CBD8F183E4}"/>
              </a:ext>
            </a:extLst>
          </p:cNvPr>
          <p:cNvGrpSpPr/>
          <p:nvPr/>
        </p:nvGrpSpPr>
        <p:grpSpPr>
          <a:xfrm>
            <a:off x="10958053" y="1647895"/>
            <a:ext cx="628002" cy="614989"/>
            <a:chOff x="10606419" y="1505926"/>
            <a:chExt cx="815163" cy="798271"/>
          </a:xfrm>
          <a:solidFill>
            <a:schemeClr val="bg2"/>
          </a:solidFill>
        </p:grpSpPr>
        <p:sp>
          <p:nvSpPr>
            <p:cNvPr id="27" name="Freeform 26">
              <a:extLst>
                <a:ext uri="{FF2B5EF4-FFF2-40B4-BE49-F238E27FC236}">
                  <a16:creationId xmlns:a16="http://schemas.microsoft.com/office/drawing/2014/main" id="{79E5D200-6127-8A46-92E4-9D2033B8E5E2}"/>
                </a:ext>
              </a:extLst>
            </p:cNvPr>
            <p:cNvSpPr/>
            <p:nvPr/>
          </p:nvSpPr>
          <p:spPr>
            <a:xfrm>
              <a:off x="10606419" y="1505926"/>
              <a:ext cx="815163" cy="798271"/>
            </a:xfrm>
            <a:custGeom>
              <a:avLst/>
              <a:gdLst>
                <a:gd name="connsiteX0" fmla="*/ 764501 w 815163"/>
                <a:gd name="connsiteY0" fmla="*/ 295364 h 798271"/>
                <a:gd name="connsiteX1" fmla="*/ 784092 w 815163"/>
                <a:gd name="connsiteY1" fmla="*/ 289777 h 798271"/>
                <a:gd name="connsiteX2" fmla="*/ 611040 w 815163"/>
                <a:gd name="connsiteY2" fmla="*/ 30381 h 798271"/>
                <a:gd name="connsiteX3" fmla="*/ 295547 w 815163"/>
                <a:gd name="connsiteY3" fmla="*/ 30381 h 798271"/>
                <a:gd name="connsiteX4" fmla="*/ 31071 w 815163"/>
                <a:gd name="connsiteY4" fmla="*/ 199587 h 798271"/>
                <a:gd name="connsiteX5" fmla="*/ 31071 w 815163"/>
                <a:gd name="connsiteY5" fmla="*/ 508069 h 798271"/>
                <a:gd name="connsiteX6" fmla="*/ 203715 w 815163"/>
                <a:gd name="connsiteY6" fmla="*/ 767466 h 798271"/>
                <a:gd name="connsiteX7" fmla="*/ 337586 w 815163"/>
                <a:gd name="connsiteY7" fmla="*/ 798194 h 798271"/>
                <a:gd name="connsiteX8" fmla="*/ 519617 w 815163"/>
                <a:gd name="connsiteY8" fmla="*/ 767067 h 798271"/>
                <a:gd name="connsiteX9" fmla="*/ 784092 w 815163"/>
                <a:gd name="connsiteY9" fmla="*/ 598259 h 798271"/>
                <a:gd name="connsiteX10" fmla="*/ 784092 w 815163"/>
                <a:gd name="connsiteY10" fmla="*/ 289777 h 798271"/>
                <a:gd name="connsiteX11" fmla="*/ 748584 w 815163"/>
                <a:gd name="connsiteY11" fmla="*/ 579104 h 798271"/>
                <a:gd name="connsiteX12" fmla="*/ 508189 w 815163"/>
                <a:gd name="connsiteY12" fmla="*/ 728756 h 798271"/>
                <a:gd name="connsiteX13" fmla="*/ 222490 w 815163"/>
                <a:gd name="connsiteY13" fmla="*/ 732347 h 798271"/>
                <a:gd name="connsiteX14" fmla="*/ 69437 w 815163"/>
                <a:gd name="connsiteY14" fmla="*/ 497294 h 798271"/>
                <a:gd name="connsiteX15" fmla="*/ 65763 w 815163"/>
                <a:gd name="connsiteY15" fmla="*/ 217944 h 798271"/>
                <a:gd name="connsiteX16" fmla="*/ 307383 w 815163"/>
                <a:gd name="connsiteY16" fmla="*/ 69490 h 798271"/>
                <a:gd name="connsiteX17" fmla="*/ 477986 w 815163"/>
                <a:gd name="connsiteY17" fmla="*/ 39959 h 798271"/>
                <a:gd name="connsiteX18" fmla="*/ 591449 w 815163"/>
                <a:gd name="connsiteY18" fmla="*/ 65499 h 798271"/>
                <a:gd name="connsiteX19" fmla="*/ 744911 w 815163"/>
                <a:gd name="connsiteY19" fmla="*/ 301350 h 798271"/>
                <a:gd name="connsiteX20" fmla="*/ 744911 w 815163"/>
                <a:gd name="connsiteY20" fmla="*/ 301350 h 798271"/>
                <a:gd name="connsiteX21" fmla="*/ 748584 w 815163"/>
                <a:gd name="connsiteY21" fmla="*/ 579104 h 7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5163" h="798271">
                  <a:moveTo>
                    <a:pt x="764501" y="295364"/>
                  </a:moveTo>
                  <a:lnTo>
                    <a:pt x="784092" y="289777"/>
                  </a:lnTo>
                  <a:cubicBezTo>
                    <a:pt x="743278" y="151300"/>
                    <a:pt x="688179" y="71485"/>
                    <a:pt x="611040" y="30381"/>
                  </a:cubicBezTo>
                  <a:cubicBezTo>
                    <a:pt x="533902" y="-10723"/>
                    <a:pt x="436356" y="-9526"/>
                    <a:pt x="295547" y="30381"/>
                  </a:cubicBezTo>
                  <a:cubicBezTo>
                    <a:pt x="154738" y="70288"/>
                    <a:pt x="73110" y="124961"/>
                    <a:pt x="31071" y="199587"/>
                  </a:cubicBezTo>
                  <a:cubicBezTo>
                    <a:pt x="-10967" y="274214"/>
                    <a:pt x="-9743" y="370789"/>
                    <a:pt x="31071" y="508069"/>
                  </a:cubicBezTo>
                  <a:cubicBezTo>
                    <a:pt x="71886" y="645350"/>
                    <a:pt x="127393" y="726760"/>
                    <a:pt x="203715" y="767466"/>
                  </a:cubicBezTo>
                  <a:cubicBezTo>
                    <a:pt x="244927" y="788708"/>
                    <a:pt x="291012" y="799288"/>
                    <a:pt x="337586" y="798194"/>
                  </a:cubicBezTo>
                  <a:cubicBezTo>
                    <a:pt x="399480" y="796462"/>
                    <a:pt x="460795" y="785979"/>
                    <a:pt x="519617" y="767067"/>
                  </a:cubicBezTo>
                  <a:cubicBezTo>
                    <a:pt x="660425" y="727160"/>
                    <a:pt x="742054" y="673285"/>
                    <a:pt x="784092" y="598259"/>
                  </a:cubicBezTo>
                  <a:cubicBezTo>
                    <a:pt x="826131" y="523234"/>
                    <a:pt x="824906" y="427457"/>
                    <a:pt x="784092" y="289777"/>
                  </a:cubicBezTo>
                  <a:close/>
                  <a:moveTo>
                    <a:pt x="748584" y="579104"/>
                  </a:moveTo>
                  <a:cubicBezTo>
                    <a:pt x="712259" y="644552"/>
                    <a:pt x="637977" y="690844"/>
                    <a:pt x="508189" y="728756"/>
                  </a:cubicBezTo>
                  <a:cubicBezTo>
                    <a:pt x="378400" y="766668"/>
                    <a:pt x="291057" y="768663"/>
                    <a:pt x="222490" y="732347"/>
                  </a:cubicBezTo>
                  <a:cubicBezTo>
                    <a:pt x="153922" y="696032"/>
                    <a:pt x="108210" y="624199"/>
                    <a:pt x="69437" y="497294"/>
                  </a:cubicBezTo>
                  <a:cubicBezTo>
                    <a:pt x="30663" y="370390"/>
                    <a:pt x="28623" y="284989"/>
                    <a:pt x="65763" y="217944"/>
                  </a:cubicBezTo>
                  <a:cubicBezTo>
                    <a:pt x="102904" y="150901"/>
                    <a:pt x="177594" y="107801"/>
                    <a:pt x="307383" y="69490"/>
                  </a:cubicBezTo>
                  <a:cubicBezTo>
                    <a:pt x="362507" y="51693"/>
                    <a:pt x="419965" y="41747"/>
                    <a:pt x="477986" y="39959"/>
                  </a:cubicBezTo>
                  <a:cubicBezTo>
                    <a:pt x="517408" y="38949"/>
                    <a:pt x="556447" y="47736"/>
                    <a:pt x="591449" y="65499"/>
                  </a:cubicBezTo>
                  <a:cubicBezTo>
                    <a:pt x="658385" y="101017"/>
                    <a:pt x="705729" y="173648"/>
                    <a:pt x="744911" y="301350"/>
                  </a:cubicBezTo>
                  <a:lnTo>
                    <a:pt x="744911" y="301350"/>
                  </a:lnTo>
                  <a:cubicBezTo>
                    <a:pt x="784092" y="427856"/>
                    <a:pt x="785317" y="513656"/>
                    <a:pt x="748584" y="579104"/>
                  </a:cubicBezTo>
                  <a:close/>
                </a:path>
              </a:pathLst>
            </a:custGeom>
            <a:grpFill/>
            <a:ln w="40481"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494451A-84F1-9049-9434-105ED4DC48DD}"/>
                </a:ext>
              </a:extLst>
            </p:cNvPr>
            <p:cNvSpPr/>
            <p:nvPr/>
          </p:nvSpPr>
          <p:spPr>
            <a:xfrm>
              <a:off x="10768640" y="1664942"/>
              <a:ext cx="488679" cy="479815"/>
            </a:xfrm>
            <a:custGeom>
              <a:avLst/>
              <a:gdLst>
                <a:gd name="connsiteX0" fmla="*/ 462696 w 488679"/>
                <a:gd name="connsiteY0" fmla="*/ 222948 h 479815"/>
                <a:gd name="connsiteX1" fmla="*/ 361069 w 488679"/>
                <a:gd name="connsiteY1" fmla="*/ 260061 h 479815"/>
                <a:gd name="connsiteX2" fmla="*/ 320255 w 488679"/>
                <a:gd name="connsiteY2" fmla="*/ 149917 h 479815"/>
                <a:gd name="connsiteX3" fmla="*/ 421882 w 488679"/>
                <a:gd name="connsiteY3" fmla="*/ 112804 h 479815"/>
                <a:gd name="connsiteX4" fmla="*/ 433922 w 488679"/>
                <a:gd name="connsiteY4" fmla="*/ 87064 h 479815"/>
                <a:gd name="connsiteX5" fmla="*/ 407597 w 488679"/>
                <a:gd name="connsiteY5" fmla="*/ 75291 h 479815"/>
                <a:gd name="connsiteX6" fmla="*/ 305970 w 488679"/>
                <a:gd name="connsiteY6" fmla="*/ 112405 h 479815"/>
                <a:gd name="connsiteX7" fmla="*/ 268012 w 488679"/>
                <a:gd name="connsiteY7" fmla="*/ 13036 h 479815"/>
                <a:gd name="connsiteX8" fmla="*/ 241687 w 488679"/>
                <a:gd name="connsiteY8" fmla="*/ 1263 h 479815"/>
                <a:gd name="connsiteX9" fmla="*/ 229647 w 488679"/>
                <a:gd name="connsiteY9" fmla="*/ 27003 h 479815"/>
                <a:gd name="connsiteX10" fmla="*/ 267604 w 488679"/>
                <a:gd name="connsiteY10" fmla="*/ 126372 h 479815"/>
                <a:gd name="connsiteX11" fmla="*/ 154957 w 488679"/>
                <a:gd name="connsiteY11" fmla="*/ 166279 h 479815"/>
                <a:gd name="connsiteX12" fmla="*/ 115368 w 488679"/>
                <a:gd name="connsiteY12" fmla="*/ 68906 h 479815"/>
                <a:gd name="connsiteX13" fmla="*/ 89042 w 488679"/>
                <a:gd name="connsiteY13" fmla="*/ 57133 h 479815"/>
                <a:gd name="connsiteX14" fmla="*/ 77002 w 488679"/>
                <a:gd name="connsiteY14" fmla="*/ 82874 h 479815"/>
                <a:gd name="connsiteX15" fmla="*/ 114959 w 488679"/>
                <a:gd name="connsiteY15" fmla="*/ 182242 h 479815"/>
                <a:gd name="connsiteX16" fmla="*/ 13332 w 488679"/>
                <a:gd name="connsiteY16" fmla="*/ 219356 h 479815"/>
                <a:gd name="connsiteX17" fmla="*/ 1292 w 488679"/>
                <a:gd name="connsiteY17" fmla="*/ 245096 h 479815"/>
                <a:gd name="connsiteX18" fmla="*/ 27617 w 488679"/>
                <a:gd name="connsiteY18" fmla="*/ 256869 h 479815"/>
                <a:gd name="connsiteX19" fmla="*/ 129244 w 488679"/>
                <a:gd name="connsiteY19" fmla="*/ 219755 h 479815"/>
                <a:gd name="connsiteX20" fmla="*/ 170059 w 488679"/>
                <a:gd name="connsiteY20" fmla="*/ 329899 h 479815"/>
                <a:gd name="connsiteX21" fmla="*/ 68431 w 488679"/>
                <a:gd name="connsiteY21" fmla="*/ 367012 h 479815"/>
                <a:gd name="connsiteX22" fmla="*/ 56391 w 488679"/>
                <a:gd name="connsiteY22" fmla="*/ 392752 h 479815"/>
                <a:gd name="connsiteX23" fmla="*/ 82716 w 488679"/>
                <a:gd name="connsiteY23" fmla="*/ 404525 h 479815"/>
                <a:gd name="connsiteX24" fmla="*/ 184343 w 488679"/>
                <a:gd name="connsiteY24" fmla="*/ 367411 h 479815"/>
                <a:gd name="connsiteX25" fmla="*/ 222301 w 488679"/>
                <a:gd name="connsiteY25" fmla="*/ 466780 h 479815"/>
                <a:gd name="connsiteX26" fmla="*/ 248626 w 488679"/>
                <a:gd name="connsiteY26" fmla="*/ 478553 h 479815"/>
                <a:gd name="connsiteX27" fmla="*/ 260666 w 488679"/>
                <a:gd name="connsiteY27" fmla="*/ 452813 h 479815"/>
                <a:gd name="connsiteX28" fmla="*/ 222709 w 488679"/>
                <a:gd name="connsiteY28" fmla="*/ 353444 h 479815"/>
                <a:gd name="connsiteX29" fmla="*/ 335356 w 488679"/>
                <a:gd name="connsiteY29" fmla="*/ 313537 h 479815"/>
                <a:gd name="connsiteX30" fmla="*/ 373313 w 488679"/>
                <a:gd name="connsiteY30" fmla="*/ 412905 h 479815"/>
                <a:gd name="connsiteX31" fmla="*/ 399638 w 488679"/>
                <a:gd name="connsiteY31" fmla="*/ 424678 h 479815"/>
                <a:gd name="connsiteX32" fmla="*/ 411678 w 488679"/>
                <a:gd name="connsiteY32" fmla="*/ 398938 h 479815"/>
                <a:gd name="connsiteX33" fmla="*/ 373721 w 488679"/>
                <a:gd name="connsiteY33" fmla="*/ 299569 h 479815"/>
                <a:gd name="connsiteX34" fmla="*/ 475348 w 488679"/>
                <a:gd name="connsiteY34" fmla="*/ 262456 h 479815"/>
                <a:gd name="connsiteX35" fmla="*/ 487388 w 488679"/>
                <a:gd name="connsiteY35" fmla="*/ 236715 h 479815"/>
                <a:gd name="connsiteX36" fmla="*/ 461063 w 488679"/>
                <a:gd name="connsiteY36" fmla="*/ 224943 h 479815"/>
                <a:gd name="connsiteX37" fmla="*/ 210056 w 488679"/>
                <a:gd name="connsiteY37" fmla="*/ 315931 h 479815"/>
                <a:gd name="connsiteX38" fmla="*/ 169242 w 488679"/>
                <a:gd name="connsiteY38" fmla="*/ 205787 h 479815"/>
                <a:gd name="connsiteX39" fmla="*/ 281889 w 488679"/>
                <a:gd name="connsiteY39" fmla="*/ 165880 h 479815"/>
                <a:gd name="connsiteX40" fmla="*/ 322703 w 488679"/>
                <a:gd name="connsiteY40" fmla="*/ 276024 h 47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8679" h="479815">
                  <a:moveTo>
                    <a:pt x="462696" y="222948"/>
                  </a:moveTo>
                  <a:lnTo>
                    <a:pt x="361069" y="260061"/>
                  </a:lnTo>
                  <a:lnTo>
                    <a:pt x="320255" y="149917"/>
                  </a:lnTo>
                  <a:lnTo>
                    <a:pt x="421882" y="112804"/>
                  </a:lnTo>
                  <a:cubicBezTo>
                    <a:pt x="432477" y="108947"/>
                    <a:pt x="437864" y="97422"/>
                    <a:pt x="433922" y="87064"/>
                  </a:cubicBezTo>
                  <a:cubicBezTo>
                    <a:pt x="429979" y="76705"/>
                    <a:pt x="418192" y="71434"/>
                    <a:pt x="407597" y="75291"/>
                  </a:cubicBezTo>
                  <a:lnTo>
                    <a:pt x="305970" y="112405"/>
                  </a:lnTo>
                  <a:lnTo>
                    <a:pt x="268012" y="13036"/>
                  </a:lnTo>
                  <a:cubicBezTo>
                    <a:pt x="264070" y="2677"/>
                    <a:pt x="252283" y="-2594"/>
                    <a:pt x="241687" y="1263"/>
                  </a:cubicBezTo>
                  <a:cubicBezTo>
                    <a:pt x="231092" y="5120"/>
                    <a:pt x="225700" y="16645"/>
                    <a:pt x="229647" y="27003"/>
                  </a:cubicBezTo>
                  <a:lnTo>
                    <a:pt x="267604" y="126372"/>
                  </a:lnTo>
                  <a:lnTo>
                    <a:pt x="154957" y="166279"/>
                  </a:lnTo>
                  <a:lnTo>
                    <a:pt x="115368" y="68906"/>
                  </a:lnTo>
                  <a:cubicBezTo>
                    <a:pt x="111423" y="58547"/>
                    <a:pt x="99637" y="53276"/>
                    <a:pt x="89042" y="57133"/>
                  </a:cubicBezTo>
                  <a:cubicBezTo>
                    <a:pt x="78448" y="60990"/>
                    <a:pt x="73058" y="72515"/>
                    <a:pt x="77002" y="82874"/>
                  </a:cubicBezTo>
                  <a:lnTo>
                    <a:pt x="114959" y="182242"/>
                  </a:lnTo>
                  <a:lnTo>
                    <a:pt x="13332" y="219356"/>
                  </a:lnTo>
                  <a:cubicBezTo>
                    <a:pt x="2738" y="223211"/>
                    <a:pt x="-2653" y="234736"/>
                    <a:pt x="1292" y="245096"/>
                  </a:cubicBezTo>
                  <a:cubicBezTo>
                    <a:pt x="5237" y="255456"/>
                    <a:pt x="17023" y="260728"/>
                    <a:pt x="27617" y="256869"/>
                  </a:cubicBezTo>
                  <a:lnTo>
                    <a:pt x="129244" y="219755"/>
                  </a:lnTo>
                  <a:lnTo>
                    <a:pt x="170059" y="329899"/>
                  </a:lnTo>
                  <a:lnTo>
                    <a:pt x="68431" y="367012"/>
                  </a:lnTo>
                  <a:cubicBezTo>
                    <a:pt x="57837" y="370871"/>
                    <a:pt x="52447" y="382393"/>
                    <a:pt x="56391" y="392752"/>
                  </a:cubicBezTo>
                  <a:cubicBezTo>
                    <a:pt x="60336" y="403112"/>
                    <a:pt x="72122" y="408384"/>
                    <a:pt x="82716" y="404525"/>
                  </a:cubicBezTo>
                  <a:lnTo>
                    <a:pt x="184343" y="367411"/>
                  </a:lnTo>
                  <a:lnTo>
                    <a:pt x="222301" y="466780"/>
                  </a:lnTo>
                  <a:cubicBezTo>
                    <a:pt x="226247" y="477140"/>
                    <a:pt x="238030" y="482408"/>
                    <a:pt x="248626" y="478553"/>
                  </a:cubicBezTo>
                  <a:cubicBezTo>
                    <a:pt x="259221" y="474698"/>
                    <a:pt x="264613" y="463173"/>
                    <a:pt x="260666" y="452813"/>
                  </a:cubicBezTo>
                  <a:lnTo>
                    <a:pt x="222709" y="353444"/>
                  </a:lnTo>
                  <a:lnTo>
                    <a:pt x="335356" y="313537"/>
                  </a:lnTo>
                  <a:lnTo>
                    <a:pt x="373313" y="412905"/>
                  </a:lnTo>
                  <a:cubicBezTo>
                    <a:pt x="377260" y="423265"/>
                    <a:pt x="389043" y="428533"/>
                    <a:pt x="399638" y="424678"/>
                  </a:cubicBezTo>
                  <a:cubicBezTo>
                    <a:pt x="410233" y="420823"/>
                    <a:pt x="415625" y="409298"/>
                    <a:pt x="411678" y="398938"/>
                  </a:cubicBezTo>
                  <a:lnTo>
                    <a:pt x="373721" y="299569"/>
                  </a:lnTo>
                  <a:lnTo>
                    <a:pt x="475348" y="262456"/>
                  </a:lnTo>
                  <a:cubicBezTo>
                    <a:pt x="485944" y="258601"/>
                    <a:pt x="491331" y="247075"/>
                    <a:pt x="487388" y="236715"/>
                  </a:cubicBezTo>
                  <a:cubicBezTo>
                    <a:pt x="483446" y="226356"/>
                    <a:pt x="471659" y="221084"/>
                    <a:pt x="461063" y="224943"/>
                  </a:cubicBezTo>
                  <a:close/>
                  <a:moveTo>
                    <a:pt x="210056" y="315931"/>
                  </a:moveTo>
                  <a:lnTo>
                    <a:pt x="169242" y="205787"/>
                  </a:lnTo>
                  <a:lnTo>
                    <a:pt x="281889" y="165880"/>
                  </a:lnTo>
                  <a:lnTo>
                    <a:pt x="322703" y="276024"/>
                  </a:lnTo>
                  <a:close/>
                </a:path>
              </a:pathLst>
            </a:custGeom>
            <a:grpFill/>
            <a:ln w="40481" cap="flat">
              <a:noFill/>
              <a:prstDash val="solid"/>
              <a:miter/>
            </a:ln>
          </p:spPr>
          <p:txBody>
            <a:bodyPr rtlCol="0" anchor="ctr"/>
            <a:lstStyle/>
            <a:p>
              <a:endParaRPr lang="en-US"/>
            </a:p>
          </p:txBody>
        </p:sp>
      </p:grpSp>
      <p:sp>
        <p:nvSpPr>
          <p:cNvPr id="32" name="Graphic 30">
            <a:extLst>
              <a:ext uri="{FF2B5EF4-FFF2-40B4-BE49-F238E27FC236}">
                <a16:creationId xmlns:a16="http://schemas.microsoft.com/office/drawing/2014/main" id="{1B747E85-1BFB-CE43-A864-DC57EB08927A}"/>
              </a:ext>
            </a:extLst>
          </p:cNvPr>
          <p:cNvSpPr>
            <a:spLocks noChangeAspect="1"/>
          </p:cNvSpPr>
          <p:nvPr/>
        </p:nvSpPr>
        <p:spPr>
          <a:xfrm>
            <a:off x="642021" y="1755399"/>
            <a:ext cx="554339" cy="558810"/>
          </a:xfrm>
          <a:custGeom>
            <a:avLst/>
            <a:gdLst>
              <a:gd name="connsiteX0" fmla="*/ 84011 w 876300"/>
              <a:gd name="connsiteY0" fmla="*/ 883368 h 883368"/>
              <a:gd name="connsiteX1" fmla="*/ 792290 w 876300"/>
              <a:gd name="connsiteY1" fmla="*/ 883368 h 883368"/>
              <a:gd name="connsiteX2" fmla="*/ 876300 w 876300"/>
              <a:gd name="connsiteY2" fmla="*/ 799935 h 883368"/>
              <a:gd name="connsiteX3" fmla="*/ 876300 w 876300"/>
              <a:gd name="connsiteY3" fmla="*/ 353763 h 883368"/>
              <a:gd name="connsiteX4" fmla="*/ 867823 w 876300"/>
              <a:gd name="connsiteY4" fmla="*/ 335716 h 883368"/>
              <a:gd name="connsiteX5" fmla="*/ 750570 w 876300"/>
              <a:gd name="connsiteY5" fmla="*/ 237448 h 883368"/>
              <a:gd name="connsiteX6" fmla="*/ 750570 w 876300"/>
              <a:gd name="connsiteY6" fmla="*/ 66142 h 883368"/>
              <a:gd name="connsiteX7" fmla="*/ 683895 w 876300"/>
              <a:gd name="connsiteY7" fmla="*/ 0 h 883368"/>
              <a:gd name="connsiteX8" fmla="*/ 197072 w 876300"/>
              <a:gd name="connsiteY8" fmla="*/ 0 h 883368"/>
              <a:gd name="connsiteX9" fmla="*/ 130397 w 876300"/>
              <a:gd name="connsiteY9" fmla="*/ 66142 h 883368"/>
              <a:gd name="connsiteX10" fmla="*/ 130397 w 876300"/>
              <a:gd name="connsiteY10" fmla="*/ 233858 h 883368"/>
              <a:gd name="connsiteX11" fmla="*/ 8477 w 876300"/>
              <a:gd name="connsiteY11" fmla="*/ 335716 h 883368"/>
              <a:gd name="connsiteX12" fmla="*/ 0 w 876300"/>
              <a:gd name="connsiteY12" fmla="*/ 353763 h 883368"/>
              <a:gd name="connsiteX13" fmla="*/ 0 w 876300"/>
              <a:gd name="connsiteY13" fmla="*/ 799935 h 883368"/>
              <a:gd name="connsiteX14" fmla="*/ 84011 w 876300"/>
              <a:gd name="connsiteY14" fmla="*/ 883368 h 883368"/>
              <a:gd name="connsiteX15" fmla="*/ 792194 w 876300"/>
              <a:gd name="connsiteY15" fmla="*/ 836124 h 883368"/>
              <a:gd name="connsiteX16" fmla="*/ 84011 w 876300"/>
              <a:gd name="connsiteY16" fmla="*/ 836124 h 883368"/>
              <a:gd name="connsiteX17" fmla="*/ 47625 w 876300"/>
              <a:gd name="connsiteY17" fmla="*/ 799935 h 883368"/>
              <a:gd name="connsiteX18" fmla="*/ 47625 w 876300"/>
              <a:gd name="connsiteY18" fmla="*/ 398834 h 883368"/>
              <a:gd name="connsiteX19" fmla="*/ 319088 w 876300"/>
              <a:gd name="connsiteY19" fmla="*/ 589322 h 883368"/>
              <a:gd name="connsiteX20" fmla="*/ 126397 w 876300"/>
              <a:gd name="connsiteY20" fmla="*/ 735589 h 883368"/>
              <a:gd name="connsiteX21" fmla="*/ 121634 w 876300"/>
              <a:gd name="connsiteY21" fmla="*/ 768660 h 883368"/>
              <a:gd name="connsiteX22" fmla="*/ 154972 w 876300"/>
              <a:gd name="connsiteY22" fmla="*/ 773384 h 883368"/>
              <a:gd name="connsiteX23" fmla="*/ 359855 w 876300"/>
              <a:gd name="connsiteY23" fmla="*/ 617857 h 883368"/>
              <a:gd name="connsiteX24" fmla="*/ 426530 w 876300"/>
              <a:gd name="connsiteY24" fmla="*/ 665101 h 883368"/>
              <a:gd name="connsiteX25" fmla="*/ 454057 w 876300"/>
              <a:gd name="connsiteY25" fmla="*/ 665101 h 883368"/>
              <a:gd name="connsiteX26" fmla="*/ 520732 w 876300"/>
              <a:gd name="connsiteY26" fmla="*/ 617857 h 883368"/>
              <a:gd name="connsiteX27" fmla="*/ 725710 w 876300"/>
              <a:gd name="connsiteY27" fmla="*/ 773101 h 883368"/>
              <a:gd name="connsiteX28" fmla="*/ 759047 w 876300"/>
              <a:gd name="connsiteY28" fmla="*/ 768376 h 883368"/>
              <a:gd name="connsiteX29" fmla="*/ 754285 w 876300"/>
              <a:gd name="connsiteY29" fmla="*/ 735306 h 883368"/>
              <a:gd name="connsiteX30" fmla="*/ 561975 w 876300"/>
              <a:gd name="connsiteY30" fmla="*/ 589322 h 883368"/>
              <a:gd name="connsiteX31" fmla="*/ 828675 w 876300"/>
              <a:gd name="connsiteY31" fmla="*/ 402235 h 883368"/>
              <a:gd name="connsiteX32" fmla="*/ 828675 w 876300"/>
              <a:gd name="connsiteY32" fmla="*/ 800030 h 883368"/>
              <a:gd name="connsiteX33" fmla="*/ 792290 w 876300"/>
              <a:gd name="connsiteY33" fmla="*/ 836124 h 883368"/>
              <a:gd name="connsiteX34" fmla="*/ 815340 w 876300"/>
              <a:gd name="connsiteY34" fmla="*/ 353669 h 883368"/>
              <a:gd name="connsiteX35" fmla="*/ 750570 w 876300"/>
              <a:gd name="connsiteY35" fmla="*/ 399117 h 883368"/>
              <a:gd name="connsiteX36" fmla="*/ 750570 w 876300"/>
              <a:gd name="connsiteY36" fmla="*/ 299243 h 883368"/>
              <a:gd name="connsiteX37" fmla="*/ 197072 w 876300"/>
              <a:gd name="connsiteY37" fmla="*/ 47338 h 883368"/>
              <a:gd name="connsiteX38" fmla="*/ 683990 w 876300"/>
              <a:gd name="connsiteY38" fmla="*/ 47338 h 883368"/>
              <a:gd name="connsiteX39" fmla="*/ 703040 w 876300"/>
              <a:gd name="connsiteY39" fmla="*/ 66236 h 883368"/>
              <a:gd name="connsiteX40" fmla="*/ 703040 w 876300"/>
              <a:gd name="connsiteY40" fmla="*/ 432283 h 883368"/>
              <a:gd name="connsiteX41" fmla="*/ 440531 w 876300"/>
              <a:gd name="connsiteY41" fmla="*/ 616629 h 883368"/>
              <a:gd name="connsiteX42" fmla="*/ 178118 w 876300"/>
              <a:gd name="connsiteY42" fmla="*/ 432283 h 883368"/>
              <a:gd name="connsiteX43" fmla="*/ 178118 w 876300"/>
              <a:gd name="connsiteY43" fmla="*/ 66142 h 883368"/>
              <a:gd name="connsiteX44" fmla="*/ 197072 w 876300"/>
              <a:gd name="connsiteY44" fmla="*/ 47338 h 883368"/>
              <a:gd name="connsiteX45" fmla="*/ 130397 w 876300"/>
              <a:gd name="connsiteY45" fmla="*/ 399117 h 883368"/>
              <a:gd name="connsiteX46" fmla="*/ 62960 w 876300"/>
              <a:gd name="connsiteY46" fmla="*/ 351873 h 883368"/>
              <a:gd name="connsiteX47" fmla="*/ 130397 w 876300"/>
              <a:gd name="connsiteY47" fmla="*/ 295181 h 883368"/>
              <a:gd name="connsiteX48" fmla="*/ 438150 w 876300"/>
              <a:gd name="connsiteY48" fmla="*/ 495306 h 883368"/>
              <a:gd name="connsiteX49" fmla="*/ 444246 w 876300"/>
              <a:gd name="connsiteY49" fmla="*/ 495306 h 883368"/>
              <a:gd name="connsiteX50" fmla="*/ 468059 w 876300"/>
              <a:gd name="connsiteY50" fmla="*/ 471684 h 883368"/>
              <a:gd name="connsiteX51" fmla="*/ 444246 w 876300"/>
              <a:gd name="connsiteY51" fmla="*/ 448062 h 883368"/>
              <a:gd name="connsiteX52" fmla="*/ 438150 w 876300"/>
              <a:gd name="connsiteY52" fmla="*/ 448062 h 883368"/>
              <a:gd name="connsiteX53" fmla="*/ 286322 w 876300"/>
              <a:gd name="connsiteY53" fmla="*/ 297448 h 883368"/>
              <a:gd name="connsiteX54" fmla="*/ 438150 w 876300"/>
              <a:gd name="connsiteY54" fmla="*/ 146834 h 883368"/>
              <a:gd name="connsiteX55" fmla="*/ 589979 w 876300"/>
              <a:gd name="connsiteY55" fmla="*/ 297448 h 883368"/>
              <a:gd name="connsiteX56" fmla="*/ 589979 w 876300"/>
              <a:gd name="connsiteY56" fmla="*/ 337795 h 883368"/>
              <a:gd name="connsiteX57" fmla="*/ 561861 w 876300"/>
              <a:gd name="connsiteY57" fmla="*/ 362532 h 883368"/>
              <a:gd name="connsiteX58" fmla="*/ 536924 w 876300"/>
              <a:gd name="connsiteY58" fmla="*/ 337795 h 883368"/>
              <a:gd name="connsiteX59" fmla="*/ 536924 w 876300"/>
              <a:gd name="connsiteY59" fmla="*/ 297448 h 883368"/>
              <a:gd name="connsiteX60" fmla="*/ 438512 w 876300"/>
              <a:gd name="connsiteY60" fmla="*/ 198543 h 883368"/>
              <a:gd name="connsiteX61" fmla="*/ 338808 w 876300"/>
              <a:gd name="connsiteY61" fmla="*/ 296168 h 883368"/>
              <a:gd name="connsiteX62" fmla="*/ 437221 w 876300"/>
              <a:gd name="connsiteY62" fmla="*/ 395073 h 883368"/>
              <a:gd name="connsiteX63" fmla="*/ 498824 w 876300"/>
              <a:gd name="connsiteY63" fmla="*/ 374267 h 883368"/>
              <a:gd name="connsiteX64" fmla="*/ 599672 w 876300"/>
              <a:gd name="connsiteY64" fmla="*/ 402545 h 883368"/>
              <a:gd name="connsiteX65" fmla="*/ 637604 w 876300"/>
              <a:gd name="connsiteY65" fmla="*/ 337795 h 883368"/>
              <a:gd name="connsiteX66" fmla="*/ 637604 w 876300"/>
              <a:gd name="connsiteY66" fmla="*/ 297448 h 883368"/>
              <a:gd name="connsiteX67" fmla="*/ 438150 w 876300"/>
              <a:gd name="connsiteY67" fmla="*/ 99590 h 883368"/>
              <a:gd name="connsiteX68" fmla="*/ 238697 w 876300"/>
              <a:gd name="connsiteY68" fmla="*/ 297448 h 883368"/>
              <a:gd name="connsiteX69" fmla="*/ 438150 w 876300"/>
              <a:gd name="connsiteY69" fmla="*/ 495306 h 883368"/>
              <a:gd name="connsiteX70" fmla="*/ 438150 w 876300"/>
              <a:gd name="connsiteY70" fmla="*/ 348188 h 883368"/>
              <a:gd name="connsiteX71" fmla="*/ 387001 w 876300"/>
              <a:gd name="connsiteY71" fmla="*/ 297448 h 883368"/>
              <a:gd name="connsiteX72" fmla="*/ 438150 w 876300"/>
              <a:gd name="connsiteY72" fmla="*/ 246708 h 883368"/>
              <a:gd name="connsiteX73" fmla="*/ 489299 w 876300"/>
              <a:gd name="connsiteY73" fmla="*/ 297448 h 883368"/>
              <a:gd name="connsiteX74" fmla="*/ 438150 w 876300"/>
              <a:gd name="connsiteY74" fmla="*/ 348188 h 8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876300" h="883368">
                <a:moveTo>
                  <a:pt x="84011" y="883368"/>
                </a:moveTo>
                <a:lnTo>
                  <a:pt x="792290" y="883368"/>
                </a:lnTo>
                <a:cubicBezTo>
                  <a:pt x="838703" y="883316"/>
                  <a:pt x="876300" y="845978"/>
                  <a:pt x="876300" y="799935"/>
                </a:cubicBezTo>
                <a:lnTo>
                  <a:pt x="876300" y="353763"/>
                </a:lnTo>
                <a:cubicBezTo>
                  <a:pt x="876292" y="346802"/>
                  <a:pt x="873191" y="340198"/>
                  <a:pt x="867823" y="335716"/>
                </a:cubicBezTo>
                <a:lnTo>
                  <a:pt x="750570" y="237448"/>
                </a:lnTo>
                <a:lnTo>
                  <a:pt x="750570" y="66142"/>
                </a:lnTo>
                <a:cubicBezTo>
                  <a:pt x="750570" y="29613"/>
                  <a:pt x="720719" y="0"/>
                  <a:pt x="683895" y="0"/>
                </a:cubicBezTo>
                <a:lnTo>
                  <a:pt x="197072" y="0"/>
                </a:lnTo>
                <a:cubicBezTo>
                  <a:pt x="160249" y="0"/>
                  <a:pt x="130397" y="29613"/>
                  <a:pt x="130397" y="66142"/>
                </a:cubicBezTo>
                <a:lnTo>
                  <a:pt x="130397" y="233858"/>
                </a:lnTo>
                <a:lnTo>
                  <a:pt x="8477" y="335716"/>
                </a:lnTo>
                <a:cubicBezTo>
                  <a:pt x="3109" y="340198"/>
                  <a:pt x="7" y="346802"/>
                  <a:pt x="0" y="353763"/>
                </a:cubicBezTo>
                <a:lnTo>
                  <a:pt x="0" y="799935"/>
                </a:lnTo>
                <a:cubicBezTo>
                  <a:pt x="0" y="845978"/>
                  <a:pt x="37597" y="883316"/>
                  <a:pt x="84011" y="883368"/>
                </a:cubicBezTo>
                <a:close/>
                <a:moveTo>
                  <a:pt x="792194" y="836124"/>
                </a:moveTo>
                <a:lnTo>
                  <a:pt x="84011" y="836124"/>
                </a:lnTo>
                <a:cubicBezTo>
                  <a:pt x="63900" y="836072"/>
                  <a:pt x="47625" y="819885"/>
                  <a:pt x="47625" y="799935"/>
                </a:cubicBezTo>
                <a:lnTo>
                  <a:pt x="47625" y="398834"/>
                </a:lnTo>
                <a:lnTo>
                  <a:pt x="319088" y="589322"/>
                </a:lnTo>
                <a:lnTo>
                  <a:pt x="126397" y="735589"/>
                </a:lnTo>
                <a:cubicBezTo>
                  <a:pt x="115875" y="743416"/>
                  <a:pt x="113744" y="758223"/>
                  <a:pt x="121634" y="768660"/>
                </a:cubicBezTo>
                <a:cubicBezTo>
                  <a:pt x="129525" y="779097"/>
                  <a:pt x="144450" y="781212"/>
                  <a:pt x="154972" y="773384"/>
                </a:cubicBezTo>
                <a:lnTo>
                  <a:pt x="359855" y="617857"/>
                </a:lnTo>
                <a:lnTo>
                  <a:pt x="426530" y="665101"/>
                </a:lnTo>
                <a:cubicBezTo>
                  <a:pt x="434775" y="670895"/>
                  <a:pt x="445810" y="670895"/>
                  <a:pt x="454057" y="665101"/>
                </a:cubicBezTo>
                <a:lnTo>
                  <a:pt x="520732" y="617857"/>
                </a:lnTo>
                <a:lnTo>
                  <a:pt x="725710" y="773101"/>
                </a:lnTo>
                <a:cubicBezTo>
                  <a:pt x="736231" y="780928"/>
                  <a:pt x="751157" y="778814"/>
                  <a:pt x="759047" y="768376"/>
                </a:cubicBezTo>
                <a:cubicBezTo>
                  <a:pt x="766938" y="757939"/>
                  <a:pt x="764806" y="743133"/>
                  <a:pt x="754285" y="735306"/>
                </a:cubicBezTo>
                <a:lnTo>
                  <a:pt x="561975" y="589322"/>
                </a:lnTo>
                <a:lnTo>
                  <a:pt x="828675" y="402235"/>
                </a:lnTo>
                <a:lnTo>
                  <a:pt x="828675" y="800030"/>
                </a:lnTo>
                <a:cubicBezTo>
                  <a:pt x="828623" y="819942"/>
                  <a:pt x="812363" y="836072"/>
                  <a:pt x="792290" y="836124"/>
                </a:cubicBezTo>
                <a:close/>
                <a:moveTo>
                  <a:pt x="815340" y="353669"/>
                </a:moveTo>
                <a:lnTo>
                  <a:pt x="750570" y="399117"/>
                </a:lnTo>
                <a:lnTo>
                  <a:pt x="750570" y="299243"/>
                </a:lnTo>
                <a:close/>
                <a:moveTo>
                  <a:pt x="197072" y="47338"/>
                </a:moveTo>
                <a:lnTo>
                  <a:pt x="683990" y="47338"/>
                </a:lnTo>
                <a:cubicBezTo>
                  <a:pt x="694512" y="47338"/>
                  <a:pt x="703040" y="55799"/>
                  <a:pt x="703040" y="66236"/>
                </a:cubicBezTo>
                <a:lnTo>
                  <a:pt x="703040" y="432283"/>
                </a:lnTo>
                <a:lnTo>
                  <a:pt x="440531" y="616629"/>
                </a:lnTo>
                <a:lnTo>
                  <a:pt x="178118" y="432283"/>
                </a:lnTo>
                <a:lnTo>
                  <a:pt x="178118" y="66142"/>
                </a:lnTo>
                <a:cubicBezTo>
                  <a:pt x="178170" y="55778"/>
                  <a:pt x="186625" y="47390"/>
                  <a:pt x="197072" y="47338"/>
                </a:cubicBezTo>
                <a:close/>
                <a:moveTo>
                  <a:pt x="130397" y="399117"/>
                </a:moveTo>
                <a:lnTo>
                  <a:pt x="62960" y="351873"/>
                </a:lnTo>
                <a:lnTo>
                  <a:pt x="130397" y="295181"/>
                </a:lnTo>
                <a:close/>
                <a:moveTo>
                  <a:pt x="438150" y="495306"/>
                </a:moveTo>
                <a:lnTo>
                  <a:pt x="444246" y="495306"/>
                </a:lnTo>
                <a:cubicBezTo>
                  <a:pt x="457397" y="495306"/>
                  <a:pt x="468059" y="484730"/>
                  <a:pt x="468059" y="471684"/>
                </a:cubicBezTo>
                <a:cubicBezTo>
                  <a:pt x="468059" y="458638"/>
                  <a:pt x="457397" y="448062"/>
                  <a:pt x="444246" y="448062"/>
                </a:cubicBezTo>
                <a:lnTo>
                  <a:pt x="438150" y="448062"/>
                </a:lnTo>
                <a:cubicBezTo>
                  <a:pt x="354298" y="448062"/>
                  <a:pt x="286322" y="380630"/>
                  <a:pt x="286322" y="297448"/>
                </a:cubicBezTo>
                <a:cubicBezTo>
                  <a:pt x="286322" y="214267"/>
                  <a:pt x="354298" y="146834"/>
                  <a:pt x="438150" y="146834"/>
                </a:cubicBezTo>
                <a:cubicBezTo>
                  <a:pt x="522002" y="146834"/>
                  <a:pt x="589979" y="214267"/>
                  <a:pt x="589979" y="297448"/>
                </a:cubicBezTo>
                <a:lnTo>
                  <a:pt x="589979" y="337795"/>
                </a:lnTo>
                <a:cubicBezTo>
                  <a:pt x="589100" y="352328"/>
                  <a:pt x="576512" y="363404"/>
                  <a:pt x="561861" y="362532"/>
                </a:cubicBezTo>
                <a:cubicBezTo>
                  <a:pt x="548436" y="361734"/>
                  <a:pt x="537729" y="351112"/>
                  <a:pt x="536924" y="337795"/>
                </a:cubicBezTo>
                <a:lnTo>
                  <a:pt x="536924" y="297448"/>
                </a:lnTo>
                <a:cubicBezTo>
                  <a:pt x="537280" y="243178"/>
                  <a:pt x="493220" y="198896"/>
                  <a:pt x="438512" y="198543"/>
                </a:cubicBezTo>
                <a:cubicBezTo>
                  <a:pt x="383803" y="198190"/>
                  <a:pt x="339164" y="241898"/>
                  <a:pt x="338808" y="296168"/>
                </a:cubicBezTo>
                <a:cubicBezTo>
                  <a:pt x="338452" y="350439"/>
                  <a:pt x="382513" y="394720"/>
                  <a:pt x="437221" y="395073"/>
                </a:cubicBezTo>
                <a:cubicBezTo>
                  <a:pt x="459532" y="395218"/>
                  <a:pt x="481238" y="387886"/>
                  <a:pt x="498824" y="374267"/>
                </a:cubicBezTo>
                <a:cubicBezTo>
                  <a:pt x="518801" y="409702"/>
                  <a:pt x="563952" y="422362"/>
                  <a:pt x="599672" y="402545"/>
                </a:cubicBezTo>
                <a:cubicBezTo>
                  <a:pt x="623282" y="389447"/>
                  <a:pt x="637821" y="364628"/>
                  <a:pt x="637604" y="337795"/>
                </a:cubicBezTo>
                <a:lnTo>
                  <a:pt x="637604" y="297448"/>
                </a:lnTo>
                <a:cubicBezTo>
                  <a:pt x="637604" y="188175"/>
                  <a:pt x="548305" y="99590"/>
                  <a:pt x="438150" y="99590"/>
                </a:cubicBezTo>
                <a:cubicBezTo>
                  <a:pt x="327995" y="99590"/>
                  <a:pt x="238697" y="188175"/>
                  <a:pt x="238697" y="297448"/>
                </a:cubicBezTo>
                <a:cubicBezTo>
                  <a:pt x="238697" y="406722"/>
                  <a:pt x="327995" y="495306"/>
                  <a:pt x="438150" y="495306"/>
                </a:cubicBezTo>
                <a:close/>
                <a:moveTo>
                  <a:pt x="438150" y="348188"/>
                </a:moveTo>
                <a:cubicBezTo>
                  <a:pt x="409901" y="348188"/>
                  <a:pt x="387001" y="325471"/>
                  <a:pt x="387001" y="297448"/>
                </a:cubicBezTo>
                <a:cubicBezTo>
                  <a:pt x="387001" y="269425"/>
                  <a:pt x="409901" y="246708"/>
                  <a:pt x="438150" y="246708"/>
                </a:cubicBezTo>
                <a:cubicBezTo>
                  <a:pt x="466399" y="246708"/>
                  <a:pt x="489299" y="269425"/>
                  <a:pt x="489299" y="297448"/>
                </a:cubicBezTo>
                <a:cubicBezTo>
                  <a:pt x="489299" y="325471"/>
                  <a:pt x="466399" y="348188"/>
                  <a:pt x="438150" y="348188"/>
                </a:cubicBezTo>
                <a:close/>
              </a:path>
            </a:pathLst>
          </a:custGeom>
          <a:solidFill>
            <a:schemeClr val="bg2"/>
          </a:solidFill>
          <a:ln w="9525" cap="flat">
            <a:noFill/>
            <a:prstDash val="solid"/>
            <a:miter/>
          </a:ln>
        </p:spPr>
        <p:txBody>
          <a:bodyPr rtlCol="0" anchor="ctr"/>
          <a:lstStyle/>
          <a:p>
            <a:endParaRPr lang="en-US"/>
          </a:p>
        </p:txBody>
      </p:sp>
      <p:pic>
        <p:nvPicPr>
          <p:cNvPr id="40" name="Picture 39">
            <a:extLst>
              <a:ext uri="{FF2B5EF4-FFF2-40B4-BE49-F238E27FC236}">
                <a16:creationId xmlns:a16="http://schemas.microsoft.com/office/drawing/2014/main" id="{820B1EC0-0C92-D14E-889A-F602707A2B29}"/>
              </a:ext>
            </a:extLst>
          </p:cNvPr>
          <p:cNvPicPr>
            <a:picLocks noChangeAspect="1"/>
          </p:cNvPicPr>
          <p:nvPr/>
        </p:nvPicPr>
        <p:blipFill>
          <a:blip r:embed="rId2"/>
          <a:stretch>
            <a:fillRect/>
          </a:stretch>
        </p:blipFill>
        <p:spPr>
          <a:xfrm>
            <a:off x="626012" y="5213230"/>
            <a:ext cx="629611" cy="639372"/>
          </a:xfrm>
          <a:prstGeom prst="rect">
            <a:avLst/>
          </a:prstGeom>
        </p:spPr>
      </p:pic>
      <p:sp>
        <p:nvSpPr>
          <p:cNvPr id="43" name="Graphic 41">
            <a:extLst>
              <a:ext uri="{FF2B5EF4-FFF2-40B4-BE49-F238E27FC236}">
                <a16:creationId xmlns:a16="http://schemas.microsoft.com/office/drawing/2014/main" id="{D40FD62F-AD62-1246-9CD2-34F98F7ACFB8}"/>
              </a:ext>
            </a:extLst>
          </p:cNvPr>
          <p:cNvSpPr/>
          <p:nvPr/>
        </p:nvSpPr>
        <p:spPr>
          <a:xfrm>
            <a:off x="11015405" y="5301715"/>
            <a:ext cx="548439" cy="548439"/>
          </a:xfrm>
          <a:custGeom>
            <a:avLst/>
            <a:gdLst>
              <a:gd name="connsiteX0" fmla="*/ 216155 w 432308"/>
              <a:gd name="connsiteY0" fmla="*/ 0 h 432308"/>
              <a:gd name="connsiteX1" fmla="*/ 1 w 432308"/>
              <a:gd name="connsiteY1" fmla="*/ 216154 h 432308"/>
              <a:gd name="connsiteX2" fmla="*/ 28048 w 432308"/>
              <a:gd name="connsiteY2" fmla="*/ 321496 h 432308"/>
              <a:gd name="connsiteX3" fmla="*/ 350 w 432308"/>
              <a:gd name="connsiteY3" fmla="*/ 420377 h 432308"/>
              <a:gd name="connsiteX4" fmla="*/ 6870 w 432308"/>
              <a:gd name="connsiteY4" fmla="*/ 431960 h 432308"/>
              <a:gd name="connsiteX5" fmla="*/ 11657 w 432308"/>
              <a:gd name="connsiteY5" fmla="*/ 432033 h 432308"/>
              <a:gd name="connsiteX6" fmla="*/ 114759 w 432308"/>
              <a:gd name="connsiteY6" fmla="*/ 406482 h 432308"/>
              <a:gd name="connsiteX7" fmla="*/ 216155 w 432308"/>
              <a:gd name="connsiteY7" fmla="*/ 432308 h 432308"/>
              <a:gd name="connsiteX8" fmla="*/ 432309 w 432308"/>
              <a:gd name="connsiteY8" fmla="*/ 216154 h 432308"/>
              <a:gd name="connsiteX9" fmla="*/ 216155 w 432308"/>
              <a:gd name="connsiteY9" fmla="*/ 0 h 432308"/>
              <a:gd name="connsiteX10" fmla="*/ 216155 w 432308"/>
              <a:gd name="connsiteY10" fmla="*/ 18796 h 432308"/>
              <a:gd name="connsiteX11" fmla="*/ 413513 w 432308"/>
              <a:gd name="connsiteY11" fmla="*/ 216154 h 432308"/>
              <a:gd name="connsiteX12" fmla="*/ 216155 w 432308"/>
              <a:gd name="connsiteY12" fmla="*/ 413512 h 432308"/>
              <a:gd name="connsiteX13" fmla="*/ 119935 w 432308"/>
              <a:gd name="connsiteY13" fmla="*/ 388457 h 432308"/>
              <a:gd name="connsiteX14" fmla="*/ 113089 w 432308"/>
              <a:gd name="connsiteY14" fmla="*/ 387539 h 432308"/>
              <a:gd name="connsiteX15" fmla="*/ 22798 w 432308"/>
              <a:gd name="connsiteY15" fmla="*/ 409914 h 432308"/>
              <a:gd name="connsiteX16" fmla="*/ 47009 w 432308"/>
              <a:gd name="connsiteY16" fmla="*/ 323534 h 432308"/>
              <a:gd name="connsiteX17" fmla="*/ 46073 w 432308"/>
              <a:gd name="connsiteY17" fmla="*/ 316210 h 432308"/>
              <a:gd name="connsiteX18" fmla="*/ 18797 w 432308"/>
              <a:gd name="connsiteY18" fmla="*/ 216154 h 432308"/>
              <a:gd name="connsiteX19" fmla="*/ 216155 w 432308"/>
              <a:gd name="connsiteY19" fmla="*/ 18796 h 432308"/>
              <a:gd name="connsiteX20" fmla="*/ 137612 w 432308"/>
              <a:gd name="connsiteY20" fmla="*/ 103378 h 432308"/>
              <a:gd name="connsiteX21" fmla="*/ 115916 w 432308"/>
              <a:gd name="connsiteY21" fmla="*/ 113235 h 432308"/>
              <a:gd name="connsiteX22" fmla="*/ 93981 w 432308"/>
              <a:gd name="connsiteY22" fmla="*/ 165347 h 432308"/>
              <a:gd name="connsiteX23" fmla="*/ 118541 w 432308"/>
              <a:gd name="connsiteY23" fmla="*/ 227699 h 432308"/>
              <a:gd name="connsiteX24" fmla="*/ 118559 w 432308"/>
              <a:gd name="connsiteY24" fmla="*/ 227699 h 432308"/>
              <a:gd name="connsiteX25" fmla="*/ 118559 w 432308"/>
              <a:gd name="connsiteY25" fmla="*/ 227718 h 432308"/>
              <a:gd name="connsiteX26" fmla="*/ 126745 w 432308"/>
              <a:gd name="connsiteY26" fmla="*/ 238896 h 432308"/>
              <a:gd name="connsiteX27" fmla="*/ 146789 w 432308"/>
              <a:gd name="connsiteY27" fmla="*/ 262337 h 432308"/>
              <a:gd name="connsiteX28" fmla="*/ 217146 w 432308"/>
              <a:gd name="connsiteY28" fmla="*/ 313420 h 432308"/>
              <a:gd name="connsiteX29" fmla="*/ 249654 w 432308"/>
              <a:gd name="connsiteY29" fmla="*/ 325277 h 432308"/>
              <a:gd name="connsiteX30" fmla="*/ 288806 w 432308"/>
              <a:gd name="connsiteY30" fmla="*/ 327774 h 432308"/>
              <a:gd name="connsiteX31" fmla="*/ 313439 w 432308"/>
              <a:gd name="connsiteY31" fmla="*/ 317604 h 432308"/>
              <a:gd name="connsiteX32" fmla="*/ 333722 w 432308"/>
              <a:gd name="connsiteY32" fmla="*/ 295615 h 432308"/>
              <a:gd name="connsiteX33" fmla="*/ 338127 w 432308"/>
              <a:gd name="connsiteY33" fmla="*/ 276268 h 432308"/>
              <a:gd name="connsiteX34" fmla="*/ 338219 w 432308"/>
              <a:gd name="connsiteY34" fmla="*/ 268871 h 432308"/>
              <a:gd name="connsiteX35" fmla="*/ 336145 w 432308"/>
              <a:gd name="connsiteY35" fmla="*/ 261492 h 432308"/>
              <a:gd name="connsiteX36" fmla="*/ 321644 w 432308"/>
              <a:gd name="connsiteY36" fmla="*/ 251562 h 432308"/>
              <a:gd name="connsiteX37" fmla="*/ 302389 w 432308"/>
              <a:gd name="connsiteY37" fmla="*/ 242237 h 432308"/>
              <a:gd name="connsiteX38" fmla="*/ 282730 w 432308"/>
              <a:gd name="connsiteY38" fmla="*/ 233317 h 432308"/>
              <a:gd name="connsiteX39" fmla="*/ 271736 w 432308"/>
              <a:gd name="connsiteY39" fmla="*/ 231445 h 432308"/>
              <a:gd name="connsiteX40" fmla="*/ 259272 w 432308"/>
              <a:gd name="connsiteY40" fmla="*/ 239649 h 432308"/>
              <a:gd name="connsiteX41" fmla="*/ 242697 w 432308"/>
              <a:gd name="connsiteY41" fmla="*/ 259876 h 432308"/>
              <a:gd name="connsiteX42" fmla="*/ 241651 w 432308"/>
              <a:gd name="connsiteY42" fmla="*/ 259344 h 432308"/>
              <a:gd name="connsiteX43" fmla="*/ 225424 w 432308"/>
              <a:gd name="connsiteY43" fmla="*/ 251818 h 432308"/>
              <a:gd name="connsiteX44" fmla="*/ 199066 w 432308"/>
              <a:gd name="connsiteY44" fmla="*/ 233519 h 432308"/>
              <a:gd name="connsiteX45" fmla="*/ 199066 w 432308"/>
              <a:gd name="connsiteY45" fmla="*/ 233500 h 432308"/>
              <a:gd name="connsiteX46" fmla="*/ 170560 w 432308"/>
              <a:gd name="connsiteY46" fmla="*/ 198533 h 432308"/>
              <a:gd name="connsiteX47" fmla="*/ 171000 w 432308"/>
              <a:gd name="connsiteY47" fmla="*/ 198129 h 432308"/>
              <a:gd name="connsiteX48" fmla="*/ 171019 w 432308"/>
              <a:gd name="connsiteY48" fmla="*/ 198111 h 432308"/>
              <a:gd name="connsiteX49" fmla="*/ 179848 w 432308"/>
              <a:gd name="connsiteY49" fmla="*/ 187979 h 432308"/>
              <a:gd name="connsiteX50" fmla="*/ 186676 w 432308"/>
              <a:gd name="connsiteY50" fmla="*/ 176892 h 432308"/>
              <a:gd name="connsiteX51" fmla="*/ 186218 w 432308"/>
              <a:gd name="connsiteY51" fmla="*/ 158867 h 432308"/>
              <a:gd name="connsiteX52" fmla="*/ 186218 w 432308"/>
              <a:gd name="connsiteY52" fmla="*/ 158848 h 432308"/>
              <a:gd name="connsiteX53" fmla="*/ 183868 w 432308"/>
              <a:gd name="connsiteY53" fmla="*/ 153434 h 432308"/>
              <a:gd name="connsiteX54" fmla="*/ 179169 w 432308"/>
              <a:gd name="connsiteY54" fmla="*/ 142200 h 432308"/>
              <a:gd name="connsiteX55" fmla="*/ 169385 w 432308"/>
              <a:gd name="connsiteY55" fmla="*/ 118742 h 432308"/>
              <a:gd name="connsiteX56" fmla="*/ 169385 w 432308"/>
              <a:gd name="connsiteY56" fmla="*/ 118723 h 432308"/>
              <a:gd name="connsiteX57" fmla="*/ 158041 w 432308"/>
              <a:gd name="connsiteY57" fmla="*/ 105213 h 432308"/>
              <a:gd name="connsiteX58" fmla="*/ 148699 w 432308"/>
              <a:gd name="connsiteY58" fmla="*/ 103580 h 432308"/>
              <a:gd name="connsiteX59" fmla="*/ 148680 w 432308"/>
              <a:gd name="connsiteY59" fmla="*/ 103580 h 432308"/>
              <a:gd name="connsiteX60" fmla="*/ 137612 w 432308"/>
              <a:gd name="connsiteY60" fmla="*/ 103378 h 432308"/>
              <a:gd name="connsiteX61" fmla="*/ 137612 w 432308"/>
              <a:gd name="connsiteY61" fmla="*/ 122174 h 432308"/>
              <a:gd name="connsiteX62" fmla="*/ 147800 w 432308"/>
              <a:gd name="connsiteY62" fmla="*/ 122357 h 432308"/>
              <a:gd name="connsiteX63" fmla="*/ 150094 w 432308"/>
              <a:gd name="connsiteY63" fmla="*/ 122247 h 432308"/>
              <a:gd name="connsiteX64" fmla="*/ 152058 w 432308"/>
              <a:gd name="connsiteY64" fmla="*/ 126029 h 432308"/>
              <a:gd name="connsiteX65" fmla="*/ 161823 w 432308"/>
              <a:gd name="connsiteY65" fmla="*/ 149432 h 432308"/>
              <a:gd name="connsiteX66" fmla="*/ 166559 w 432308"/>
              <a:gd name="connsiteY66" fmla="*/ 160757 h 432308"/>
              <a:gd name="connsiteX67" fmla="*/ 169422 w 432308"/>
              <a:gd name="connsiteY67" fmla="*/ 167273 h 432308"/>
              <a:gd name="connsiteX68" fmla="*/ 169422 w 432308"/>
              <a:gd name="connsiteY68" fmla="*/ 167292 h 432308"/>
              <a:gd name="connsiteX69" fmla="*/ 169440 w 432308"/>
              <a:gd name="connsiteY69" fmla="*/ 167310 h 432308"/>
              <a:gd name="connsiteX70" fmla="*/ 169899 w 432308"/>
              <a:gd name="connsiteY70" fmla="*/ 168448 h 432308"/>
              <a:gd name="connsiteX71" fmla="*/ 165641 w 432308"/>
              <a:gd name="connsiteY71" fmla="*/ 175662 h 432308"/>
              <a:gd name="connsiteX72" fmla="*/ 157822 w 432308"/>
              <a:gd name="connsiteY72" fmla="*/ 184729 h 432308"/>
              <a:gd name="connsiteX73" fmla="*/ 152150 w 432308"/>
              <a:gd name="connsiteY73" fmla="*/ 192678 h 432308"/>
              <a:gd name="connsiteX74" fmla="*/ 153893 w 432308"/>
              <a:gd name="connsiteY74" fmla="*/ 207380 h 432308"/>
              <a:gd name="connsiteX75" fmla="*/ 186640 w 432308"/>
              <a:gd name="connsiteY75" fmla="*/ 247616 h 432308"/>
              <a:gd name="connsiteX76" fmla="*/ 216650 w 432308"/>
              <a:gd name="connsiteY76" fmla="*/ 268449 h 432308"/>
              <a:gd name="connsiteX77" fmla="*/ 233318 w 432308"/>
              <a:gd name="connsiteY77" fmla="*/ 276176 h 432308"/>
              <a:gd name="connsiteX78" fmla="*/ 245468 w 432308"/>
              <a:gd name="connsiteY78" fmla="*/ 278801 h 432308"/>
              <a:gd name="connsiteX79" fmla="*/ 256537 w 432308"/>
              <a:gd name="connsiteY79" fmla="*/ 272615 h 432308"/>
              <a:gd name="connsiteX80" fmla="*/ 256555 w 432308"/>
              <a:gd name="connsiteY80" fmla="*/ 272597 h 432308"/>
              <a:gd name="connsiteX81" fmla="*/ 274654 w 432308"/>
              <a:gd name="connsiteY81" fmla="*/ 250405 h 432308"/>
              <a:gd name="connsiteX82" fmla="*/ 276379 w 432308"/>
              <a:gd name="connsiteY82" fmla="*/ 250992 h 432308"/>
              <a:gd name="connsiteX83" fmla="*/ 276379 w 432308"/>
              <a:gd name="connsiteY83" fmla="*/ 251011 h 432308"/>
              <a:gd name="connsiteX84" fmla="*/ 276398 w 432308"/>
              <a:gd name="connsiteY84" fmla="*/ 251011 h 432308"/>
              <a:gd name="connsiteX85" fmla="*/ 294312 w 432308"/>
              <a:gd name="connsiteY85" fmla="*/ 259198 h 432308"/>
              <a:gd name="connsiteX86" fmla="*/ 313311 w 432308"/>
              <a:gd name="connsiteY86" fmla="*/ 268394 h 432308"/>
              <a:gd name="connsiteX87" fmla="*/ 319460 w 432308"/>
              <a:gd name="connsiteY87" fmla="*/ 271551 h 432308"/>
              <a:gd name="connsiteX88" fmla="*/ 319404 w 432308"/>
              <a:gd name="connsiteY88" fmla="*/ 274635 h 432308"/>
              <a:gd name="connsiteX89" fmla="*/ 316045 w 432308"/>
              <a:gd name="connsiteY89" fmla="*/ 289227 h 432308"/>
              <a:gd name="connsiteX90" fmla="*/ 303398 w 432308"/>
              <a:gd name="connsiteY90" fmla="*/ 301727 h 432308"/>
              <a:gd name="connsiteX91" fmla="*/ 286053 w 432308"/>
              <a:gd name="connsiteY91" fmla="*/ 309179 h 432308"/>
              <a:gd name="connsiteX92" fmla="*/ 255289 w 432308"/>
              <a:gd name="connsiteY92" fmla="*/ 307344 h 432308"/>
              <a:gd name="connsiteX93" fmla="*/ 224525 w 432308"/>
              <a:gd name="connsiteY93" fmla="*/ 296129 h 432308"/>
              <a:gd name="connsiteX94" fmla="*/ 160428 w 432308"/>
              <a:gd name="connsiteY94" fmla="*/ 249396 h 432308"/>
              <a:gd name="connsiteX95" fmla="*/ 141650 w 432308"/>
              <a:gd name="connsiteY95" fmla="*/ 227424 h 432308"/>
              <a:gd name="connsiteX96" fmla="*/ 133537 w 432308"/>
              <a:gd name="connsiteY96" fmla="*/ 216356 h 432308"/>
              <a:gd name="connsiteX97" fmla="*/ 133518 w 432308"/>
              <a:gd name="connsiteY97" fmla="*/ 216337 h 432308"/>
              <a:gd name="connsiteX98" fmla="*/ 112777 w 432308"/>
              <a:gd name="connsiteY98" fmla="*/ 165347 h 432308"/>
              <a:gd name="connsiteX99" fmla="*/ 129701 w 432308"/>
              <a:gd name="connsiteY99" fmla="*/ 126029 h 432308"/>
              <a:gd name="connsiteX100" fmla="*/ 137612 w 432308"/>
              <a:gd name="connsiteY100" fmla="*/ 122174 h 43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32308" h="432308">
                <a:moveTo>
                  <a:pt x="216155" y="0"/>
                </a:moveTo>
                <a:cubicBezTo>
                  <a:pt x="96890" y="0"/>
                  <a:pt x="1" y="96889"/>
                  <a:pt x="1" y="216154"/>
                </a:cubicBezTo>
                <a:cubicBezTo>
                  <a:pt x="1" y="254489"/>
                  <a:pt x="10514" y="290266"/>
                  <a:pt x="28048" y="321496"/>
                </a:cubicBezTo>
                <a:lnTo>
                  <a:pt x="350" y="420377"/>
                </a:lnTo>
                <a:cubicBezTo>
                  <a:pt x="-1048" y="425376"/>
                  <a:pt x="1871" y="430562"/>
                  <a:pt x="6870" y="431960"/>
                </a:cubicBezTo>
                <a:cubicBezTo>
                  <a:pt x="8433" y="432397"/>
                  <a:pt x="10082" y="432422"/>
                  <a:pt x="11657" y="432033"/>
                </a:cubicBezTo>
                <a:lnTo>
                  <a:pt x="114759" y="406482"/>
                </a:lnTo>
                <a:cubicBezTo>
                  <a:pt x="145055" y="422655"/>
                  <a:pt x="179433" y="432308"/>
                  <a:pt x="216155" y="432308"/>
                </a:cubicBezTo>
                <a:cubicBezTo>
                  <a:pt x="335420" y="432308"/>
                  <a:pt x="432309" y="335419"/>
                  <a:pt x="432309" y="216154"/>
                </a:cubicBezTo>
                <a:cubicBezTo>
                  <a:pt x="432309" y="96889"/>
                  <a:pt x="335420" y="0"/>
                  <a:pt x="216155" y="0"/>
                </a:cubicBezTo>
                <a:close/>
                <a:moveTo>
                  <a:pt x="216155" y="18796"/>
                </a:moveTo>
                <a:cubicBezTo>
                  <a:pt x="325261" y="18796"/>
                  <a:pt x="413513" y="107048"/>
                  <a:pt x="413513" y="216154"/>
                </a:cubicBezTo>
                <a:cubicBezTo>
                  <a:pt x="413513" y="325260"/>
                  <a:pt x="325261" y="413512"/>
                  <a:pt x="216155" y="413512"/>
                </a:cubicBezTo>
                <a:cubicBezTo>
                  <a:pt x="181176" y="413512"/>
                  <a:pt x="148415" y="404392"/>
                  <a:pt x="119935" y="388457"/>
                </a:cubicBezTo>
                <a:cubicBezTo>
                  <a:pt x="117853" y="387293"/>
                  <a:pt x="115405" y="386965"/>
                  <a:pt x="113089" y="387539"/>
                </a:cubicBezTo>
                <a:lnTo>
                  <a:pt x="22798" y="409914"/>
                </a:lnTo>
                <a:lnTo>
                  <a:pt x="47009" y="323534"/>
                </a:lnTo>
                <a:cubicBezTo>
                  <a:pt x="47709" y="321067"/>
                  <a:pt x="47371" y="318421"/>
                  <a:pt x="46073" y="316210"/>
                </a:cubicBezTo>
                <a:cubicBezTo>
                  <a:pt x="28765" y="286861"/>
                  <a:pt x="18797" y="252713"/>
                  <a:pt x="18797" y="216154"/>
                </a:cubicBezTo>
                <a:cubicBezTo>
                  <a:pt x="18797" y="107048"/>
                  <a:pt x="107049" y="18796"/>
                  <a:pt x="216155" y="18796"/>
                </a:cubicBezTo>
                <a:close/>
                <a:moveTo>
                  <a:pt x="137612" y="103378"/>
                </a:moveTo>
                <a:cubicBezTo>
                  <a:pt x="131587" y="103378"/>
                  <a:pt x="122983" y="105619"/>
                  <a:pt x="115916" y="113235"/>
                </a:cubicBezTo>
                <a:cubicBezTo>
                  <a:pt x="111671" y="117809"/>
                  <a:pt x="93981" y="135045"/>
                  <a:pt x="93981" y="165347"/>
                </a:cubicBezTo>
                <a:cubicBezTo>
                  <a:pt x="93981" y="196938"/>
                  <a:pt x="115891" y="224197"/>
                  <a:pt x="118541" y="227699"/>
                </a:cubicBezTo>
                <a:lnTo>
                  <a:pt x="118559" y="227699"/>
                </a:lnTo>
                <a:lnTo>
                  <a:pt x="118559" y="227718"/>
                </a:lnTo>
                <a:cubicBezTo>
                  <a:pt x="118308" y="227387"/>
                  <a:pt x="121921" y="232621"/>
                  <a:pt x="126745" y="238896"/>
                </a:cubicBezTo>
                <a:cubicBezTo>
                  <a:pt x="131569" y="245172"/>
                  <a:pt x="138315" y="253413"/>
                  <a:pt x="146789" y="262337"/>
                </a:cubicBezTo>
                <a:cubicBezTo>
                  <a:pt x="163739" y="280182"/>
                  <a:pt x="187569" y="300806"/>
                  <a:pt x="217146" y="313420"/>
                </a:cubicBezTo>
                <a:cubicBezTo>
                  <a:pt x="230767" y="319220"/>
                  <a:pt x="241513" y="322722"/>
                  <a:pt x="249654" y="325277"/>
                </a:cubicBezTo>
                <a:cubicBezTo>
                  <a:pt x="264741" y="330015"/>
                  <a:pt x="278483" y="329295"/>
                  <a:pt x="288806" y="327774"/>
                </a:cubicBezTo>
                <a:cubicBezTo>
                  <a:pt x="296532" y="326636"/>
                  <a:pt x="305031" y="322926"/>
                  <a:pt x="313439" y="317604"/>
                </a:cubicBezTo>
                <a:cubicBezTo>
                  <a:pt x="321847" y="312283"/>
                  <a:pt x="330088" y="305667"/>
                  <a:pt x="333722" y="295615"/>
                </a:cubicBezTo>
                <a:cubicBezTo>
                  <a:pt x="336325" y="288408"/>
                  <a:pt x="337649" y="281748"/>
                  <a:pt x="338127" y="276268"/>
                </a:cubicBezTo>
                <a:cubicBezTo>
                  <a:pt x="338367" y="273528"/>
                  <a:pt x="338397" y="271110"/>
                  <a:pt x="338219" y="268871"/>
                </a:cubicBezTo>
                <a:cubicBezTo>
                  <a:pt x="338040" y="266632"/>
                  <a:pt x="338231" y="264917"/>
                  <a:pt x="336145" y="261492"/>
                </a:cubicBezTo>
                <a:cubicBezTo>
                  <a:pt x="331769" y="254308"/>
                  <a:pt x="326815" y="254121"/>
                  <a:pt x="321644" y="251562"/>
                </a:cubicBezTo>
                <a:cubicBezTo>
                  <a:pt x="318771" y="250140"/>
                  <a:pt x="310593" y="246146"/>
                  <a:pt x="302389" y="242237"/>
                </a:cubicBezTo>
                <a:cubicBezTo>
                  <a:pt x="294195" y="238332"/>
                  <a:pt x="287100" y="234875"/>
                  <a:pt x="282730" y="233317"/>
                </a:cubicBezTo>
                <a:cubicBezTo>
                  <a:pt x="279969" y="232323"/>
                  <a:pt x="276599" y="230894"/>
                  <a:pt x="271736" y="231445"/>
                </a:cubicBezTo>
                <a:cubicBezTo>
                  <a:pt x="266872" y="231995"/>
                  <a:pt x="262069" y="235504"/>
                  <a:pt x="259272" y="239649"/>
                </a:cubicBezTo>
                <a:cubicBezTo>
                  <a:pt x="256621" y="243578"/>
                  <a:pt x="245950" y="256174"/>
                  <a:pt x="242697" y="259876"/>
                </a:cubicBezTo>
                <a:cubicBezTo>
                  <a:pt x="242654" y="259850"/>
                  <a:pt x="242936" y="259981"/>
                  <a:pt x="241651" y="259344"/>
                </a:cubicBezTo>
                <a:cubicBezTo>
                  <a:pt x="237627" y="257353"/>
                  <a:pt x="232707" y="255660"/>
                  <a:pt x="225424" y="251818"/>
                </a:cubicBezTo>
                <a:cubicBezTo>
                  <a:pt x="218143" y="247978"/>
                  <a:pt x="209034" y="242305"/>
                  <a:pt x="199066" y="233519"/>
                </a:cubicBezTo>
                <a:lnTo>
                  <a:pt x="199066" y="233500"/>
                </a:lnTo>
                <a:cubicBezTo>
                  <a:pt x="184230" y="220439"/>
                  <a:pt x="173839" y="204041"/>
                  <a:pt x="170560" y="198533"/>
                </a:cubicBezTo>
                <a:cubicBezTo>
                  <a:pt x="170780" y="198270"/>
                  <a:pt x="170533" y="198588"/>
                  <a:pt x="171000" y="198129"/>
                </a:cubicBezTo>
                <a:lnTo>
                  <a:pt x="171019" y="198111"/>
                </a:lnTo>
                <a:cubicBezTo>
                  <a:pt x="174370" y="194810"/>
                  <a:pt x="177338" y="190869"/>
                  <a:pt x="179848" y="187979"/>
                </a:cubicBezTo>
                <a:cubicBezTo>
                  <a:pt x="183406" y="183880"/>
                  <a:pt x="184975" y="180267"/>
                  <a:pt x="186676" y="176892"/>
                </a:cubicBezTo>
                <a:cubicBezTo>
                  <a:pt x="190066" y="170164"/>
                  <a:pt x="188178" y="162761"/>
                  <a:pt x="186218" y="158867"/>
                </a:cubicBezTo>
                <a:lnTo>
                  <a:pt x="186218" y="158848"/>
                </a:lnTo>
                <a:cubicBezTo>
                  <a:pt x="186353" y="159118"/>
                  <a:pt x="185157" y="156479"/>
                  <a:pt x="183868" y="153434"/>
                </a:cubicBezTo>
                <a:cubicBezTo>
                  <a:pt x="182575" y="150380"/>
                  <a:pt x="180928" y="146421"/>
                  <a:pt x="179169" y="142200"/>
                </a:cubicBezTo>
                <a:cubicBezTo>
                  <a:pt x="175650" y="133757"/>
                  <a:pt x="171721" y="124288"/>
                  <a:pt x="169385" y="118742"/>
                </a:cubicBezTo>
                <a:lnTo>
                  <a:pt x="169385" y="118723"/>
                </a:lnTo>
                <a:cubicBezTo>
                  <a:pt x="166633" y="112191"/>
                  <a:pt x="162910" y="107484"/>
                  <a:pt x="158041" y="105213"/>
                </a:cubicBezTo>
                <a:cubicBezTo>
                  <a:pt x="153173" y="102943"/>
                  <a:pt x="148873" y="103589"/>
                  <a:pt x="148699" y="103580"/>
                </a:cubicBezTo>
                <a:lnTo>
                  <a:pt x="148680" y="103580"/>
                </a:lnTo>
                <a:cubicBezTo>
                  <a:pt x="145207" y="103419"/>
                  <a:pt x="141394" y="103378"/>
                  <a:pt x="137612" y="103378"/>
                </a:cubicBezTo>
                <a:close/>
                <a:moveTo>
                  <a:pt x="137612" y="122174"/>
                </a:moveTo>
                <a:cubicBezTo>
                  <a:pt x="141235" y="122174"/>
                  <a:pt x="144807" y="122218"/>
                  <a:pt x="147800" y="122357"/>
                </a:cubicBezTo>
                <a:cubicBezTo>
                  <a:pt x="150877" y="122511"/>
                  <a:pt x="150686" y="122524"/>
                  <a:pt x="150094" y="122247"/>
                </a:cubicBezTo>
                <a:cubicBezTo>
                  <a:pt x="149492" y="121967"/>
                  <a:pt x="150308" y="121876"/>
                  <a:pt x="152058" y="126029"/>
                </a:cubicBezTo>
                <a:cubicBezTo>
                  <a:pt x="154345" y="131459"/>
                  <a:pt x="158293" y="140962"/>
                  <a:pt x="161823" y="149432"/>
                </a:cubicBezTo>
                <a:cubicBezTo>
                  <a:pt x="163587" y="153667"/>
                  <a:pt x="165239" y="157640"/>
                  <a:pt x="166559" y="160757"/>
                </a:cubicBezTo>
                <a:cubicBezTo>
                  <a:pt x="167877" y="163874"/>
                  <a:pt x="168593" y="165614"/>
                  <a:pt x="169422" y="167273"/>
                </a:cubicBezTo>
                <a:lnTo>
                  <a:pt x="169422" y="167292"/>
                </a:lnTo>
                <a:lnTo>
                  <a:pt x="169440" y="167310"/>
                </a:lnTo>
                <a:cubicBezTo>
                  <a:pt x="170253" y="168915"/>
                  <a:pt x="170182" y="167888"/>
                  <a:pt x="169899" y="168448"/>
                </a:cubicBezTo>
                <a:cubicBezTo>
                  <a:pt x="167916" y="172385"/>
                  <a:pt x="167647" y="173351"/>
                  <a:pt x="165641" y="175662"/>
                </a:cubicBezTo>
                <a:cubicBezTo>
                  <a:pt x="162586" y="179180"/>
                  <a:pt x="159471" y="183105"/>
                  <a:pt x="157822" y="184729"/>
                </a:cubicBezTo>
                <a:cubicBezTo>
                  <a:pt x="156378" y="186147"/>
                  <a:pt x="153775" y="188355"/>
                  <a:pt x="152150" y="192678"/>
                </a:cubicBezTo>
                <a:cubicBezTo>
                  <a:pt x="150521" y="197007"/>
                  <a:pt x="151281" y="202946"/>
                  <a:pt x="153893" y="207380"/>
                </a:cubicBezTo>
                <a:cubicBezTo>
                  <a:pt x="157370" y="213284"/>
                  <a:pt x="168830" y="231936"/>
                  <a:pt x="186640" y="247616"/>
                </a:cubicBezTo>
                <a:cubicBezTo>
                  <a:pt x="197855" y="257502"/>
                  <a:pt x="208304" y="264045"/>
                  <a:pt x="216650" y="268449"/>
                </a:cubicBezTo>
                <a:cubicBezTo>
                  <a:pt x="224998" y="272852"/>
                  <a:pt x="231796" y="275423"/>
                  <a:pt x="233318" y="276176"/>
                </a:cubicBezTo>
                <a:cubicBezTo>
                  <a:pt x="236929" y="277965"/>
                  <a:pt x="240878" y="279353"/>
                  <a:pt x="245468" y="278801"/>
                </a:cubicBezTo>
                <a:cubicBezTo>
                  <a:pt x="250059" y="278250"/>
                  <a:pt x="254018" y="275465"/>
                  <a:pt x="256537" y="272615"/>
                </a:cubicBezTo>
                <a:lnTo>
                  <a:pt x="256555" y="272597"/>
                </a:lnTo>
                <a:cubicBezTo>
                  <a:pt x="259908" y="268795"/>
                  <a:pt x="269872" y="257418"/>
                  <a:pt x="274654" y="250405"/>
                </a:cubicBezTo>
                <a:cubicBezTo>
                  <a:pt x="274857" y="250476"/>
                  <a:pt x="274790" y="250421"/>
                  <a:pt x="276379" y="250992"/>
                </a:cubicBezTo>
                <a:lnTo>
                  <a:pt x="276379" y="251011"/>
                </a:lnTo>
                <a:lnTo>
                  <a:pt x="276398" y="251011"/>
                </a:lnTo>
                <a:cubicBezTo>
                  <a:pt x="277124" y="251270"/>
                  <a:pt x="286210" y="255337"/>
                  <a:pt x="294312" y="259198"/>
                </a:cubicBezTo>
                <a:cubicBezTo>
                  <a:pt x="302415" y="263058"/>
                  <a:pt x="310639" y="267071"/>
                  <a:pt x="313311" y="268394"/>
                </a:cubicBezTo>
                <a:cubicBezTo>
                  <a:pt x="317167" y="270302"/>
                  <a:pt x="318989" y="271545"/>
                  <a:pt x="319460" y="271551"/>
                </a:cubicBezTo>
                <a:cubicBezTo>
                  <a:pt x="319492" y="272378"/>
                  <a:pt x="319524" y="273274"/>
                  <a:pt x="319404" y="274635"/>
                </a:cubicBezTo>
                <a:cubicBezTo>
                  <a:pt x="319075" y="278409"/>
                  <a:pt x="318066" y="283634"/>
                  <a:pt x="316045" y="289227"/>
                </a:cubicBezTo>
                <a:cubicBezTo>
                  <a:pt x="315056" y="291965"/>
                  <a:pt x="309900" y="297613"/>
                  <a:pt x="303398" y="301727"/>
                </a:cubicBezTo>
                <a:cubicBezTo>
                  <a:pt x="296897" y="305842"/>
                  <a:pt x="288983" y="308748"/>
                  <a:pt x="286053" y="309179"/>
                </a:cubicBezTo>
                <a:cubicBezTo>
                  <a:pt x="277241" y="310478"/>
                  <a:pt x="266779" y="310952"/>
                  <a:pt x="255289" y="307344"/>
                </a:cubicBezTo>
                <a:cubicBezTo>
                  <a:pt x="247322" y="304843"/>
                  <a:pt x="237388" y="301606"/>
                  <a:pt x="224525" y="296129"/>
                </a:cubicBezTo>
                <a:cubicBezTo>
                  <a:pt x="198438" y="285004"/>
                  <a:pt x="176266" y="266071"/>
                  <a:pt x="160428" y="249396"/>
                </a:cubicBezTo>
                <a:cubicBezTo>
                  <a:pt x="152509" y="241058"/>
                  <a:pt x="146164" y="233296"/>
                  <a:pt x="141650" y="227424"/>
                </a:cubicBezTo>
                <a:cubicBezTo>
                  <a:pt x="137145" y="221563"/>
                  <a:pt x="135177" y="218514"/>
                  <a:pt x="133537" y="216356"/>
                </a:cubicBezTo>
                <a:lnTo>
                  <a:pt x="133518" y="216337"/>
                </a:lnTo>
                <a:cubicBezTo>
                  <a:pt x="130607" y="212487"/>
                  <a:pt x="112777" y="187687"/>
                  <a:pt x="112777" y="165347"/>
                </a:cubicBezTo>
                <a:cubicBezTo>
                  <a:pt x="112777" y="141703"/>
                  <a:pt x="123759" y="132431"/>
                  <a:pt x="129701" y="126029"/>
                </a:cubicBezTo>
                <a:cubicBezTo>
                  <a:pt x="132820" y="122667"/>
                  <a:pt x="136231" y="122174"/>
                  <a:pt x="137612" y="122174"/>
                </a:cubicBezTo>
                <a:close/>
              </a:path>
            </a:pathLst>
          </a:custGeom>
          <a:solidFill>
            <a:schemeClr val="bg2"/>
          </a:solidFill>
          <a:ln w="9335" cap="flat">
            <a:noFill/>
            <a:prstDash val="solid"/>
            <a:miter/>
          </a:ln>
        </p:spPr>
        <p:txBody>
          <a:bodyPr rtlCol="0" anchor="ctr"/>
          <a:lstStyle/>
          <a:p>
            <a:endParaRPr lang="en-US"/>
          </a:p>
        </p:txBody>
      </p:sp>
    </p:spTree>
    <p:extLst>
      <p:ext uri="{BB962C8B-B14F-4D97-AF65-F5344CB8AC3E}">
        <p14:creationId xmlns:p14="http://schemas.microsoft.com/office/powerpoint/2010/main" val="72167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39" name="Rectangle 38">
            <a:extLst>
              <a:ext uri="{FF2B5EF4-FFF2-40B4-BE49-F238E27FC236}">
                <a16:creationId xmlns:a16="http://schemas.microsoft.com/office/drawing/2014/main" id="{96FDBC8C-E51A-3C48-8D25-49B96399B5AD}"/>
              </a:ext>
            </a:extLst>
          </p:cNvPr>
          <p:cNvSpPr/>
          <p:nvPr/>
        </p:nvSpPr>
        <p:spPr>
          <a:xfrm>
            <a:off x="434353" y="1275911"/>
            <a:ext cx="5577840" cy="615553"/>
          </a:xfrm>
          <a:prstGeom prst="rect">
            <a:avLst/>
          </a:prstGeom>
          <a:solidFill>
            <a:schemeClr val="accent3">
              <a:alpha val="15000"/>
            </a:schemeClr>
          </a:solidFill>
        </p:spPr>
        <p:txBody>
          <a:bodyPr wrap="square" lIns="91440" tIns="182880" rIns="91440" bIns="182880" rtlCol="0" anchor="t">
            <a:spAutoFit/>
          </a:bodyPr>
          <a:lstStyle/>
          <a:p>
            <a:pPr marL="635000"/>
            <a:r>
              <a:rPr lang="en-US" sz="1500" b="1" dirty="0">
                <a:latin typeface="+mn-lt"/>
              </a:rPr>
              <a:t>We respond to emails within 24 hours</a:t>
            </a:r>
          </a:p>
        </p:txBody>
      </p:sp>
      <p:sp>
        <p:nvSpPr>
          <p:cNvPr id="40" name="Oval 39">
            <a:extLst>
              <a:ext uri="{FF2B5EF4-FFF2-40B4-BE49-F238E27FC236}">
                <a16:creationId xmlns:a16="http://schemas.microsoft.com/office/drawing/2014/main" id="{091371B1-2E84-7F40-B3DA-79EB4BE68B08}"/>
              </a:ext>
            </a:extLst>
          </p:cNvPr>
          <p:cNvSpPr/>
          <p:nvPr/>
        </p:nvSpPr>
        <p:spPr>
          <a:xfrm>
            <a:off x="579656" y="1373379"/>
            <a:ext cx="420616" cy="420616"/>
          </a:xfrm>
          <a:prstGeom prst="ellipse">
            <a:avLst/>
          </a:prstGeom>
          <a:solidFill>
            <a:schemeClr val="accent3"/>
          </a:solidFill>
        </p:spPr>
        <p:txBody>
          <a:bodyPr wrap="square" lIns="0" tIns="0" rIns="0" bIns="0" rtlCol="0" anchor="ctr">
            <a:noAutofit/>
          </a:bodyPr>
          <a:lstStyle/>
          <a:p>
            <a:pPr algn="ctr"/>
            <a:r>
              <a:rPr lang="en-US" dirty="0">
                <a:solidFill>
                  <a:schemeClr val="bg1"/>
                </a:solidFill>
                <a:latin typeface="+mn-lt"/>
              </a:rPr>
              <a:t>1</a:t>
            </a:r>
          </a:p>
        </p:txBody>
      </p:sp>
      <p:sp>
        <p:nvSpPr>
          <p:cNvPr id="163" name="Google Shape;163;p11"/>
          <p:cNvSpPr txBox="1">
            <a:spLocks noGrp="1"/>
          </p:cNvSpPr>
          <p:nvPr>
            <p:ph type="title"/>
          </p:nvPr>
        </p:nvSpPr>
        <p:spPr>
          <a:xfrm>
            <a:off x="434355" y="354324"/>
            <a:ext cx="11323290" cy="523220"/>
          </a:xfrm>
          <a:prstGeom prst="rect">
            <a:avLst/>
          </a:prstGeom>
        </p:spPr>
        <p:txBody>
          <a:bodyPr spcFirstLastPara="1" wrap="square" lIns="0" tIns="0" rIns="0" bIns="0" anchor="t" anchorCtr="0">
            <a:noAutofit/>
          </a:bodyPr>
          <a:lstStyle/>
          <a:p>
            <a:pPr lvl="0"/>
            <a:r>
              <a:rPr lang="en-US" dirty="0"/>
              <a:t>Email Expectations - Be clear</a:t>
            </a:r>
            <a:endParaRPr dirty="0"/>
          </a:p>
        </p:txBody>
      </p:sp>
      <p:sp>
        <p:nvSpPr>
          <p:cNvPr id="5" name="Google Shape;223;p4">
            <a:extLst>
              <a:ext uri="{FF2B5EF4-FFF2-40B4-BE49-F238E27FC236}">
                <a16:creationId xmlns:a16="http://schemas.microsoft.com/office/drawing/2014/main" id="{4AB74F19-5A53-4A11-B54B-5E2E1174BA75}"/>
              </a:ext>
            </a:extLst>
          </p:cNvPr>
          <p:cNvSpPr/>
          <p:nvPr/>
        </p:nvSpPr>
        <p:spPr>
          <a:xfrm>
            <a:off x="12146281"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endParaRPr>
          </a:p>
        </p:txBody>
      </p:sp>
      <p:sp>
        <p:nvSpPr>
          <p:cNvPr id="10" name="Rectangle 9">
            <a:extLst>
              <a:ext uri="{FF2B5EF4-FFF2-40B4-BE49-F238E27FC236}">
                <a16:creationId xmlns:a16="http://schemas.microsoft.com/office/drawing/2014/main" id="{7608F125-2EA9-4AF9-9B10-7100B79D70EC}"/>
              </a:ext>
            </a:extLst>
          </p:cNvPr>
          <p:cNvSpPr/>
          <p:nvPr/>
        </p:nvSpPr>
        <p:spPr>
          <a:xfrm>
            <a:off x="6214744" y="3734585"/>
            <a:ext cx="5542281" cy="2386815"/>
          </a:xfrm>
          <a:prstGeom prst="rect">
            <a:avLst/>
          </a:prstGeom>
          <a:solidFill>
            <a:srgbClr val="EBEAEB"/>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1" name="Rectangle 10">
            <a:extLst>
              <a:ext uri="{FF2B5EF4-FFF2-40B4-BE49-F238E27FC236}">
                <a16:creationId xmlns:a16="http://schemas.microsoft.com/office/drawing/2014/main" id="{D332E7EC-0FF3-4F9B-82CE-9836953B11D8}"/>
              </a:ext>
            </a:extLst>
          </p:cNvPr>
          <p:cNvSpPr/>
          <p:nvPr/>
        </p:nvSpPr>
        <p:spPr>
          <a:xfrm>
            <a:off x="6214744" y="1275911"/>
            <a:ext cx="5542281" cy="2386815"/>
          </a:xfrm>
          <a:prstGeom prst="rect">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grpSp>
        <p:nvGrpSpPr>
          <p:cNvPr id="12" name="Group 11">
            <a:extLst>
              <a:ext uri="{FF2B5EF4-FFF2-40B4-BE49-F238E27FC236}">
                <a16:creationId xmlns:a16="http://schemas.microsoft.com/office/drawing/2014/main" id="{88F3A522-4783-41B6-94C1-DD420D43AA22}"/>
              </a:ext>
            </a:extLst>
          </p:cNvPr>
          <p:cNvGrpSpPr/>
          <p:nvPr/>
        </p:nvGrpSpPr>
        <p:grpSpPr>
          <a:xfrm>
            <a:off x="11016088" y="1421961"/>
            <a:ext cx="604412" cy="604412"/>
            <a:chOff x="10570956" y="1397299"/>
            <a:chExt cx="1050074" cy="1050074"/>
          </a:xfrm>
        </p:grpSpPr>
        <p:sp>
          <p:nvSpPr>
            <p:cNvPr id="15" name="Oval 14">
              <a:extLst>
                <a:ext uri="{FF2B5EF4-FFF2-40B4-BE49-F238E27FC236}">
                  <a16:creationId xmlns:a16="http://schemas.microsoft.com/office/drawing/2014/main" id="{9317B058-7CA5-42E1-BB53-193F400A4053}"/>
                </a:ext>
              </a:extLst>
            </p:cNvPr>
            <p:cNvSpPr/>
            <p:nvPr/>
          </p:nvSpPr>
          <p:spPr>
            <a:xfrm>
              <a:off x="10570956" y="1397299"/>
              <a:ext cx="1050074" cy="1050074"/>
            </a:xfrm>
            <a:prstGeom prst="ellipse">
              <a:avLst/>
            </a:prstGeom>
            <a:solidFill>
              <a:srgbClr val="92B35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4" name="Freeform: Shape 13">
              <a:extLst>
                <a:ext uri="{FF2B5EF4-FFF2-40B4-BE49-F238E27FC236}">
                  <a16:creationId xmlns:a16="http://schemas.microsoft.com/office/drawing/2014/main" id="{6E4E973D-627B-4C46-A0AC-AACC5C305223}"/>
                </a:ext>
              </a:extLst>
            </p:cNvPr>
            <p:cNvSpPr/>
            <p:nvPr/>
          </p:nvSpPr>
          <p:spPr>
            <a:xfrm>
              <a:off x="10861108" y="1739647"/>
              <a:ext cx="469770" cy="365378"/>
            </a:xfrm>
            <a:custGeom>
              <a:avLst/>
              <a:gdLst>
                <a:gd name="connsiteX0" fmla="*/ 84988 w 85725"/>
                <a:gd name="connsiteY0" fmla="*/ 2325 h 66675"/>
                <a:gd name="connsiteX1" fmla="*/ 84988 w 85725"/>
                <a:gd name="connsiteY1" fmla="*/ 13550 h 66675"/>
                <a:gd name="connsiteX2" fmla="*/ 31750 w 85725"/>
                <a:gd name="connsiteY2" fmla="*/ 66787 h 66675"/>
                <a:gd name="connsiteX3" fmla="*/ 2325 w 85725"/>
                <a:gd name="connsiteY3" fmla="*/ 37363 h 66675"/>
                <a:gd name="connsiteX4" fmla="*/ 2325 w 85725"/>
                <a:gd name="connsiteY4" fmla="*/ 26138 h 66675"/>
                <a:gd name="connsiteX5" fmla="*/ 13550 w 85725"/>
                <a:gd name="connsiteY5" fmla="*/ 26138 h 66675"/>
                <a:gd name="connsiteX6" fmla="*/ 31750 w 85725"/>
                <a:gd name="connsiteY6" fmla="*/ 44337 h 66675"/>
                <a:gd name="connsiteX7" fmla="*/ 73763 w 85725"/>
                <a:gd name="connsiteY7" fmla="*/ 2325 h 66675"/>
                <a:gd name="connsiteX8" fmla="*/ 84988 w 85725"/>
                <a:gd name="connsiteY8" fmla="*/ 23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66675">
                  <a:moveTo>
                    <a:pt x="84988" y="2325"/>
                  </a:moveTo>
                  <a:cubicBezTo>
                    <a:pt x="88087" y="5425"/>
                    <a:pt x="88087" y="10451"/>
                    <a:pt x="84988" y="13550"/>
                  </a:cubicBezTo>
                  <a:lnTo>
                    <a:pt x="31750" y="66787"/>
                  </a:lnTo>
                  <a:lnTo>
                    <a:pt x="2325" y="37363"/>
                  </a:lnTo>
                  <a:cubicBezTo>
                    <a:pt x="-775" y="34263"/>
                    <a:pt x="-775" y="29237"/>
                    <a:pt x="2325" y="26138"/>
                  </a:cubicBezTo>
                  <a:cubicBezTo>
                    <a:pt x="5425" y="23037"/>
                    <a:pt x="10450" y="23037"/>
                    <a:pt x="13550" y="26138"/>
                  </a:cubicBezTo>
                  <a:lnTo>
                    <a:pt x="31750" y="44337"/>
                  </a:lnTo>
                  <a:lnTo>
                    <a:pt x="73763" y="2325"/>
                  </a:lnTo>
                  <a:cubicBezTo>
                    <a:pt x="76862" y="-775"/>
                    <a:pt x="81888" y="-775"/>
                    <a:pt x="84988" y="2325"/>
                  </a:cubicBezTo>
                  <a:close/>
                </a:path>
              </a:pathLst>
            </a:custGeom>
            <a:solidFill>
              <a:schemeClr val="bg1"/>
            </a:solidFill>
            <a:ln w="9525" cap="flat">
              <a:noFill/>
              <a:prstDash val="solid"/>
              <a:miter/>
            </a:ln>
          </p:spPr>
          <p:txBody>
            <a:bodyPr rtlCol="0" anchor="ctr"/>
            <a:lstStyle/>
            <a:p>
              <a:endParaRPr lang="en-US"/>
            </a:p>
          </p:txBody>
        </p:sp>
      </p:grpSp>
      <p:grpSp>
        <p:nvGrpSpPr>
          <p:cNvPr id="17" name="Group 16">
            <a:extLst>
              <a:ext uri="{FF2B5EF4-FFF2-40B4-BE49-F238E27FC236}">
                <a16:creationId xmlns:a16="http://schemas.microsoft.com/office/drawing/2014/main" id="{F19CDEEB-E0D3-4C68-A98C-57296BEC85CF}"/>
              </a:ext>
            </a:extLst>
          </p:cNvPr>
          <p:cNvGrpSpPr/>
          <p:nvPr/>
        </p:nvGrpSpPr>
        <p:grpSpPr>
          <a:xfrm>
            <a:off x="11016088" y="3880635"/>
            <a:ext cx="604412" cy="604412"/>
            <a:chOff x="10884383" y="5234650"/>
            <a:chExt cx="706012" cy="706012"/>
          </a:xfrm>
        </p:grpSpPr>
        <p:sp>
          <p:nvSpPr>
            <p:cNvPr id="20" name="Oval 19">
              <a:extLst>
                <a:ext uri="{FF2B5EF4-FFF2-40B4-BE49-F238E27FC236}">
                  <a16:creationId xmlns:a16="http://schemas.microsoft.com/office/drawing/2014/main" id="{62629B24-D446-408A-9A28-C9E90FBA2D69}"/>
                </a:ext>
              </a:extLst>
            </p:cNvPr>
            <p:cNvSpPr/>
            <p:nvPr/>
          </p:nvSpPr>
          <p:spPr>
            <a:xfrm>
              <a:off x="10884383" y="5234650"/>
              <a:ext cx="706012" cy="706012"/>
            </a:xfrm>
            <a:prstGeom prst="ellipse">
              <a:avLst/>
            </a:prstGeom>
            <a:solidFill>
              <a:schemeClr val="accent5">
                <a:lumMod val="75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sp>
          <p:nvSpPr>
            <p:cNvPr id="19" name="Freeform: Shape 18">
              <a:extLst>
                <a:ext uri="{FF2B5EF4-FFF2-40B4-BE49-F238E27FC236}">
                  <a16:creationId xmlns:a16="http://schemas.microsoft.com/office/drawing/2014/main" id="{B4B9EB09-561D-497E-83E9-47A6C5738307}"/>
                </a:ext>
              </a:extLst>
            </p:cNvPr>
            <p:cNvSpPr/>
            <p:nvPr/>
          </p:nvSpPr>
          <p:spPr>
            <a:xfrm>
              <a:off x="11096829" y="5447098"/>
              <a:ext cx="281121" cy="281117"/>
            </a:xfrm>
            <a:custGeom>
              <a:avLst/>
              <a:gdLst>
                <a:gd name="connsiteX0" fmla="*/ 28112 w 281121"/>
                <a:gd name="connsiteY0" fmla="*/ 1 h 281117"/>
                <a:gd name="connsiteX1" fmla="*/ 47990 w 281121"/>
                <a:gd name="connsiteY1" fmla="*/ 8231 h 281117"/>
                <a:gd name="connsiteX2" fmla="*/ 140563 w 281121"/>
                <a:gd name="connsiteY2" fmla="*/ 100799 h 281117"/>
                <a:gd name="connsiteX3" fmla="*/ 233127 w 281121"/>
                <a:gd name="connsiteY3" fmla="*/ 8231 h 281117"/>
                <a:gd name="connsiteX4" fmla="*/ 272889 w 281121"/>
                <a:gd name="connsiteY4" fmla="*/ 8231 h 281117"/>
                <a:gd name="connsiteX5" fmla="*/ 272889 w 281121"/>
                <a:gd name="connsiteY5" fmla="*/ 47990 h 281117"/>
                <a:gd name="connsiteX6" fmla="*/ 180319 w 281121"/>
                <a:gd name="connsiteY6" fmla="*/ 140559 h 281117"/>
                <a:gd name="connsiteX7" fmla="*/ 272889 w 281121"/>
                <a:gd name="connsiteY7" fmla="*/ 233129 h 281117"/>
                <a:gd name="connsiteX8" fmla="*/ 272889 w 281121"/>
                <a:gd name="connsiteY8" fmla="*/ 272885 h 281117"/>
                <a:gd name="connsiteX9" fmla="*/ 233127 w 281121"/>
                <a:gd name="connsiteY9" fmla="*/ 272885 h 281117"/>
                <a:gd name="connsiteX10" fmla="*/ 140563 w 281121"/>
                <a:gd name="connsiteY10" fmla="*/ 180318 h 281117"/>
                <a:gd name="connsiteX11" fmla="*/ 47990 w 281121"/>
                <a:gd name="connsiteY11" fmla="*/ 272885 h 281117"/>
                <a:gd name="connsiteX12" fmla="*/ 8235 w 281121"/>
                <a:gd name="connsiteY12" fmla="*/ 272885 h 281117"/>
                <a:gd name="connsiteX13" fmla="*/ 8235 w 281121"/>
                <a:gd name="connsiteY13" fmla="*/ 233129 h 281117"/>
                <a:gd name="connsiteX14" fmla="*/ 100799 w 281121"/>
                <a:gd name="connsiteY14" fmla="*/ 140559 h 281117"/>
                <a:gd name="connsiteX15" fmla="*/ 8235 w 281121"/>
                <a:gd name="connsiteY15" fmla="*/ 47990 h 281117"/>
                <a:gd name="connsiteX16" fmla="*/ 8235 w 281121"/>
                <a:gd name="connsiteY16" fmla="*/ 8231 h 281117"/>
                <a:gd name="connsiteX17" fmla="*/ 28112 w 281121"/>
                <a:gd name="connsiteY17" fmla="*/ 1 h 28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121" h="281117">
                  <a:moveTo>
                    <a:pt x="28112" y="1"/>
                  </a:moveTo>
                  <a:cubicBezTo>
                    <a:pt x="35306" y="1"/>
                    <a:pt x="42501" y="2744"/>
                    <a:pt x="47990" y="8231"/>
                  </a:cubicBezTo>
                  <a:lnTo>
                    <a:pt x="140563" y="100799"/>
                  </a:lnTo>
                  <a:lnTo>
                    <a:pt x="233127" y="8231"/>
                  </a:lnTo>
                  <a:cubicBezTo>
                    <a:pt x="244104" y="-2743"/>
                    <a:pt x="261912" y="-2743"/>
                    <a:pt x="272889" y="8231"/>
                  </a:cubicBezTo>
                  <a:cubicBezTo>
                    <a:pt x="283866" y="19209"/>
                    <a:pt x="283866" y="37011"/>
                    <a:pt x="272889" y="47990"/>
                  </a:cubicBezTo>
                  <a:lnTo>
                    <a:pt x="180319" y="140559"/>
                  </a:lnTo>
                  <a:lnTo>
                    <a:pt x="272889" y="233129"/>
                  </a:lnTo>
                  <a:cubicBezTo>
                    <a:pt x="283866" y="244110"/>
                    <a:pt x="283866" y="261908"/>
                    <a:pt x="272889" y="272885"/>
                  </a:cubicBezTo>
                  <a:cubicBezTo>
                    <a:pt x="261912" y="283862"/>
                    <a:pt x="244104" y="283862"/>
                    <a:pt x="233127" y="272885"/>
                  </a:cubicBezTo>
                  <a:lnTo>
                    <a:pt x="140563" y="180318"/>
                  </a:lnTo>
                  <a:lnTo>
                    <a:pt x="47990" y="272885"/>
                  </a:lnTo>
                  <a:cubicBezTo>
                    <a:pt x="37011" y="283862"/>
                    <a:pt x="19213" y="283862"/>
                    <a:pt x="8235" y="272885"/>
                  </a:cubicBezTo>
                  <a:cubicBezTo>
                    <a:pt x="-2744" y="261908"/>
                    <a:pt x="-2744" y="244110"/>
                    <a:pt x="8235" y="233129"/>
                  </a:cubicBezTo>
                  <a:lnTo>
                    <a:pt x="100799" y="140559"/>
                  </a:lnTo>
                  <a:lnTo>
                    <a:pt x="8235" y="47990"/>
                  </a:lnTo>
                  <a:cubicBezTo>
                    <a:pt x="-2744" y="37011"/>
                    <a:pt x="-2744" y="19209"/>
                    <a:pt x="8235" y="8231"/>
                  </a:cubicBezTo>
                  <a:cubicBezTo>
                    <a:pt x="13724" y="2744"/>
                    <a:pt x="20918" y="1"/>
                    <a:pt x="28112" y="1"/>
                  </a:cubicBezTo>
                  <a:close/>
                </a:path>
              </a:pathLst>
            </a:custGeom>
            <a:solidFill>
              <a:schemeClr val="bg1"/>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dirty="0">
                <a:latin typeface="+mn-lt"/>
              </a:endParaRPr>
            </a:p>
          </p:txBody>
        </p:sp>
      </p:grpSp>
      <p:pic>
        <p:nvPicPr>
          <p:cNvPr id="26" name="Picture 25">
            <a:extLst>
              <a:ext uri="{FF2B5EF4-FFF2-40B4-BE49-F238E27FC236}">
                <a16:creationId xmlns:a16="http://schemas.microsoft.com/office/drawing/2014/main" id="{4BE69D70-FAFA-45EC-88AB-4617F5679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574" y="4271411"/>
            <a:ext cx="2447788" cy="831167"/>
          </a:xfrm>
          <a:prstGeom prst="rect">
            <a:avLst/>
          </a:prstGeom>
          <a:ln>
            <a:solidFill>
              <a:schemeClr val="accent5">
                <a:lumMod val="75000"/>
              </a:schemeClr>
            </a:solidFill>
          </a:ln>
        </p:spPr>
      </p:pic>
      <p:cxnSp>
        <p:nvCxnSpPr>
          <p:cNvPr id="27" name="Straight Connector 26">
            <a:extLst>
              <a:ext uri="{FF2B5EF4-FFF2-40B4-BE49-F238E27FC236}">
                <a16:creationId xmlns:a16="http://schemas.microsoft.com/office/drawing/2014/main" id="{D173AF4F-47B0-4CAB-94BD-8995B3BFC72C}"/>
              </a:ext>
            </a:extLst>
          </p:cNvPr>
          <p:cNvCxnSpPr>
            <a:cxnSpLocks/>
          </p:cNvCxnSpPr>
          <p:nvPr/>
        </p:nvCxnSpPr>
        <p:spPr>
          <a:xfrm>
            <a:off x="6214744" y="3698656"/>
            <a:ext cx="55422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AA370FAD-0707-4BFC-9075-0E684F17F53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003149" y="4018844"/>
            <a:ext cx="1721296" cy="1679662"/>
          </a:xfrm>
          <a:prstGeom prst="rect">
            <a:avLst/>
          </a:prstGeom>
          <a:ln>
            <a:solidFill>
              <a:schemeClr val="accent5">
                <a:lumMod val="75000"/>
              </a:schemeClr>
            </a:solidFill>
          </a:ln>
        </p:spPr>
      </p:pic>
      <p:pic>
        <p:nvPicPr>
          <p:cNvPr id="23" name="Picture 22">
            <a:extLst>
              <a:ext uri="{FF2B5EF4-FFF2-40B4-BE49-F238E27FC236}">
                <a16:creationId xmlns:a16="http://schemas.microsoft.com/office/drawing/2014/main" id="{99C6AAEF-2275-4214-B9C2-6B801EC3C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9574" y="1764495"/>
            <a:ext cx="2463542" cy="617461"/>
          </a:xfrm>
          <a:prstGeom prst="rect">
            <a:avLst/>
          </a:prstGeom>
          <a:ln>
            <a:solidFill>
              <a:srgbClr val="FFAF7E"/>
            </a:solidFill>
          </a:ln>
        </p:spPr>
      </p:pic>
      <p:pic>
        <p:nvPicPr>
          <p:cNvPr id="2" name="Picture 1">
            <a:extLst>
              <a:ext uri="{FF2B5EF4-FFF2-40B4-BE49-F238E27FC236}">
                <a16:creationId xmlns:a16="http://schemas.microsoft.com/office/drawing/2014/main" id="{CF997AE4-5ED2-4E47-9DF6-E4D660D19778}"/>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003149" y="1580209"/>
            <a:ext cx="1721295" cy="1679662"/>
          </a:xfrm>
          <a:prstGeom prst="rect">
            <a:avLst/>
          </a:prstGeom>
          <a:ln>
            <a:solidFill>
              <a:srgbClr val="FFAF7E"/>
            </a:solidFill>
          </a:ln>
        </p:spPr>
      </p:pic>
      <p:sp>
        <p:nvSpPr>
          <p:cNvPr id="32" name="Rectangle 31">
            <a:extLst>
              <a:ext uri="{FF2B5EF4-FFF2-40B4-BE49-F238E27FC236}">
                <a16:creationId xmlns:a16="http://schemas.microsoft.com/office/drawing/2014/main" id="{6D8823DE-EF36-0843-8946-436C2D794A20}"/>
              </a:ext>
            </a:extLst>
          </p:cNvPr>
          <p:cNvSpPr/>
          <p:nvPr/>
        </p:nvSpPr>
        <p:spPr>
          <a:xfrm>
            <a:off x="434353" y="3860734"/>
            <a:ext cx="5604784" cy="1048492"/>
          </a:xfrm>
          <a:prstGeom prst="rect">
            <a:avLst/>
          </a:prstGeom>
          <a:ln>
            <a:solidFill>
              <a:schemeClr val="accent1"/>
            </a:solidFill>
          </a:ln>
        </p:spPr>
        <p:txBody>
          <a:bodyPr wrap="square" lIns="91440" tIns="91440" rIns="91440" bIns="91440">
            <a:spAutoFit/>
          </a:bodyPr>
          <a:lstStyle/>
          <a:p>
            <a:pPr marL="285750" indent="-285750" fontAlgn="base">
              <a:lnSpc>
                <a:spcPct val="113000"/>
              </a:lnSpc>
              <a:spcBef>
                <a:spcPts val="300"/>
              </a:spcBef>
              <a:spcAft>
                <a:spcPts val="300"/>
              </a:spcAft>
              <a:buBlip>
                <a:blip r:embed="rId7"/>
              </a:buBlip>
            </a:pPr>
            <a:r>
              <a:rPr lang="en-US" sz="1200" dirty="0">
                <a:solidFill>
                  <a:srgbClr val="212121"/>
                </a:solidFill>
                <a:latin typeface="+mn-lt"/>
              </a:rPr>
              <a:t>Have a set time every day to manage your inbox</a:t>
            </a:r>
          </a:p>
          <a:p>
            <a:pPr marL="285750" indent="-285750" fontAlgn="base">
              <a:lnSpc>
                <a:spcPct val="113000"/>
              </a:lnSpc>
              <a:spcBef>
                <a:spcPts val="300"/>
              </a:spcBef>
              <a:spcAft>
                <a:spcPts val="300"/>
              </a:spcAft>
              <a:buBlip>
                <a:blip r:embed="rId7"/>
              </a:buBlip>
            </a:pPr>
            <a:r>
              <a:rPr lang="en-US" sz="1200" dirty="0">
                <a:solidFill>
                  <a:srgbClr val="212121"/>
                </a:solidFill>
                <a:latin typeface="+mn-lt"/>
              </a:rPr>
              <a:t>Set your working hours in your calendar and keep it updated</a:t>
            </a:r>
            <a:br>
              <a:rPr lang="en-US" sz="1200" dirty="0">
                <a:solidFill>
                  <a:srgbClr val="212121"/>
                </a:solidFill>
                <a:latin typeface="+mn-lt"/>
              </a:rPr>
            </a:br>
            <a:r>
              <a:rPr lang="en-US" sz="1100" i="1" dirty="0">
                <a:solidFill>
                  <a:srgbClr val="212121"/>
                </a:solidFill>
                <a:latin typeface="+mn-lt"/>
              </a:rPr>
              <a:t>If your calendar is showing as free and within your working hours, we will assume you are available for a meeting at that time</a:t>
            </a:r>
            <a:endParaRPr lang="en-US" sz="1200" i="1" dirty="0">
              <a:solidFill>
                <a:srgbClr val="212121"/>
              </a:solidFill>
              <a:latin typeface="+mn-lt"/>
            </a:endParaRPr>
          </a:p>
        </p:txBody>
      </p:sp>
      <p:sp>
        <p:nvSpPr>
          <p:cNvPr id="33" name="Rectangle 32">
            <a:extLst>
              <a:ext uri="{FF2B5EF4-FFF2-40B4-BE49-F238E27FC236}">
                <a16:creationId xmlns:a16="http://schemas.microsoft.com/office/drawing/2014/main" id="{5B898D9C-EA5A-A046-A88B-F8D7229853AD}"/>
              </a:ext>
            </a:extLst>
          </p:cNvPr>
          <p:cNvSpPr/>
          <p:nvPr/>
        </p:nvSpPr>
        <p:spPr>
          <a:xfrm>
            <a:off x="434355" y="1950999"/>
            <a:ext cx="5577840" cy="1778949"/>
          </a:xfrm>
          <a:prstGeom prst="rect">
            <a:avLst/>
          </a:prstGeom>
          <a:solidFill>
            <a:schemeClr val="accent3">
              <a:alpha val="15000"/>
            </a:schemeClr>
          </a:solidFill>
        </p:spPr>
        <p:txBody>
          <a:bodyPr wrap="square" lIns="91440" tIns="91440" rIns="91440" bIns="91440" rtlCol="0" anchor="t">
            <a:spAutoFit/>
          </a:bodyPr>
          <a:lstStyle/>
          <a:p>
            <a:pPr marL="657225" fontAlgn="base">
              <a:lnSpc>
                <a:spcPct val="113000"/>
              </a:lnSpc>
              <a:spcBef>
                <a:spcPts val="300"/>
              </a:spcBef>
              <a:spcAft>
                <a:spcPts val="300"/>
              </a:spcAft>
            </a:pPr>
            <a:r>
              <a:rPr lang="en-US" sz="1500" b="1" dirty="0">
                <a:solidFill>
                  <a:srgbClr val="212121"/>
                </a:solidFill>
                <a:latin typeface="+mn-lt"/>
              </a:rPr>
              <a:t>If you want a response, state clearly:</a:t>
            </a:r>
          </a:p>
          <a:p>
            <a:pPr marL="1150938" lvl="3" indent="-187325" fontAlgn="base">
              <a:lnSpc>
                <a:spcPct val="113000"/>
              </a:lnSpc>
              <a:spcBef>
                <a:spcPts val="300"/>
              </a:spcBef>
              <a:spcAft>
                <a:spcPts val="300"/>
              </a:spcAft>
              <a:buFont typeface="Arial" panose="020B0604020202020204" pitchFamily="34" charset="0"/>
              <a:buChar char="•"/>
            </a:pPr>
            <a:r>
              <a:rPr lang="en-US" sz="1500" dirty="0">
                <a:solidFill>
                  <a:srgbClr val="212121"/>
                </a:solidFill>
                <a:latin typeface="+mn-lt"/>
              </a:rPr>
              <a:t>Whom you are expecting to respond</a:t>
            </a:r>
          </a:p>
          <a:p>
            <a:pPr marL="1150938" lvl="3" indent="-187325" fontAlgn="base">
              <a:lnSpc>
                <a:spcPct val="113000"/>
              </a:lnSpc>
              <a:spcBef>
                <a:spcPts val="300"/>
              </a:spcBef>
              <a:spcAft>
                <a:spcPts val="300"/>
              </a:spcAft>
              <a:buFont typeface="Arial" panose="020B0604020202020204" pitchFamily="34" charset="0"/>
              <a:buChar char="•"/>
            </a:pPr>
            <a:r>
              <a:rPr lang="en-US" sz="1500" dirty="0">
                <a:solidFill>
                  <a:srgbClr val="212121"/>
                </a:solidFill>
                <a:latin typeface="+mn-lt"/>
              </a:rPr>
              <a:t>What you need</a:t>
            </a:r>
          </a:p>
          <a:p>
            <a:pPr marL="1150938" lvl="3" indent="-187325" fontAlgn="base">
              <a:lnSpc>
                <a:spcPct val="113000"/>
              </a:lnSpc>
              <a:spcBef>
                <a:spcPts val="300"/>
              </a:spcBef>
              <a:spcAft>
                <a:spcPts val="300"/>
              </a:spcAft>
              <a:buFont typeface="Arial" panose="020B0604020202020204" pitchFamily="34" charset="0"/>
              <a:buChar char="•"/>
            </a:pPr>
            <a:r>
              <a:rPr lang="en-US" sz="1500" dirty="0">
                <a:solidFill>
                  <a:srgbClr val="212121"/>
                </a:solidFill>
                <a:latin typeface="+mn-lt"/>
              </a:rPr>
              <a:t>By when</a:t>
            </a:r>
          </a:p>
          <a:p>
            <a:pPr marL="635000" lvl="2" fontAlgn="base">
              <a:lnSpc>
                <a:spcPct val="113000"/>
              </a:lnSpc>
              <a:spcBef>
                <a:spcPts val="300"/>
              </a:spcBef>
              <a:spcAft>
                <a:spcPts val="300"/>
              </a:spcAft>
            </a:pPr>
            <a:r>
              <a:rPr lang="en-US" sz="1500" b="1" i="1" dirty="0">
                <a:solidFill>
                  <a:srgbClr val="212121"/>
                </a:solidFill>
                <a:latin typeface="+mn-lt"/>
              </a:rPr>
              <a:t>If you don’t do this, don’t expect a response</a:t>
            </a:r>
          </a:p>
        </p:txBody>
      </p:sp>
      <p:sp>
        <p:nvSpPr>
          <p:cNvPr id="34" name="Oval 33">
            <a:extLst>
              <a:ext uri="{FF2B5EF4-FFF2-40B4-BE49-F238E27FC236}">
                <a16:creationId xmlns:a16="http://schemas.microsoft.com/office/drawing/2014/main" id="{C595181A-9BB1-5249-975F-52F91DD69306}"/>
              </a:ext>
            </a:extLst>
          </p:cNvPr>
          <p:cNvSpPr/>
          <p:nvPr/>
        </p:nvSpPr>
        <p:spPr>
          <a:xfrm>
            <a:off x="579656" y="2632473"/>
            <a:ext cx="420616" cy="420616"/>
          </a:xfrm>
          <a:prstGeom prst="ellipse">
            <a:avLst/>
          </a:prstGeom>
          <a:solidFill>
            <a:schemeClr val="accent3"/>
          </a:solidFill>
        </p:spPr>
        <p:txBody>
          <a:bodyPr wrap="square" lIns="0" tIns="0" rIns="0" bIns="0" rtlCol="0" anchor="ctr">
            <a:noAutofit/>
          </a:bodyPr>
          <a:lstStyle/>
          <a:p>
            <a:pPr algn="ctr"/>
            <a:r>
              <a:rPr lang="en-US" dirty="0">
                <a:solidFill>
                  <a:schemeClr val="bg1"/>
                </a:solidFill>
                <a:latin typeface="+mn-lt"/>
              </a:rPr>
              <a:t>2</a:t>
            </a:r>
          </a:p>
        </p:txBody>
      </p:sp>
    </p:spTree>
    <p:extLst>
      <p:ext uri="{BB962C8B-B14F-4D97-AF65-F5344CB8AC3E}">
        <p14:creationId xmlns:p14="http://schemas.microsoft.com/office/powerpoint/2010/main" val="947046054"/>
      </p:ext>
    </p:extLst>
  </p:cSld>
  <p:clrMapOvr>
    <a:masterClrMapping/>
  </p:clrMapOvr>
</p:sld>
</file>

<file path=ppt/theme/theme1.xml><?xml version="1.0" encoding="utf-8"?>
<a:theme xmlns:a="http://schemas.openxmlformats.org/drawingml/2006/main" name="White">
  <a:themeElements>
    <a:clrScheme name="Custom 1">
      <a:dk1>
        <a:srgbClr val="000000"/>
      </a:dk1>
      <a:lt1>
        <a:srgbClr val="FFFFFF"/>
      </a:lt1>
      <a:dk2>
        <a:srgbClr val="6C3B3A"/>
      </a:dk2>
      <a:lt2>
        <a:srgbClr val="F3F3EB"/>
      </a:lt2>
      <a:accent1>
        <a:srgbClr val="ED3F0C"/>
      </a:accent1>
      <a:accent2>
        <a:srgbClr val="09E4B0"/>
      </a:accent2>
      <a:accent3>
        <a:srgbClr val="FB8026"/>
      </a:accent3>
      <a:accent4>
        <a:srgbClr val="7A7470"/>
      </a:accent4>
      <a:accent5>
        <a:srgbClr val="FFBBBB"/>
      </a:accent5>
      <a:accent6>
        <a:srgbClr val="FFD25A"/>
      </a:accent6>
      <a:hlink>
        <a:srgbClr val="ED3E07"/>
      </a:hlink>
      <a:folHlink>
        <a:srgbClr val="FF00FF"/>
      </a:folHlink>
    </a:clrScheme>
    <a:fontScheme name="XapoDrive">
      <a:majorFont>
        <a:latin typeface="Arbutus Slab"/>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spPr>
      <a:bodyPr wrap="square" lIns="0" tIns="0" rIns="0" bIns="0" rtlCol="0" anchor="ctr">
        <a:noAutofit/>
      </a:bodyPr>
      <a:lstStyle>
        <a:defPPr algn="l">
          <a:defRPr dirty="0">
            <a:latin typeface="+mn-lt"/>
          </a:defRPr>
        </a:defPPr>
      </a:lstStyle>
    </a:spDef>
    <a:txDef>
      <a:spPr>
        <a:noFill/>
      </a:spPr>
      <a:bodyPr wrap="none" rtlCol="0">
        <a:spAutoFit/>
      </a:bodyPr>
      <a:lstStyle>
        <a:defPPr algn="l">
          <a:defRPr dirty="0" err="1" smtClean="0">
            <a:latin typeface="+mn-lt"/>
          </a:defRPr>
        </a:defPPr>
      </a:lst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66989</TotalTime>
  <Words>8616</Words>
  <Application>Microsoft Macintosh PowerPoint</Application>
  <PresentationFormat>Widescreen</PresentationFormat>
  <Paragraphs>453</Paragraphs>
  <Slides>41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Helvetica Neue</vt:lpstr>
      <vt:lpstr>Arbutus Slab</vt:lpstr>
      <vt:lpstr>Montserrat</vt:lpstr>
      <vt:lpstr>White</vt:lpstr>
      <vt:lpstr>Xapo Workplace Guide</vt:lpstr>
      <vt:lpstr>Introduction</vt:lpstr>
      <vt:lpstr>Working Remotely</vt:lpstr>
      <vt:lpstr>Content</vt:lpstr>
      <vt:lpstr>Workplace Expectations</vt:lpstr>
      <vt:lpstr>Xapien - Key Functional Competencies</vt:lpstr>
      <vt:lpstr>We use English as a common language</vt:lpstr>
      <vt:lpstr>Communication Tools</vt:lpstr>
      <vt:lpstr>Email Expectations - Be clear</vt:lpstr>
      <vt:lpstr>Slack Expectations - Be responsive</vt:lpstr>
      <vt:lpstr>Videoconferencing Expectations - Be present</vt:lpstr>
      <vt:lpstr>Meetings Expectations - Be effective</vt:lpstr>
      <vt:lpstr>Working Across Time Zones</vt:lpstr>
      <vt:lpstr>Challenges</vt:lpstr>
      <vt:lpstr>Working Remotely Challenges</vt:lpstr>
      <vt:lpstr>Remote work playbook</vt:lpstr>
      <vt:lpstr>Steps to be successful working remotely</vt:lpstr>
      <vt:lpstr>Why is it important to have a dedicated workspace</vt:lpstr>
      <vt:lpstr>You must have a good Internet connection</vt:lpstr>
      <vt:lpstr>Setting up your dedicated workspace</vt:lpstr>
      <vt:lpstr>Setting up your dedicated workspace</vt:lpstr>
      <vt:lpstr>Home Office &amp; Technology Recommendations</vt:lpstr>
      <vt:lpstr>Home Office &amp; Technology Recommendations</vt:lpstr>
      <vt:lpstr>Home Office &amp; Technology Recommendations</vt:lpstr>
      <vt:lpstr>Home Office &amp; Technology Recommendations</vt:lpstr>
      <vt:lpstr>Hardware Recommendations</vt:lpstr>
      <vt:lpstr>Once the set-up is finished: Test it FIRST</vt:lpstr>
      <vt:lpstr>Follow a schedule and routine</vt:lpstr>
      <vt:lpstr>Life is short, enjoy it!</vt:lpstr>
      <vt:lpstr>Enjoy meals away from your desk</vt:lpstr>
      <vt:lpstr>Pros</vt:lpstr>
      <vt:lpstr>Embrace the Pros</vt:lpstr>
      <vt:lpstr>Embrace the Pros</vt:lpstr>
      <vt:lpstr>Embrace the Pros</vt:lpstr>
      <vt:lpstr>Embrace the Pros</vt:lpstr>
      <vt:lpstr>Embrace the Pros</vt:lpstr>
      <vt:lpstr>PowerPoint Presentation</vt:lpstr>
      <vt:lpstr>Diversity and Inclusion</vt:lpstr>
      <vt:lpstr>Diversity</vt:lpstr>
      <vt:lpstr>Inclusion</vt:lpstr>
      <vt:lpstr>Workplace Guide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Selebam</dc:creator>
  <cp:lastModifiedBy>karen.neov@xapo.com</cp:lastModifiedBy>
  <cp:revision>382</cp:revision>
  <dcterms:modified xsi:type="dcterms:W3CDTF">2020-03-09T21:18:42Z</dcterms:modified>
</cp:coreProperties>
</file>