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9144000" cy="6858000"/>
  <p:embeddedFontLst>
    <p:embeddedFont>
      <p:font typeface="Roboto"/>
      <p:regular r:id="rId28"/>
      <p:bold r:id="rId29"/>
      <p:italic r:id="rId30"/>
      <p:boldItalic r:id="rId31"/>
    </p:embeddedFont>
    <p:embeddedFont>
      <p:font typeface="Proxima Nova"/>
      <p:regular r:id="rId32"/>
      <p:bold r:id="rId33"/>
      <p:italic r:id="rId34"/>
      <p:boldItalic r:id="rId35"/>
    </p:embeddedFont>
    <p:embeddedFont>
      <p:font typeface="Lato"/>
      <p:regular r:id="rId36"/>
      <p:bold r:id="rId37"/>
      <p:italic r:id="rId38"/>
      <p:boldItalic r:id="rId39"/>
    </p:embeddedFont>
    <p:embeddedFont>
      <p:font typeface="Roboto Light"/>
      <p:regular r:id="rId40"/>
      <p:bold r:id="rId41"/>
      <p:italic r:id="rId42"/>
      <p:boldItalic r:id="rId43"/>
    </p:embeddedFont>
    <p:embeddedFont>
      <p:font typeface="Poppins ExtraBold"/>
      <p:bold r:id="rId44"/>
      <p:boldItalic r:id="rId45"/>
    </p:embeddedFont>
    <p:embeddedFont>
      <p:font typeface="Barlow Light"/>
      <p:regular r:id="rId46"/>
      <p:bold r:id="rId47"/>
      <p:italic r:id="rId48"/>
      <p:boldItalic r:id="rId49"/>
    </p:embeddedFont>
    <p:embeddedFont>
      <p:font typeface="Barlow"/>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2D200454-40CA-4A62-9FC3-DE9A4176ACB9}">
      <p15:notesGuideLst>
        <p15:guide id="1" orient="horz" pos="2160">
          <p15:clr>
            <a:srgbClr val="A4A3A4"/>
          </p15:clr>
        </p15:guide>
        <p15:guide id="2" pos="2880">
          <p15:clr>
            <a:srgbClr val="A4A3A4"/>
          </p15:clr>
        </p15:guide>
      </p15:notesGuideLst>
    </p:ext>
    <p:ext uri="GoogleSlidesCustomDataVersion2">
      <go:slidesCustomData xmlns:go="http://customooxmlschemas.google.com/" r:id="rId54" roundtripDataSignature="AMtx7mhva0mrD14RkmgRJ9EroLylUehF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899F446-BB70-43DA-B8D2-C634B91B50F3}">
  <a:tblStyle styleId="{1899F446-BB70-43DA-B8D2-C634B91B50F3}"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notesViewPr>
    <p:cSldViewPr snapToGrid="0">
      <p:cViewPr varScale="1">
        <p:scale>
          <a:sx n="100" d="100"/>
          <a:sy n="100" d="100"/>
        </p:scale>
        <p:origin x="0" y="0"/>
      </p:cViewPr>
      <p:guideLst>
        <p:guide pos="2160" orient="horz"/>
        <p:guide pos="288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RobotoLight-regular.fntdata"/><Relationship Id="rId42" Type="http://schemas.openxmlformats.org/officeDocument/2006/relationships/font" Target="fonts/RobotoLight-italic.fntdata"/><Relationship Id="rId41" Type="http://schemas.openxmlformats.org/officeDocument/2006/relationships/font" Target="fonts/RobotoLight-bold.fntdata"/><Relationship Id="rId44" Type="http://schemas.openxmlformats.org/officeDocument/2006/relationships/font" Target="fonts/PoppinsExtraBold-bold.fntdata"/><Relationship Id="rId43" Type="http://schemas.openxmlformats.org/officeDocument/2006/relationships/font" Target="fonts/RobotoLight-boldItalic.fntdata"/><Relationship Id="rId46" Type="http://schemas.openxmlformats.org/officeDocument/2006/relationships/font" Target="fonts/BarlowLight-regular.fntdata"/><Relationship Id="rId45" Type="http://schemas.openxmlformats.org/officeDocument/2006/relationships/font" Target="fonts/PoppinsExtraBol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BarlowLight-italic.fntdata"/><Relationship Id="rId47" Type="http://schemas.openxmlformats.org/officeDocument/2006/relationships/font" Target="fonts/BarlowLight-bold.fntdata"/><Relationship Id="rId49" Type="http://schemas.openxmlformats.org/officeDocument/2006/relationships/font" Target="fonts/BarlowLight-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Italic.fntdata"/><Relationship Id="rId30" Type="http://schemas.openxmlformats.org/officeDocument/2006/relationships/font" Target="fonts/Roboto-italic.fntdata"/><Relationship Id="rId33" Type="http://schemas.openxmlformats.org/officeDocument/2006/relationships/font" Target="fonts/ProximaNova-bold.fntdata"/><Relationship Id="rId32" Type="http://schemas.openxmlformats.org/officeDocument/2006/relationships/font" Target="fonts/ProximaNova-regular.fntdata"/><Relationship Id="rId35" Type="http://schemas.openxmlformats.org/officeDocument/2006/relationships/font" Target="fonts/ProximaNova-boldItalic.fntdata"/><Relationship Id="rId34" Type="http://schemas.openxmlformats.org/officeDocument/2006/relationships/font" Target="fonts/ProximaNova-italic.fntdata"/><Relationship Id="rId37" Type="http://schemas.openxmlformats.org/officeDocument/2006/relationships/font" Target="fonts/Lato-bold.fntdata"/><Relationship Id="rId36" Type="http://schemas.openxmlformats.org/officeDocument/2006/relationships/font" Target="fonts/Lato-regular.fntdata"/><Relationship Id="rId39" Type="http://schemas.openxmlformats.org/officeDocument/2006/relationships/font" Target="fonts/Lato-boldItalic.fntdata"/><Relationship Id="rId38" Type="http://schemas.openxmlformats.org/officeDocument/2006/relationships/font" Target="fonts/Lato-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regular.fntdata"/><Relationship Id="rId27" Type="http://schemas.openxmlformats.org/officeDocument/2006/relationships/slide" Target="slides/slide21.xml"/><Relationship Id="rId29" Type="http://schemas.openxmlformats.org/officeDocument/2006/relationships/font" Target="fonts/Roboto-bold.fntdata"/><Relationship Id="rId51" Type="http://schemas.openxmlformats.org/officeDocument/2006/relationships/font" Target="fonts/Barlow-bold.fntdata"/><Relationship Id="rId50" Type="http://schemas.openxmlformats.org/officeDocument/2006/relationships/font" Target="fonts/Barlow-regular.fntdata"/><Relationship Id="rId53" Type="http://schemas.openxmlformats.org/officeDocument/2006/relationships/font" Target="fonts/Barlow-boldItalic.fntdata"/><Relationship Id="rId52" Type="http://schemas.openxmlformats.org/officeDocument/2006/relationships/font" Target="fonts/Barlow-italic.fntdata"/><Relationship Id="rId11" Type="http://schemas.openxmlformats.org/officeDocument/2006/relationships/slide" Target="slides/slide5.xml"/><Relationship Id="rId10" Type="http://schemas.openxmlformats.org/officeDocument/2006/relationships/slide" Target="slides/slide4.xml"/><Relationship Id="rId54"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79484"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910"/>
            <a:ext cx="3962400" cy="3429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mandbase.com/" TargetMode="External"/><Relationship Id="rId3" Type="http://schemas.openxmlformats.org/officeDocument/2006/relationships/hyperlink" Target="https://intelligentgrowth.siriusdecisions.com/studies/2017-state-of-abm-study-findings" TargetMode="External"/><Relationship Id="rId4" Type="http://schemas.openxmlformats.org/officeDocument/2006/relationships/hyperlink" Target="https://abminaction.com/topics/abm-by-the-numbers/abm-alliance-research-shows-payoffs-in-retention-lifetime-value/"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3: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p3: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3: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2cda7e78033_0_138: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6" name="Google Shape;576;g2cda7e78033_0_138: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lnSpc>
                <a:spcPct val="115384"/>
              </a:lnSpc>
              <a:spcBef>
                <a:spcPts val="0"/>
              </a:spcBef>
              <a:spcAft>
                <a:spcPts val="0"/>
              </a:spcAft>
              <a:buClr>
                <a:schemeClr val="dk1"/>
              </a:buClr>
              <a:buSzPts val="1100"/>
              <a:buFont typeface="Arial"/>
              <a:buNone/>
            </a:pPr>
            <a:r>
              <a:rPr lang="en-US" sz="1300" u="sng">
                <a:solidFill>
                  <a:srgbClr val="2200CC"/>
                </a:solidFill>
                <a:highlight>
                  <a:schemeClr val="lt1"/>
                </a:highlight>
                <a:latin typeface="Lato"/>
                <a:ea typeface="Lato"/>
                <a:cs typeface="Lato"/>
                <a:sym typeface="Lato"/>
                <a:hlinkClick r:id="rId2">
                  <a:extLst>
                    <a:ext uri="{A12FA001-AC4F-418D-AE19-62706E023703}">
                      <ahyp:hlinkClr val="tx"/>
                    </a:ext>
                  </a:extLst>
                </a:hlinkClick>
              </a:rPr>
              <a:t>60% of companies</a:t>
            </a:r>
            <a:r>
              <a:rPr lang="en-US" sz="1300">
                <a:solidFill>
                  <a:srgbClr val="70706E"/>
                </a:solidFill>
                <a:highlight>
                  <a:schemeClr val="lt1"/>
                </a:highlight>
                <a:latin typeface="Proxima Nova"/>
                <a:ea typeface="Proxima Nova"/>
                <a:cs typeface="Proxima Nova"/>
                <a:sym typeface="Proxima Nova"/>
              </a:rPr>
              <a:t> that use ABM saw </a:t>
            </a:r>
            <a:r>
              <a:rPr b="1" lang="en-US" sz="1300">
                <a:solidFill>
                  <a:srgbClr val="70706E"/>
                </a:solidFill>
                <a:highlight>
                  <a:schemeClr val="lt1"/>
                </a:highlight>
                <a:latin typeface="Proxima Nova"/>
                <a:ea typeface="Proxima Nova"/>
                <a:cs typeface="Proxima Nova"/>
                <a:sym typeface="Proxima Nova"/>
              </a:rPr>
              <a:t>a revenue increase of at least 10% within 12 months</a:t>
            </a:r>
            <a:r>
              <a:rPr lang="en-US" sz="1300">
                <a:solidFill>
                  <a:srgbClr val="70706E"/>
                </a:solidFill>
                <a:highlight>
                  <a:schemeClr val="lt1"/>
                </a:highlight>
                <a:latin typeface="Proxima Nova"/>
                <a:ea typeface="Proxima Nova"/>
                <a:cs typeface="Proxima Nova"/>
                <a:sym typeface="Proxima Nova"/>
              </a:rPr>
              <a:t>, while </a:t>
            </a:r>
            <a:r>
              <a:rPr b="1" lang="en-US" sz="1300">
                <a:solidFill>
                  <a:srgbClr val="70706E"/>
                </a:solidFill>
                <a:highlight>
                  <a:schemeClr val="lt1"/>
                </a:highlight>
                <a:latin typeface="Proxima Nova"/>
                <a:ea typeface="Proxima Nova"/>
                <a:cs typeface="Proxima Nova"/>
                <a:sym typeface="Proxima Nova"/>
              </a:rPr>
              <a:t>1 in 5 companies experienced a revenue increase of 30% or more</a:t>
            </a:r>
            <a:r>
              <a:rPr lang="en-US" sz="1300">
                <a:solidFill>
                  <a:srgbClr val="70706E"/>
                </a:solidFill>
                <a:highlight>
                  <a:schemeClr val="lt1"/>
                </a:highlight>
                <a:latin typeface="Proxima Nova"/>
                <a:ea typeface="Proxima Nova"/>
                <a:cs typeface="Proxima Nova"/>
                <a:sym typeface="Proxima Nova"/>
              </a:rPr>
              <a:t>.</a:t>
            </a:r>
            <a:endParaRPr sz="1300">
              <a:solidFill>
                <a:srgbClr val="70706E"/>
              </a:solidFill>
              <a:highlight>
                <a:schemeClr val="lt1"/>
              </a:highlight>
              <a:latin typeface="Proxima Nova"/>
              <a:ea typeface="Proxima Nova"/>
              <a:cs typeface="Proxima Nova"/>
              <a:sym typeface="Proxima Nova"/>
            </a:endParaRPr>
          </a:p>
          <a:p>
            <a:pPr indent="0" lvl="0" marL="0" rtl="0" algn="l">
              <a:lnSpc>
                <a:spcPct val="150000"/>
              </a:lnSpc>
              <a:spcBef>
                <a:spcPts val="800"/>
              </a:spcBef>
              <a:spcAft>
                <a:spcPts val="0"/>
              </a:spcAft>
              <a:buClr>
                <a:schemeClr val="dk1"/>
              </a:buClr>
              <a:buSzPts val="1100"/>
              <a:buFont typeface="Arial"/>
              <a:buNone/>
            </a:pPr>
            <a:r>
              <a:rPr lang="en-US" sz="1300">
                <a:solidFill>
                  <a:srgbClr val="70706E"/>
                </a:solidFill>
                <a:highlight>
                  <a:schemeClr val="lt1"/>
                </a:highlight>
                <a:latin typeface="Proxima Nova"/>
                <a:ea typeface="Proxima Nova"/>
                <a:cs typeface="Proxima Nova"/>
                <a:sym typeface="Proxima Nova"/>
              </a:rPr>
              <a:t>How, you ask?</a:t>
            </a:r>
            <a:endParaRPr sz="1300">
              <a:solidFill>
                <a:srgbClr val="70706E"/>
              </a:solidFill>
              <a:highlight>
                <a:schemeClr val="lt1"/>
              </a:highlight>
              <a:latin typeface="Proxima Nova"/>
              <a:ea typeface="Proxima Nova"/>
              <a:cs typeface="Proxima Nova"/>
              <a:sym typeface="Proxima Nova"/>
            </a:endParaRPr>
          </a:p>
          <a:p>
            <a:pPr indent="0" lvl="0" marL="0" rtl="0" algn="l">
              <a:lnSpc>
                <a:spcPct val="150000"/>
              </a:lnSpc>
              <a:spcBef>
                <a:spcPts val="800"/>
              </a:spcBef>
              <a:spcAft>
                <a:spcPts val="0"/>
              </a:spcAft>
              <a:buClr>
                <a:schemeClr val="dk1"/>
              </a:buClr>
              <a:buSzPts val="1100"/>
              <a:buFont typeface="Arial"/>
              <a:buNone/>
            </a:pPr>
            <a:r>
              <a:rPr lang="en-US" sz="1300">
                <a:solidFill>
                  <a:srgbClr val="70706E"/>
                </a:solidFill>
                <a:highlight>
                  <a:schemeClr val="lt1"/>
                </a:highlight>
                <a:latin typeface="Proxima Nova"/>
                <a:ea typeface="Proxima Nova"/>
                <a:cs typeface="Proxima Nova"/>
                <a:sym typeface="Proxima Nova"/>
              </a:rPr>
              <a:t>The answer lies in </a:t>
            </a:r>
            <a:r>
              <a:rPr b="1" lang="en-US" sz="1300">
                <a:solidFill>
                  <a:srgbClr val="70706E"/>
                </a:solidFill>
                <a:highlight>
                  <a:schemeClr val="lt1"/>
                </a:highlight>
                <a:latin typeface="Proxima Nova"/>
                <a:ea typeface="Proxima Nova"/>
                <a:cs typeface="Proxima Nova"/>
                <a:sym typeface="Proxima Nova"/>
              </a:rPr>
              <a:t>average deal size</a:t>
            </a:r>
            <a:r>
              <a:rPr lang="en-US" sz="1300">
                <a:solidFill>
                  <a:srgbClr val="70706E"/>
                </a:solidFill>
                <a:highlight>
                  <a:schemeClr val="lt1"/>
                </a:highlight>
                <a:latin typeface="Proxima Nova"/>
                <a:ea typeface="Proxima Nova"/>
                <a:cs typeface="Proxima Nova"/>
                <a:sym typeface="Proxima Nova"/>
              </a:rPr>
              <a:t>.</a:t>
            </a:r>
            <a:endParaRPr sz="1300">
              <a:solidFill>
                <a:srgbClr val="70706E"/>
              </a:solidFill>
              <a:highlight>
                <a:schemeClr val="lt1"/>
              </a:highlight>
              <a:latin typeface="Proxima Nova"/>
              <a:ea typeface="Proxima Nova"/>
              <a:cs typeface="Proxima Nova"/>
              <a:sym typeface="Proxima Nova"/>
            </a:endParaRPr>
          </a:p>
          <a:p>
            <a:pPr indent="0" lvl="0" marL="0" rtl="0" algn="l">
              <a:lnSpc>
                <a:spcPct val="115384"/>
              </a:lnSpc>
              <a:spcBef>
                <a:spcPts val="800"/>
              </a:spcBef>
              <a:spcAft>
                <a:spcPts val="0"/>
              </a:spcAft>
              <a:buClr>
                <a:schemeClr val="dk1"/>
              </a:buClr>
              <a:buSzPts val="1100"/>
              <a:buFont typeface="Arial"/>
              <a:buNone/>
            </a:pPr>
            <a:r>
              <a:rPr lang="en-US" sz="1300">
                <a:solidFill>
                  <a:srgbClr val="70706E"/>
                </a:solidFill>
                <a:highlight>
                  <a:schemeClr val="lt1"/>
                </a:highlight>
                <a:latin typeface="Proxima Nova"/>
                <a:ea typeface="Proxima Nova"/>
                <a:cs typeface="Proxima Nova"/>
                <a:sym typeface="Proxima Nova"/>
              </a:rPr>
              <a:t>In a study by </a:t>
            </a:r>
            <a:r>
              <a:rPr lang="en-US" sz="1300" u="sng">
                <a:solidFill>
                  <a:srgbClr val="2200CC"/>
                </a:solidFill>
                <a:highlight>
                  <a:schemeClr val="lt1"/>
                </a:highlight>
                <a:latin typeface="Lato"/>
                <a:ea typeface="Lato"/>
                <a:cs typeface="Lato"/>
                <a:sym typeface="Lato"/>
                <a:hlinkClick r:id="rId3">
                  <a:extLst>
                    <a:ext uri="{A12FA001-AC4F-418D-AE19-62706E023703}">
                      <ahyp:hlinkClr val="tx"/>
                    </a:ext>
                  </a:extLst>
                </a:hlinkClick>
              </a:rPr>
              <a:t>SiriusDecisions</a:t>
            </a:r>
            <a:r>
              <a:rPr lang="en-US" sz="1300">
                <a:solidFill>
                  <a:srgbClr val="70706E"/>
                </a:solidFill>
                <a:highlight>
                  <a:schemeClr val="lt1"/>
                </a:highlight>
                <a:latin typeface="Proxima Nova"/>
                <a:ea typeface="Proxima Nova"/>
                <a:cs typeface="Proxima Nova"/>
                <a:sym typeface="Proxima Nova"/>
              </a:rPr>
              <a:t>, </a:t>
            </a:r>
            <a:r>
              <a:rPr b="1" lang="en-US" sz="1300">
                <a:solidFill>
                  <a:srgbClr val="70706E"/>
                </a:solidFill>
                <a:highlight>
                  <a:schemeClr val="lt1"/>
                </a:highlight>
                <a:latin typeface="Proxima Nova"/>
                <a:ea typeface="Proxima Nova"/>
                <a:cs typeface="Proxima Nova"/>
                <a:sym typeface="Proxima Nova"/>
              </a:rPr>
              <a:t>91% of companies using ABM were able to increase their average deal size</a:t>
            </a:r>
            <a:r>
              <a:rPr lang="en-US" sz="1300">
                <a:solidFill>
                  <a:srgbClr val="70706E"/>
                </a:solidFill>
                <a:highlight>
                  <a:schemeClr val="lt1"/>
                </a:highlight>
                <a:latin typeface="Proxima Nova"/>
                <a:ea typeface="Proxima Nova"/>
                <a:cs typeface="Proxima Nova"/>
                <a:sym typeface="Proxima Nova"/>
              </a:rPr>
              <a:t>, with 25% of respondents stating </a:t>
            </a:r>
            <a:r>
              <a:rPr b="1" lang="en-US" sz="1300">
                <a:solidFill>
                  <a:srgbClr val="70706E"/>
                </a:solidFill>
                <a:highlight>
                  <a:schemeClr val="lt1"/>
                </a:highlight>
                <a:latin typeface="Proxima Nova"/>
                <a:ea typeface="Proxima Nova"/>
                <a:cs typeface="Proxima Nova"/>
                <a:sym typeface="Proxima Nova"/>
              </a:rPr>
              <a:t>the increase being over 50% or larger!</a:t>
            </a:r>
            <a:endParaRPr b="1" sz="1300">
              <a:solidFill>
                <a:srgbClr val="70706E"/>
              </a:solidFill>
              <a:highlight>
                <a:schemeClr val="lt1"/>
              </a:highlight>
              <a:latin typeface="Proxima Nova"/>
              <a:ea typeface="Proxima Nova"/>
              <a:cs typeface="Proxima Nova"/>
              <a:sym typeface="Proxima Nova"/>
            </a:endParaRPr>
          </a:p>
          <a:p>
            <a:pPr indent="0" lvl="0" marL="0" rtl="0" algn="l">
              <a:lnSpc>
                <a:spcPct val="115384"/>
              </a:lnSpc>
              <a:spcBef>
                <a:spcPts val="800"/>
              </a:spcBef>
              <a:spcAft>
                <a:spcPts val="0"/>
              </a:spcAft>
              <a:buClr>
                <a:schemeClr val="dk1"/>
              </a:buClr>
              <a:buSzPts val="1100"/>
              <a:buFont typeface="Arial"/>
              <a:buNone/>
            </a:pPr>
            <a:r>
              <a:rPr lang="en-US" sz="1300">
                <a:solidFill>
                  <a:srgbClr val="70706E"/>
                </a:solidFill>
                <a:highlight>
                  <a:schemeClr val="lt1"/>
                </a:highlight>
                <a:latin typeface="Proxima Nova"/>
                <a:ea typeface="Proxima Nova"/>
                <a:cs typeface="Proxima Nova"/>
                <a:sym typeface="Proxima Nova"/>
              </a:rPr>
              <a:t>This is further backed up </a:t>
            </a:r>
            <a:r>
              <a:rPr lang="en-US" sz="1300" u="sng">
                <a:solidFill>
                  <a:srgbClr val="2200CC"/>
                </a:solidFill>
                <a:highlight>
                  <a:schemeClr val="lt1"/>
                </a:highlight>
                <a:latin typeface="Lato"/>
                <a:ea typeface="Lato"/>
                <a:cs typeface="Lato"/>
                <a:sym typeface="Lato"/>
                <a:hlinkClick r:id="rId4">
                  <a:extLst>
                    <a:ext uri="{A12FA001-AC4F-418D-AE19-62706E023703}">
                      <ahyp:hlinkClr val="tx"/>
                    </a:ext>
                  </a:extLst>
                </a:hlinkClick>
              </a:rPr>
              <a:t>ABM Leadership Alliance</a:t>
            </a:r>
            <a:r>
              <a:rPr lang="en-US" sz="1300">
                <a:solidFill>
                  <a:srgbClr val="70706E"/>
                </a:solidFill>
                <a:highlight>
                  <a:schemeClr val="lt1"/>
                </a:highlight>
                <a:latin typeface="Proxima Nova"/>
                <a:ea typeface="Proxima Nova"/>
                <a:cs typeface="Proxima Nova"/>
                <a:sym typeface="Proxima Nova"/>
              </a:rPr>
              <a:t>, who found through their own research that </a:t>
            </a:r>
            <a:r>
              <a:rPr b="1" lang="en-US" sz="1300">
                <a:solidFill>
                  <a:srgbClr val="70706E"/>
                </a:solidFill>
                <a:highlight>
                  <a:schemeClr val="lt1"/>
                </a:highlight>
                <a:latin typeface="Proxima Nova"/>
                <a:ea typeface="Proxima Nova"/>
                <a:cs typeface="Proxima Nova"/>
                <a:sym typeface="Proxima Nova"/>
              </a:rPr>
              <a:t>B2B marketers saw an increase in average annual contract value of 171%</a:t>
            </a:r>
            <a:r>
              <a:rPr lang="en-US" sz="1300">
                <a:solidFill>
                  <a:srgbClr val="70706E"/>
                </a:solidFill>
                <a:highlight>
                  <a:schemeClr val="lt1"/>
                </a:highlight>
                <a:latin typeface="Proxima Nova"/>
                <a:ea typeface="Proxima Nova"/>
                <a:cs typeface="Proxima Nova"/>
                <a:sym typeface="Proxima Nova"/>
              </a:rPr>
              <a:t> after implementing their ABM strategy.</a:t>
            </a:r>
            <a:endParaRPr sz="1100">
              <a:latin typeface="Arial"/>
              <a:ea typeface="Arial"/>
              <a:cs typeface="Arial"/>
              <a:sym typeface="Arial"/>
            </a:endParaRPr>
          </a:p>
          <a:p>
            <a:pPr indent="0" lvl="0" marL="0" rtl="0" algn="l">
              <a:spcBef>
                <a:spcPts val="800"/>
              </a:spcBef>
              <a:spcAft>
                <a:spcPts val="0"/>
              </a:spcAft>
              <a:buNone/>
            </a:pPr>
            <a:r>
              <a:t/>
            </a:r>
            <a:endParaRPr/>
          </a:p>
        </p:txBody>
      </p:sp>
      <p:sp>
        <p:nvSpPr>
          <p:cNvPr id="577" name="Google Shape;577;g2cda7e78033_0_138: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2cda7e78033_0_119: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 name="Google Shape;584;g2cda7e78033_0_119: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 name="Google Shape;585;g2cda7e78033_0_119: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8: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4" name="Google Shape;594;p8: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8: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2cda7e78033_0_257: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0" name="Google Shape;600;g2cda7e78033_0_257: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1" name="Google Shape;601;g2cda7e78033_0_257: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2cda7e78033_0_326: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9" name="Google Shape;609;g2cda7e78033_0_326: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g2cda7e78033_0_326: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2cda7e78033_0_342: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6" name="Google Shape;626;g2cda7e78033_0_342: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g2cda7e78033_0_342: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2cda7e78033_0_359: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4" name="Google Shape;644;g2cda7e78033_0_359: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5" name="Google Shape;645;g2cda7e78033_0_359: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2cda7e78033_0_376: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2" name="Google Shape;662;g2cda7e78033_0_376: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g2cda7e78033_0_376: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9: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9" name="Google Shape;679;p9: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0" name="Google Shape;680;p9: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2cda7e78033_0_288: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5" name="Google Shape;685;g2cda7e78033_0_288: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g2cda7e78033_0_288: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13: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6" name="Google Shape;466;p13: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13: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2cda7e78033_0_298: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4" name="Google Shape;694;g2cda7e78033_0_298: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g2cda7e78033_0_298: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p38: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9" name="Google Shape;719;p38: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0" name="Google Shape;720;p38: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cda7e78033_0_2: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5" name="Google Shape;475;g2cda7e78033_0_2: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g2cda7e78033_0_2: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2cda7e78033_0_11: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g2cda7e78033_0_11: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g2cda7e78033_0_11: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cda7e78033_0_21: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g2cda7e78033_0_21: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g2cda7e78033_0_21: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7: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p7: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1" name="Google Shape;541;p7: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2cda7e78033_0_68: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Google Shape;546;g2cda7e78033_0_68: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g2cda7e78033_0_68: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2cda7e78033_0_81: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g2cda7e78033_0_81: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g2cda7e78033_0_81: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2cda7e78033_0_107:notes"/>
          <p:cNvSpPr/>
          <p:nvPr>
            <p:ph idx="2" type="sldImg"/>
          </p:nvPr>
        </p:nvSpPr>
        <p:spPr>
          <a:xfrm>
            <a:off x="2286000" y="514350"/>
            <a:ext cx="4572000" cy="2571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g2cda7e78033_0_107: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g2cda7e78033_0_107:notes"/>
          <p:cNvSpPr txBox="1"/>
          <p:nvPr>
            <p:ph idx="12" type="sldNum"/>
          </p:nvPr>
        </p:nvSpPr>
        <p:spPr>
          <a:xfrm>
            <a:off x="5179484" y="6513910"/>
            <a:ext cx="3962400"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1" showMasterSp="0">
  <p:cSld name="Title Slide Image-1">
    <p:bg>
      <p:bgPr>
        <a:blipFill>
          <a:blip r:embed="rId2">
            <a:alphaModFix/>
          </a:blip>
          <a:stretch>
            <a:fillRect/>
          </a:stretch>
        </a:blipFill>
      </p:bgPr>
    </p:bg>
    <p:spTree>
      <p:nvGrpSpPr>
        <p:cNvPr id="16" name="Shape 16"/>
        <p:cNvGrpSpPr/>
        <p:nvPr/>
      </p:nvGrpSpPr>
      <p:grpSpPr>
        <a:xfrm>
          <a:off x="0" y="0"/>
          <a:ext cx="0" cy="0"/>
          <a:chOff x="0" y="0"/>
          <a:chExt cx="0" cy="0"/>
        </a:xfrm>
      </p:grpSpPr>
      <p:sp>
        <p:nvSpPr>
          <p:cNvPr id="17" name="Google Shape;17;p113"/>
          <p:cNvSpPr/>
          <p:nvPr/>
        </p:nvSpPr>
        <p:spPr>
          <a:xfrm>
            <a:off x="625463" y="2028579"/>
            <a:ext cx="5998221" cy="3114920"/>
          </a:xfrm>
          <a:custGeom>
            <a:rect b="b" l="l" r="r" t="t"/>
            <a:pathLst>
              <a:path extrusionOk="0" h="3114920" w="5998221">
                <a:moveTo>
                  <a:pt x="5346141" y="2745160"/>
                </a:moveTo>
                <a:cubicBezTo>
                  <a:pt x="4616335" y="2158229"/>
                  <a:pt x="4372305" y="1134101"/>
                  <a:pt x="3672788" y="512309"/>
                </a:cubicBezTo>
                <a:cubicBezTo>
                  <a:pt x="2785821" y="-275789"/>
                  <a:pt x="1222768" y="-135200"/>
                  <a:pt x="463244" y="800345"/>
                </a:cubicBezTo>
                <a:cubicBezTo>
                  <a:pt x="-59107" y="1444426"/>
                  <a:pt x="-127687" y="2374256"/>
                  <a:pt x="196925" y="3114920"/>
                </a:cubicBezTo>
                <a:lnTo>
                  <a:pt x="5998222" y="3114920"/>
                </a:lnTo>
                <a:cubicBezTo>
                  <a:pt x="5764479" y="3021194"/>
                  <a:pt x="5543880" y="2904037"/>
                  <a:pt x="5346141" y="2745160"/>
                </a:cubicBezTo>
                <a:close/>
              </a:path>
            </a:pathLst>
          </a:custGeom>
          <a:solidFill>
            <a:schemeClr val="accent1">
              <a:alpha val="80000"/>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
        <p:nvSpPr>
          <p:cNvPr id="18" name="Google Shape;18;p113"/>
          <p:cNvSpPr/>
          <p:nvPr/>
        </p:nvSpPr>
        <p:spPr>
          <a:xfrm>
            <a:off x="6804850" y="0"/>
            <a:ext cx="2339721" cy="1695069"/>
          </a:xfrm>
          <a:custGeom>
            <a:rect b="b" l="l" r="r" t="t"/>
            <a:pathLst>
              <a:path extrusionOk="0" h="1695069" w="2339721">
                <a:moveTo>
                  <a:pt x="0" y="0"/>
                </a:moveTo>
                <a:cubicBezTo>
                  <a:pt x="5715" y="89154"/>
                  <a:pt x="28575" y="180594"/>
                  <a:pt x="70866" y="270320"/>
                </a:cubicBezTo>
                <a:cubicBezTo>
                  <a:pt x="194310" y="533781"/>
                  <a:pt x="474917" y="765810"/>
                  <a:pt x="779526" y="855536"/>
                </a:cubicBezTo>
                <a:cubicBezTo>
                  <a:pt x="1097852" y="949262"/>
                  <a:pt x="1431608" y="898398"/>
                  <a:pt x="1731074" y="1056704"/>
                </a:cubicBezTo>
                <a:cubicBezTo>
                  <a:pt x="1981391" y="1188720"/>
                  <a:pt x="2151126" y="1460183"/>
                  <a:pt x="2339721" y="1695069"/>
                </a:cubicBezTo>
                <a:lnTo>
                  <a:pt x="2339721" y="0"/>
                </a:lnTo>
                <a:lnTo>
                  <a:pt x="0" y="0"/>
                </a:lnTo>
                <a:close/>
              </a:path>
            </a:pathLst>
          </a:custGeom>
          <a:solidFill>
            <a:schemeClr val="accent1">
              <a:alpha val="79607"/>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
        <p:nvSpPr>
          <p:cNvPr id="19" name="Google Shape;19;p113"/>
          <p:cNvSpPr/>
          <p:nvPr/>
        </p:nvSpPr>
        <p:spPr>
          <a:xfrm>
            <a:off x="0" y="2206561"/>
            <a:ext cx="5321236" cy="2936938"/>
          </a:xfrm>
          <a:custGeom>
            <a:rect b="b" l="l" r="r" t="t"/>
            <a:pathLst>
              <a:path extrusionOk="0" h="2936938" w="5321236">
                <a:moveTo>
                  <a:pt x="5174361" y="2088832"/>
                </a:moveTo>
                <a:cubicBezTo>
                  <a:pt x="4859465" y="1195578"/>
                  <a:pt x="4041076" y="498919"/>
                  <a:pt x="3108960" y="329755"/>
                </a:cubicBezTo>
                <a:cubicBezTo>
                  <a:pt x="2133981" y="153733"/>
                  <a:pt x="1068134" y="510349"/>
                  <a:pt x="169736" y="91440"/>
                </a:cubicBezTo>
                <a:cubicBezTo>
                  <a:pt x="111443" y="64579"/>
                  <a:pt x="54864" y="33718"/>
                  <a:pt x="0" y="0"/>
                </a:cubicBezTo>
                <a:lnTo>
                  <a:pt x="0" y="2936939"/>
                </a:lnTo>
                <a:lnTo>
                  <a:pt x="5321237" y="2936939"/>
                </a:lnTo>
                <a:cubicBezTo>
                  <a:pt x="5318379" y="2648331"/>
                  <a:pt x="5270373" y="2360867"/>
                  <a:pt x="5174361" y="2088832"/>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
        <p:nvSpPr>
          <p:cNvPr id="20" name="Google Shape;20;p113"/>
          <p:cNvSpPr/>
          <p:nvPr/>
        </p:nvSpPr>
        <p:spPr>
          <a:xfrm>
            <a:off x="6697980" y="0"/>
            <a:ext cx="2446591" cy="1098422"/>
          </a:xfrm>
          <a:custGeom>
            <a:rect b="b" l="l" r="r" t="t"/>
            <a:pathLst>
              <a:path extrusionOk="0" h="1098422" w="2446591">
                <a:moveTo>
                  <a:pt x="0" y="0"/>
                </a:moveTo>
                <a:cubicBezTo>
                  <a:pt x="164020" y="192024"/>
                  <a:pt x="373761" y="344615"/>
                  <a:pt x="610362" y="434340"/>
                </a:cubicBezTo>
                <a:cubicBezTo>
                  <a:pt x="1132713" y="633222"/>
                  <a:pt x="1760791" y="545783"/>
                  <a:pt x="2215134" y="870966"/>
                </a:cubicBezTo>
                <a:cubicBezTo>
                  <a:pt x="2302574" y="933831"/>
                  <a:pt x="2378583" y="1010983"/>
                  <a:pt x="2446591" y="1098423"/>
                </a:cubicBezTo>
                <a:lnTo>
                  <a:pt x="2446591" y="0"/>
                </a:lnTo>
                <a:lnTo>
                  <a:pt x="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
        <p:nvSpPr>
          <p:cNvPr id="21" name="Google Shape;21;p113"/>
          <p:cNvSpPr txBox="1"/>
          <p:nvPr>
            <p:ph type="ctrTitle"/>
          </p:nvPr>
        </p:nvSpPr>
        <p:spPr>
          <a:xfrm>
            <a:off x="508234" y="3004527"/>
            <a:ext cx="3517169" cy="1294392"/>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2"/>
              </a:buClr>
              <a:buSzPts val="4000"/>
              <a:buFont typeface="Poppins ExtraBold"/>
              <a:buNone/>
              <a:defRPr b="0" sz="4000">
                <a:solidFill>
                  <a:schemeClr val="dk2"/>
                </a:solidFill>
                <a:latin typeface="Poppins ExtraBold"/>
                <a:ea typeface="Poppins ExtraBold"/>
                <a:cs typeface="Poppins ExtraBold"/>
                <a:sym typeface="Poppi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13"/>
          <p:cNvSpPr txBox="1"/>
          <p:nvPr>
            <p:ph idx="1" type="subTitle"/>
          </p:nvPr>
        </p:nvSpPr>
        <p:spPr>
          <a:xfrm>
            <a:off x="508234" y="4452025"/>
            <a:ext cx="4063765" cy="215444"/>
          </a:xfrm>
          <a:prstGeom prst="rect">
            <a:avLst/>
          </a:prstGeom>
          <a:noFill/>
          <a:ln>
            <a:noFill/>
          </a:ln>
        </p:spPr>
        <p:txBody>
          <a:bodyPr anchorCtr="0" anchor="t" bIns="0" lIns="0" spcFirstLastPara="1" rIns="0" wrap="square" tIns="0">
            <a:normAutofit/>
          </a:bodyPr>
          <a:lstStyle>
            <a:lvl1pPr lvl="0" algn="l">
              <a:spcBef>
                <a:spcPts val="1200"/>
              </a:spcBef>
              <a:spcAft>
                <a:spcPts val="0"/>
              </a:spcAft>
              <a:buSzPts val="1400"/>
              <a:buNone/>
              <a:defRPr sz="1400">
                <a:solidFill>
                  <a:schemeClr val="accent1"/>
                </a:solidFill>
                <a:latin typeface="Roboto"/>
                <a:ea typeface="Roboto"/>
                <a:cs typeface="Roboto"/>
                <a:sym typeface="Roboto"/>
              </a:defRPr>
            </a:lvl1pPr>
            <a:lvl2pPr lvl="1" algn="ctr">
              <a:spcBef>
                <a:spcPts val="600"/>
              </a:spcBef>
              <a:spcAft>
                <a:spcPts val="0"/>
              </a:spcAft>
              <a:buSzPts val="1200"/>
              <a:buNone/>
              <a:defRPr>
                <a:solidFill>
                  <a:srgbClr val="888888"/>
                </a:solidFill>
              </a:defRPr>
            </a:lvl2pPr>
            <a:lvl3pPr lvl="2" algn="ctr">
              <a:spcBef>
                <a:spcPts val="600"/>
              </a:spcBef>
              <a:spcAft>
                <a:spcPts val="0"/>
              </a:spcAft>
              <a:buSzPts val="1100"/>
              <a:buNone/>
              <a:defRPr>
                <a:solidFill>
                  <a:srgbClr val="888888"/>
                </a:solidFill>
              </a:defRPr>
            </a:lvl3pPr>
            <a:lvl4pPr lvl="3" algn="ctr">
              <a:spcBef>
                <a:spcPts val="600"/>
              </a:spcBef>
              <a:spcAft>
                <a:spcPts val="0"/>
              </a:spcAft>
              <a:buSzPts val="1050"/>
              <a:buNone/>
              <a:defRPr>
                <a:solidFill>
                  <a:srgbClr val="888888"/>
                </a:solidFill>
              </a:defRPr>
            </a:lvl4pPr>
            <a:lvl5pPr lvl="4" algn="ctr">
              <a:spcBef>
                <a:spcPts val="600"/>
              </a:spcBef>
              <a:spcAft>
                <a:spcPts val="0"/>
              </a:spcAft>
              <a:buSzPts val="1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descr="whiteback" id="23" name="Google Shape;23;p113"/>
          <p:cNvSpPr/>
          <p:nvPr/>
        </p:nvSpPr>
        <p:spPr>
          <a:xfrm>
            <a:off x="6802989" y="281134"/>
            <a:ext cx="2341011" cy="2371768"/>
          </a:xfrm>
          <a:custGeom>
            <a:rect b="b" l="l" r="r" t="t"/>
            <a:pathLst>
              <a:path extrusionOk="0" h="2371768" w="2341011">
                <a:moveTo>
                  <a:pt x="2340441" y="317798"/>
                </a:moveTo>
                <a:cubicBezTo>
                  <a:pt x="2055262" y="177780"/>
                  <a:pt x="1748367" y="85197"/>
                  <a:pt x="1451187" y="39477"/>
                </a:cubicBezTo>
                <a:cubicBezTo>
                  <a:pt x="1010560" y="-28531"/>
                  <a:pt x="444203" y="-33103"/>
                  <a:pt x="168169" y="226929"/>
                </a:cubicBezTo>
                <a:cubicBezTo>
                  <a:pt x="-13568" y="398379"/>
                  <a:pt x="-51858" y="683558"/>
                  <a:pt x="72157" y="947019"/>
                </a:cubicBezTo>
                <a:cubicBezTo>
                  <a:pt x="195601" y="1210481"/>
                  <a:pt x="476208" y="1442510"/>
                  <a:pt x="780817" y="1532235"/>
                </a:cubicBezTo>
                <a:cubicBezTo>
                  <a:pt x="1099143" y="1625961"/>
                  <a:pt x="1432898" y="1575097"/>
                  <a:pt x="1732364" y="1733403"/>
                </a:cubicBezTo>
                <a:cubicBezTo>
                  <a:pt x="1982682" y="1865420"/>
                  <a:pt x="2152417" y="2136882"/>
                  <a:pt x="2341012" y="2371769"/>
                </a:cubicBezTo>
                <a:lnTo>
                  <a:pt x="2341012" y="317798"/>
                </a:lnTo>
                <a:close/>
              </a:path>
            </a:pathLst>
          </a:custGeom>
          <a:solidFill>
            <a:schemeClr val="accent1">
              <a:alpha val="79607"/>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
        <p:nvSpPr>
          <p:cNvPr descr="whiteback" id="24" name="Google Shape;24;p113"/>
          <p:cNvSpPr/>
          <p:nvPr/>
        </p:nvSpPr>
        <p:spPr>
          <a:xfrm>
            <a:off x="6328220" y="0"/>
            <a:ext cx="2815780" cy="2057400"/>
          </a:xfrm>
          <a:custGeom>
            <a:rect b="b" l="l" r="r" t="t"/>
            <a:pathLst>
              <a:path extrusionOk="0" h="2057400" w="2815780">
                <a:moveTo>
                  <a:pt x="2815780" y="0"/>
                </a:moveTo>
                <a:lnTo>
                  <a:pt x="0" y="0"/>
                </a:lnTo>
                <a:cubicBezTo>
                  <a:pt x="571" y="68009"/>
                  <a:pt x="6286" y="136589"/>
                  <a:pt x="16573" y="204026"/>
                </a:cubicBezTo>
                <a:cubicBezTo>
                  <a:pt x="98869" y="732092"/>
                  <a:pt x="480060" y="1203008"/>
                  <a:pt x="979550" y="1393317"/>
                </a:cubicBezTo>
                <a:cubicBezTo>
                  <a:pt x="1501902" y="1592199"/>
                  <a:pt x="2129980" y="1504759"/>
                  <a:pt x="2584323" y="1829943"/>
                </a:cubicBezTo>
                <a:cubicBezTo>
                  <a:pt x="2671763" y="1892808"/>
                  <a:pt x="2747772" y="1969961"/>
                  <a:pt x="2815780" y="2057400"/>
                </a:cubicBezTo>
                <a:lnTo>
                  <a:pt x="281578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
        <p:nvSpPr>
          <p:cNvPr descr="logo-copy" id="25" name="Google Shape;25;p113"/>
          <p:cNvSpPr/>
          <p:nvPr/>
        </p:nvSpPr>
        <p:spPr>
          <a:xfrm>
            <a:off x="7600176" y="318411"/>
            <a:ext cx="744255" cy="744255"/>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descr="logo-middle" id="26" name="Google Shape;26;p113"/>
          <p:cNvSpPr/>
          <p:nvPr/>
        </p:nvSpPr>
        <p:spPr>
          <a:xfrm>
            <a:off x="7195927" y="318411"/>
            <a:ext cx="1552755" cy="744255"/>
          </a:xfrm>
          <a:prstGeom prst="rect">
            <a:avLst/>
          </a:prstGeom>
          <a:solidFill>
            <a:srgbClr val="3A5DF6">
              <a:alpha val="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lide Basic Light" showMasterSp="0">
  <p:cSld name="Transition Slide Basic Light">
    <p:spTree>
      <p:nvGrpSpPr>
        <p:cNvPr id="82" name="Shape 82"/>
        <p:cNvGrpSpPr/>
        <p:nvPr/>
      </p:nvGrpSpPr>
      <p:grpSpPr>
        <a:xfrm>
          <a:off x="0" y="0"/>
          <a:ext cx="0" cy="0"/>
          <a:chOff x="0" y="0"/>
          <a:chExt cx="0" cy="0"/>
        </a:xfrm>
      </p:grpSpPr>
      <p:sp>
        <p:nvSpPr>
          <p:cNvPr id="83" name="Google Shape;83;p122"/>
          <p:cNvSpPr txBox="1"/>
          <p:nvPr>
            <p:ph type="ctrTitle"/>
          </p:nvPr>
        </p:nvSpPr>
        <p:spPr>
          <a:xfrm>
            <a:off x="582075" y="844565"/>
            <a:ext cx="8001000" cy="2723388"/>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dk2"/>
              </a:buClr>
              <a:buSzPts val="8000"/>
              <a:buFont typeface="Poppins ExtraBold"/>
              <a:buNone/>
              <a:defRPr sz="8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descr="logo-copy" id="84" name="Google Shape;84;p122"/>
          <p:cNvSpPr/>
          <p:nvPr/>
        </p:nvSpPr>
        <p:spPr>
          <a:xfrm>
            <a:off x="582075" y="4262203"/>
            <a:ext cx="574018" cy="574018"/>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descr="logo-left" id="85" name="Google Shape;85;p122"/>
          <p:cNvSpPr/>
          <p:nvPr/>
        </p:nvSpPr>
        <p:spPr>
          <a:xfrm>
            <a:off x="582075" y="4262203"/>
            <a:ext cx="1397967" cy="57401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86" name="Google Shape;86;p122"/>
          <p:cNvSpPr/>
          <p:nvPr/>
        </p:nvSpPr>
        <p:spPr>
          <a:xfrm>
            <a:off x="582075" y="633505"/>
            <a:ext cx="678962" cy="71312"/>
          </a:xfrm>
          <a:prstGeom prst="roundRect">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lide Basic Dark" showMasterSp="0">
  <p:cSld name="Transition Slide Basic Dark">
    <p:bg>
      <p:bgPr>
        <a:solidFill>
          <a:schemeClr val="dk2"/>
        </a:solidFill>
      </p:bgPr>
    </p:bg>
    <p:spTree>
      <p:nvGrpSpPr>
        <p:cNvPr id="87" name="Shape 87"/>
        <p:cNvGrpSpPr/>
        <p:nvPr/>
      </p:nvGrpSpPr>
      <p:grpSpPr>
        <a:xfrm>
          <a:off x="0" y="0"/>
          <a:ext cx="0" cy="0"/>
          <a:chOff x="0" y="0"/>
          <a:chExt cx="0" cy="0"/>
        </a:xfrm>
      </p:grpSpPr>
      <p:sp>
        <p:nvSpPr>
          <p:cNvPr id="88" name="Google Shape;88;p123"/>
          <p:cNvSpPr txBox="1"/>
          <p:nvPr>
            <p:ph type="ctrTitle"/>
          </p:nvPr>
        </p:nvSpPr>
        <p:spPr>
          <a:xfrm>
            <a:off x="571500" y="844565"/>
            <a:ext cx="8001000" cy="2723388"/>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1"/>
              </a:buClr>
              <a:buSzPts val="8000"/>
              <a:buFont typeface="Poppins ExtraBold"/>
              <a:buNone/>
              <a:defRPr b="0" sz="8000">
                <a:solidFill>
                  <a:schemeClr val="lt1"/>
                </a:solidFill>
                <a:latin typeface="Poppins ExtraBold"/>
                <a:ea typeface="Poppins ExtraBold"/>
                <a:cs typeface="Poppins ExtraBold"/>
                <a:sym typeface="Poppi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23"/>
          <p:cNvSpPr/>
          <p:nvPr/>
        </p:nvSpPr>
        <p:spPr>
          <a:xfrm>
            <a:off x="582075" y="633505"/>
            <a:ext cx="678962" cy="71312"/>
          </a:xfrm>
          <a:prstGeom prst="roundRect">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descr="whiteback" id="90" name="Google Shape;90;p123"/>
          <p:cNvSpPr/>
          <p:nvPr/>
        </p:nvSpPr>
        <p:spPr>
          <a:xfrm rot="10800000">
            <a:off x="575653" y="3954924"/>
            <a:ext cx="2007528" cy="1188576"/>
          </a:xfrm>
          <a:custGeom>
            <a:rect b="b" l="l" r="r" t="t"/>
            <a:pathLst>
              <a:path extrusionOk="0" h="1188576" w="2007528">
                <a:moveTo>
                  <a:pt x="13523" y="0"/>
                </a:moveTo>
                <a:lnTo>
                  <a:pt x="1960577" y="0"/>
                </a:lnTo>
                <a:lnTo>
                  <a:pt x="1950723" y="34095"/>
                </a:lnTo>
                <a:cubicBezTo>
                  <a:pt x="1911564" y="191555"/>
                  <a:pt x="1954651" y="359927"/>
                  <a:pt x="1984763" y="520564"/>
                </a:cubicBezTo>
                <a:cubicBezTo>
                  <a:pt x="2014995" y="681064"/>
                  <a:pt x="2027373" y="868220"/>
                  <a:pt x="1942272" y="993912"/>
                </a:cubicBezTo>
                <a:cubicBezTo>
                  <a:pt x="1840863" y="1143638"/>
                  <a:pt x="1657805" y="1130930"/>
                  <a:pt x="1501646" y="1116980"/>
                </a:cubicBezTo>
                <a:cubicBezTo>
                  <a:pt x="1224201" y="1092256"/>
                  <a:pt x="944733" y="1104549"/>
                  <a:pt x="669431" y="1153306"/>
                </a:cubicBezTo>
                <a:cubicBezTo>
                  <a:pt x="556597" y="1173334"/>
                  <a:pt x="442573" y="1199577"/>
                  <a:pt x="329262" y="1183693"/>
                </a:cubicBezTo>
                <a:cubicBezTo>
                  <a:pt x="215951" y="1167947"/>
                  <a:pt x="100498" y="1102201"/>
                  <a:pt x="42653" y="978857"/>
                </a:cubicBezTo>
                <a:cubicBezTo>
                  <a:pt x="-75419" y="727058"/>
                  <a:pt x="95618" y="400121"/>
                  <a:pt x="35392" y="117798"/>
                </a:cubicBezTo>
                <a:cubicBezTo>
                  <a:pt x="28347" y="84761"/>
                  <a:pt x="22209" y="53273"/>
                  <a:pt x="17006" y="2329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descr="logo-copy" id="91" name="Google Shape;91;p123"/>
          <p:cNvSpPr/>
          <p:nvPr/>
        </p:nvSpPr>
        <p:spPr>
          <a:xfrm>
            <a:off x="1290330" y="4262203"/>
            <a:ext cx="574018" cy="574018"/>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descr="logo-middle" id="92" name="Google Shape;92;p123"/>
          <p:cNvSpPr/>
          <p:nvPr/>
        </p:nvSpPr>
        <p:spPr>
          <a:xfrm>
            <a:off x="878356" y="4262203"/>
            <a:ext cx="1397967" cy="57401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Numbered List Right">
  <p:cSld name="Agenda / Numbered List Right">
    <p:spTree>
      <p:nvGrpSpPr>
        <p:cNvPr id="93" name="Shape 93"/>
        <p:cNvGrpSpPr/>
        <p:nvPr/>
      </p:nvGrpSpPr>
      <p:grpSpPr>
        <a:xfrm>
          <a:off x="0" y="0"/>
          <a:ext cx="0" cy="0"/>
          <a:chOff x="0" y="0"/>
          <a:chExt cx="0" cy="0"/>
        </a:xfrm>
      </p:grpSpPr>
      <p:sp>
        <p:nvSpPr>
          <p:cNvPr id="94" name="Google Shape;94;p124"/>
          <p:cNvSpPr/>
          <p:nvPr>
            <p:ph idx="2" type="pic"/>
          </p:nvPr>
        </p:nvSpPr>
        <p:spPr>
          <a:xfrm>
            <a:off x="572344" y="467880"/>
            <a:ext cx="4004034" cy="4286772"/>
          </a:xfrm>
          <a:prstGeom prst="rect">
            <a:avLst/>
          </a:prstGeom>
          <a:solidFill>
            <a:schemeClr val="accent1"/>
          </a:solidFill>
          <a:ln>
            <a:noFill/>
          </a:ln>
        </p:spPr>
      </p:sp>
      <p:sp>
        <p:nvSpPr>
          <p:cNvPr id="95" name="Google Shape;95;p124"/>
          <p:cNvSpPr txBox="1"/>
          <p:nvPr>
            <p:ph idx="1" type="body"/>
          </p:nvPr>
        </p:nvSpPr>
        <p:spPr>
          <a:xfrm>
            <a:off x="5143497" y="742952"/>
            <a:ext cx="3428214" cy="3657598"/>
          </a:xfrm>
          <a:prstGeom prst="rect">
            <a:avLst/>
          </a:prstGeom>
          <a:noFill/>
          <a:ln>
            <a:noFill/>
          </a:ln>
        </p:spPr>
        <p:txBody>
          <a:bodyPr anchorCtr="0" anchor="ctr" bIns="0" lIns="91425" spcFirstLastPara="1" rIns="91425" wrap="square" tIns="0">
            <a:normAutofit/>
          </a:bodyPr>
          <a:lstStyle>
            <a:lvl1pPr indent="-342900" lvl="0" marL="457200" algn="l">
              <a:spcBef>
                <a:spcPts val="1600"/>
              </a:spcBef>
              <a:spcAft>
                <a:spcPts val="0"/>
              </a:spcAft>
              <a:buSzPts val="1800"/>
              <a:buFont typeface="Poppins ExtraBold"/>
              <a:buAutoNum type="arabicParenR"/>
              <a:defRPr sz="1800"/>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6" name="Google Shape;96;p124"/>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24"/>
          <p:cNvSpPr txBox="1"/>
          <p:nvPr>
            <p:ph type="ctrTitle"/>
          </p:nvPr>
        </p:nvSpPr>
        <p:spPr>
          <a:xfrm>
            <a:off x="572344" y="467880"/>
            <a:ext cx="4004034" cy="4286772"/>
          </a:xfrm>
          <a:prstGeom prst="rect">
            <a:avLst/>
          </a:prstGeom>
          <a:solidFill>
            <a:schemeClr val="accent1">
              <a:alpha val="49803"/>
            </a:schemeClr>
          </a:solidFill>
          <a:ln>
            <a:noFill/>
          </a:ln>
        </p:spPr>
        <p:txBody>
          <a:bodyPr anchorCtr="0" anchor="ctr" bIns="822950" lIns="457200" spcFirstLastPara="1" rIns="457200" wrap="square" tIns="640075">
            <a:noAutofit/>
          </a:bodyPr>
          <a:lstStyle>
            <a:lvl1pPr lvl="0" algn="ctr">
              <a:lnSpc>
                <a:spcPct val="90000"/>
              </a:lnSpc>
              <a:spcBef>
                <a:spcPts val="0"/>
              </a:spcBef>
              <a:spcAft>
                <a:spcPts val="0"/>
              </a:spcAft>
              <a:buClr>
                <a:schemeClr val="lt1"/>
              </a:buClr>
              <a:buSzPts val="4000"/>
              <a:buFont typeface="Poppins ExtraBold"/>
              <a:buNone/>
              <a:defRPr b="0" sz="4000">
                <a:solidFill>
                  <a:schemeClr val="lt1"/>
                </a:solidFill>
                <a:latin typeface="Poppins ExtraBold"/>
                <a:ea typeface="Poppins ExtraBold"/>
                <a:cs typeface="Poppins ExtraBold"/>
                <a:sym typeface="Poppi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124"/>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Numbered List Left">
  <p:cSld name="Agenda / Numbered List Left">
    <p:spTree>
      <p:nvGrpSpPr>
        <p:cNvPr id="99" name="Shape 99"/>
        <p:cNvGrpSpPr/>
        <p:nvPr/>
      </p:nvGrpSpPr>
      <p:grpSpPr>
        <a:xfrm>
          <a:off x="0" y="0"/>
          <a:ext cx="0" cy="0"/>
          <a:chOff x="0" y="0"/>
          <a:chExt cx="0" cy="0"/>
        </a:xfrm>
      </p:grpSpPr>
      <p:sp>
        <p:nvSpPr>
          <p:cNvPr id="100" name="Google Shape;100;p125"/>
          <p:cNvSpPr/>
          <p:nvPr>
            <p:ph idx="2" type="pic"/>
          </p:nvPr>
        </p:nvSpPr>
        <p:spPr>
          <a:xfrm>
            <a:off x="4835466" y="-1"/>
            <a:ext cx="4308534" cy="5143501"/>
          </a:xfrm>
          <a:prstGeom prst="rect">
            <a:avLst/>
          </a:prstGeom>
          <a:gradFill>
            <a:gsLst>
              <a:gs pos="0">
                <a:srgbClr val="BFBFBF"/>
              </a:gs>
              <a:gs pos="82000">
                <a:srgbClr val="F2F2F2"/>
              </a:gs>
              <a:gs pos="100000">
                <a:srgbClr val="F2F2F2"/>
              </a:gs>
            </a:gsLst>
            <a:lin ang="13500000" scaled="0"/>
          </a:gradFill>
          <a:ln>
            <a:noFill/>
          </a:ln>
        </p:spPr>
      </p:sp>
      <p:sp>
        <p:nvSpPr>
          <p:cNvPr id="101" name="Google Shape;101;p125"/>
          <p:cNvSpPr txBox="1"/>
          <p:nvPr>
            <p:ph type="title"/>
          </p:nvPr>
        </p:nvSpPr>
        <p:spPr>
          <a:xfrm>
            <a:off x="571396" y="628647"/>
            <a:ext cx="3807213" cy="81691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2"/>
              </a:buClr>
              <a:buSzPts val="4000"/>
              <a:buFont typeface="Poppins ExtraBold"/>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25"/>
          <p:cNvSpPr txBox="1"/>
          <p:nvPr>
            <p:ph idx="1" type="body"/>
          </p:nvPr>
        </p:nvSpPr>
        <p:spPr>
          <a:xfrm>
            <a:off x="571500" y="1573305"/>
            <a:ext cx="3807212" cy="2778031"/>
          </a:xfrm>
          <a:prstGeom prst="rect">
            <a:avLst/>
          </a:prstGeom>
          <a:noFill/>
          <a:ln>
            <a:noFill/>
          </a:ln>
        </p:spPr>
        <p:txBody>
          <a:bodyPr anchorCtr="0" anchor="t" bIns="0" lIns="0" spcFirstLastPara="1" rIns="0" wrap="square" tIns="0">
            <a:normAutofit/>
          </a:bodyPr>
          <a:lstStyle>
            <a:lvl1pPr indent="-342900" lvl="0" marL="457200" algn="l">
              <a:spcBef>
                <a:spcPts val="1200"/>
              </a:spcBef>
              <a:spcAft>
                <a:spcPts val="0"/>
              </a:spcAft>
              <a:buSzPts val="1800"/>
              <a:buFont typeface="Poppins ExtraBold"/>
              <a:buAutoNum type="arabicParenR"/>
              <a:defRPr sz="1800"/>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3" name="Google Shape;103;p125"/>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25"/>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Border Image">
  <p:cSld name="Slide with Border Image">
    <p:bg>
      <p:bgPr>
        <a:solidFill>
          <a:schemeClr val="lt1"/>
        </a:solidFill>
      </p:bgPr>
    </p:bg>
    <p:spTree>
      <p:nvGrpSpPr>
        <p:cNvPr id="105" name="Shape 105"/>
        <p:cNvGrpSpPr/>
        <p:nvPr/>
      </p:nvGrpSpPr>
      <p:grpSpPr>
        <a:xfrm>
          <a:off x="0" y="0"/>
          <a:ext cx="0" cy="0"/>
          <a:chOff x="0" y="0"/>
          <a:chExt cx="0" cy="0"/>
        </a:xfrm>
      </p:grpSpPr>
      <p:sp>
        <p:nvSpPr>
          <p:cNvPr id="106" name="Google Shape;106;p126"/>
          <p:cNvSpPr/>
          <p:nvPr>
            <p:ph idx="2" type="pic"/>
          </p:nvPr>
        </p:nvSpPr>
        <p:spPr>
          <a:xfrm>
            <a:off x="0" y="-1"/>
            <a:ext cx="9143999" cy="5143501"/>
          </a:xfrm>
          <a:prstGeom prst="rect">
            <a:avLst/>
          </a:prstGeom>
          <a:gradFill>
            <a:gsLst>
              <a:gs pos="0">
                <a:srgbClr val="BFBFBF"/>
              </a:gs>
              <a:gs pos="82000">
                <a:srgbClr val="F2F2F2"/>
              </a:gs>
              <a:gs pos="100000">
                <a:srgbClr val="F2F2F2"/>
              </a:gs>
            </a:gsLst>
            <a:lin ang="13500000" scaled="0"/>
          </a:gradFill>
          <a:ln>
            <a:noFill/>
          </a:ln>
        </p:spPr>
      </p:sp>
      <p:sp>
        <p:nvSpPr>
          <p:cNvPr id="107" name="Google Shape;107;p126"/>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26"/>
          <p:cNvSpPr txBox="1"/>
          <p:nvPr>
            <p:ph type="title"/>
          </p:nvPr>
        </p:nvSpPr>
        <p:spPr>
          <a:xfrm>
            <a:off x="431065" y="330626"/>
            <a:ext cx="8282375" cy="4470565"/>
          </a:xfrm>
          <a:prstGeom prst="rect">
            <a:avLst/>
          </a:prstGeom>
          <a:solidFill>
            <a:schemeClr val="lt1"/>
          </a:solidFill>
          <a:ln>
            <a:noFill/>
          </a:ln>
        </p:spPr>
        <p:txBody>
          <a:bodyPr anchorCtr="0" anchor="ctr" bIns="3291825" lIns="365750" spcFirstLastPara="1" rIns="365750" wrap="square" tIns="274300">
            <a:noAutofit/>
          </a:bodyPr>
          <a:lstStyle>
            <a:lvl1pPr lvl="0" algn="ctr">
              <a:lnSpc>
                <a:spcPct val="90000"/>
              </a:lnSpc>
              <a:spcBef>
                <a:spcPts val="0"/>
              </a:spcBef>
              <a:spcAft>
                <a:spcPts val="0"/>
              </a:spcAft>
              <a:buClr>
                <a:schemeClr val="lt2"/>
              </a:buClr>
              <a:buSzPts val="2800"/>
              <a:buFont typeface="Poppins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126"/>
          <p:cNvSpPr txBox="1"/>
          <p:nvPr>
            <p:ph idx="1" type="body"/>
          </p:nvPr>
        </p:nvSpPr>
        <p:spPr>
          <a:xfrm>
            <a:off x="852296" y="1581151"/>
            <a:ext cx="7439409" cy="2705099"/>
          </a:xfrm>
          <a:prstGeom prst="rect">
            <a:avLst/>
          </a:prstGeom>
          <a:noFill/>
          <a:ln>
            <a:noFill/>
          </a:ln>
        </p:spPr>
        <p:txBody>
          <a:bodyPr anchorCtr="0" anchor="t" bIns="0" lIns="0" spcFirstLastPara="1" rIns="0" wrap="square" tIns="0">
            <a:normAutofit/>
          </a:bodyPr>
          <a:lstStyle>
            <a:lvl1pPr indent="-342900" lvl="0" marL="457200" algn="l">
              <a:spcBef>
                <a:spcPts val="12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0" name="Google Shape;110;p126"/>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2880">
          <p15:clr>
            <a:srgbClr val="FBAE40"/>
          </p15:clr>
        </p15:guide>
        <p15:guide id="2" pos="528">
          <p15:clr>
            <a:srgbClr val="FBAE40"/>
          </p15:clr>
        </p15:guide>
        <p15:guide id="3" pos="5232">
          <p15:clr>
            <a:srgbClr val="FBAE40"/>
          </p15:clr>
        </p15:guide>
        <p15:guide id="4" orient="horz" pos="2700">
          <p15:clr>
            <a:srgbClr val="FBAE40"/>
          </p15:clr>
        </p15:guide>
        <p15:guide id="5" orient="horz" pos="99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Content">
  <p:cSld name="Title with Content">
    <p:spTree>
      <p:nvGrpSpPr>
        <p:cNvPr id="111" name="Shape 111"/>
        <p:cNvGrpSpPr/>
        <p:nvPr/>
      </p:nvGrpSpPr>
      <p:grpSpPr>
        <a:xfrm>
          <a:off x="0" y="0"/>
          <a:ext cx="0" cy="0"/>
          <a:chOff x="0" y="0"/>
          <a:chExt cx="0" cy="0"/>
        </a:xfrm>
      </p:grpSpPr>
      <p:sp>
        <p:nvSpPr>
          <p:cNvPr id="112" name="Google Shape;112;p127"/>
          <p:cNvSpPr txBox="1"/>
          <p:nvPr>
            <p:ph idx="1" type="body"/>
          </p:nvPr>
        </p:nvSpPr>
        <p:spPr>
          <a:xfrm>
            <a:off x="571500" y="1200151"/>
            <a:ext cx="8001000" cy="3200400"/>
          </a:xfrm>
          <a:prstGeom prst="rect">
            <a:avLst/>
          </a:prstGeom>
          <a:noFill/>
          <a:ln>
            <a:noFill/>
          </a:ln>
        </p:spPr>
        <p:txBody>
          <a:bodyPr anchorCtr="0" anchor="t" bIns="0" lIns="0" spcFirstLastPara="1" rIns="0" wrap="square" tIns="0">
            <a:normAutofit/>
          </a:bodyPr>
          <a:lstStyle>
            <a:lvl1pPr indent="-342900" lvl="0" marL="457200" algn="l">
              <a:spcBef>
                <a:spcPts val="12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3" name="Google Shape;113;p127"/>
          <p:cNvSpPr txBox="1"/>
          <p:nvPr>
            <p:ph type="title"/>
          </p:nvPr>
        </p:nvSpPr>
        <p:spPr>
          <a:xfrm>
            <a:off x="571501" y="406176"/>
            <a:ext cx="8001000" cy="387798"/>
          </a:xfrm>
          <a:prstGeom prst="rect">
            <a:avLst/>
          </a:prstGeom>
          <a:noFill/>
          <a:ln>
            <a:noFill/>
          </a:ln>
        </p:spPr>
        <p:txBody>
          <a:bodyPr anchorCtr="0" anchor="ctr" bIns="0" lIns="0" spcFirstLastPara="1" rIns="0" wrap="square" tIns="0">
            <a:spAutoFit/>
          </a:bodyPr>
          <a:lstStyle>
            <a:lvl1pPr lvl="0" algn="ctr">
              <a:lnSpc>
                <a:spcPct val="90000"/>
              </a:lnSpc>
              <a:spcBef>
                <a:spcPts val="0"/>
              </a:spcBef>
              <a:spcAft>
                <a:spcPts val="0"/>
              </a:spcAft>
              <a:buClr>
                <a:schemeClr val="lt2"/>
              </a:buClr>
              <a:buSzPts val="2800"/>
              <a:buFont typeface="Poppins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127"/>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27"/>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756">
          <p15:clr>
            <a:srgbClr val="FBAE40"/>
          </p15:clr>
        </p15:guide>
        <p15:guide id="2" orient="horz" pos="2772">
          <p15:clr>
            <a:srgbClr val="FBAE40"/>
          </p15:clr>
        </p15:guide>
        <p15:guide id="3" pos="360">
          <p15:clr>
            <a:srgbClr val="FBAE40"/>
          </p15:clr>
        </p15:guide>
        <p15:guide id="4" pos="540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Vertical Image Left">
  <p:cSld name="Content with Vertical Image Left">
    <p:spTree>
      <p:nvGrpSpPr>
        <p:cNvPr id="116" name="Shape 116"/>
        <p:cNvGrpSpPr/>
        <p:nvPr/>
      </p:nvGrpSpPr>
      <p:grpSpPr>
        <a:xfrm>
          <a:off x="0" y="0"/>
          <a:ext cx="0" cy="0"/>
          <a:chOff x="0" y="0"/>
          <a:chExt cx="0" cy="0"/>
        </a:xfrm>
      </p:grpSpPr>
      <p:sp>
        <p:nvSpPr>
          <p:cNvPr id="117" name="Google Shape;117;p128"/>
          <p:cNvSpPr txBox="1"/>
          <p:nvPr>
            <p:ph type="title"/>
          </p:nvPr>
        </p:nvSpPr>
        <p:spPr>
          <a:xfrm>
            <a:off x="4191000" y="406176"/>
            <a:ext cx="4381500" cy="387798"/>
          </a:xfrm>
          <a:prstGeom prst="rect">
            <a:avLst/>
          </a:prstGeom>
          <a:noFill/>
          <a:ln>
            <a:noFill/>
          </a:ln>
        </p:spPr>
        <p:txBody>
          <a:bodyPr anchorCtr="0" anchor="ctr" bIns="0" lIns="0" spcFirstLastPara="1" rIns="0" wrap="square" tIns="0">
            <a:spAutoFit/>
          </a:bodyPr>
          <a:lstStyle>
            <a:lvl1pPr lvl="0" algn="ctr">
              <a:lnSpc>
                <a:spcPct val="90000"/>
              </a:lnSpc>
              <a:spcBef>
                <a:spcPts val="0"/>
              </a:spcBef>
              <a:spcAft>
                <a:spcPts val="0"/>
              </a:spcAft>
              <a:buClr>
                <a:schemeClr val="lt2"/>
              </a:buClr>
              <a:buSzPts val="2800"/>
              <a:buFont typeface="Poppins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128"/>
          <p:cNvSpPr txBox="1"/>
          <p:nvPr>
            <p:ph idx="1" type="body"/>
          </p:nvPr>
        </p:nvSpPr>
        <p:spPr>
          <a:xfrm>
            <a:off x="4191000" y="1200150"/>
            <a:ext cx="4381499" cy="3200400"/>
          </a:xfrm>
          <a:prstGeom prst="rect">
            <a:avLst/>
          </a:prstGeom>
          <a:noFill/>
          <a:ln>
            <a:noFill/>
          </a:ln>
        </p:spPr>
        <p:txBody>
          <a:bodyPr anchorCtr="0" anchor="t" bIns="0" lIns="0" spcFirstLastPara="1" rIns="0" wrap="square" tIns="0">
            <a:normAutofit/>
          </a:bodyPr>
          <a:lstStyle>
            <a:lvl1pPr indent="-342900" lvl="0" marL="457200" algn="l">
              <a:spcBef>
                <a:spcPts val="12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19" name="Google Shape;119;p128"/>
          <p:cNvSpPr/>
          <p:nvPr>
            <p:ph idx="2" type="pic"/>
          </p:nvPr>
        </p:nvSpPr>
        <p:spPr>
          <a:xfrm>
            <a:off x="-2" y="0"/>
            <a:ext cx="3714372" cy="5143499"/>
          </a:xfrm>
          <a:prstGeom prst="rect">
            <a:avLst/>
          </a:prstGeom>
          <a:gradFill>
            <a:gsLst>
              <a:gs pos="0">
                <a:srgbClr val="BFBFBF"/>
              </a:gs>
              <a:gs pos="82000">
                <a:srgbClr val="F2F2F2"/>
              </a:gs>
              <a:gs pos="100000">
                <a:srgbClr val="F2F2F2"/>
              </a:gs>
            </a:gsLst>
            <a:lin ang="13500000" scaled="0"/>
          </a:gradFill>
          <a:ln>
            <a:noFill/>
          </a:ln>
        </p:spPr>
      </p:sp>
      <p:sp>
        <p:nvSpPr>
          <p:cNvPr id="120" name="Google Shape;120;p128"/>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28"/>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5400">
          <p15:clr>
            <a:srgbClr val="FBAE40"/>
          </p15:clr>
        </p15:guide>
        <p15:guide id="2" pos="2640">
          <p15:clr>
            <a:srgbClr val="FBAE40"/>
          </p15:clr>
        </p15:guide>
        <p15:guide id="3" orient="horz" pos="756">
          <p15:clr>
            <a:srgbClr val="FBAE40"/>
          </p15:clr>
        </p15:guide>
        <p15:guide id="4" orient="horz" pos="277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Left">
  <p:cSld name="Content with Image Left">
    <p:spTree>
      <p:nvGrpSpPr>
        <p:cNvPr id="122" name="Shape 122"/>
        <p:cNvGrpSpPr/>
        <p:nvPr/>
      </p:nvGrpSpPr>
      <p:grpSpPr>
        <a:xfrm>
          <a:off x="0" y="0"/>
          <a:ext cx="0" cy="0"/>
          <a:chOff x="0" y="0"/>
          <a:chExt cx="0" cy="0"/>
        </a:xfrm>
      </p:grpSpPr>
      <p:sp>
        <p:nvSpPr>
          <p:cNvPr id="123" name="Google Shape;123;p129"/>
          <p:cNvSpPr txBox="1"/>
          <p:nvPr>
            <p:ph type="title"/>
          </p:nvPr>
        </p:nvSpPr>
        <p:spPr>
          <a:xfrm>
            <a:off x="571500" y="406176"/>
            <a:ext cx="8001000" cy="387798"/>
          </a:xfrm>
          <a:prstGeom prst="rect">
            <a:avLst/>
          </a:prstGeom>
          <a:noFill/>
          <a:ln>
            <a:noFill/>
          </a:ln>
        </p:spPr>
        <p:txBody>
          <a:bodyPr anchorCtr="0" anchor="ctr" bIns="0" lIns="0" spcFirstLastPara="1" rIns="0" wrap="square" tIns="0">
            <a:spAutoFit/>
          </a:bodyPr>
          <a:lstStyle>
            <a:lvl1pPr lvl="0" algn="ctr">
              <a:lnSpc>
                <a:spcPct val="90000"/>
              </a:lnSpc>
              <a:spcBef>
                <a:spcPts val="0"/>
              </a:spcBef>
              <a:spcAft>
                <a:spcPts val="0"/>
              </a:spcAft>
              <a:buClr>
                <a:schemeClr val="lt2"/>
              </a:buClr>
              <a:buSzPts val="2800"/>
              <a:buFont typeface="Poppins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129"/>
          <p:cNvSpPr txBox="1"/>
          <p:nvPr>
            <p:ph idx="1" type="body"/>
          </p:nvPr>
        </p:nvSpPr>
        <p:spPr>
          <a:xfrm>
            <a:off x="5143499" y="1200150"/>
            <a:ext cx="3428999" cy="3200400"/>
          </a:xfrm>
          <a:prstGeom prst="rect">
            <a:avLst/>
          </a:prstGeom>
          <a:noFill/>
          <a:ln>
            <a:noFill/>
          </a:ln>
        </p:spPr>
        <p:txBody>
          <a:bodyPr anchorCtr="0" anchor="t" bIns="0" lIns="0" spcFirstLastPara="1" rIns="0" wrap="square" tIns="0">
            <a:normAutofit/>
          </a:bodyPr>
          <a:lstStyle>
            <a:lvl1pPr indent="-342900" lvl="0" marL="457200" algn="l">
              <a:spcBef>
                <a:spcPts val="12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25" name="Google Shape;125;p129"/>
          <p:cNvSpPr/>
          <p:nvPr>
            <p:ph idx="2" type="pic"/>
          </p:nvPr>
        </p:nvSpPr>
        <p:spPr>
          <a:xfrm>
            <a:off x="571490" y="1200150"/>
            <a:ext cx="4112713" cy="3200400"/>
          </a:xfrm>
          <a:prstGeom prst="rect">
            <a:avLst/>
          </a:prstGeom>
          <a:gradFill>
            <a:gsLst>
              <a:gs pos="0">
                <a:srgbClr val="BFBFBF"/>
              </a:gs>
              <a:gs pos="82000">
                <a:srgbClr val="F2F2F2"/>
              </a:gs>
              <a:gs pos="100000">
                <a:srgbClr val="F2F2F2"/>
              </a:gs>
            </a:gsLst>
            <a:lin ang="13500000" scaled="0"/>
          </a:gradFill>
          <a:ln>
            <a:noFill/>
          </a:ln>
        </p:spPr>
      </p:sp>
      <p:sp>
        <p:nvSpPr>
          <p:cNvPr id="126" name="Google Shape;126;p129"/>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29"/>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756">
          <p15:clr>
            <a:srgbClr val="FBAE40"/>
          </p15:clr>
        </p15:guide>
        <p15:guide id="2" orient="horz" pos="2772">
          <p15:clr>
            <a:srgbClr val="FBAE40"/>
          </p15:clr>
        </p15:guide>
        <p15:guide id="3" pos="3240">
          <p15:clr>
            <a:srgbClr val="FBAE40"/>
          </p15:clr>
        </p15:guide>
        <p15:guide id="4" pos="540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Vertical Image Right">
  <p:cSld name="Content with Vertical Image Right">
    <p:spTree>
      <p:nvGrpSpPr>
        <p:cNvPr id="128" name="Shape 128"/>
        <p:cNvGrpSpPr/>
        <p:nvPr/>
      </p:nvGrpSpPr>
      <p:grpSpPr>
        <a:xfrm>
          <a:off x="0" y="0"/>
          <a:ext cx="0" cy="0"/>
          <a:chOff x="0" y="0"/>
          <a:chExt cx="0" cy="0"/>
        </a:xfrm>
      </p:grpSpPr>
      <p:sp>
        <p:nvSpPr>
          <p:cNvPr id="129" name="Google Shape;129;p130"/>
          <p:cNvSpPr/>
          <p:nvPr>
            <p:ph idx="2" type="pic"/>
          </p:nvPr>
        </p:nvSpPr>
        <p:spPr>
          <a:xfrm>
            <a:off x="5540193" y="0"/>
            <a:ext cx="3603806" cy="5143501"/>
          </a:xfrm>
          <a:prstGeom prst="rect">
            <a:avLst/>
          </a:prstGeom>
          <a:gradFill>
            <a:gsLst>
              <a:gs pos="0">
                <a:srgbClr val="BFBFBF"/>
              </a:gs>
              <a:gs pos="82000">
                <a:srgbClr val="F2F2F2"/>
              </a:gs>
              <a:gs pos="100000">
                <a:srgbClr val="F2F2F2"/>
              </a:gs>
            </a:gsLst>
            <a:lin ang="13500000" scaled="0"/>
          </a:gradFill>
          <a:ln>
            <a:noFill/>
          </a:ln>
        </p:spPr>
      </p:sp>
      <p:sp>
        <p:nvSpPr>
          <p:cNvPr id="130" name="Google Shape;130;p130"/>
          <p:cNvSpPr txBox="1"/>
          <p:nvPr>
            <p:ph idx="1" type="body"/>
          </p:nvPr>
        </p:nvSpPr>
        <p:spPr>
          <a:xfrm>
            <a:off x="571500" y="1200150"/>
            <a:ext cx="4391024" cy="3200400"/>
          </a:xfrm>
          <a:prstGeom prst="rect">
            <a:avLst/>
          </a:prstGeom>
          <a:noFill/>
          <a:ln>
            <a:noFill/>
          </a:ln>
        </p:spPr>
        <p:txBody>
          <a:bodyPr anchorCtr="0" anchor="t" bIns="0" lIns="0" spcFirstLastPara="1" rIns="0" wrap="square" tIns="0">
            <a:normAutofit/>
          </a:bodyPr>
          <a:lstStyle>
            <a:lvl1pPr indent="-342900" lvl="0" marL="457200" algn="l">
              <a:spcBef>
                <a:spcPts val="12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1" name="Google Shape;131;p130"/>
          <p:cNvSpPr txBox="1"/>
          <p:nvPr>
            <p:ph type="title"/>
          </p:nvPr>
        </p:nvSpPr>
        <p:spPr>
          <a:xfrm>
            <a:off x="571500" y="406176"/>
            <a:ext cx="4391024" cy="387798"/>
          </a:xfrm>
          <a:prstGeom prst="rect">
            <a:avLst/>
          </a:prstGeom>
          <a:noFill/>
          <a:ln>
            <a:noFill/>
          </a:ln>
        </p:spPr>
        <p:txBody>
          <a:bodyPr anchorCtr="0" anchor="ctr" bIns="0" lIns="0" spcFirstLastPara="1" rIns="0" wrap="square" tIns="0">
            <a:spAutoFit/>
          </a:bodyPr>
          <a:lstStyle>
            <a:lvl1pPr lvl="0" algn="ctr">
              <a:lnSpc>
                <a:spcPct val="90000"/>
              </a:lnSpc>
              <a:spcBef>
                <a:spcPts val="0"/>
              </a:spcBef>
              <a:spcAft>
                <a:spcPts val="0"/>
              </a:spcAft>
              <a:buClr>
                <a:schemeClr val="lt2"/>
              </a:buClr>
              <a:buSzPts val="2800"/>
              <a:buFont typeface="Poppins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130"/>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30"/>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3120">
          <p15:clr>
            <a:srgbClr val="FBAE40"/>
          </p15:clr>
        </p15:guide>
        <p15:guide id="2" pos="360">
          <p15:clr>
            <a:srgbClr val="FBAE40"/>
          </p15:clr>
        </p15:guide>
        <p15:guide id="3" orient="horz" pos="2772">
          <p15:clr>
            <a:srgbClr val="FBAE40"/>
          </p15:clr>
        </p15:guide>
        <p15:guide id="4" orient="horz" pos="75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Right">
  <p:cSld name="Content with Image Right">
    <p:spTree>
      <p:nvGrpSpPr>
        <p:cNvPr id="134" name="Shape 134"/>
        <p:cNvGrpSpPr/>
        <p:nvPr/>
      </p:nvGrpSpPr>
      <p:grpSpPr>
        <a:xfrm>
          <a:off x="0" y="0"/>
          <a:ext cx="0" cy="0"/>
          <a:chOff x="0" y="0"/>
          <a:chExt cx="0" cy="0"/>
        </a:xfrm>
      </p:grpSpPr>
      <p:sp>
        <p:nvSpPr>
          <p:cNvPr id="135" name="Google Shape;135;p131"/>
          <p:cNvSpPr/>
          <p:nvPr>
            <p:ph idx="2" type="pic"/>
          </p:nvPr>
        </p:nvSpPr>
        <p:spPr>
          <a:xfrm>
            <a:off x="4490209" y="1200148"/>
            <a:ext cx="4082291" cy="3200400"/>
          </a:xfrm>
          <a:prstGeom prst="rect">
            <a:avLst/>
          </a:prstGeom>
          <a:gradFill>
            <a:gsLst>
              <a:gs pos="0">
                <a:srgbClr val="BFBFBF"/>
              </a:gs>
              <a:gs pos="82000">
                <a:srgbClr val="F2F2F2"/>
              </a:gs>
              <a:gs pos="100000">
                <a:srgbClr val="F2F2F2"/>
              </a:gs>
            </a:gsLst>
            <a:lin ang="13500000" scaled="0"/>
          </a:gradFill>
          <a:ln>
            <a:noFill/>
          </a:ln>
        </p:spPr>
      </p:sp>
      <p:sp>
        <p:nvSpPr>
          <p:cNvPr id="136" name="Google Shape;136;p131"/>
          <p:cNvSpPr txBox="1"/>
          <p:nvPr>
            <p:ph type="title"/>
          </p:nvPr>
        </p:nvSpPr>
        <p:spPr>
          <a:xfrm>
            <a:off x="571500" y="406176"/>
            <a:ext cx="8001000" cy="387798"/>
          </a:xfrm>
          <a:prstGeom prst="rect">
            <a:avLst/>
          </a:prstGeom>
          <a:noFill/>
          <a:ln>
            <a:noFill/>
          </a:ln>
        </p:spPr>
        <p:txBody>
          <a:bodyPr anchorCtr="0" anchor="ctr" bIns="0" lIns="0" spcFirstLastPara="1" rIns="0" wrap="square" tIns="0">
            <a:spAutoFit/>
          </a:bodyPr>
          <a:lstStyle>
            <a:lvl1pPr lvl="0" algn="ctr">
              <a:lnSpc>
                <a:spcPct val="90000"/>
              </a:lnSpc>
              <a:spcBef>
                <a:spcPts val="0"/>
              </a:spcBef>
              <a:spcAft>
                <a:spcPts val="0"/>
              </a:spcAft>
              <a:buClr>
                <a:schemeClr val="lt2"/>
              </a:buClr>
              <a:buSzPts val="2800"/>
              <a:buFont typeface="Poppins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131"/>
          <p:cNvSpPr txBox="1"/>
          <p:nvPr>
            <p:ph idx="1" type="body"/>
          </p:nvPr>
        </p:nvSpPr>
        <p:spPr>
          <a:xfrm>
            <a:off x="571500" y="1200150"/>
            <a:ext cx="3428999" cy="3200400"/>
          </a:xfrm>
          <a:prstGeom prst="rect">
            <a:avLst/>
          </a:prstGeom>
          <a:noFill/>
          <a:ln>
            <a:noFill/>
          </a:ln>
        </p:spPr>
        <p:txBody>
          <a:bodyPr anchorCtr="0" anchor="t" bIns="0" lIns="0" spcFirstLastPara="1" rIns="0" wrap="square" tIns="0">
            <a:normAutofit/>
          </a:bodyPr>
          <a:lstStyle>
            <a:lvl1pPr indent="-342900" lvl="0" marL="457200" algn="l">
              <a:spcBef>
                <a:spcPts val="12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8" name="Google Shape;138;p131"/>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131"/>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772">
          <p15:clr>
            <a:srgbClr val="FBAE40"/>
          </p15:clr>
        </p15:guide>
        <p15:guide id="2" orient="horz" pos="756">
          <p15:clr>
            <a:srgbClr val="FBAE40"/>
          </p15:clr>
        </p15:guide>
        <p15:guide id="3" pos="2520">
          <p15:clr>
            <a:srgbClr val="FBAE40"/>
          </p15:clr>
        </p15:guide>
        <p15:guide id="4" pos="3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2" showMasterSp="0">
  <p:cSld name="Title Slide Image-2">
    <p:bg>
      <p:bgPr>
        <a:blipFill>
          <a:blip r:embed="rId2">
            <a:alphaModFix/>
          </a:blip>
          <a:stretch>
            <a:fillRect/>
          </a:stretch>
        </a:blipFill>
      </p:bgPr>
    </p:bg>
    <p:spTree>
      <p:nvGrpSpPr>
        <p:cNvPr id="27" name="Shape 27"/>
        <p:cNvGrpSpPr/>
        <p:nvPr/>
      </p:nvGrpSpPr>
      <p:grpSpPr>
        <a:xfrm>
          <a:off x="0" y="0"/>
          <a:ext cx="0" cy="0"/>
          <a:chOff x="0" y="0"/>
          <a:chExt cx="0" cy="0"/>
        </a:xfrm>
      </p:grpSpPr>
      <p:sp>
        <p:nvSpPr>
          <p:cNvPr id="28" name="Google Shape;28;p114"/>
          <p:cNvSpPr/>
          <p:nvPr/>
        </p:nvSpPr>
        <p:spPr>
          <a:xfrm>
            <a:off x="2452153" y="696128"/>
            <a:ext cx="4125910" cy="3750523"/>
          </a:xfrm>
          <a:custGeom>
            <a:rect b="b" l="l" r="r" t="t"/>
            <a:pathLst>
              <a:path extrusionOk="0" h="3750523" w="4125910">
                <a:moveTo>
                  <a:pt x="3920072" y="548599"/>
                </a:moveTo>
                <a:cubicBezTo>
                  <a:pt x="3206840" y="-518392"/>
                  <a:pt x="1252881" y="146263"/>
                  <a:pt x="489357" y="1054948"/>
                </a:cubicBezTo>
                <a:cubicBezTo>
                  <a:pt x="89879" y="1530436"/>
                  <a:pt x="-79285" y="2127653"/>
                  <a:pt x="35015" y="2663720"/>
                </a:cubicBezTo>
                <a:cubicBezTo>
                  <a:pt x="149886" y="3204931"/>
                  <a:pt x="611658" y="3703850"/>
                  <a:pt x="1269455" y="3747284"/>
                </a:cubicBezTo>
                <a:cubicBezTo>
                  <a:pt x="1757516" y="3779860"/>
                  <a:pt x="2251863" y="3562118"/>
                  <a:pt x="2668487" y="3301514"/>
                </a:cubicBezTo>
                <a:cubicBezTo>
                  <a:pt x="3191981" y="2973473"/>
                  <a:pt x="3656611" y="2555135"/>
                  <a:pt x="3917215" y="2059073"/>
                </a:cubicBezTo>
                <a:cubicBezTo>
                  <a:pt x="4177247" y="1563583"/>
                  <a:pt x="4212108" y="985225"/>
                  <a:pt x="3920072" y="548599"/>
                </a:cubicBezTo>
                <a:close/>
              </a:path>
            </a:pathLst>
          </a:custGeom>
          <a:solidFill>
            <a:schemeClr val="accent1">
              <a:alpha val="79607"/>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
        <p:nvSpPr>
          <p:cNvPr id="29" name="Google Shape;29;p114"/>
          <p:cNvSpPr/>
          <p:nvPr/>
        </p:nvSpPr>
        <p:spPr>
          <a:xfrm>
            <a:off x="2481785" y="897767"/>
            <a:ext cx="4210230" cy="3460173"/>
          </a:xfrm>
          <a:custGeom>
            <a:rect b="b" l="l" r="r" t="t"/>
            <a:pathLst>
              <a:path extrusionOk="0" h="3460173" w="4210230">
                <a:moveTo>
                  <a:pt x="2981755" y="460117"/>
                </a:moveTo>
                <a:cubicBezTo>
                  <a:pt x="2749726" y="417826"/>
                  <a:pt x="2514839" y="384107"/>
                  <a:pt x="2291383" y="305812"/>
                </a:cubicBezTo>
                <a:cubicBezTo>
                  <a:pt x="2018777" y="209800"/>
                  <a:pt x="1766174" y="74926"/>
                  <a:pt x="1479853" y="18919"/>
                </a:cubicBezTo>
                <a:cubicBezTo>
                  <a:pt x="961502" y="-82237"/>
                  <a:pt x="413434" y="233231"/>
                  <a:pt x="168832" y="703004"/>
                </a:cubicBezTo>
                <a:cubicBezTo>
                  <a:pt x="-75770" y="1172777"/>
                  <a:pt x="-40909" y="1757993"/>
                  <a:pt x="185405" y="2236910"/>
                </a:cubicBezTo>
                <a:cubicBezTo>
                  <a:pt x="543736" y="2997005"/>
                  <a:pt x="1382126" y="3500497"/>
                  <a:pt x="2218231" y="3457634"/>
                </a:cubicBezTo>
                <a:cubicBezTo>
                  <a:pt x="3114914" y="3411914"/>
                  <a:pt x="3955020" y="2736973"/>
                  <a:pt x="4172190" y="1856291"/>
                </a:cubicBezTo>
                <a:cubicBezTo>
                  <a:pt x="4235626" y="1598545"/>
                  <a:pt x="4225339" y="1313938"/>
                  <a:pt x="4098466" y="1080766"/>
                </a:cubicBezTo>
                <a:cubicBezTo>
                  <a:pt x="3975022" y="855023"/>
                  <a:pt x="3753280" y="696146"/>
                  <a:pt x="3514965" y="600706"/>
                </a:cubicBezTo>
                <a:cubicBezTo>
                  <a:pt x="3342371" y="531554"/>
                  <a:pt x="3162920" y="493264"/>
                  <a:pt x="2981755" y="46011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
        <p:nvSpPr>
          <p:cNvPr id="30" name="Google Shape;30;p114"/>
          <p:cNvSpPr txBox="1"/>
          <p:nvPr>
            <p:ph type="ctrTitle"/>
          </p:nvPr>
        </p:nvSpPr>
        <p:spPr>
          <a:xfrm>
            <a:off x="2937494" y="1542729"/>
            <a:ext cx="3269012" cy="1223733"/>
          </a:xfrm>
          <a:prstGeom prst="rect">
            <a:avLst/>
          </a:prstGeom>
          <a:noFill/>
          <a:ln>
            <a:noFill/>
          </a:ln>
        </p:spPr>
        <p:txBody>
          <a:bodyPr anchorCtr="0" anchor="b" bIns="0" lIns="0" spcFirstLastPara="1" rIns="0" wrap="square" tIns="0">
            <a:normAutofit/>
          </a:bodyPr>
          <a:lstStyle>
            <a:lvl1pPr lvl="0" algn="ctr">
              <a:lnSpc>
                <a:spcPct val="90000"/>
              </a:lnSpc>
              <a:spcBef>
                <a:spcPts val="0"/>
              </a:spcBef>
              <a:spcAft>
                <a:spcPts val="0"/>
              </a:spcAft>
              <a:buClr>
                <a:schemeClr val="dk2"/>
              </a:buClr>
              <a:buSzPts val="3200"/>
              <a:buFont typeface="Poppins ExtraBold"/>
              <a:buNone/>
              <a:defRPr b="0" sz="3200">
                <a:solidFill>
                  <a:schemeClr val="dk2"/>
                </a:solidFill>
                <a:latin typeface="Poppins ExtraBold"/>
                <a:ea typeface="Poppins ExtraBold"/>
                <a:cs typeface="Poppins ExtraBold"/>
                <a:sym typeface="Poppi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14"/>
          <p:cNvSpPr txBox="1"/>
          <p:nvPr>
            <p:ph idx="1" type="subTitle"/>
          </p:nvPr>
        </p:nvSpPr>
        <p:spPr>
          <a:xfrm>
            <a:off x="2940300" y="2886591"/>
            <a:ext cx="3287700" cy="417190"/>
          </a:xfrm>
          <a:prstGeom prst="rect">
            <a:avLst/>
          </a:prstGeom>
          <a:noFill/>
          <a:ln>
            <a:noFill/>
          </a:ln>
        </p:spPr>
        <p:txBody>
          <a:bodyPr anchorCtr="0" anchor="t" bIns="0" lIns="0" spcFirstLastPara="1" rIns="0" wrap="square" tIns="0">
            <a:normAutofit/>
          </a:bodyPr>
          <a:lstStyle>
            <a:lvl1pPr lvl="0" algn="ctr">
              <a:spcBef>
                <a:spcPts val="1200"/>
              </a:spcBef>
              <a:spcAft>
                <a:spcPts val="0"/>
              </a:spcAft>
              <a:buSzPts val="1400"/>
              <a:buNone/>
              <a:defRPr sz="1400">
                <a:solidFill>
                  <a:schemeClr val="accent1"/>
                </a:solidFill>
                <a:latin typeface="Roboto"/>
                <a:ea typeface="Roboto"/>
                <a:cs typeface="Roboto"/>
                <a:sym typeface="Roboto"/>
              </a:defRPr>
            </a:lvl1pPr>
            <a:lvl2pPr lvl="1" algn="ctr">
              <a:spcBef>
                <a:spcPts val="600"/>
              </a:spcBef>
              <a:spcAft>
                <a:spcPts val="0"/>
              </a:spcAft>
              <a:buSzPts val="1200"/>
              <a:buNone/>
              <a:defRPr>
                <a:solidFill>
                  <a:srgbClr val="888888"/>
                </a:solidFill>
              </a:defRPr>
            </a:lvl2pPr>
            <a:lvl3pPr lvl="2" algn="ctr">
              <a:spcBef>
                <a:spcPts val="600"/>
              </a:spcBef>
              <a:spcAft>
                <a:spcPts val="0"/>
              </a:spcAft>
              <a:buSzPts val="1100"/>
              <a:buNone/>
              <a:defRPr>
                <a:solidFill>
                  <a:srgbClr val="888888"/>
                </a:solidFill>
              </a:defRPr>
            </a:lvl3pPr>
            <a:lvl4pPr lvl="3" algn="ctr">
              <a:spcBef>
                <a:spcPts val="600"/>
              </a:spcBef>
              <a:spcAft>
                <a:spcPts val="0"/>
              </a:spcAft>
              <a:buSzPts val="1050"/>
              <a:buNone/>
              <a:defRPr>
                <a:solidFill>
                  <a:srgbClr val="888888"/>
                </a:solidFill>
              </a:defRPr>
            </a:lvl4pPr>
            <a:lvl5pPr lvl="4" algn="ctr">
              <a:spcBef>
                <a:spcPts val="600"/>
              </a:spcBef>
              <a:spcAft>
                <a:spcPts val="0"/>
              </a:spcAft>
              <a:buSzPts val="1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descr="logo-copy" id="32" name="Google Shape;32;p114"/>
          <p:cNvSpPr/>
          <p:nvPr/>
        </p:nvSpPr>
        <p:spPr>
          <a:xfrm>
            <a:off x="4275227" y="3411424"/>
            <a:ext cx="593546" cy="593546"/>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descr="logo-middle" id="33" name="Google Shape;33;p114"/>
          <p:cNvSpPr/>
          <p:nvPr/>
        </p:nvSpPr>
        <p:spPr>
          <a:xfrm>
            <a:off x="3888059" y="3411424"/>
            <a:ext cx="1367882" cy="59354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mage Gallery">
  <p:cSld name="5 Image Gallery">
    <p:spTree>
      <p:nvGrpSpPr>
        <p:cNvPr id="140" name="Shape 140"/>
        <p:cNvGrpSpPr/>
        <p:nvPr/>
      </p:nvGrpSpPr>
      <p:grpSpPr>
        <a:xfrm>
          <a:off x="0" y="0"/>
          <a:ext cx="0" cy="0"/>
          <a:chOff x="0" y="0"/>
          <a:chExt cx="0" cy="0"/>
        </a:xfrm>
      </p:grpSpPr>
      <p:sp>
        <p:nvSpPr>
          <p:cNvPr id="141" name="Google Shape;141;p132"/>
          <p:cNvSpPr/>
          <p:nvPr>
            <p:ph idx="2" type="pic"/>
          </p:nvPr>
        </p:nvSpPr>
        <p:spPr>
          <a:xfrm>
            <a:off x="3550106" y="0"/>
            <a:ext cx="3218466" cy="2174421"/>
          </a:xfrm>
          <a:prstGeom prst="rect">
            <a:avLst/>
          </a:prstGeom>
          <a:gradFill>
            <a:gsLst>
              <a:gs pos="0">
                <a:srgbClr val="D8D8D8"/>
              </a:gs>
              <a:gs pos="99000">
                <a:srgbClr val="F2F2F2"/>
              </a:gs>
              <a:gs pos="100000">
                <a:srgbClr val="F2F2F2"/>
              </a:gs>
            </a:gsLst>
            <a:lin ang="13500000" scaled="0"/>
          </a:gradFill>
          <a:ln>
            <a:noFill/>
          </a:ln>
        </p:spPr>
      </p:sp>
      <p:sp>
        <p:nvSpPr>
          <p:cNvPr id="142" name="Google Shape;142;p132"/>
          <p:cNvSpPr/>
          <p:nvPr>
            <p:ph idx="3" type="pic"/>
          </p:nvPr>
        </p:nvSpPr>
        <p:spPr>
          <a:xfrm>
            <a:off x="3357615" y="2226129"/>
            <a:ext cx="2375330" cy="2174421"/>
          </a:xfrm>
          <a:prstGeom prst="rect">
            <a:avLst/>
          </a:prstGeom>
          <a:gradFill>
            <a:gsLst>
              <a:gs pos="0">
                <a:srgbClr val="BFBFBF"/>
              </a:gs>
              <a:gs pos="82000">
                <a:srgbClr val="F2F2F2"/>
              </a:gs>
              <a:gs pos="100000">
                <a:srgbClr val="F2F2F2"/>
              </a:gs>
            </a:gsLst>
            <a:lin ang="13500000" scaled="0"/>
          </a:gradFill>
          <a:ln>
            <a:noFill/>
          </a:ln>
        </p:spPr>
      </p:sp>
      <p:sp>
        <p:nvSpPr>
          <p:cNvPr descr="image-8" id="143" name="Google Shape;143;p132"/>
          <p:cNvSpPr/>
          <p:nvPr>
            <p:ph idx="4" type="pic"/>
          </p:nvPr>
        </p:nvSpPr>
        <p:spPr>
          <a:xfrm>
            <a:off x="1" y="-1"/>
            <a:ext cx="4126527" cy="4400551"/>
          </a:xfrm>
          <a:prstGeom prst="rect">
            <a:avLst/>
          </a:prstGeom>
          <a:gradFill>
            <a:gsLst>
              <a:gs pos="0">
                <a:srgbClr val="BFBFBF"/>
              </a:gs>
              <a:gs pos="82000">
                <a:srgbClr val="F2F2F2"/>
              </a:gs>
              <a:gs pos="100000">
                <a:srgbClr val="F2F2F2"/>
              </a:gs>
            </a:gsLst>
            <a:lin ang="13500000" scaled="0"/>
          </a:gradFill>
          <a:ln>
            <a:noFill/>
          </a:ln>
        </p:spPr>
      </p:sp>
      <p:sp>
        <p:nvSpPr>
          <p:cNvPr id="144" name="Google Shape;144;p132"/>
          <p:cNvSpPr/>
          <p:nvPr>
            <p:ph idx="5" type="pic"/>
          </p:nvPr>
        </p:nvSpPr>
        <p:spPr>
          <a:xfrm>
            <a:off x="6820470" y="0"/>
            <a:ext cx="2323530" cy="2174421"/>
          </a:xfrm>
          <a:prstGeom prst="rect">
            <a:avLst/>
          </a:prstGeom>
          <a:gradFill>
            <a:gsLst>
              <a:gs pos="0">
                <a:srgbClr val="BFBFBF"/>
              </a:gs>
              <a:gs pos="82000">
                <a:srgbClr val="F2F2F2"/>
              </a:gs>
              <a:gs pos="100000">
                <a:srgbClr val="F2F2F2"/>
              </a:gs>
            </a:gsLst>
            <a:lin ang="13500000" scaled="0"/>
          </a:gradFill>
          <a:ln>
            <a:noFill/>
          </a:ln>
        </p:spPr>
      </p:sp>
      <p:sp>
        <p:nvSpPr>
          <p:cNvPr id="145" name="Google Shape;145;p132"/>
          <p:cNvSpPr/>
          <p:nvPr>
            <p:ph idx="6" type="pic"/>
          </p:nvPr>
        </p:nvSpPr>
        <p:spPr>
          <a:xfrm>
            <a:off x="5785418" y="2226129"/>
            <a:ext cx="3358582" cy="2174421"/>
          </a:xfrm>
          <a:prstGeom prst="rect">
            <a:avLst/>
          </a:prstGeom>
          <a:gradFill>
            <a:gsLst>
              <a:gs pos="0">
                <a:srgbClr val="BFBFBF"/>
              </a:gs>
              <a:gs pos="82000">
                <a:srgbClr val="F2F2F2"/>
              </a:gs>
              <a:gs pos="100000">
                <a:srgbClr val="F2F2F2"/>
              </a:gs>
            </a:gsLst>
            <a:lin ang="13500000" scaled="0"/>
          </a:gradFill>
          <a:ln>
            <a:noFill/>
          </a:ln>
        </p:spPr>
      </p:sp>
      <p:sp>
        <p:nvSpPr>
          <p:cNvPr id="146" name="Google Shape;146;p132"/>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132"/>
          <p:cNvSpPr txBox="1"/>
          <p:nvPr>
            <p:ph type="title"/>
          </p:nvPr>
        </p:nvSpPr>
        <p:spPr>
          <a:xfrm>
            <a:off x="0" y="-1"/>
            <a:ext cx="4126527" cy="4400550"/>
          </a:xfrm>
          <a:prstGeom prst="rect">
            <a:avLst/>
          </a:prstGeom>
          <a:solidFill>
            <a:schemeClr val="lt2">
              <a:alpha val="83921"/>
            </a:schemeClr>
          </a:solidFill>
          <a:ln>
            <a:noFill/>
          </a:ln>
        </p:spPr>
        <p:txBody>
          <a:bodyPr anchorCtr="0" anchor="ctr" bIns="365750" lIns="365750" spcFirstLastPara="1" rIns="1005825" wrap="square" tIns="365750">
            <a:noAutofit/>
          </a:bodyPr>
          <a:lstStyle>
            <a:lvl1pPr lvl="0" algn="l">
              <a:lnSpc>
                <a:spcPct val="90000"/>
              </a:lnSpc>
              <a:spcBef>
                <a:spcPts val="0"/>
              </a:spcBef>
              <a:spcAft>
                <a:spcPts val="0"/>
              </a:spcAft>
              <a:buClr>
                <a:schemeClr val="lt1"/>
              </a:buClr>
              <a:buSzPts val="3600"/>
              <a:buFont typeface="Poppins ExtraBold"/>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 name="Google Shape;148;p132"/>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77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Image Gallery">
  <p:cSld name="4 Image Gallery">
    <p:spTree>
      <p:nvGrpSpPr>
        <p:cNvPr id="149" name="Shape 149"/>
        <p:cNvGrpSpPr/>
        <p:nvPr/>
      </p:nvGrpSpPr>
      <p:grpSpPr>
        <a:xfrm>
          <a:off x="0" y="0"/>
          <a:ext cx="0" cy="0"/>
          <a:chOff x="0" y="0"/>
          <a:chExt cx="0" cy="0"/>
        </a:xfrm>
      </p:grpSpPr>
      <p:sp>
        <p:nvSpPr>
          <p:cNvPr id="150" name="Google Shape;150;p133"/>
          <p:cNvSpPr/>
          <p:nvPr>
            <p:ph idx="2" type="pic"/>
          </p:nvPr>
        </p:nvSpPr>
        <p:spPr>
          <a:xfrm>
            <a:off x="0" y="2226130"/>
            <a:ext cx="4545986" cy="2174420"/>
          </a:xfrm>
          <a:prstGeom prst="rect">
            <a:avLst/>
          </a:prstGeom>
          <a:gradFill>
            <a:gsLst>
              <a:gs pos="0">
                <a:srgbClr val="BFBFBF"/>
              </a:gs>
              <a:gs pos="82000">
                <a:srgbClr val="F2F2F2"/>
              </a:gs>
              <a:gs pos="100000">
                <a:srgbClr val="F2F2F2"/>
              </a:gs>
            </a:gsLst>
            <a:lin ang="13500000" scaled="0"/>
          </a:gradFill>
          <a:ln>
            <a:noFill/>
          </a:ln>
        </p:spPr>
      </p:sp>
      <p:sp>
        <p:nvSpPr>
          <p:cNvPr id="151" name="Google Shape;151;p133"/>
          <p:cNvSpPr/>
          <p:nvPr>
            <p:ph idx="3" type="pic"/>
          </p:nvPr>
        </p:nvSpPr>
        <p:spPr>
          <a:xfrm>
            <a:off x="4597886" y="0"/>
            <a:ext cx="4545986" cy="2174421"/>
          </a:xfrm>
          <a:prstGeom prst="rect">
            <a:avLst/>
          </a:prstGeom>
          <a:gradFill>
            <a:gsLst>
              <a:gs pos="0">
                <a:srgbClr val="BFBFBF"/>
              </a:gs>
              <a:gs pos="82000">
                <a:srgbClr val="F2F2F2"/>
              </a:gs>
              <a:gs pos="100000">
                <a:srgbClr val="F2F2F2"/>
              </a:gs>
            </a:gsLst>
            <a:lin ang="13500000" scaled="0"/>
          </a:gradFill>
          <a:ln>
            <a:noFill/>
          </a:ln>
        </p:spPr>
      </p:sp>
      <p:sp>
        <p:nvSpPr>
          <p:cNvPr id="152" name="Google Shape;152;p133"/>
          <p:cNvSpPr/>
          <p:nvPr>
            <p:ph idx="4" type="pic"/>
          </p:nvPr>
        </p:nvSpPr>
        <p:spPr>
          <a:xfrm>
            <a:off x="4597886" y="2226131"/>
            <a:ext cx="4546114" cy="2174420"/>
          </a:xfrm>
          <a:prstGeom prst="rect">
            <a:avLst/>
          </a:prstGeom>
          <a:gradFill>
            <a:gsLst>
              <a:gs pos="0">
                <a:srgbClr val="BFBFBF"/>
              </a:gs>
              <a:gs pos="82000">
                <a:srgbClr val="F2F2F2"/>
              </a:gs>
              <a:gs pos="100000">
                <a:srgbClr val="F2F2F2"/>
              </a:gs>
            </a:gsLst>
            <a:lin ang="13500000" scaled="0"/>
          </a:gradFill>
          <a:ln>
            <a:noFill/>
          </a:ln>
        </p:spPr>
      </p:sp>
      <p:sp>
        <p:nvSpPr>
          <p:cNvPr id="153" name="Google Shape;153;p133"/>
          <p:cNvSpPr/>
          <p:nvPr>
            <p:ph idx="5" type="pic"/>
          </p:nvPr>
        </p:nvSpPr>
        <p:spPr>
          <a:xfrm>
            <a:off x="0" y="0"/>
            <a:ext cx="4545986" cy="2174421"/>
          </a:xfrm>
          <a:prstGeom prst="rect">
            <a:avLst/>
          </a:prstGeom>
          <a:gradFill>
            <a:gsLst>
              <a:gs pos="0">
                <a:srgbClr val="BFBFBF"/>
              </a:gs>
              <a:gs pos="82000">
                <a:srgbClr val="F2F2F2"/>
              </a:gs>
              <a:gs pos="100000">
                <a:srgbClr val="F2F2F2"/>
              </a:gs>
            </a:gsLst>
            <a:lin ang="13500000" scaled="0"/>
          </a:gradFill>
          <a:ln>
            <a:noFill/>
          </a:ln>
        </p:spPr>
      </p:sp>
      <p:sp>
        <p:nvSpPr>
          <p:cNvPr id="154" name="Google Shape;154;p133"/>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133"/>
          <p:cNvSpPr txBox="1"/>
          <p:nvPr>
            <p:ph type="title"/>
          </p:nvPr>
        </p:nvSpPr>
        <p:spPr>
          <a:xfrm>
            <a:off x="2430595" y="664203"/>
            <a:ext cx="3963157" cy="3263659"/>
          </a:xfrm>
          <a:prstGeom prst="rect">
            <a:avLst/>
          </a:prstGeom>
          <a:solidFill>
            <a:schemeClr val="lt2"/>
          </a:solidFill>
          <a:ln>
            <a:noFill/>
          </a:ln>
        </p:spPr>
        <p:txBody>
          <a:bodyPr anchorCtr="0" anchor="ctr" bIns="365750" lIns="594350" spcFirstLastPara="1" rIns="274300" wrap="square" tIns="274300">
            <a:noAutofit/>
          </a:bodyPr>
          <a:lstStyle>
            <a:lvl1pPr lvl="0" algn="ctr">
              <a:lnSpc>
                <a:spcPct val="90000"/>
              </a:lnSpc>
              <a:spcBef>
                <a:spcPts val="0"/>
              </a:spcBef>
              <a:spcAft>
                <a:spcPts val="0"/>
              </a:spcAft>
              <a:buClr>
                <a:schemeClr val="lt1"/>
              </a:buClr>
              <a:buSzPts val="2800"/>
              <a:buFont typeface="Poppins ExtraBold"/>
              <a:buNone/>
              <a:defRPr sz="2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133"/>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77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Boxes with Headers">
  <p:cSld name="2 Content Boxes with Headers">
    <p:spTree>
      <p:nvGrpSpPr>
        <p:cNvPr id="157" name="Shape 157"/>
        <p:cNvGrpSpPr/>
        <p:nvPr/>
      </p:nvGrpSpPr>
      <p:grpSpPr>
        <a:xfrm>
          <a:off x="0" y="0"/>
          <a:ext cx="0" cy="0"/>
          <a:chOff x="0" y="0"/>
          <a:chExt cx="0" cy="0"/>
        </a:xfrm>
      </p:grpSpPr>
      <p:sp>
        <p:nvSpPr>
          <p:cNvPr id="158" name="Google Shape;158;p134"/>
          <p:cNvSpPr txBox="1"/>
          <p:nvPr>
            <p:ph idx="1" type="body"/>
          </p:nvPr>
        </p:nvSpPr>
        <p:spPr>
          <a:xfrm>
            <a:off x="571500" y="1629696"/>
            <a:ext cx="3848100" cy="2770853"/>
          </a:xfrm>
          <a:prstGeom prst="rect">
            <a:avLst/>
          </a:prstGeom>
          <a:noFill/>
          <a:ln>
            <a:noFill/>
          </a:ln>
        </p:spPr>
        <p:txBody>
          <a:bodyPr anchorCtr="0" anchor="t" bIns="0" lIns="0" spcFirstLastPara="1" rIns="0" wrap="square" tIns="0">
            <a:normAutofit/>
          </a:bodyPr>
          <a:lstStyle>
            <a:lvl1pPr indent="-342900" lvl="0" marL="457200" algn="l">
              <a:spcBef>
                <a:spcPts val="12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9" name="Google Shape;159;p134"/>
          <p:cNvSpPr txBox="1"/>
          <p:nvPr>
            <p:ph idx="2" type="body"/>
          </p:nvPr>
        </p:nvSpPr>
        <p:spPr>
          <a:xfrm>
            <a:off x="4724400" y="1629696"/>
            <a:ext cx="3847311" cy="2770853"/>
          </a:xfrm>
          <a:prstGeom prst="rect">
            <a:avLst/>
          </a:prstGeom>
          <a:noFill/>
          <a:ln>
            <a:noFill/>
          </a:ln>
        </p:spPr>
        <p:txBody>
          <a:bodyPr anchorCtr="0" anchor="t" bIns="0" lIns="0" spcFirstLastPara="1" rIns="0" wrap="square" tIns="0">
            <a:normAutofit/>
          </a:bodyPr>
          <a:lstStyle>
            <a:lvl1pPr indent="-342900" lvl="0" marL="457200" algn="l">
              <a:spcBef>
                <a:spcPts val="12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0" name="Google Shape;160;p134"/>
          <p:cNvSpPr txBox="1"/>
          <p:nvPr>
            <p:ph type="title"/>
          </p:nvPr>
        </p:nvSpPr>
        <p:spPr>
          <a:xfrm>
            <a:off x="571501" y="406176"/>
            <a:ext cx="8000998" cy="387798"/>
          </a:xfrm>
          <a:prstGeom prst="rect">
            <a:avLst/>
          </a:prstGeom>
          <a:noFill/>
          <a:ln>
            <a:noFill/>
          </a:ln>
        </p:spPr>
        <p:txBody>
          <a:bodyPr anchorCtr="0" anchor="ctr" bIns="0" lIns="0" spcFirstLastPara="1" rIns="0" wrap="square" tIns="0">
            <a:spAutoFit/>
          </a:bodyPr>
          <a:lstStyle>
            <a:lvl1pPr lvl="0" algn="ctr">
              <a:lnSpc>
                <a:spcPct val="90000"/>
              </a:lnSpc>
              <a:spcBef>
                <a:spcPts val="0"/>
              </a:spcBef>
              <a:spcAft>
                <a:spcPts val="0"/>
              </a:spcAft>
              <a:buClr>
                <a:schemeClr val="lt2"/>
              </a:buClr>
              <a:buSzPts val="2800"/>
              <a:buFont typeface="Poppins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134"/>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34"/>
          <p:cNvSpPr txBox="1"/>
          <p:nvPr>
            <p:ph idx="3" type="body"/>
          </p:nvPr>
        </p:nvSpPr>
        <p:spPr>
          <a:xfrm>
            <a:off x="571501" y="1200151"/>
            <a:ext cx="3848100" cy="24622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600"/>
              <a:buNone/>
              <a:defRPr b="0" sz="1600">
                <a:solidFill>
                  <a:schemeClr val="dk2"/>
                </a:solidFill>
                <a:latin typeface="Poppins ExtraBold"/>
                <a:ea typeface="Poppins ExtraBold"/>
                <a:cs typeface="Poppins ExtraBold"/>
                <a:sym typeface="Poppins ExtraBold"/>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3" name="Google Shape;163;p134"/>
          <p:cNvSpPr txBox="1"/>
          <p:nvPr>
            <p:ph idx="4" type="body"/>
          </p:nvPr>
        </p:nvSpPr>
        <p:spPr>
          <a:xfrm>
            <a:off x="4724400" y="1200151"/>
            <a:ext cx="3848100" cy="24622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600"/>
              <a:buNone/>
              <a:defRPr b="0" sz="1600">
                <a:solidFill>
                  <a:schemeClr val="dk2"/>
                </a:solidFill>
                <a:latin typeface="Poppins ExtraBold"/>
                <a:ea typeface="Poppins ExtraBold"/>
                <a:cs typeface="Poppins ExtraBold"/>
                <a:sym typeface="Poppins ExtraBold"/>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4" name="Google Shape;164;p134"/>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360">
          <p15:clr>
            <a:srgbClr val="FBAE40"/>
          </p15:clr>
        </p15:guide>
        <p15:guide id="2" pos="5400">
          <p15:clr>
            <a:srgbClr val="FBAE40"/>
          </p15:clr>
        </p15:guide>
        <p15:guide id="3" pos="2976">
          <p15:clr>
            <a:srgbClr val="FBAE40"/>
          </p15:clr>
        </p15:guide>
        <p15:guide id="4" orient="horz" pos="756">
          <p15:clr>
            <a:srgbClr val="FBAE40"/>
          </p15:clr>
        </p15:guide>
        <p15:guide id="5" orient="horz" pos="2772">
          <p15:clr>
            <a:srgbClr val="FBAE40"/>
          </p15:clr>
        </p15:guide>
        <p15:guide id="6" pos="27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Boxes with Headers">
  <p:cSld name="3 Content Boxes with Headers">
    <p:spTree>
      <p:nvGrpSpPr>
        <p:cNvPr id="165" name="Shape 165"/>
        <p:cNvGrpSpPr/>
        <p:nvPr/>
      </p:nvGrpSpPr>
      <p:grpSpPr>
        <a:xfrm>
          <a:off x="0" y="0"/>
          <a:ext cx="0" cy="0"/>
          <a:chOff x="0" y="0"/>
          <a:chExt cx="0" cy="0"/>
        </a:xfrm>
      </p:grpSpPr>
      <p:sp>
        <p:nvSpPr>
          <p:cNvPr id="166" name="Google Shape;166;p135"/>
          <p:cNvSpPr txBox="1"/>
          <p:nvPr>
            <p:ph idx="1" type="body"/>
          </p:nvPr>
        </p:nvSpPr>
        <p:spPr>
          <a:xfrm>
            <a:off x="571500" y="1629696"/>
            <a:ext cx="2475711" cy="2770853"/>
          </a:xfrm>
          <a:prstGeom prst="rect">
            <a:avLst/>
          </a:prstGeom>
          <a:noFill/>
          <a:ln>
            <a:noFill/>
          </a:ln>
        </p:spPr>
        <p:txBody>
          <a:bodyPr anchorCtr="0" anchor="t" bIns="0" lIns="0" spcFirstLastPara="1" rIns="0" wrap="square" tIns="0">
            <a:normAutofit/>
          </a:bodyPr>
          <a:lstStyle>
            <a:lvl1pPr indent="-342900" lvl="0" marL="457200" algn="l">
              <a:spcBef>
                <a:spcPts val="12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7" name="Google Shape;167;p135"/>
          <p:cNvSpPr txBox="1"/>
          <p:nvPr>
            <p:ph idx="2" type="body"/>
          </p:nvPr>
        </p:nvSpPr>
        <p:spPr>
          <a:xfrm>
            <a:off x="3314700" y="1629695"/>
            <a:ext cx="2514600" cy="2770853"/>
          </a:xfrm>
          <a:prstGeom prst="rect">
            <a:avLst/>
          </a:prstGeom>
          <a:noFill/>
          <a:ln>
            <a:noFill/>
          </a:ln>
        </p:spPr>
        <p:txBody>
          <a:bodyPr anchorCtr="0" anchor="t" bIns="0" lIns="0" spcFirstLastPara="1" rIns="0" wrap="square" tIns="0">
            <a:normAutofit/>
          </a:bodyPr>
          <a:lstStyle>
            <a:lvl1pPr indent="-342900" lvl="0" marL="457200" algn="l">
              <a:spcBef>
                <a:spcPts val="12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8" name="Google Shape;168;p135"/>
          <p:cNvSpPr txBox="1"/>
          <p:nvPr>
            <p:ph type="title"/>
          </p:nvPr>
        </p:nvSpPr>
        <p:spPr>
          <a:xfrm>
            <a:off x="571501" y="406176"/>
            <a:ext cx="8000998" cy="387798"/>
          </a:xfrm>
          <a:prstGeom prst="rect">
            <a:avLst/>
          </a:prstGeom>
          <a:noFill/>
          <a:ln>
            <a:noFill/>
          </a:ln>
        </p:spPr>
        <p:txBody>
          <a:bodyPr anchorCtr="0" anchor="ctr" bIns="0" lIns="0" spcFirstLastPara="1" rIns="0" wrap="square" tIns="0">
            <a:spAutoFit/>
          </a:bodyPr>
          <a:lstStyle>
            <a:lvl1pPr lvl="0" algn="ctr">
              <a:lnSpc>
                <a:spcPct val="90000"/>
              </a:lnSpc>
              <a:spcBef>
                <a:spcPts val="0"/>
              </a:spcBef>
              <a:spcAft>
                <a:spcPts val="0"/>
              </a:spcAft>
              <a:buClr>
                <a:schemeClr val="lt2"/>
              </a:buClr>
              <a:buSzPts val="2800"/>
              <a:buFont typeface="Poppins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135"/>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135"/>
          <p:cNvSpPr txBox="1"/>
          <p:nvPr>
            <p:ph idx="3" type="body"/>
          </p:nvPr>
        </p:nvSpPr>
        <p:spPr>
          <a:xfrm>
            <a:off x="570994" y="1200150"/>
            <a:ext cx="2477006" cy="24622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600"/>
              <a:buNone/>
              <a:defRPr b="0" sz="1600">
                <a:solidFill>
                  <a:schemeClr val="dk2"/>
                </a:solidFill>
                <a:latin typeface="Poppins ExtraBold"/>
                <a:ea typeface="Poppins ExtraBold"/>
                <a:cs typeface="Poppins ExtraBold"/>
                <a:sym typeface="Poppins ExtraBold"/>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1" name="Google Shape;171;p135"/>
          <p:cNvSpPr txBox="1"/>
          <p:nvPr>
            <p:ph idx="4" type="body"/>
          </p:nvPr>
        </p:nvSpPr>
        <p:spPr>
          <a:xfrm>
            <a:off x="3314700" y="1200280"/>
            <a:ext cx="2514600" cy="24622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600"/>
              <a:buNone/>
              <a:defRPr b="0" sz="1600">
                <a:solidFill>
                  <a:schemeClr val="dk2"/>
                </a:solidFill>
                <a:latin typeface="Poppins ExtraBold"/>
                <a:ea typeface="Poppins ExtraBold"/>
                <a:cs typeface="Poppins ExtraBold"/>
                <a:sym typeface="Poppins ExtraBold"/>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2" name="Google Shape;172;p135"/>
          <p:cNvSpPr txBox="1"/>
          <p:nvPr>
            <p:ph idx="5" type="body"/>
          </p:nvPr>
        </p:nvSpPr>
        <p:spPr>
          <a:xfrm>
            <a:off x="6096000" y="1629696"/>
            <a:ext cx="2475711" cy="2770853"/>
          </a:xfrm>
          <a:prstGeom prst="rect">
            <a:avLst/>
          </a:prstGeom>
          <a:noFill/>
          <a:ln>
            <a:noFill/>
          </a:ln>
        </p:spPr>
        <p:txBody>
          <a:bodyPr anchorCtr="0" anchor="t" bIns="0" lIns="0" spcFirstLastPara="1" rIns="0" wrap="square" tIns="0">
            <a:normAutofit/>
          </a:bodyPr>
          <a:lstStyle>
            <a:lvl1pPr indent="-342900" lvl="0" marL="457200" algn="l">
              <a:spcBef>
                <a:spcPts val="12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3" name="Google Shape;173;p135"/>
          <p:cNvSpPr txBox="1"/>
          <p:nvPr>
            <p:ph idx="6" type="body"/>
          </p:nvPr>
        </p:nvSpPr>
        <p:spPr>
          <a:xfrm>
            <a:off x="6096000" y="1200149"/>
            <a:ext cx="2476500" cy="24622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600"/>
              <a:buNone/>
              <a:defRPr b="0" sz="1600">
                <a:solidFill>
                  <a:schemeClr val="dk2"/>
                </a:solidFill>
                <a:latin typeface="Poppins ExtraBold"/>
                <a:ea typeface="Poppins ExtraBold"/>
                <a:cs typeface="Poppins ExtraBold"/>
                <a:sym typeface="Poppins ExtraBold"/>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4" name="Google Shape;174;p135"/>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360">
          <p15:clr>
            <a:srgbClr val="FBAE40"/>
          </p15:clr>
        </p15:guide>
        <p15:guide id="2" pos="5400">
          <p15:clr>
            <a:srgbClr val="FBAE40"/>
          </p15:clr>
        </p15:guide>
        <p15:guide id="3" pos="1920">
          <p15:clr>
            <a:srgbClr val="FBAE40"/>
          </p15:clr>
        </p15:guide>
        <p15:guide id="4" orient="horz" pos="756">
          <p15:clr>
            <a:srgbClr val="FBAE40"/>
          </p15:clr>
        </p15:guide>
        <p15:guide id="5" orient="horz" pos="2772">
          <p15:clr>
            <a:srgbClr val="FBAE40"/>
          </p15:clr>
        </p15:guide>
        <p15:guide id="6" pos="2088">
          <p15:clr>
            <a:srgbClr val="FBAE40"/>
          </p15:clr>
        </p15:guide>
        <p15:guide id="7" pos="3672">
          <p15:clr>
            <a:srgbClr val="FBAE40"/>
          </p15:clr>
        </p15:guide>
        <p15:guide id="8"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Vertical Images with Captions ">
  <p:cSld name="2 Vertical Images with Captions ">
    <p:spTree>
      <p:nvGrpSpPr>
        <p:cNvPr id="175" name="Shape 175"/>
        <p:cNvGrpSpPr/>
        <p:nvPr/>
      </p:nvGrpSpPr>
      <p:grpSpPr>
        <a:xfrm>
          <a:off x="0" y="0"/>
          <a:ext cx="0" cy="0"/>
          <a:chOff x="0" y="0"/>
          <a:chExt cx="0" cy="0"/>
        </a:xfrm>
      </p:grpSpPr>
      <p:sp>
        <p:nvSpPr>
          <p:cNvPr id="176" name="Google Shape;176;p136"/>
          <p:cNvSpPr/>
          <p:nvPr>
            <p:ph idx="2" type="pic"/>
          </p:nvPr>
        </p:nvSpPr>
        <p:spPr>
          <a:xfrm>
            <a:off x="6129540" y="0"/>
            <a:ext cx="3016229" cy="5143500"/>
          </a:xfrm>
          <a:prstGeom prst="rect">
            <a:avLst/>
          </a:prstGeom>
          <a:gradFill>
            <a:gsLst>
              <a:gs pos="0">
                <a:srgbClr val="BFBFBF"/>
              </a:gs>
              <a:gs pos="82000">
                <a:srgbClr val="F2F2F2"/>
              </a:gs>
              <a:gs pos="100000">
                <a:srgbClr val="F2F2F2"/>
              </a:gs>
            </a:gsLst>
            <a:lin ang="13500000" scaled="0"/>
          </a:gradFill>
          <a:ln>
            <a:noFill/>
          </a:ln>
        </p:spPr>
      </p:sp>
      <p:sp>
        <p:nvSpPr>
          <p:cNvPr id="177" name="Google Shape;177;p136"/>
          <p:cNvSpPr/>
          <p:nvPr>
            <p:ph idx="3" type="pic"/>
          </p:nvPr>
        </p:nvSpPr>
        <p:spPr>
          <a:xfrm>
            <a:off x="3020272" y="0"/>
            <a:ext cx="3294607" cy="5143500"/>
          </a:xfrm>
          <a:prstGeom prst="rect">
            <a:avLst/>
          </a:prstGeom>
          <a:gradFill>
            <a:gsLst>
              <a:gs pos="0">
                <a:srgbClr val="BFBFBF"/>
              </a:gs>
              <a:gs pos="82000">
                <a:srgbClr val="F2F2F2"/>
              </a:gs>
              <a:gs pos="100000">
                <a:srgbClr val="F2F2F2"/>
              </a:gs>
            </a:gsLst>
            <a:lin ang="13500000" scaled="0"/>
          </a:gradFill>
          <a:ln>
            <a:noFill/>
          </a:ln>
        </p:spPr>
      </p:sp>
      <p:sp>
        <p:nvSpPr>
          <p:cNvPr id="178" name="Google Shape;178;p136"/>
          <p:cNvSpPr txBox="1"/>
          <p:nvPr>
            <p:ph type="title"/>
          </p:nvPr>
        </p:nvSpPr>
        <p:spPr>
          <a:xfrm>
            <a:off x="571501" y="406176"/>
            <a:ext cx="1920238" cy="775597"/>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2"/>
              </a:buClr>
              <a:buSzPts val="2800"/>
              <a:buFont typeface="Poppins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9" name="Google Shape;179;p136"/>
          <p:cNvSpPr txBox="1"/>
          <p:nvPr>
            <p:ph idx="1" type="body"/>
          </p:nvPr>
        </p:nvSpPr>
        <p:spPr>
          <a:xfrm>
            <a:off x="571501" y="2210463"/>
            <a:ext cx="1891480" cy="2190086"/>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200"/>
              <a:buNone/>
              <a:defRPr b="0" sz="1200">
                <a:solidFill>
                  <a:schemeClr val="dk2"/>
                </a:solidFill>
                <a:latin typeface="Roboto"/>
                <a:ea typeface="Roboto"/>
                <a:cs typeface="Roboto"/>
                <a:sym typeface="Roboto"/>
              </a:defRPr>
            </a:lvl1pPr>
            <a:lvl2pPr indent="-342900" lvl="1" marL="914400" algn="l">
              <a:spcBef>
                <a:spcPts val="12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0" name="Google Shape;180;p136"/>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136"/>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
        <p:nvSpPr>
          <p:cNvPr id="182" name="Google Shape;182;p136"/>
          <p:cNvSpPr txBox="1"/>
          <p:nvPr>
            <p:ph idx="4" type="body"/>
          </p:nvPr>
        </p:nvSpPr>
        <p:spPr>
          <a:xfrm>
            <a:off x="3030734" y="3232094"/>
            <a:ext cx="2363243" cy="1318136"/>
          </a:xfrm>
          <a:prstGeom prst="rect">
            <a:avLst/>
          </a:prstGeom>
          <a:solidFill>
            <a:schemeClr val="accent1">
              <a:alpha val="89803"/>
            </a:schemeClr>
          </a:solidFill>
          <a:ln>
            <a:noFill/>
          </a:ln>
        </p:spPr>
        <p:txBody>
          <a:bodyPr anchorCtr="0" anchor="ctr" bIns="91425" lIns="274300" spcFirstLastPara="1" rIns="274300" wrap="square" tIns="91425">
            <a:noAutofit/>
          </a:bodyPr>
          <a:lstStyle>
            <a:lvl1pPr indent="-228600" lvl="0" marL="457200" algn="l">
              <a:lnSpc>
                <a:spcPct val="100000"/>
              </a:lnSpc>
              <a:spcBef>
                <a:spcPts val="0"/>
              </a:spcBef>
              <a:spcAft>
                <a:spcPts val="0"/>
              </a:spcAft>
              <a:buSzPts val="1200"/>
              <a:buNone/>
              <a:defRPr b="0" sz="1200">
                <a:solidFill>
                  <a:schemeClr val="lt1"/>
                </a:solidFill>
                <a:latin typeface="Roboto"/>
                <a:ea typeface="Roboto"/>
                <a:cs typeface="Roboto"/>
                <a:sym typeface="Roboto"/>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3" name="Google Shape;183;p136"/>
          <p:cNvSpPr txBox="1"/>
          <p:nvPr>
            <p:ph idx="5" type="body"/>
          </p:nvPr>
        </p:nvSpPr>
        <p:spPr>
          <a:xfrm>
            <a:off x="6266724" y="3232094"/>
            <a:ext cx="2312421" cy="1318136"/>
          </a:xfrm>
          <a:prstGeom prst="rect">
            <a:avLst/>
          </a:prstGeom>
          <a:solidFill>
            <a:schemeClr val="accent2">
              <a:alpha val="89803"/>
            </a:schemeClr>
          </a:solidFill>
          <a:ln>
            <a:noFill/>
          </a:ln>
        </p:spPr>
        <p:txBody>
          <a:bodyPr anchorCtr="0" anchor="ctr" bIns="91425" lIns="274300" spcFirstLastPara="1" rIns="274300" wrap="square" tIns="91425">
            <a:noAutofit/>
          </a:bodyPr>
          <a:lstStyle>
            <a:lvl1pPr indent="-228600" lvl="0" marL="457200" algn="l">
              <a:lnSpc>
                <a:spcPct val="100000"/>
              </a:lnSpc>
              <a:spcBef>
                <a:spcPts val="0"/>
              </a:spcBef>
              <a:spcAft>
                <a:spcPts val="0"/>
              </a:spcAft>
              <a:buSzPts val="1200"/>
              <a:buNone/>
              <a:defRPr b="0" sz="1200">
                <a:solidFill>
                  <a:schemeClr val="lt1"/>
                </a:solidFill>
                <a:latin typeface="Roboto"/>
                <a:ea typeface="Roboto"/>
                <a:cs typeface="Roboto"/>
                <a:sym typeface="Roboto"/>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pos="1560">
          <p15:clr>
            <a:srgbClr val="FBAE40"/>
          </p15:clr>
        </p15:guide>
        <p15:guide id="2" pos="3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Images with Captions ">
  <p:cSld name="2 Images with Captions ">
    <p:spTree>
      <p:nvGrpSpPr>
        <p:cNvPr id="184" name="Shape 184"/>
        <p:cNvGrpSpPr/>
        <p:nvPr/>
      </p:nvGrpSpPr>
      <p:grpSpPr>
        <a:xfrm>
          <a:off x="0" y="0"/>
          <a:ext cx="0" cy="0"/>
          <a:chOff x="0" y="0"/>
          <a:chExt cx="0" cy="0"/>
        </a:xfrm>
      </p:grpSpPr>
      <p:sp>
        <p:nvSpPr>
          <p:cNvPr id="185" name="Google Shape;185;p137"/>
          <p:cNvSpPr txBox="1"/>
          <p:nvPr>
            <p:ph type="title"/>
          </p:nvPr>
        </p:nvSpPr>
        <p:spPr>
          <a:xfrm>
            <a:off x="571501" y="406176"/>
            <a:ext cx="8000998" cy="387798"/>
          </a:xfrm>
          <a:prstGeom prst="rect">
            <a:avLst/>
          </a:prstGeom>
          <a:noFill/>
          <a:ln>
            <a:noFill/>
          </a:ln>
        </p:spPr>
        <p:txBody>
          <a:bodyPr anchorCtr="0" anchor="ctr" bIns="0" lIns="0" spcFirstLastPara="1" rIns="0" wrap="square" tIns="0">
            <a:spAutoFit/>
          </a:bodyPr>
          <a:lstStyle>
            <a:lvl1pPr lvl="0" algn="ctr">
              <a:lnSpc>
                <a:spcPct val="90000"/>
              </a:lnSpc>
              <a:spcBef>
                <a:spcPts val="0"/>
              </a:spcBef>
              <a:spcAft>
                <a:spcPts val="0"/>
              </a:spcAft>
              <a:buClr>
                <a:schemeClr val="lt2"/>
              </a:buClr>
              <a:buSzPts val="2800"/>
              <a:buFont typeface="Poppins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6" name="Google Shape;186;p137"/>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37"/>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
        <p:nvSpPr>
          <p:cNvPr id="188" name="Google Shape;188;p137"/>
          <p:cNvSpPr/>
          <p:nvPr>
            <p:ph idx="2" type="pic"/>
          </p:nvPr>
        </p:nvSpPr>
        <p:spPr>
          <a:xfrm>
            <a:off x="571500" y="1200151"/>
            <a:ext cx="3848099" cy="3200399"/>
          </a:xfrm>
          <a:prstGeom prst="rect">
            <a:avLst/>
          </a:prstGeom>
          <a:gradFill>
            <a:gsLst>
              <a:gs pos="0">
                <a:srgbClr val="BFBFBF"/>
              </a:gs>
              <a:gs pos="82000">
                <a:srgbClr val="F2F2F2"/>
              </a:gs>
              <a:gs pos="100000">
                <a:srgbClr val="F2F2F2"/>
              </a:gs>
            </a:gsLst>
            <a:lin ang="13500000" scaled="0"/>
          </a:gradFill>
          <a:ln>
            <a:noFill/>
          </a:ln>
        </p:spPr>
      </p:sp>
      <p:sp>
        <p:nvSpPr>
          <p:cNvPr id="189" name="Google Shape;189;p137"/>
          <p:cNvSpPr/>
          <p:nvPr>
            <p:ph idx="3" type="pic"/>
          </p:nvPr>
        </p:nvSpPr>
        <p:spPr>
          <a:xfrm>
            <a:off x="4724400" y="1200151"/>
            <a:ext cx="3848099" cy="3200399"/>
          </a:xfrm>
          <a:prstGeom prst="rect">
            <a:avLst/>
          </a:prstGeom>
          <a:gradFill>
            <a:gsLst>
              <a:gs pos="0">
                <a:srgbClr val="BFBFBF"/>
              </a:gs>
              <a:gs pos="82000">
                <a:srgbClr val="F2F2F2"/>
              </a:gs>
              <a:gs pos="100000">
                <a:srgbClr val="F2F2F2"/>
              </a:gs>
            </a:gsLst>
            <a:lin ang="13500000" scaled="0"/>
          </a:gradFill>
          <a:ln>
            <a:noFill/>
          </a:ln>
        </p:spPr>
      </p:sp>
      <p:sp>
        <p:nvSpPr>
          <p:cNvPr id="190" name="Google Shape;190;p137"/>
          <p:cNvSpPr txBox="1"/>
          <p:nvPr>
            <p:ph idx="1" type="body"/>
          </p:nvPr>
        </p:nvSpPr>
        <p:spPr>
          <a:xfrm>
            <a:off x="571500" y="3371481"/>
            <a:ext cx="3848099" cy="1029068"/>
          </a:xfrm>
          <a:prstGeom prst="rect">
            <a:avLst/>
          </a:prstGeom>
          <a:solidFill>
            <a:schemeClr val="accent1">
              <a:alpha val="90196"/>
            </a:schemeClr>
          </a:solidFill>
          <a:ln>
            <a:noFill/>
          </a:ln>
        </p:spPr>
        <p:txBody>
          <a:bodyPr anchorCtr="0" anchor="ctr" bIns="91425" lIns="274300" spcFirstLastPara="1" rIns="274300" wrap="square" tIns="91425">
            <a:normAutofit/>
          </a:bodyPr>
          <a:lstStyle>
            <a:lvl1pPr indent="-228600" lvl="0" marL="457200" algn="ctr">
              <a:lnSpc>
                <a:spcPct val="100000"/>
              </a:lnSpc>
              <a:spcBef>
                <a:spcPts val="0"/>
              </a:spcBef>
              <a:spcAft>
                <a:spcPts val="0"/>
              </a:spcAft>
              <a:buSzPts val="1200"/>
              <a:buNone/>
              <a:defRPr b="0" sz="1200">
                <a:solidFill>
                  <a:schemeClr val="lt1"/>
                </a:solidFill>
                <a:latin typeface="Roboto"/>
                <a:ea typeface="Roboto"/>
                <a:cs typeface="Roboto"/>
                <a:sym typeface="Roboto"/>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1" name="Google Shape;191;p137"/>
          <p:cNvSpPr txBox="1"/>
          <p:nvPr>
            <p:ph idx="4" type="body"/>
          </p:nvPr>
        </p:nvSpPr>
        <p:spPr>
          <a:xfrm>
            <a:off x="4724401" y="3354937"/>
            <a:ext cx="3848099" cy="1045612"/>
          </a:xfrm>
          <a:prstGeom prst="rect">
            <a:avLst/>
          </a:prstGeom>
          <a:solidFill>
            <a:schemeClr val="accent2">
              <a:alpha val="89803"/>
            </a:schemeClr>
          </a:solidFill>
          <a:ln>
            <a:noFill/>
          </a:ln>
        </p:spPr>
        <p:txBody>
          <a:bodyPr anchorCtr="0" anchor="ctr" bIns="91425" lIns="274300" spcFirstLastPara="1" rIns="274300" wrap="square" tIns="91425">
            <a:normAutofit/>
          </a:bodyPr>
          <a:lstStyle>
            <a:lvl1pPr indent="-228600" lvl="0" marL="457200" algn="ctr">
              <a:lnSpc>
                <a:spcPct val="100000"/>
              </a:lnSpc>
              <a:spcBef>
                <a:spcPts val="0"/>
              </a:spcBef>
              <a:spcAft>
                <a:spcPts val="0"/>
              </a:spcAft>
              <a:buSzPts val="1200"/>
              <a:buNone/>
              <a:defRPr b="0" sz="1200">
                <a:solidFill>
                  <a:schemeClr val="lt1"/>
                </a:solidFill>
                <a:latin typeface="Roboto"/>
                <a:ea typeface="Roboto"/>
                <a:cs typeface="Roboto"/>
                <a:sym typeface="Roboto"/>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772">
          <p15:clr>
            <a:srgbClr val="FBAE40"/>
          </p15:clr>
        </p15:guide>
        <p15:guide id="2" orient="horz" pos="756">
          <p15:clr>
            <a:srgbClr val="FBAE40"/>
          </p15:clr>
        </p15:guide>
        <p15:guide id="3" pos="360">
          <p15:clr>
            <a:srgbClr val="FBAE40"/>
          </p15:clr>
        </p15:guide>
        <p15:guide id="4" pos="2784">
          <p15:clr>
            <a:srgbClr val="FBAE40"/>
          </p15:clr>
        </p15:guide>
        <p15:guide id="5" pos="2976">
          <p15:clr>
            <a:srgbClr val="FBAE40"/>
          </p15:clr>
        </p15:guide>
        <p15:guide id="6" pos="540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Vertical Images with Captions ">
  <p:cSld name="3 Vertical Images with Captions ">
    <p:spTree>
      <p:nvGrpSpPr>
        <p:cNvPr id="192" name="Shape 192"/>
        <p:cNvGrpSpPr/>
        <p:nvPr/>
      </p:nvGrpSpPr>
      <p:grpSpPr>
        <a:xfrm>
          <a:off x="0" y="0"/>
          <a:ext cx="0" cy="0"/>
          <a:chOff x="0" y="0"/>
          <a:chExt cx="0" cy="0"/>
        </a:xfrm>
      </p:grpSpPr>
      <p:sp>
        <p:nvSpPr>
          <p:cNvPr id="193" name="Google Shape;193;p138"/>
          <p:cNvSpPr txBox="1"/>
          <p:nvPr>
            <p:ph type="title"/>
          </p:nvPr>
        </p:nvSpPr>
        <p:spPr>
          <a:xfrm>
            <a:off x="571501" y="406176"/>
            <a:ext cx="8000998" cy="387798"/>
          </a:xfrm>
          <a:prstGeom prst="rect">
            <a:avLst/>
          </a:prstGeom>
          <a:noFill/>
          <a:ln>
            <a:noFill/>
          </a:ln>
        </p:spPr>
        <p:txBody>
          <a:bodyPr anchorCtr="0" anchor="ctr" bIns="0" lIns="0" spcFirstLastPara="1" rIns="0" wrap="square" tIns="0">
            <a:spAutoFit/>
          </a:bodyPr>
          <a:lstStyle>
            <a:lvl1pPr lvl="0" algn="ctr">
              <a:lnSpc>
                <a:spcPct val="90000"/>
              </a:lnSpc>
              <a:spcBef>
                <a:spcPts val="0"/>
              </a:spcBef>
              <a:spcAft>
                <a:spcPts val="0"/>
              </a:spcAft>
              <a:buClr>
                <a:schemeClr val="lt2"/>
              </a:buClr>
              <a:buSzPts val="2800"/>
              <a:buFont typeface="Poppins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138"/>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138"/>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
        <p:nvSpPr>
          <p:cNvPr id="196" name="Google Shape;196;p138"/>
          <p:cNvSpPr/>
          <p:nvPr>
            <p:ph idx="2" type="pic"/>
          </p:nvPr>
        </p:nvSpPr>
        <p:spPr>
          <a:xfrm>
            <a:off x="137411" y="1200152"/>
            <a:ext cx="2864785" cy="3200399"/>
          </a:xfrm>
          <a:prstGeom prst="rect">
            <a:avLst/>
          </a:prstGeom>
          <a:gradFill>
            <a:gsLst>
              <a:gs pos="0">
                <a:srgbClr val="BFBFBF"/>
              </a:gs>
              <a:gs pos="82000">
                <a:srgbClr val="F2F2F2"/>
              </a:gs>
              <a:gs pos="100000">
                <a:srgbClr val="F2F2F2"/>
              </a:gs>
            </a:gsLst>
            <a:lin ang="13500000" scaled="0"/>
          </a:gradFill>
          <a:ln>
            <a:noFill/>
          </a:ln>
        </p:spPr>
      </p:sp>
      <p:sp>
        <p:nvSpPr>
          <p:cNvPr id="197" name="Google Shape;197;p138"/>
          <p:cNvSpPr/>
          <p:nvPr>
            <p:ph idx="3" type="pic"/>
          </p:nvPr>
        </p:nvSpPr>
        <p:spPr>
          <a:xfrm>
            <a:off x="3139608" y="1200152"/>
            <a:ext cx="2864371" cy="3200399"/>
          </a:xfrm>
          <a:prstGeom prst="rect">
            <a:avLst/>
          </a:prstGeom>
          <a:gradFill>
            <a:gsLst>
              <a:gs pos="0">
                <a:srgbClr val="BFBFBF"/>
              </a:gs>
              <a:gs pos="82000">
                <a:srgbClr val="F2F2F2"/>
              </a:gs>
              <a:gs pos="100000">
                <a:srgbClr val="F2F2F2"/>
              </a:gs>
            </a:gsLst>
            <a:lin ang="13500000" scaled="0"/>
          </a:gradFill>
          <a:ln>
            <a:noFill/>
          </a:ln>
        </p:spPr>
      </p:sp>
      <p:sp>
        <p:nvSpPr>
          <p:cNvPr id="198" name="Google Shape;198;p138"/>
          <p:cNvSpPr/>
          <p:nvPr>
            <p:ph idx="4" type="pic"/>
          </p:nvPr>
        </p:nvSpPr>
        <p:spPr>
          <a:xfrm>
            <a:off x="6141805" y="1200152"/>
            <a:ext cx="2863955" cy="3200399"/>
          </a:xfrm>
          <a:prstGeom prst="rect">
            <a:avLst/>
          </a:prstGeom>
          <a:gradFill>
            <a:gsLst>
              <a:gs pos="0">
                <a:srgbClr val="BFBFBF"/>
              </a:gs>
              <a:gs pos="82000">
                <a:srgbClr val="F2F2F2"/>
              </a:gs>
              <a:gs pos="100000">
                <a:srgbClr val="F2F2F2"/>
              </a:gs>
            </a:gsLst>
            <a:lin ang="13500000" scaled="0"/>
          </a:gradFill>
          <a:ln>
            <a:noFill/>
          </a:ln>
        </p:spPr>
      </p:sp>
      <p:sp>
        <p:nvSpPr>
          <p:cNvPr id="199" name="Google Shape;199;p138"/>
          <p:cNvSpPr txBox="1"/>
          <p:nvPr>
            <p:ph idx="1" type="body"/>
          </p:nvPr>
        </p:nvSpPr>
        <p:spPr>
          <a:xfrm>
            <a:off x="137411" y="3392093"/>
            <a:ext cx="2864785" cy="1008458"/>
          </a:xfrm>
          <a:prstGeom prst="rect">
            <a:avLst/>
          </a:prstGeom>
          <a:solidFill>
            <a:schemeClr val="accent1">
              <a:alpha val="89803"/>
            </a:schemeClr>
          </a:solidFill>
          <a:ln>
            <a:noFill/>
          </a:ln>
        </p:spPr>
        <p:txBody>
          <a:bodyPr anchorCtr="0" anchor="ctr" bIns="91425" lIns="274300" spcFirstLastPara="1" rIns="274300" wrap="square" tIns="91425">
            <a:normAutofit/>
          </a:bodyPr>
          <a:lstStyle>
            <a:lvl1pPr indent="-228600" lvl="0" marL="457200" algn="ctr">
              <a:lnSpc>
                <a:spcPct val="100000"/>
              </a:lnSpc>
              <a:spcBef>
                <a:spcPts val="0"/>
              </a:spcBef>
              <a:spcAft>
                <a:spcPts val="0"/>
              </a:spcAft>
              <a:buSzPts val="1200"/>
              <a:buNone/>
              <a:defRPr b="0" sz="1200">
                <a:solidFill>
                  <a:schemeClr val="lt1"/>
                </a:solidFill>
                <a:latin typeface="Roboto"/>
                <a:ea typeface="Roboto"/>
                <a:cs typeface="Roboto"/>
                <a:sym typeface="Roboto"/>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0" name="Google Shape;200;p138"/>
          <p:cNvSpPr txBox="1"/>
          <p:nvPr>
            <p:ph idx="5" type="body"/>
          </p:nvPr>
        </p:nvSpPr>
        <p:spPr>
          <a:xfrm>
            <a:off x="3139608" y="3384339"/>
            <a:ext cx="2864371" cy="1016212"/>
          </a:xfrm>
          <a:prstGeom prst="rect">
            <a:avLst/>
          </a:prstGeom>
          <a:solidFill>
            <a:schemeClr val="accent2">
              <a:alpha val="89803"/>
            </a:schemeClr>
          </a:solidFill>
          <a:ln>
            <a:noFill/>
          </a:ln>
        </p:spPr>
        <p:txBody>
          <a:bodyPr anchorCtr="0" anchor="ctr" bIns="91425" lIns="274300" spcFirstLastPara="1" rIns="274300" wrap="square" tIns="91425">
            <a:normAutofit/>
          </a:bodyPr>
          <a:lstStyle>
            <a:lvl1pPr indent="-228600" lvl="0" marL="457200" algn="ctr">
              <a:lnSpc>
                <a:spcPct val="100000"/>
              </a:lnSpc>
              <a:spcBef>
                <a:spcPts val="0"/>
              </a:spcBef>
              <a:spcAft>
                <a:spcPts val="0"/>
              </a:spcAft>
              <a:buSzPts val="1200"/>
              <a:buNone/>
              <a:defRPr b="0" sz="1200">
                <a:solidFill>
                  <a:schemeClr val="lt1"/>
                </a:solidFill>
                <a:latin typeface="Roboto"/>
                <a:ea typeface="Roboto"/>
                <a:cs typeface="Roboto"/>
                <a:sym typeface="Roboto"/>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1" name="Google Shape;201;p138"/>
          <p:cNvSpPr txBox="1"/>
          <p:nvPr>
            <p:ph idx="6" type="body"/>
          </p:nvPr>
        </p:nvSpPr>
        <p:spPr>
          <a:xfrm>
            <a:off x="6141805" y="3373001"/>
            <a:ext cx="2863955" cy="1027550"/>
          </a:xfrm>
          <a:prstGeom prst="rect">
            <a:avLst/>
          </a:prstGeom>
          <a:solidFill>
            <a:schemeClr val="accent3">
              <a:alpha val="89803"/>
            </a:schemeClr>
          </a:solidFill>
          <a:ln>
            <a:noFill/>
          </a:ln>
        </p:spPr>
        <p:txBody>
          <a:bodyPr anchorCtr="0" anchor="ctr" bIns="91425" lIns="274300" spcFirstLastPara="1" rIns="274300" wrap="square" tIns="91425">
            <a:normAutofit/>
          </a:bodyPr>
          <a:lstStyle>
            <a:lvl1pPr indent="-228600" lvl="0" marL="457200" algn="ctr">
              <a:lnSpc>
                <a:spcPct val="100000"/>
              </a:lnSpc>
              <a:spcBef>
                <a:spcPts val="0"/>
              </a:spcBef>
              <a:spcAft>
                <a:spcPts val="0"/>
              </a:spcAft>
              <a:buSzPts val="1200"/>
              <a:buNone/>
              <a:defRPr b="0" sz="1200">
                <a:solidFill>
                  <a:schemeClr val="lt1"/>
                </a:solidFill>
                <a:latin typeface="Roboto"/>
                <a:ea typeface="Roboto"/>
                <a:cs typeface="Roboto"/>
                <a:sym typeface="Roboto"/>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772">
          <p15:clr>
            <a:srgbClr val="FBAE40"/>
          </p15:clr>
        </p15:guide>
        <p15:guide id="2" orient="horz" pos="75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Vertical Images with Captions ">
  <p:cSld name="4 Vertical Images with Captions ">
    <p:spTree>
      <p:nvGrpSpPr>
        <p:cNvPr id="202" name="Shape 202"/>
        <p:cNvGrpSpPr/>
        <p:nvPr/>
      </p:nvGrpSpPr>
      <p:grpSpPr>
        <a:xfrm>
          <a:off x="0" y="0"/>
          <a:ext cx="0" cy="0"/>
          <a:chOff x="0" y="0"/>
          <a:chExt cx="0" cy="0"/>
        </a:xfrm>
      </p:grpSpPr>
      <p:sp>
        <p:nvSpPr>
          <p:cNvPr id="203" name="Google Shape;203;p139"/>
          <p:cNvSpPr txBox="1"/>
          <p:nvPr>
            <p:ph type="title"/>
          </p:nvPr>
        </p:nvSpPr>
        <p:spPr>
          <a:xfrm>
            <a:off x="571501" y="406176"/>
            <a:ext cx="8000998" cy="387798"/>
          </a:xfrm>
          <a:prstGeom prst="rect">
            <a:avLst/>
          </a:prstGeom>
          <a:noFill/>
          <a:ln>
            <a:noFill/>
          </a:ln>
        </p:spPr>
        <p:txBody>
          <a:bodyPr anchorCtr="0" anchor="ctr" bIns="0" lIns="0" spcFirstLastPara="1" rIns="0" wrap="square" tIns="0">
            <a:spAutoFit/>
          </a:bodyPr>
          <a:lstStyle>
            <a:lvl1pPr lvl="0" algn="ctr">
              <a:lnSpc>
                <a:spcPct val="90000"/>
              </a:lnSpc>
              <a:spcBef>
                <a:spcPts val="0"/>
              </a:spcBef>
              <a:spcAft>
                <a:spcPts val="0"/>
              </a:spcAft>
              <a:buClr>
                <a:schemeClr val="lt2"/>
              </a:buClr>
              <a:buSzPts val="2800"/>
              <a:buFont typeface="Poppins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4" name="Google Shape;204;p139"/>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139"/>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
        <p:nvSpPr>
          <p:cNvPr id="206" name="Google Shape;206;p139"/>
          <p:cNvSpPr/>
          <p:nvPr>
            <p:ph idx="2" type="pic"/>
          </p:nvPr>
        </p:nvSpPr>
        <p:spPr>
          <a:xfrm>
            <a:off x="137409" y="1200150"/>
            <a:ext cx="2112471" cy="3200400"/>
          </a:xfrm>
          <a:prstGeom prst="rect">
            <a:avLst/>
          </a:prstGeom>
          <a:gradFill>
            <a:gsLst>
              <a:gs pos="0">
                <a:srgbClr val="BFBFBF"/>
              </a:gs>
              <a:gs pos="82000">
                <a:srgbClr val="F2F2F2"/>
              </a:gs>
              <a:gs pos="100000">
                <a:srgbClr val="F2F2F2"/>
              </a:gs>
            </a:gsLst>
            <a:lin ang="13500000" scaled="0"/>
          </a:gradFill>
          <a:ln>
            <a:noFill/>
          </a:ln>
        </p:spPr>
      </p:sp>
      <p:sp>
        <p:nvSpPr>
          <p:cNvPr id="207" name="Google Shape;207;p139"/>
          <p:cNvSpPr/>
          <p:nvPr>
            <p:ph idx="3" type="pic"/>
          </p:nvPr>
        </p:nvSpPr>
        <p:spPr>
          <a:xfrm>
            <a:off x="2392818" y="1200150"/>
            <a:ext cx="2108703" cy="3200400"/>
          </a:xfrm>
          <a:prstGeom prst="rect">
            <a:avLst/>
          </a:prstGeom>
          <a:gradFill>
            <a:gsLst>
              <a:gs pos="0">
                <a:srgbClr val="BFBFBF"/>
              </a:gs>
              <a:gs pos="82000">
                <a:srgbClr val="F2F2F2"/>
              </a:gs>
              <a:gs pos="100000">
                <a:srgbClr val="F2F2F2"/>
              </a:gs>
            </a:gsLst>
            <a:lin ang="13500000" scaled="0"/>
          </a:gradFill>
          <a:ln>
            <a:noFill/>
          </a:ln>
        </p:spPr>
      </p:sp>
      <p:sp>
        <p:nvSpPr>
          <p:cNvPr id="208" name="Google Shape;208;p139"/>
          <p:cNvSpPr/>
          <p:nvPr>
            <p:ph idx="4" type="pic"/>
          </p:nvPr>
        </p:nvSpPr>
        <p:spPr>
          <a:xfrm>
            <a:off x="4644458" y="1200150"/>
            <a:ext cx="2107048" cy="3200400"/>
          </a:xfrm>
          <a:prstGeom prst="rect">
            <a:avLst/>
          </a:prstGeom>
          <a:gradFill>
            <a:gsLst>
              <a:gs pos="0">
                <a:srgbClr val="BFBFBF"/>
              </a:gs>
              <a:gs pos="82000">
                <a:srgbClr val="F2F2F2"/>
              </a:gs>
              <a:gs pos="100000">
                <a:srgbClr val="F2F2F2"/>
              </a:gs>
            </a:gsLst>
            <a:lin ang="13500000" scaled="0"/>
          </a:gradFill>
          <a:ln>
            <a:noFill/>
          </a:ln>
        </p:spPr>
      </p:sp>
      <p:sp>
        <p:nvSpPr>
          <p:cNvPr id="209" name="Google Shape;209;p139"/>
          <p:cNvSpPr/>
          <p:nvPr>
            <p:ph idx="5" type="pic"/>
          </p:nvPr>
        </p:nvSpPr>
        <p:spPr>
          <a:xfrm>
            <a:off x="6894443" y="1200150"/>
            <a:ext cx="2107048" cy="3200400"/>
          </a:xfrm>
          <a:prstGeom prst="rect">
            <a:avLst/>
          </a:prstGeom>
          <a:gradFill>
            <a:gsLst>
              <a:gs pos="0">
                <a:srgbClr val="BFBFBF"/>
              </a:gs>
              <a:gs pos="82000">
                <a:srgbClr val="F2F2F2"/>
              </a:gs>
              <a:gs pos="100000">
                <a:srgbClr val="F2F2F2"/>
              </a:gs>
            </a:gsLst>
            <a:lin ang="13500000" scaled="0"/>
          </a:gradFill>
          <a:ln>
            <a:noFill/>
          </a:ln>
        </p:spPr>
      </p:sp>
      <p:sp>
        <p:nvSpPr>
          <p:cNvPr id="210" name="Google Shape;210;p139"/>
          <p:cNvSpPr txBox="1"/>
          <p:nvPr>
            <p:ph idx="1" type="body"/>
          </p:nvPr>
        </p:nvSpPr>
        <p:spPr>
          <a:xfrm>
            <a:off x="137409" y="3378544"/>
            <a:ext cx="2112471" cy="1022006"/>
          </a:xfrm>
          <a:prstGeom prst="rect">
            <a:avLst/>
          </a:prstGeom>
          <a:solidFill>
            <a:schemeClr val="accent1">
              <a:alpha val="89803"/>
            </a:schemeClr>
          </a:solidFill>
          <a:ln>
            <a:noFill/>
          </a:ln>
        </p:spPr>
        <p:txBody>
          <a:bodyPr anchorCtr="0" anchor="ctr" bIns="91425" lIns="274300" spcFirstLastPara="1" rIns="274300" wrap="square" tIns="91425">
            <a:normAutofit/>
          </a:bodyPr>
          <a:lstStyle>
            <a:lvl1pPr indent="-228600" lvl="0" marL="457200" algn="ctr">
              <a:lnSpc>
                <a:spcPct val="100000"/>
              </a:lnSpc>
              <a:spcBef>
                <a:spcPts val="0"/>
              </a:spcBef>
              <a:spcAft>
                <a:spcPts val="0"/>
              </a:spcAft>
              <a:buSzPts val="1000"/>
              <a:buNone/>
              <a:defRPr b="0" sz="1000">
                <a:solidFill>
                  <a:schemeClr val="lt1"/>
                </a:solidFill>
                <a:latin typeface="Roboto"/>
                <a:ea typeface="Roboto"/>
                <a:cs typeface="Roboto"/>
                <a:sym typeface="Roboto"/>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1" name="Google Shape;211;p139"/>
          <p:cNvSpPr txBox="1"/>
          <p:nvPr>
            <p:ph idx="6" type="body"/>
          </p:nvPr>
        </p:nvSpPr>
        <p:spPr>
          <a:xfrm>
            <a:off x="2393368" y="3384178"/>
            <a:ext cx="2107051" cy="1016372"/>
          </a:xfrm>
          <a:prstGeom prst="rect">
            <a:avLst/>
          </a:prstGeom>
          <a:solidFill>
            <a:schemeClr val="accent2">
              <a:alpha val="89803"/>
            </a:schemeClr>
          </a:solidFill>
          <a:ln>
            <a:noFill/>
          </a:ln>
        </p:spPr>
        <p:txBody>
          <a:bodyPr anchorCtr="0" anchor="ctr" bIns="91425" lIns="274300" spcFirstLastPara="1" rIns="274300" wrap="square" tIns="91425">
            <a:normAutofit/>
          </a:bodyPr>
          <a:lstStyle>
            <a:lvl1pPr indent="-228600" lvl="0" marL="457200" algn="ctr">
              <a:lnSpc>
                <a:spcPct val="100000"/>
              </a:lnSpc>
              <a:spcBef>
                <a:spcPts val="0"/>
              </a:spcBef>
              <a:spcAft>
                <a:spcPts val="0"/>
              </a:spcAft>
              <a:buSzPts val="1000"/>
              <a:buNone/>
              <a:defRPr b="0" sz="1000">
                <a:solidFill>
                  <a:schemeClr val="lt1"/>
                </a:solidFill>
                <a:latin typeface="Roboto"/>
                <a:ea typeface="Roboto"/>
                <a:cs typeface="Roboto"/>
                <a:sym typeface="Roboto"/>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2" name="Google Shape;212;p139"/>
          <p:cNvSpPr txBox="1"/>
          <p:nvPr>
            <p:ph idx="7" type="body"/>
          </p:nvPr>
        </p:nvSpPr>
        <p:spPr>
          <a:xfrm>
            <a:off x="4643907" y="3391421"/>
            <a:ext cx="2107049" cy="1009129"/>
          </a:xfrm>
          <a:prstGeom prst="rect">
            <a:avLst/>
          </a:prstGeom>
          <a:solidFill>
            <a:schemeClr val="accent3">
              <a:alpha val="89803"/>
            </a:schemeClr>
          </a:solidFill>
          <a:ln>
            <a:noFill/>
          </a:ln>
        </p:spPr>
        <p:txBody>
          <a:bodyPr anchorCtr="0" anchor="ctr" bIns="91425" lIns="274300" spcFirstLastPara="1" rIns="274300" wrap="square" tIns="91425">
            <a:normAutofit/>
          </a:bodyPr>
          <a:lstStyle>
            <a:lvl1pPr indent="-228600" lvl="0" marL="457200" algn="ctr">
              <a:lnSpc>
                <a:spcPct val="100000"/>
              </a:lnSpc>
              <a:spcBef>
                <a:spcPts val="0"/>
              </a:spcBef>
              <a:spcAft>
                <a:spcPts val="0"/>
              </a:spcAft>
              <a:buSzPts val="1000"/>
              <a:buNone/>
              <a:defRPr b="0" sz="1000">
                <a:solidFill>
                  <a:schemeClr val="lt1"/>
                </a:solidFill>
                <a:latin typeface="Roboto"/>
                <a:ea typeface="Roboto"/>
                <a:cs typeface="Roboto"/>
                <a:sym typeface="Roboto"/>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3" name="Google Shape;213;p139"/>
          <p:cNvSpPr txBox="1"/>
          <p:nvPr>
            <p:ph idx="8" type="body"/>
          </p:nvPr>
        </p:nvSpPr>
        <p:spPr>
          <a:xfrm>
            <a:off x="6894443" y="3384983"/>
            <a:ext cx="2107049" cy="1015567"/>
          </a:xfrm>
          <a:prstGeom prst="rect">
            <a:avLst/>
          </a:prstGeom>
          <a:solidFill>
            <a:schemeClr val="accent4">
              <a:alpha val="89803"/>
            </a:schemeClr>
          </a:solidFill>
          <a:ln>
            <a:noFill/>
          </a:ln>
        </p:spPr>
        <p:txBody>
          <a:bodyPr anchorCtr="0" anchor="ctr" bIns="91425" lIns="274300" spcFirstLastPara="1" rIns="274300" wrap="square" tIns="91425">
            <a:normAutofit/>
          </a:bodyPr>
          <a:lstStyle>
            <a:lvl1pPr indent="-228600" lvl="0" marL="457200" algn="ctr">
              <a:lnSpc>
                <a:spcPct val="100000"/>
              </a:lnSpc>
              <a:spcBef>
                <a:spcPts val="0"/>
              </a:spcBef>
              <a:spcAft>
                <a:spcPts val="0"/>
              </a:spcAft>
              <a:buSzPts val="1000"/>
              <a:buNone/>
              <a:defRPr b="0" sz="1000">
                <a:solidFill>
                  <a:schemeClr val="lt1"/>
                </a:solidFill>
                <a:latin typeface="Roboto"/>
                <a:ea typeface="Roboto"/>
                <a:cs typeface="Roboto"/>
                <a:sym typeface="Roboto"/>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772">
          <p15:clr>
            <a:srgbClr val="FBAE40"/>
          </p15:clr>
        </p15:guide>
        <p15:guide id="2" orient="horz" pos="75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Member">
  <p:cSld name="Team Member">
    <p:spTree>
      <p:nvGrpSpPr>
        <p:cNvPr id="214" name="Shape 214"/>
        <p:cNvGrpSpPr/>
        <p:nvPr/>
      </p:nvGrpSpPr>
      <p:grpSpPr>
        <a:xfrm>
          <a:off x="0" y="0"/>
          <a:ext cx="0" cy="0"/>
          <a:chOff x="0" y="0"/>
          <a:chExt cx="0" cy="0"/>
        </a:xfrm>
      </p:grpSpPr>
      <p:sp>
        <p:nvSpPr>
          <p:cNvPr id="215" name="Google Shape;215;p140"/>
          <p:cNvSpPr txBox="1"/>
          <p:nvPr>
            <p:ph type="title"/>
          </p:nvPr>
        </p:nvSpPr>
        <p:spPr>
          <a:xfrm>
            <a:off x="3505197" y="591671"/>
            <a:ext cx="5067303" cy="705278"/>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1"/>
              </a:buClr>
              <a:buSzPts val="3600"/>
              <a:buFont typeface="Poppins ExtraBold"/>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6" name="Google Shape;216;p140"/>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140"/>
          <p:cNvSpPr txBox="1"/>
          <p:nvPr>
            <p:ph idx="1" type="body"/>
          </p:nvPr>
        </p:nvSpPr>
        <p:spPr>
          <a:xfrm>
            <a:off x="3505200" y="2076449"/>
            <a:ext cx="5066511" cy="232410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400"/>
              <a:buNone/>
              <a:defRPr b="0" sz="1400">
                <a:solidFill>
                  <a:schemeClr val="dk2"/>
                </a:solidFill>
                <a:latin typeface="Roboto"/>
                <a:ea typeface="Roboto"/>
                <a:cs typeface="Roboto"/>
                <a:sym typeface="Roboto"/>
              </a:defRPr>
            </a:lvl1pPr>
            <a:lvl2pPr indent="-342900" lvl="1" marL="914400" algn="l">
              <a:spcBef>
                <a:spcPts val="12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8" name="Google Shape;218;p140"/>
          <p:cNvSpPr txBox="1"/>
          <p:nvPr>
            <p:ph idx="2" type="body"/>
          </p:nvPr>
        </p:nvSpPr>
        <p:spPr>
          <a:xfrm>
            <a:off x="3505198" y="1312662"/>
            <a:ext cx="5067302"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b="0" sz="1800">
                <a:solidFill>
                  <a:schemeClr val="dk2"/>
                </a:solidFill>
                <a:latin typeface="Roboto"/>
                <a:ea typeface="Roboto"/>
                <a:cs typeface="Roboto"/>
                <a:sym typeface="Roboto"/>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9" name="Google Shape;219;p140"/>
          <p:cNvSpPr/>
          <p:nvPr/>
        </p:nvSpPr>
        <p:spPr>
          <a:xfrm>
            <a:off x="3505196" y="1785780"/>
            <a:ext cx="678962" cy="73825"/>
          </a:xfrm>
          <a:prstGeom prst="roundRect">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20" name="Google Shape;220;p140"/>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
        <p:nvSpPr>
          <p:cNvPr id="221" name="Google Shape;221;p140"/>
          <p:cNvSpPr/>
          <p:nvPr>
            <p:ph idx="3" type="pic"/>
          </p:nvPr>
        </p:nvSpPr>
        <p:spPr>
          <a:xfrm>
            <a:off x="0" y="591671"/>
            <a:ext cx="3133029" cy="3808879"/>
          </a:xfrm>
          <a:prstGeom prst="rect">
            <a:avLst/>
          </a:prstGeom>
          <a:gradFill>
            <a:gsLst>
              <a:gs pos="0">
                <a:srgbClr val="BFBFBF"/>
              </a:gs>
              <a:gs pos="82000">
                <a:srgbClr val="F2F2F2"/>
              </a:gs>
              <a:gs pos="100000">
                <a:srgbClr val="F2F2F2"/>
              </a:gs>
            </a:gsLst>
            <a:lin ang="13500000" scaled="0"/>
          </a:gradFill>
          <a:ln>
            <a:noFill/>
          </a:ln>
        </p:spPr>
      </p:sp>
    </p:spTree>
  </p:cSld>
  <p:clrMapOvr>
    <a:masterClrMapping/>
  </p:clrMapOvr>
  <p:extLst>
    <p:ext uri="{DCECCB84-F9BA-43D5-87BE-67443E8EF086}">
      <p15:sldGuideLst>
        <p15:guide id="1" orient="horz" pos="1140">
          <p15:clr>
            <a:srgbClr val="FBAE40"/>
          </p15:clr>
        </p15:guide>
        <p15:guide id="2" orient="horz" pos="2772">
          <p15:clr>
            <a:srgbClr val="FBAE40"/>
          </p15:clr>
        </p15:guide>
        <p15:guide id="3" pos="2208">
          <p15:clr>
            <a:srgbClr val="FBAE40"/>
          </p15:clr>
        </p15:guide>
        <p15:guide id="4" pos="540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Team Members">
  <p:cSld name="2 Team Members">
    <p:spTree>
      <p:nvGrpSpPr>
        <p:cNvPr id="222" name="Shape 222"/>
        <p:cNvGrpSpPr/>
        <p:nvPr/>
      </p:nvGrpSpPr>
      <p:grpSpPr>
        <a:xfrm>
          <a:off x="0" y="0"/>
          <a:ext cx="0" cy="0"/>
          <a:chOff x="0" y="0"/>
          <a:chExt cx="0" cy="0"/>
        </a:xfrm>
      </p:grpSpPr>
      <p:sp>
        <p:nvSpPr>
          <p:cNvPr id="223" name="Google Shape;223;p141"/>
          <p:cNvSpPr txBox="1"/>
          <p:nvPr>
            <p:ph idx="1" type="body"/>
          </p:nvPr>
        </p:nvSpPr>
        <p:spPr>
          <a:xfrm>
            <a:off x="2324100" y="2109299"/>
            <a:ext cx="2019302" cy="332399"/>
          </a:xfrm>
          <a:prstGeom prst="rect">
            <a:avLst/>
          </a:prstGeom>
          <a:noFill/>
          <a:ln>
            <a:noFill/>
          </a:ln>
        </p:spPr>
        <p:txBody>
          <a:bodyPr anchorCtr="0" anchor="b" bIns="0" lIns="0" spcFirstLastPara="1" rIns="0" wrap="square" tIns="0">
            <a:spAutoFit/>
          </a:bodyPr>
          <a:lstStyle>
            <a:lvl1pPr indent="-228600" lvl="0" marL="457200" algn="l">
              <a:lnSpc>
                <a:spcPct val="90000"/>
              </a:lnSpc>
              <a:spcBef>
                <a:spcPts val="0"/>
              </a:spcBef>
              <a:spcAft>
                <a:spcPts val="0"/>
              </a:spcAft>
              <a:buSzPts val="2400"/>
              <a:buNone/>
              <a:defRPr b="0" sz="2400">
                <a:solidFill>
                  <a:schemeClr val="dk2"/>
                </a:solidFill>
                <a:latin typeface="Poppins ExtraBold"/>
                <a:ea typeface="Poppins ExtraBold"/>
                <a:cs typeface="Poppins ExtraBold"/>
                <a:sym typeface="Poppins ExtraBold"/>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4" name="Google Shape;224;p141"/>
          <p:cNvSpPr txBox="1"/>
          <p:nvPr>
            <p:ph idx="2" type="body"/>
          </p:nvPr>
        </p:nvSpPr>
        <p:spPr>
          <a:xfrm>
            <a:off x="571501" y="2979174"/>
            <a:ext cx="3771900" cy="143265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200"/>
              <a:buNone/>
              <a:defRPr b="0" sz="1200">
                <a:solidFill>
                  <a:schemeClr val="dk2"/>
                </a:solidFill>
                <a:latin typeface="Roboto"/>
                <a:ea typeface="Roboto"/>
                <a:cs typeface="Roboto"/>
                <a:sym typeface="Roboto"/>
              </a:defRPr>
            </a:lvl1pPr>
            <a:lvl2pPr indent="-342900" lvl="1" marL="914400" algn="l">
              <a:spcBef>
                <a:spcPts val="8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5" name="Google Shape;225;p141"/>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141"/>
          <p:cNvSpPr/>
          <p:nvPr>
            <p:ph idx="3" type="pic"/>
          </p:nvPr>
        </p:nvSpPr>
        <p:spPr>
          <a:xfrm>
            <a:off x="571501" y="1196821"/>
            <a:ext cx="1513614" cy="1513614"/>
          </a:xfrm>
          <a:prstGeom prst="rect">
            <a:avLst/>
          </a:prstGeom>
          <a:gradFill>
            <a:gsLst>
              <a:gs pos="0">
                <a:srgbClr val="BFBFBF"/>
              </a:gs>
              <a:gs pos="82000">
                <a:srgbClr val="F2F2F2"/>
              </a:gs>
              <a:gs pos="100000">
                <a:srgbClr val="F2F2F2"/>
              </a:gs>
            </a:gsLst>
            <a:lin ang="13500000" scaled="0"/>
          </a:gradFill>
          <a:ln>
            <a:noFill/>
          </a:ln>
        </p:spPr>
      </p:sp>
      <p:sp>
        <p:nvSpPr>
          <p:cNvPr id="227" name="Google Shape;227;p141"/>
          <p:cNvSpPr txBox="1"/>
          <p:nvPr>
            <p:ph idx="4" type="body"/>
          </p:nvPr>
        </p:nvSpPr>
        <p:spPr>
          <a:xfrm>
            <a:off x="2324099" y="2540374"/>
            <a:ext cx="2019302" cy="184666"/>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200"/>
              <a:buNone/>
              <a:defRPr b="0" sz="1200">
                <a:solidFill>
                  <a:schemeClr val="lt2"/>
                </a:solidFill>
                <a:latin typeface="Roboto"/>
                <a:ea typeface="Roboto"/>
                <a:cs typeface="Roboto"/>
                <a:sym typeface="Roboto"/>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8" name="Google Shape;228;p141"/>
          <p:cNvSpPr txBox="1"/>
          <p:nvPr>
            <p:ph type="title"/>
          </p:nvPr>
        </p:nvSpPr>
        <p:spPr>
          <a:xfrm>
            <a:off x="571501" y="406176"/>
            <a:ext cx="8000998" cy="387798"/>
          </a:xfrm>
          <a:prstGeom prst="rect">
            <a:avLst/>
          </a:prstGeom>
          <a:noFill/>
          <a:ln>
            <a:noFill/>
          </a:ln>
        </p:spPr>
        <p:txBody>
          <a:bodyPr anchorCtr="0" anchor="ctr" bIns="0" lIns="0" spcFirstLastPara="1" rIns="0" wrap="square" tIns="0">
            <a:spAutoFit/>
          </a:bodyPr>
          <a:lstStyle>
            <a:lvl1pPr lvl="0" algn="ctr">
              <a:lnSpc>
                <a:spcPct val="90000"/>
              </a:lnSpc>
              <a:spcBef>
                <a:spcPts val="0"/>
              </a:spcBef>
              <a:spcAft>
                <a:spcPts val="0"/>
              </a:spcAft>
              <a:buClr>
                <a:schemeClr val="lt2"/>
              </a:buClr>
              <a:buSzPts val="2800"/>
              <a:buFont typeface="Poppins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9" name="Google Shape;229;p141"/>
          <p:cNvSpPr txBox="1"/>
          <p:nvPr>
            <p:ph idx="5" type="body"/>
          </p:nvPr>
        </p:nvSpPr>
        <p:spPr>
          <a:xfrm>
            <a:off x="6545477" y="2109299"/>
            <a:ext cx="2019302" cy="332399"/>
          </a:xfrm>
          <a:prstGeom prst="rect">
            <a:avLst/>
          </a:prstGeom>
          <a:noFill/>
          <a:ln>
            <a:noFill/>
          </a:ln>
        </p:spPr>
        <p:txBody>
          <a:bodyPr anchorCtr="0" anchor="b" bIns="0" lIns="0" spcFirstLastPara="1" rIns="0" wrap="square" tIns="0">
            <a:spAutoFit/>
          </a:bodyPr>
          <a:lstStyle>
            <a:lvl1pPr indent="-228600" lvl="0" marL="457200" algn="l">
              <a:lnSpc>
                <a:spcPct val="90000"/>
              </a:lnSpc>
              <a:spcBef>
                <a:spcPts val="0"/>
              </a:spcBef>
              <a:spcAft>
                <a:spcPts val="0"/>
              </a:spcAft>
              <a:buSzPts val="2400"/>
              <a:buNone/>
              <a:defRPr b="0" sz="2400">
                <a:solidFill>
                  <a:schemeClr val="dk2"/>
                </a:solidFill>
                <a:latin typeface="Poppins ExtraBold"/>
                <a:ea typeface="Poppins ExtraBold"/>
                <a:cs typeface="Poppins ExtraBold"/>
                <a:sym typeface="Poppins ExtraBold"/>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0" name="Google Shape;230;p141"/>
          <p:cNvSpPr txBox="1"/>
          <p:nvPr>
            <p:ph idx="6" type="body"/>
          </p:nvPr>
        </p:nvSpPr>
        <p:spPr>
          <a:xfrm>
            <a:off x="4800600" y="2979174"/>
            <a:ext cx="3771900" cy="1432652"/>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200"/>
              <a:buNone/>
              <a:defRPr b="0" sz="1200">
                <a:solidFill>
                  <a:schemeClr val="dk2"/>
                </a:solidFill>
                <a:latin typeface="Roboto"/>
                <a:ea typeface="Roboto"/>
                <a:cs typeface="Roboto"/>
                <a:sym typeface="Roboto"/>
              </a:defRPr>
            </a:lvl1pPr>
            <a:lvl2pPr indent="-342900" lvl="1" marL="914400" algn="l">
              <a:spcBef>
                <a:spcPts val="8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1" name="Google Shape;231;p141"/>
          <p:cNvSpPr/>
          <p:nvPr>
            <p:ph idx="7" type="pic"/>
          </p:nvPr>
        </p:nvSpPr>
        <p:spPr>
          <a:xfrm>
            <a:off x="4800600" y="1196822"/>
            <a:ext cx="1513614" cy="1513614"/>
          </a:xfrm>
          <a:prstGeom prst="rect">
            <a:avLst/>
          </a:prstGeom>
          <a:gradFill>
            <a:gsLst>
              <a:gs pos="0">
                <a:srgbClr val="BFBFBF"/>
              </a:gs>
              <a:gs pos="82000">
                <a:srgbClr val="F2F2F2"/>
              </a:gs>
              <a:gs pos="100000">
                <a:srgbClr val="F2F2F2"/>
              </a:gs>
            </a:gsLst>
            <a:lin ang="13500000" scaled="0"/>
          </a:gradFill>
          <a:ln>
            <a:noFill/>
          </a:ln>
        </p:spPr>
      </p:sp>
      <p:sp>
        <p:nvSpPr>
          <p:cNvPr id="232" name="Google Shape;232;p141"/>
          <p:cNvSpPr txBox="1"/>
          <p:nvPr>
            <p:ph idx="8" type="body"/>
          </p:nvPr>
        </p:nvSpPr>
        <p:spPr>
          <a:xfrm>
            <a:off x="6545476" y="2540374"/>
            <a:ext cx="2019302" cy="184666"/>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200"/>
              <a:buNone/>
              <a:defRPr b="0" sz="1200">
                <a:solidFill>
                  <a:schemeClr val="lt2"/>
                </a:solidFill>
                <a:latin typeface="Roboto"/>
                <a:ea typeface="Roboto"/>
                <a:cs typeface="Roboto"/>
                <a:sym typeface="Roboto"/>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3" name="Google Shape;233;p141"/>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2736">
          <p15:clr>
            <a:srgbClr val="FBAE40"/>
          </p15:clr>
        </p15:guide>
        <p15:guide id="2" pos="360">
          <p15:clr>
            <a:srgbClr val="FBAE40"/>
          </p15:clr>
        </p15:guide>
        <p15:guide id="3" orient="horz" pos="2772">
          <p15:clr>
            <a:srgbClr val="FBAE40"/>
          </p15:clr>
        </p15:guide>
        <p15:guide id="4" orient="horz" pos="756">
          <p15:clr>
            <a:srgbClr val="FBAE40"/>
          </p15:clr>
        </p15:guide>
        <p15:guide id="5" pos="5400">
          <p15:clr>
            <a:srgbClr val="FBAE40"/>
          </p15:clr>
        </p15:guide>
        <p15:guide id="6" pos="30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3" showMasterSp="0">
  <p:cSld name="Title Slide Image-3">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115"/>
          <p:cNvSpPr/>
          <p:nvPr/>
        </p:nvSpPr>
        <p:spPr>
          <a:xfrm>
            <a:off x="4949756" y="1282996"/>
            <a:ext cx="2421199" cy="3860504"/>
          </a:xfrm>
          <a:custGeom>
            <a:rect b="b" l="l" r="r" t="t"/>
            <a:pathLst>
              <a:path extrusionOk="0" h="3860504" w="2421199">
                <a:moveTo>
                  <a:pt x="0" y="0"/>
                </a:moveTo>
                <a:lnTo>
                  <a:pt x="49615" y="185641"/>
                </a:lnTo>
                <a:cubicBezTo>
                  <a:pt x="548133" y="1847468"/>
                  <a:pt x="2004192" y="2142533"/>
                  <a:pt x="2381261" y="3671001"/>
                </a:cubicBezTo>
                <a:lnTo>
                  <a:pt x="2421185" y="3860431"/>
                </a:lnTo>
                <a:lnTo>
                  <a:pt x="2421199" y="3860504"/>
                </a:lnTo>
                <a:lnTo>
                  <a:pt x="1392838" y="3860504"/>
                </a:lnTo>
                <a:lnTo>
                  <a:pt x="1391450" y="3746525"/>
                </a:lnTo>
                <a:cubicBezTo>
                  <a:pt x="1334662" y="2372666"/>
                  <a:pt x="332095" y="1657952"/>
                  <a:pt x="17176" y="107372"/>
                </a:cubicBezTo>
                <a:close/>
              </a:path>
            </a:pathLst>
          </a:custGeom>
          <a:solidFill>
            <a:schemeClr val="accent1">
              <a:alpha val="85098"/>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
        <p:nvSpPr>
          <p:cNvPr id="36" name="Google Shape;36;p115"/>
          <p:cNvSpPr/>
          <p:nvPr/>
        </p:nvSpPr>
        <p:spPr>
          <a:xfrm>
            <a:off x="4830826" y="0"/>
            <a:ext cx="4313176" cy="5143500"/>
          </a:xfrm>
          <a:custGeom>
            <a:rect b="b" l="l" r="r" t="t"/>
            <a:pathLst>
              <a:path extrusionOk="0" h="5143500" w="4313176">
                <a:moveTo>
                  <a:pt x="3229" y="0"/>
                </a:moveTo>
                <a:lnTo>
                  <a:pt x="4313176" y="0"/>
                </a:lnTo>
                <a:lnTo>
                  <a:pt x="4313176" y="5143500"/>
                </a:lnTo>
                <a:lnTo>
                  <a:pt x="2540130" y="5143500"/>
                </a:lnTo>
                <a:cubicBezTo>
                  <a:pt x="2172140" y="3055435"/>
                  <a:pt x="-97132" y="3158583"/>
                  <a:pt x="322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descr="whiteback" id="37" name="Google Shape;37;p115"/>
          <p:cNvSpPr/>
          <p:nvPr/>
        </p:nvSpPr>
        <p:spPr>
          <a:xfrm>
            <a:off x="4452730" y="0"/>
            <a:ext cx="1403748" cy="5143500"/>
          </a:xfrm>
          <a:custGeom>
            <a:rect b="b" l="l" r="r" t="t"/>
            <a:pathLst>
              <a:path extrusionOk="0" h="5143500" w="1403748">
                <a:moveTo>
                  <a:pt x="1964" y="0"/>
                </a:moveTo>
                <a:lnTo>
                  <a:pt x="381324" y="0"/>
                </a:lnTo>
                <a:cubicBezTo>
                  <a:pt x="314415" y="2667929"/>
                  <a:pt x="1752924" y="2403089"/>
                  <a:pt x="1323600" y="5143500"/>
                </a:cubicBezTo>
                <a:lnTo>
                  <a:pt x="1172840" y="5143500"/>
                </a:lnTo>
                <a:cubicBezTo>
                  <a:pt x="1602164" y="2403089"/>
                  <a:pt x="-64945" y="2667929"/>
                  <a:pt x="1964" y="0"/>
                </a:cubicBezTo>
                <a:close/>
              </a:path>
            </a:pathLst>
          </a:custGeom>
          <a:solidFill>
            <a:schemeClr val="lt2">
              <a:alpha val="85098"/>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descr="whiteback" id="38" name="Google Shape;38;p115"/>
          <p:cNvSpPr/>
          <p:nvPr/>
        </p:nvSpPr>
        <p:spPr>
          <a:xfrm>
            <a:off x="4831786" y="0"/>
            <a:ext cx="4312215" cy="5143500"/>
          </a:xfrm>
          <a:custGeom>
            <a:rect b="b" l="l" r="r" t="t"/>
            <a:pathLst>
              <a:path extrusionOk="0" h="5143500" w="4312215">
                <a:moveTo>
                  <a:pt x="2268" y="0"/>
                </a:moveTo>
                <a:lnTo>
                  <a:pt x="4312215" y="0"/>
                </a:lnTo>
                <a:lnTo>
                  <a:pt x="4312215" y="5143500"/>
                </a:lnTo>
                <a:lnTo>
                  <a:pt x="944544" y="5143500"/>
                </a:lnTo>
                <a:cubicBezTo>
                  <a:pt x="1373868" y="2403089"/>
                  <a:pt x="-64641" y="2667929"/>
                  <a:pt x="2268"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9" name="Google Shape;39;p115"/>
          <p:cNvSpPr txBox="1"/>
          <p:nvPr>
            <p:ph type="ctrTitle"/>
          </p:nvPr>
        </p:nvSpPr>
        <p:spPr>
          <a:xfrm>
            <a:off x="5687122" y="802888"/>
            <a:ext cx="2927150" cy="1455234"/>
          </a:xfrm>
          <a:prstGeom prst="rect">
            <a:avLst/>
          </a:prstGeom>
          <a:noFill/>
          <a:ln>
            <a:noFill/>
          </a:ln>
        </p:spPr>
        <p:txBody>
          <a:bodyPr anchorCtr="0" anchor="t" bIns="0" lIns="0" spcFirstLastPara="1" rIns="0" wrap="square" tIns="0">
            <a:normAutofit/>
          </a:bodyPr>
          <a:lstStyle>
            <a:lvl1pPr lvl="0" algn="r">
              <a:lnSpc>
                <a:spcPct val="90000"/>
              </a:lnSpc>
              <a:spcBef>
                <a:spcPts val="0"/>
              </a:spcBef>
              <a:spcAft>
                <a:spcPts val="0"/>
              </a:spcAft>
              <a:buClr>
                <a:schemeClr val="dk2"/>
              </a:buClr>
              <a:buSzPts val="3600"/>
              <a:buFont typeface="Poppins ExtraBold"/>
              <a:buNone/>
              <a:defRPr b="0" sz="3600">
                <a:solidFill>
                  <a:schemeClr val="dk2"/>
                </a:solidFill>
                <a:latin typeface="Poppins ExtraBold"/>
                <a:ea typeface="Poppins ExtraBold"/>
                <a:cs typeface="Poppins ExtraBold"/>
                <a:sym typeface="Poppi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15"/>
          <p:cNvSpPr txBox="1"/>
          <p:nvPr>
            <p:ph idx="1" type="subTitle"/>
          </p:nvPr>
        </p:nvSpPr>
        <p:spPr>
          <a:xfrm>
            <a:off x="6439829" y="2373634"/>
            <a:ext cx="2195936" cy="776585"/>
          </a:xfrm>
          <a:prstGeom prst="rect">
            <a:avLst/>
          </a:prstGeom>
          <a:noFill/>
          <a:ln>
            <a:noFill/>
          </a:ln>
        </p:spPr>
        <p:txBody>
          <a:bodyPr anchorCtr="0" anchor="t" bIns="0" lIns="0" spcFirstLastPara="1" rIns="0" wrap="square" tIns="0">
            <a:normAutofit/>
          </a:bodyPr>
          <a:lstStyle>
            <a:lvl1pPr lvl="0" algn="r">
              <a:spcBef>
                <a:spcPts val="1200"/>
              </a:spcBef>
              <a:spcAft>
                <a:spcPts val="0"/>
              </a:spcAft>
              <a:buSzPts val="1400"/>
              <a:buNone/>
              <a:defRPr sz="1400">
                <a:solidFill>
                  <a:schemeClr val="accent1"/>
                </a:solidFill>
                <a:latin typeface="Roboto"/>
                <a:ea typeface="Roboto"/>
                <a:cs typeface="Roboto"/>
                <a:sym typeface="Roboto"/>
              </a:defRPr>
            </a:lvl1pPr>
            <a:lvl2pPr lvl="1" algn="ctr">
              <a:spcBef>
                <a:spcPts val="600"/>
              </a:spcBef>
              <a:spcAft>
                <a:spcPts val="0"/>
              </a:spcAft>
              <a:buSzPts val="1200"/>
              <a:buNone/>
              <a:defRPr>
                <a:solidFill>
                  <a:srgbClr val="888888"/>
                </a:solidFill>
              </a:defRPr>
            </a:lvl2pPr>
            <a:lvl3pPr lvl="2" algn="ctr">
              <a:spcBef>
                <a:spcPts val="600"/>
              </a:spcBef>
              <a:spcAft>
                <a:spcPts val="0"/>
              </a:spcAft>
              <a:buSzPts val="1100"/>
              <a:buNone/>
              <a:defRPr>
                <a:solidFill>
                  <a:srgbClr val="888888"/>
                </a:solidFill>
              </a:defRPr>
            </a:lvl3pPr>
            <a:lvl4pPr lvl="3" algn="ctr">
              <a:spcBef>
                <a:spcPts val="600"/>
              </a:spcBef>
              <a:spcAft>
                <a:spcPts val="0"/>
              </a:spcAft>
              <a:buSzPts val="1050"/>
              <a:buNone/>
              <a:defRPr>
                <a:solidFill>
                  <a:srgbClr val="888888"/>
                </a:solidFill>
              </a:defRPr>
            </a:lvl4pPr>
            <a:lvl5pPr lvl="4" algn="ctr">
              <a:spcBef>
                <a:spcPts val="600"/>
              </a:spcBef>
              <a:spcAft>
                <a:spcPts val="0"/>
              </a:spcAft>
              <a:buSzPts val="1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41" name="Google Shape;41;p115"/>
          <p:cNvSpPr/>
          <p:nvPr/>
        </p:nvSpPr>
        <p:spPr>
          <a:xfrm>
            <a:off x="7935310" y="518532"/>
            <a:ext cx="678962" cy="71312"/>
          </a:xfrm>
          <a:prstGeom prst="roundRect">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descr="logo-copy" id="42" name="Google Shape;42;p115"/>
          <p:cNvSpPr/>
          <p:nvPr/>
        </p:nvSpPr>
        <p:spPr>
          <a:xfrm>
            <a:off x="7864757" y="3848383"/>
            <a:ext cx="776585" cy="776585"/>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descr="logo-right" id="43" name="Google Shape;43;p115"/>
          <p:cNvSpPr/>
          <p:nvPr/>
        </p:nvSpPr>
        <p:spPr>
          <a:xfrm>
            <a:off x="6439829" y="3848383"/>
            <a:ext cx="2201513" cy="77658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Team Members">
  <p:cSld name="3 Team Members">
    <p:spTree>
      <p:nvGrpSpPr>
        <p:cNvPr id="234" name="Shape 234"/>
        <p:cNvGrpSpPr/>
        <p:nvPr/>
      </p:nvGrpSpPr>
      <p:grpSpPr>
        <a:xfrm>
          <a:off x="0" y="0"/>
          <a:ext cx="0" cy="0"/>
          <a:chOff x="0" y="0"/>
          <a:chExt cx="0" cy="0"/>
        </a:xfrm>
      </p:grpSpPr>
      <p:sp>
        <p:nvSpPr>
          <p:cNvPr id="235" name="Google Shape;235;p142"/>
          <p:cNvSpPr txBox="1"/>
          <p:nvPr>
            <p:ph idx="1" type="body"/>
          </p:nvPr>
        </p:nvSpPr>
        <p:spPr>
          <a:xfrm>
            <a:off x="571499" y="2481944"/>
            <a:ext cx="2438401" cy="273258"/>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0"/>
              </a:spcBef>
              <a:spcAft>
                <a:spcPts val="0"/>
              </a:spcAft>
              <a:buSzPts val="1600"/>
              <a:buNone/>
              <a:defRPr b="0" sz="1600">
                <a:solidFill>
                  <a:schemeClr val="dk2"/>
                </a:solidFill>
                <a:latin typeface="Poppins ExtraBold"/>
                <a:ea typeface="Poppins ExtraBold"/>
                <a:cs typeface="Poppins ExtraBold"/>
                <a:sym typeface="Poppins ExtraBold"/>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6" name="Google Shape;236;p142"/>
          <p:cNvSpPr txBox="1"/>
          <p:nvPr>
            <p:ph idx="2" type="body"/>
          </p:nvPr>
        </p:nvSpPr>
        <p:spPr>
          <a:xfrm>
            <a:off x="571500" y="3170366"/>
            <a:ext cx="2438399" cy="12414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000"/>
              <a:buNone/>
              <a:defRPr b="0" sz="1000">
                <a:solidFill>
                  <a:schemeClr val="dk2"/>
                </a:solidFill>
                <a:latin typeface="Roboto"/>
                <a:ea typeface="Roboto"/>
                <a:cs typeface="Roboto"/>
                <a:sym typeface="Roboto"/>
              </a:defRPr>
            </a:lvl1pPr>
            <a:lvl2pPr indent="-342900" lvl="1" marL="914400" algn="l">
              <a:spcBef>
                <a:spcPts val="8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7" name="Google Shape;237;p142"/>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142"/>
          <p:cNvSpPr/>
          <p:nvPr>
            <p:ph idx="3" type="pic"/>
          </p:nvPr>
        </p:nvSpPr>
        <p:spPr>
          <a:xfrm>
            <a:off x="571498" y="1203389"/>
            <a:ext cx="1125183" cy="1121945"/>
          </a:xfrm>
          <a:prstGeom prst="rect">
            <a:avLst/>
          </a:prstGeom>
          <a:gradFill>
            <a:gsLst>
              <a:gs pos="0">
                <a:srgbClr val="BFBFBF"/>
              </a:gs>
              <a:gs pos="82000">
                <a:srgbClr val="F2F2F2"/>
              </a:gs>
              <a:gs pos="100000">
                <a:srgbClr val="F2F2F2"/>
              </a:gs>
            </a:gsLst>
            <a:lin ang="13500000" scaled="0"/>
          </a:gradFill>
          <a:ln>
            <a:noFill/>
          </a:ln>
        </p:spPr>
      </p:sp>
      <p:sp>
        <p:nvSpPr>
          <p:cNvPr id="239" name="Google Shape;239;p142"/>
          <p:cNvSpPr txBox="1"/>
          <p:nvPr>
            <p:ph idx="4" type="body"/>
          </p:nvPr>
        </p:nvSpPr>
        <p:spPr>
          <a:xfrm>
            <a:off x="571499" y="2811450"/>
            <a:ext cx="2438401" cy="15388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000"/>
              <a:buNone/>
              <a:defRPr b="0" sz="1000">
                <a:solidFill>
                  <a:schemeClr val="lt2"/>
                </a:solidFill>
                <a:latin typeface="Roboto"/>
                <a:ea typeface="Roboto"/>
                <a:cs typeface="Roboto"/>
                <a:sym typeface="Roboto"/>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0" name="Google Shape;240;p142"/>
          <p:cNvSpPr txBox="1"/>
          <p:nvPr>
            <p:ph type="title"/>
          </p:nvPr>
        </p:nvSpPr>
        <p:spPr>
          <a:xfrm>
            <a:off x="571501" y="406176"/>
            <a:ext cx="8000998" cy="387798"/>
          </a:xfrm>
          <a:prstGeom prst="rect">
            <a:avLst/>
          </a:prstGeom>
          <a:noFill/>
          <a:ln>
            <a:noFill/>
          </a:ln>
        </p:spPr>
        <p:txBody>
          <a:bodyPr anchorCtr="0" anchor="ctr" bIns="0" lIns="0" spcFirstLastPara="1" rIns="0" wrap="square" tIns="0">
            <a:spAutoFit/>
          </a:bodyPr>
          <a:lstStyle>
            <a:lvl1pPr lvl="0" algn="ctr">
              <a:lnSpc>
                <a:spcPct val="90000"/>
              </a:lnSpc>
              <a:spcBef>
                <a:spcPts val="0"/>
              </a:spcBef>
              <a:spcAft>
                <a:spcPts val="0"/>
              </a:spcAft>
              <a:buClr>
                <a:schemeClr val="lt2"/>
              </a:buClr>
              <a:buSzPts val="2800"/>
              <a:buFont typeface="Poppins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1" name="Google Shape;241;p142"/>
          <p:cNvSpPr txBox="1"/>
          <p:nvPr>
            <p:ph idx="5" type="body"/>
          </p:nvPr>
        </p:nvSpPr>
        <p:spPr>
          <a:xfrm>
            <a:off x="3352799" y="2481944"/>
            <a:ext cx="2438401" cy="273258"/>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0"/>
              </a:spcBef>
              <a:spcAft>
                <a:spcPts val="0"/>
              </a:spcAft>
              <a:buSzPts val="1600"/>
              <a:buNone/>
              <a:defRPr b="0" sz="1600">
                <a:solidFill>
                  <a:schemeClr val="dk2"/>
                </a:solidFill>
                <a:latin typeface="Poppins ExtraBold"/>
                <a:ea typeface="Poppins ExtraBold"/>
                <a:cs typeface="Poppins ExtraBold"/>
                <a:sym typeface="Poppins ExtraBold"/>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2" name="Google Shape;242;p142"/>
          <p:cNvSpPr txBox="1"/>
          <p:nvPr>
            <p:ph idx="6" type="body"/>
          </p:nvPr>
        </p:nvSpPr>
        <p:spPr>
          <a:xfrm>
            <a:off x="3352800" y="3170366"/>
            <a:ext cx="2438399" cy="12414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000"/>
              <a:buNone/>
              <a:defRPr b="0" sz="1000">
                <a:solidFill>
                  <a:schemeClr val="dk2"/>
                </a:solidFill>
                <a:latin typeface="Roboto"/>
                <a:ea typeface="Roboto"/>
                <a:cs typeface="Roboto"/>
                <a:sym typeface="Roboto"/>
              </a:defRPr>
            </a:lvl1pPr>
            <a:lvl2pPr indent="-342900" lvl="1" marL="914400" algn="l">
              <a:spcBef>
                <a:spcPts val="8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3" name="Google Shape;243;p142"/>
          <p:cNvSpPr/>
          <p:nvPr>
            <p:ph idx="7" type="pic"/>
          </p:nvPr>
        </p:nvSpPr>
        <p:spPr>
          <a:xfrm>
            <a:off x="3356368" y="1203389"/>
            <a:ext cx="1122406" cy="1121945"/>
          </a:xfrm>
          <a:prstGeom prst="rect">
            <a:avLst/>
          </a:prstGeom>
          <a:gradFill>
            <a:gsLst>
              <a:gs pos="0">
                <a:srgbClr val="BFBFBF"/>
              </a:gs>
              <a:gs pos="82000">
                <a:srgbClr val="F2F2F2"/>
              </a:gs>
              <a:gs pos="100000">
                <a:srgbClr val="F2F2F2"/>
              </a:gs>
            </a:gsLst>
            <a:lin ang="13500000" scaled="0"/>
          </a:gradFill>
          <a:ln>
            <a:noFill/>
          </a:ln>
        </p:spPr>
      </p:sp>
      <p:sp>
        <p:nvSpPr>
          <p:cNvPr id="244" name="Google Shape;244;p142"/>
          <p:cNvSpPr txBox="1"/>
          <p:nvPr>
            <p:ph idx="8" type="body"/>
          </p:nvPr>
        </p:nvSpPr>
        <p:spPr>
          <a:xfrm>
            <a:off x="3352799" y="2811450"/>
            <a:ext cx="2438401" cy="15388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000"/>
              <a:buNone/>
              <a:defRPr b="0" sz="1000">
                <a:solidFill>
                  <a:schemeClr val="lt2"/>
                </a:solidFill>
                <a:latin typeface="Roboto"/>
                <a:ea typeface="Roboto"/>
                <a:cs typeface="Roboto"/>
                <a:sym typeface="Roboto"/>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5" name="Google Shape;245;p142"/>
          <p:cNvSpPr txBox="1"/>
          <p:nvPr>
            <p:ph idx="9" type="body"/>
          </p:nvPr>
        </p:nvSpPr>
        <p:spPr>
          <a:xfrm>
            <a:off x="6133310" y="2481944"/>
            <a:ext cx="2438401" cy="273258"/>
          </a:xfrm>
          <a:prstGeom prst="rect">
            <a:avLst/>
          </a:prstGeom>
          <a:noFill/>
          <a:ln>
            <a:noFill/>
          </a:ln>
        </p:spPr>
        <p:txBody>
          <a:bodyPr anchorCtr="0" anchor="b" bIns="0" lIns="0" spcFirstLastPara="1" rIns="0" wrap="square" tIns="0">
            <a:normAutofit/>
          </a:bodyPr>
          <a:lstStyle>
            <a:lvl1pPr indent="-228600" lvl="0" marL="457200" algn="l">
              <a:lnSpc>
                <a:spcPct val="90000"/>
              </a:lnSpc>
              <a:spcBef>
                <a:spcPts val="0"/>
              </a:spcBef>
              <a:spcAft>
                <a:spcPts val="0"/>
              </a:spcAft>
              <a:buSzPts val="1600"/>
              <a:buNone/>
              <a:defRPr b="0" sz="1600">
                <a:solidFill>
                  <a:schemeClr val="dk2"/>
                </a:solidFill>
                <a:latin typeface="Poppins ExtraBold"/>
                <a:ea typeface="Poppins ExtraBold"/>
                <a:cs typeface="Poppins ExtraBold"/>
                <a:sym typeface="Poppins ExtraBold"/>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6" name="Google Shape;246;p142"/>
          <p:cNvSpPr txBox="1"/>
          <p:nvPr>
            <p:ph idx="13" type="body"/>
          </p:nvPr>
        </p:nvSpPr>
        <p:spPr>
          <a:xfrm>
            <a:off x="6133311" y="3170366"/>
            <a:ext cx="2438399" cy="124146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000"/>
              <a:buNone/>
              <a:defRPr b="0" sz="1000">
                <a:solidFill>
                  <a:schemeClr val="dk2"/>
                </a:solidFill>
                <a:latin typeface="Roboto"/>
                <a:ea typeface="Roboto"/>
                <a:cs typeface="Roboto"/>
                <a:sym typeface="Roboto"/>
              </a:defRPr>
            </a:lvl1pPr>
            <a:lvl2pPr indent="-342900" lvl="1" marL="914400" algn="l">
              <a:spcBef>
                <a:spcPts val="8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7" name="Google Shape;247;p142"/>
          <p:cNvSpPr/>
          <p:nvPr>
            <p:ph idx="14" type="pic"/>
          </p:nvPr>
        </p:nvSpPr>
        <p:spPr>
          <a:xfrm>
            <a:off x="6134100" y="1203389"/>
            <a:ext cx="1122406" cy="1121945"/>
          </a:xfrm>
          <a:prstGeom prst="rect">
            <a:avLst/>
          </a:prstGeom>
          <a:gradFill>
            <a:gsLst>
              <a:gs pos="0">
                <a:srgbClr val="BFBFBF"/>
              </a:gs>
              <a:gs pos="82000">
                <a:srgbClr val="F2F2F2"/>
              </a:gs>
              <a:gs pos="100000">
                <a:srgbClr val="F2F2F2"/>
              </a:gs>
            </a:gsLst>
            <a:lin ang="13500000" scaled="0"/>
          </a:gradFill>
          <a:ln>
            <a:noFill/>
          </a:ln>
        </p:spPr>
      </p:sp>
      <p:sp>
        <p:nvSpPr>
          <p:cNvPr id="248" name="Google Shape;248;p142"/>
          <p:cNvSpPr txBox="1"/>
          <p:nvPr>
            <p:ph idx="15" type="body"/>
          </p:nvPr>
        </p:nvSpPr>
        <p:spPr>
          <a:xfrm>
            <a:off x="6133310" y="2811450"/>
            <a:ext cx="2438401" cy="15388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000"/>
              <a:buNone/>
              <a:defRPr b="0" sz="1000">
                <a:solidFill>
                  <a:schemeClr val="lt2"/>
                </a:solidFill>
                <a:latin typeface="Roboto"/>
                <a:ea typeface="Roboto"/>
                <a:cs typeface="Roboto"/>
                <a:sym typeface="Roboto"/>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9" name="Google Shape;249;p142"/>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1896">
          <p15:clr>
            <a:srgbClr val="FBAE40"/>
          </p15:clr>
        </p15:guide>
        <p15:guide id="2" pos="360">
          <p15:clr>
            <a:srgbClr val="FBAE40"/>
          </p15:clr>
        </p15:guide>
        <p15:guide id="3" orient="horz" pos="2772">
          <p15:clr>
            <a:srgbClr val="FBAE40"/>
          </p15:clr>
        </p15:guide>
        <p15:guide id="4" orient="horz" pos="756">
          <p15:clr>
            <a:srgbClr val="FBAE40"/>
          </p15:clr>
        </p15:guide>
        <p15:guide id="5" pos="5400">
          <p15:clr>
            <a:srgbClr val="FBAE40"/>
          </p15:clr>
        </p15:guide>
        <p15:guide id="6" pos="2112">
          <p15:clr>
            <a:srgbClr val="FBAE40"/>
          </p15:clr>
        </p15:guide>
        <p15:guide id="7" pos="3648">
          <p15:clr>
            <a:srgbClr val="FBAE40"/>
          </p15:clr>
        </p15:guide>
        <p15:guide id="8" pos="386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Team Members">
  <p:cSld name="4 Team Members">
    <p:spTree>
      <p:nvGrpSpPr>
        <p:cNvPr id="250" name="Shape 250"/>
        <p:cNvGrpSpPr/>
        <p:nvPr/>
      </p:nvGrpSpPr>
      <p:grpSpPr>
        <a:xfrm>
          <a:off x="0" y="0"/>
          <a:ext cx="0" cy="0"/>
          <a:chOff x="0" y="0"/>
          <a:chExt cx="0" cy="0"/>
        </a:xfrm>
      </p:grpSpPr>
      <p:sp>
        <p:nvSpPr>
          <p:cNvPr id="251" name="Google Shape;251;p143"/>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143"/>
          <p:cNvSpPr txBox="1"/>
          <p:nvPr>
            <p:ph type="title"/>
          </p:nvPr>
        </p:nvSpPr>
        <p:spPr>
          <a:xfrm>
            <a:off x="571501" y="406176"/>
            <a:ext cx="8000998" cy="387798"/>
          </a:xfrm>
          <a:prstGeom prst="rect">
            <a:avLst/>
          </a:prstGeom>
          <a:noFill/>
          <a:ln>
            <a:noFill/>
          </a:ln>
        </p:spPr>
        <p:txBody>
          <a:bodyPr anchorCtr="0" anchor="ctr" bIns="0" lIns="0" spcFirstLastPara="1" rIns="0" wrap="square" tIns="0">
            <a:spAutoFit/>
          </a:bodyPr>
          <a:lstStyle>
            <a:lvl1pPr lvl="0" algn="ctr">
              <a:lnSpc>
                <a:spcPct val="90000"/>
              </a:lnSpc>
              <a:spcBef>
                <a:spcPts val="0"/>
              </a:spcBef>
              <a:spcAft>
                <a:spcPts val="0"/>
              </a:spcAft>
              <a:buClr>
                <a:schemeClr val="lt2"/>
              </a:buClr>
              <a:buSzPts val="2800"/>
              <a:buFont typeface="Poppins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3" name="Google Shape;253;p143"/>
          <p:cNvSpPr/>
          <p:nvPr>
            <p:ph idx="2" type="pic"/>
          </p:nvPr>
        </p:nvSpPr>
        <p:spPr>
          <a:xfrm>
            <a:off x="572289" y="1200150"/>
            <a:ext cx="1124396" cy="1125184"/>
          </a:xfrm>
          <a:prstGeom prst="rect">
            <a:avLst/>
          </a:prstGeom>
          <a:gradFill>
            <a:gsLst>
              <a:gs pos="0">
                <a:srgbClr val="BFBFBF"/>
              </a:gs>
              <a:gs pos="82000">
                <a:srgbClr val="F2F2F2"/>
              </a:gs>
              <a:gs pos="100000">
                <a:srgbClr val="F2F2F2"/>
              </a:gs>
            </a:gsLst>
            <a:lin ang="13500000" scaled="0"/>
          </a:gradFill>
          <a:ln>
            <a:noFill/>
          </a:ln>
        </p:spPr>
      </p:sp>
      <p:sp>
        <p:nvSpPr>
          <p:cNvPr id="254" name="Google Shape;254;p143"/>
          <p:cNvSpPr txBox="1"/>
          <p:nvPr>
            <p:ph idx="1" type="body"/>
          </p:nvPr>
        </p:nvSpPr>
        <p:spPr>
          <a:xfrm>
            <a:off x="1904999" y="1200150"/>
            <a:ext cx="2438401" cy="277848"/>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SzPts val="1600"/>
              <a:buNone/>
              <a:defRPr b="0" sz="1600">
                <a:solidFill>
                  <a:schemeClr val="dk2"/>
                </a:solidFill>
                <a:latin typeface="Poppins ExtraBold"/>
                <a:ea typeface="Poppins ExtraBold"/>
                <a:cs typeface="Poppins ExtraBold"/>
                <a:sym typeface="Poppins ExtraBold"/>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5" name="Google Shape;255;p143"/>
          <p:cNvSpPr txBox="1"/>
          <p:nvPr>
            <p:ph idx="3" type="body"/>
          </p:nvPr>
        </p:nvSpPr>
        <p:spPr>
          <a:xfrm>
            <a:off x="1905000" y="1765374"/>
            <a:ext cx="2438399" cy="86576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000"/>
              <a:buNone/>
              <a:defRPr b="0" sz="1000">
                <a:solidFill>
                  <a:schemeClr val="dk2"/>
                </a:solidFill>
                <a:latin typeface="Roboto"/>
                <a:ea typeface="Roboto"/>
                <a:cs typeface="Roboto"/>
                <a:sym typeface="Roboto"/>
              </a:defRPr>
            </a:lvl1pPr>
            <a:lvl2pPr indent="-342900" lvl="1" marL="914400" algn="l">
              <a:spcBef>
                <a:spcPts val="8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6" name="Google Shape;256;p143"/>
          <p:cNvSpPr txBox="1"/>
          <p:nvPr>
            <p:ph idx="4" type="body"/>
          </p:nvPr>
        </p:nvSpPr>
        <p:spPr>
          <a:xfrm>
            <a:off x="1904999" y="1477998"/>
            <a:ext cx="2438401" cy="15388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000"/>
              <a:buNone/>
              <a:defRPr b="0" sz="1000">
                <a:solidFill>
                  <a:schemeClr val="lt2"/>
                </a:solidFill>
                <a:latin typeface="Roboto"/>
                <a:ea typeface="Roboto"/>
                <a:cs typeface="Roboto"/>
                <a:sym typeface="Roboto"/>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7" name="Google Shape;257;p143"/>
          <p:cNvSpPr/>
          <p:nvPr>
            <p:ph idx="5" type="pic"/>
          </p:nvPr>
        </p:nvSpPr>
        <p:spPr>
          <a:xfrm>
            <a:off x="571500" y="2971359"/>
            <a:ext cx="1125184" cy="1125185"/>
          </a:xfrm>
          <a:prstGeom prst="rect">
            <a:avLst/>
          </a:prstGeom>
          <a:gradFill>
            <a:gsLst>
              <a:gs pos="0">
                <a:srgbClr val="BFBFBF"/>
              </a:gs>
              <a:gs pos="82000">
                <a:srgbClr val="F2F2F2"/>
              </a:gs>
              <a:gs pos="100000">
                <a:srgbClr val="F2F2F2"/>
              </a:gs>
            </a:gsLst>
            <a:lin ang="13500000" scaled="0"/>
          </a:gradFill>
          <a:ln>
            <a:noFill/>
          </a:ln>
        </p:spPr>
      </p:sp>
      <p:sp>
        <p:nvSpPr>
          <p:cNvPr id="258" name="Google Shape;258;p143"/>
          <p:cNvSpPr txBox="1"/>
          <p:nvPr>
            <p:ph idx="6" type="body"/>
          </p:nvPr>
        </p:nvSpPr>
        <p:spPr>
          <a:xfrm>
            <a:off x="1904210" y="2971359"/>
            <a:ext cx="2438401" cy="277848"/>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SzPts val="1600"/>
              <a:buNone/>
              <a:defRPr b="0" sz="1600">
                <a:solidFill>
                  <a:schemeClr val="dk2"/>
                </a:solidFill>
                <a:latin typeface="Poppins ExtraBold"/>
                <a:ea typeface="Poppins ExtraBold"/>
                <a:cs typeface="Poppins ExtraBold"/>
                <a:sym typeface="Poppins ExtraBold"/>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9" name="Google Shape;259;p143"/>
          <p:cNvSpPr txBox="1"/>
          <p:nvPr>
            <p:ph idx="7" type="body"/>
          </p:nvPr>
        </p:nvSpPr>
        <p:spPr>
          <a:xfrm>
            <a:off x="1904211" y="3536583"/>
            <a:ext cx="2438399" cy="86576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000"/>
              <a:buNone/>
              <a:defRPr b="0" sz="1000">
                <a:solidFill>
                  <a:schemeClr val="dk2"/>
                </a:solidFill>
                <a:latin typeface="Roboto"/>
                <a:ea typeface="Roboto"/>
                <a:cs typeface="Roboto"/>
                <a:sym typeface="Roboto"/>
              </a:defRPr>
            </a:lvl1pPr>
            <a:lvl2pPr indent="-342900" lvl="1" marL="914400" algn="l">
              <a:spcBef>
                <a:spcPts val="8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0" name="Google Shape;260;p143"/>
          <p:cNvSpPr txBox="1"/>
          <p:nvPr>
            <p:ph idx="8" type="body"/>
          </p:nvPr>
        </p:nvSpPr>
        <p:spPr>
          <a:xfrm>
            <a:off x="1904210" y="3249207"/>
            <a:ext cx="2438401" cy="15388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000"/>
              <a:buNone/>
              <a:defRPr b="0" sz="1000">
                <a:solidFill>
                  <a:schemeClr val="lt2"/>
                </a:solidFill>
                <a:latin typeface="Roboto"/>
                <a:ea typeface="Roboto"/>
                <a:cs typeface="Roboto"/>
                <a:sym typeface="Roboto"/>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1" name="Google Shape;261;p143"/>
          <p:cNvSpPr/>
          <p:nvPr>
            <p:ph idx="9" type="pic"/>
          </p:nvPr>
        </p:nvSpPr>
        <p:spPr>
          <a:xfrm>
            <a:off x="4801391" y="1200150"/>
            <a:ext cx="1124396" cy="1125185"/>
          </a:xfrm>
          <a:prstGeom prst="rect">
            <a:avLst/>
          </a:prstGeom>
          <a:gradFill>
            <a:gsLst>
              <a:gs pos="0">
                <a:srgbClr val="BFBFBF"/>
              </a:gs>
              <a:gs pos="82000">
                <a:srgbClr val="F2F2F2"/>
              </a:gs>
              <a:gs pos="100000">
                <a:srgbClr val="F2F2F2"/>
              </a:gs>
            </a:gsLst>
            <a:lin ang="13500000" scaled="0"/>
          </a:gradFill>
          <a:ln>
            <a:noFill/>
          </a:ln>
        </p:spPr>
      </p:sp>
      <p:sp>
        <p:nvSpPr>
          <p:cNvPr id="262" name="Google Shape;262;p143"/>
          <p:cNvSpPr txBox="1"/>
          <p:nvPr>
            <p:ph idx="13" type="body"/>
          </p:nvPr>
        </p:nvSpPr>
        <p:spPr>
          <a:xfrm>
            <a:off x="6134101" y="1201063"/>
            <a:ext cx="2438401" cy="277848"/>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SzPts val="1600"/>
              <a:buNone/>
              <a:defRPr b="0" sz="1600">
                <a:solidFill>
                  <a:schemeClr val="dk2"/>
                </a:solidFill>
                <a:latin typeface="Poppins ExtraBold"/>
                <a:ea typeface="Poppins ExtraBold"/>
                <a:cs typeface="Poppins ExtraBold"/>
                <a:sym typeface="Poppins ExtraBold"/>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3" name="Google Shape;263;p143"/>
          <p:cNvSpPr txBox="1"/>
          <p:nvPr>
            <p:ph idx="14" type="body"/>
          </p:nvPr>
        </p:nvSpPr>
        <p:spPr>
          <a:xfrm>
            <a:off x="6134102" y="1766287"/>
            <a:ext cx="2438399" cy="86576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000"/>
              <a:buNone/>
              <a:defRPr b="0" sz="1000">
                <a:solidFill>
                  <a:schemeClr val="dk2"/>
                </a:solidFill>
                <a:latin typeface="Roboto"/>
                <a:ea typeface="Roboto"/>
                <a:cs typeface="Roboto"/>
                <a:sym typeface="Roboto"/>
              </a:defRPr>
            </a:lvl1pPr>
            <a:lvl2pPr indent="-342900" lvl="1" marL="914400" algn="l">
              <a:spcBef>
                <a:spcPts val="8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4" name="Google Shape;264;p143"/>
          <p:cNvSpPr txBox="1"/>
          <p:nvPr>
            <p:ph idx="15" type="body"/>
          </p:nvPr>
        </p:nvSpPr>
        <p:spPr>
          <a:xfrm>
            <a:off x="6134101" y="1478911"/>
            <a:ext cx="2438401" cy="15388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000"/>
              <a:buNone/>
              <a:defRPr b="0" sz="1000">
                <a:solidFill>
                  <a:schemeClr val="lt2"/>
                </a:solidFill>
                <a:latin typeface="Roboto"/>
                <a:ea typeface="Roboto"/>
                <a:cs typeface="Roboto"/>
                <a:sym typeface="Roboto"/>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5" name="Google Shape;265;p143"/>
          <p:cNvSpPr/>
          <p:nvPr>
            <p:ph idx="16" type="pic"/>
          </p:nvPr>
        </p:nvSpPr>
        <p:spPr>
          <a:xfrm>
            <a:off x="4800602" y="2971359"/>
            <a:ext cx="1125185" cy="1125184"/>
          </a:xfrm>
          <a:prstGeom prst="rect">
            <a:avLst/>
          </a:prstGeom>
          <a:gradFill>
            <a:gsLst>
              <a:gs pos="0">
                <a:srgbClr val="BFBFBF"/>
              </a:gs>
              <a:gs pos="82000">
                <a:srgbClr val="F2F2F2"/>
              </a:gs>
              <a:gs pos="100000">
                <a:srgbClr val="F2F2F2"/>
              </a:gs>
            </a:gsLst>
            <a:lin ang="13500000" scaled="0"/>
          </a:gradFill>
          <a:ln>
            <a:noFill/>
          </a:ln>
        </p:spPr>
      </p:sp>
      <p:sp>
        <p:nvSpPr>
          <p:cNvPr id="266" name="Google Shape;266;p143"/>
          <p:cNvSpPr txBox="1"/>
          <p:nvPr>
            <p:ph idx="17" type="body"/>
          </p:nvPr>
        </p:nvSpPr>
        <p:spPr>
          <a:xfrm>
            <a:off x="6133312" y="2971359"/>
            <a:ext cx="2438401" cy="277848"/>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0"/>
              </a:spcBef>
              <a:spcAft>
                <a:spcPts val="0"/>
              </a:spcAft>
              <a:buSzPts val="1600"/>
              <a:buNone/>
              <a:defRPr b="0" sz="1600">
                <a:solidFill>
                  <a:schemeClr val="dk2"/>
                </a:solidFill>
                <a:latin typeface="Poppins ExtraBold"/>
                <a:ea typeface="Poppins ExtraBold"/>
                <a:cs typeface="Poppins ExtraBold"/>
                <a:sym typeface="Poppins ExtraBold"/>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7" name="Google Shape;267;p143"/>
          <p:cNvSpPr txBox="1"/>
          <p:nvPr>
            <p:ph idx="18" type="body"/>
          </p:nvPr>
        </p:nvSpPr>
        <p:spPr>
          <a:xfrm>
            <a:off x="6133313" y="3536583"/>
            <a:ext cx="2438399" cy="865761"/>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0"/>
              </a:spcBef>
              <a:spcAft>
                <a:spcPts val="0"/>
              </a:spcAft>
              <a:buSzPts val="1000"/>
              <a:buNone/>
              <a:defRPr b="0" sz="1000">
                <a:solidFill>
                  <a:schemeClr val="dk2"/>
                </a:solidFill>
                <a:latin typeface="Roboto"/>
                <a:ea typeface="Roboto"/>
                <a:cs typeface="Roboto"/>
                <a:sym typeface="Roboto"/>
              </a:defRPr>
            </a:lvl1pPr>
            <a:lvl2pPr indent="-342900" lvl="1" marL="914400" algn="l">
              <a:spcBef>
                <a:spcPts val="8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8" name="Google Shape;268;p143"/>
          <p:cNvSpPr txBox="1"/>
          <p:nvPr>
            <p:ph idx="19" type="body"/>
          </p:nvPr>
        </p:nvSpPr>
        <p:spPr>
          <a:xfrm>
            <a:off x="6133312" y="3249207"/>
            <a:ext cx="2438401" cy="15388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000"/>
              <a:buNone/>
              <a:defRPr b="0" sz="1000">
                <a:solidFill>
                  <a:schemeClr val="lt2"/>
                </a:solidFill>
                <a:latin typeface="Roboto"/>
                <a:ea typeface="Roboto"/>
                <a:cs typeface="Roboto"/>
                <a:sym typeface="Roboto"/>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9" name="Google Shape;269;p143"/>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2736">
          <p15:clr>
            <a:srgbClr val="FBAE40"/>
          </p15:clr>
        </p15:guide>
        <p15:guide id="2" pos="360">
          <p15:clr>
            <a:srgbClr val="FBAE40"/>
          </p15:clr>
        </p15:guide>
        <p15:guide id="3" orient="horz" pos="2772">
          <p15:clr>
            <a:srgbClr val="FBAE40"/>
          </p15:clr>
        </p15:guide>
        <p15:guide id="4" orient="horz" pos="756">
          <p15:clr>
            <a:srgbClr val="FBAE40"/>
          </p15:clr>
        </p15:guide>
        <p15:guide id="5" pos="5400">
          <p15:clr>
            <a:srgbClr val="FBAE40"/>
          </p15:clr>
        </p15:guide>
        <p15:guide id="6" pos="302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270" name="Shape 270"/>
        <p:cNvGrpSpPr/>
        <p:nvPr/>
      </p:nvGrpSpPr>
      <p:grpSpPr>
        <a:xfrm>
          <a:off x="0" y="0"/>
          <a:ext cx="0" cy="0"/>
          <a:chOff x="0" y="0"/>
          <a:chExt cx="0" cy="0"/>
        </a:xfrm>
      </p:grpSpPr>
      <p:sp>
        <p:nvSpPr>
          <p:cNvPr id="271" name="Google Shape;271;p144"/>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144"/>
          <p:cNvSpPr txBox="1"/>
          <p:nvPr>
            <p:ph type="title"/>
          </p:nvPr>
        </p:nvSpPr>
        <p:spPr>
          <a:xfrm>
            <a:off x="1028700" y="1210810"/>
            <a:ext cx="7086601" cy="2074541"/>
          </a:xfrm>
          <a:prstGeom prst="rect">
            <a:avLst/>
          </a:prstGeom>
          <a:noFill/>
          <a:ln>
            <a:noFill/>
          </a:ln>
        </p:spPr>
        <p:txBody>
          <a:bodyPr anchorCtr="0" anchor="ctr" bIns="182875" lIns="0" spcFirstLastPara="1" rIns="0" wrap="square" tIns="0">
            <a:normAutofit/>
          </a:bodyPr>
          <a:lstStyle>
            <a:lvl1pPr lvl="0" algn="ctr">
              <a:lnSpc>
                <a:spcPct val="100000"/>
              </a:lnSpc>
              <a:spcBef>
                <a:spcPts val="0"/>
              </a:spcBef>
              <a:spcAft>
                <a:spcPts val="0"/>
              </a:spcAft>
              <a:buClr>
                <a:schemeClr val="dk2"/>
              </a:buClr>
              <a:buSzPts val="2800"/>
              <a:buFont typeface="Poppins ExtraBold"/>
              <a:buNone/>
              <a:defRPr sz="2800">
                <a:solidFill>
                  <a:schemeClr val="dk2"/>
                </a:solidFill>
                <a:latin typeface="Poppins ExtraBold"/>
                <a:ea typeface="Poppins ExtraBold"/>
                <a:cs typeface="Poppins ExtraBold"/>
                <a:sym typeface="Poppi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3" name="Google Shape;273;p144"/>
          <p:cNvSpPr txBox="1"/>
          <p:nvPr>
            <p:ph idx="1" type="body"/>
          </p:nvPr>
        </p:nvSpPr>
        <p:spPr>
          <a:xfrm>
            <a:off x="1020136" y="3285351"/>
            <a:ext cx="7095163" cy="276999"/>
          </a:xfrm>
          <a:prstGeom prst="rect">
            <a:avLst/>
          </a:prstGeom>
          <a:noFill/>
          <a:ln>
            <a:noFill/>
          </a:ln>
        </p:spPr>
        <p:txBody>
          <a:bodyPr anchorCtr="0" anchor="t" bIns="0" lIns="0" spcFirstLastPara="1" rIns="0" wrap="square" tIns="0">
            <a:spAutoFit/>
          </a:bodyPr>
          <a:lstStyle>
            <a:lvl1pPr indent="-228600" lvl="0" marL="457200" algn="ctr">
              <a:lnSpc>
                <a:spcPct val="100000"/>
              </a:lnSpc>
              <a:spcBef>
                <a:spcPts val="0"/>
              </a:spcBef>
              <a:spcAft>
                <a:spcPts val="0"/>
              </a:spcAft>
              <a:buSzPts val="1800"/>
              <a:buNone/>
              <a:defRPr b="0" sz="1800">
                <a:solidFill>
                  <a:schemeClr val="lt2"/>
                </a:solidFill>
                <a:latin typeface="Roboto"/>
                <a:ea typeface="Roboto"/>
                <a:cs typeface="Roboto"/>
                <a:sym typeface="Roboto"/>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74" name="Google Shape;274;p144"/>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
        <p:nvSpPr>
          <p:cNvPr id="275" name="Google Shape;275;p144"/>
          <p:cNvSpPr/>
          <p:nvPr/>
        </p:nvSpPr>
        <p:spPr>
          <a:xfrm>
            <a:off x="662469" y="502418"/>
            <a:ext cx="732462" cy="595156"/>
          </a:xfrm>
          <a:custGeom>
            <a:rect b="b" l="l" r="r" t="t"/>
            <a:pathLst>
              <a:path extrusionOk="0" h="3238" w="3985">
                <a:moveTo>
                  <a:pt x="3508" y="0"/>
                </a:moveTo>
                <a:lnTo>
                  <a:pt x="3627" y="232"/>
                </a:lnTo>
                <a:lnTo>
                  <a:pt x="3528" y="277"/>
                </a:lnTo>
                <a:lnTo>
                  <a:pt x="3434" y="329"/>
                </a:lnTo>
                <a:lnTo>
                  <a:pt x="3342" y="386"/>
                </a:lnTo>
                <a:lnTo>
                  <a:pt x="3254" y="450"/>
                </a:lnTo>
                <a:lnTo>
                  <a:pt x="3169" y="519"/>
                </a:lnTo>
                <a:lnTo>
                  <a:pt x="3089" y="594"/>
                </a:lnTo>
                <a:lnTo>
                  <a:pt x="3011" y="676"/>
                </a:lnTo>
                <a:lnTo>
                  <a:pt x="2936" y="763"/>
                </a:lnTo>
                <a:lnTo>
                  <a:pt x="2869" y="853"/>
                </a:lnTo>
                <a:lnTo>
                  <a:pt x="2811" y="944"/>
                </a:lnTo>
                <a:lnTo>
                  <a:pt x="2761" y="1035"/>
                </a:lnTo>
                <a:lnTo>
                  <a:pt x="2720" y="1126"/>
                </a:lnTo>
                <a:lnTo>
                  <a:pt x="2689" y="1217"/>
                </a:lnTo>
                <a:lnTo>
                  <a:pt x="2666" y="1309"/>
                </a:lnTo>
                <a:lnTo>
                  <a:pt x="2653" y="1402"/>
                </a:lnTo>
                <a:lnTo>
                  <a:pt x="2648" y="1494"/>
                </a:lnTo>
                <a:lnTo>
                  <a:pt x="2650" y="1555"/>
                </a:lnTo>
                <a:lnTo>
                  <a:pt x="2654" y="1612"/>
                </a:lnTo>
                <a:lnTo>
                  <a:pt x="2662" y="1666"/>
                </a:lnTo>
                <a:lnTo>
                  <a:pt x="2672" y="1717"/>
                </a:lnTo>
                <a:lnTo>
                  <a:pt x="2686" y="1764"/>
                </a:lnTo>
                <a:lnTo>
                  <a:pt x="2749" y="1718"/>
                </a:lnTo>
                <a:lnTo>
                  <a:pt x="2814" y="1681"/>
                </a:lnTo>
                <a:lnTo>
                  <a:pt x="2881" y="1649"/>
                </a:lnTo>
                <a:lnTo>
                  <a:pt x="2950" y="1625"/>
                </a:lnTo>
                <a:lnTo>
                  <a:pt x="3018" y="1608"/>
                </a:lnTo>
                <a:lnTo>
                  <a:pt x="3090" y="1597"/>
                </a:lnTo>
                <a:lnTo>
                  <a:pt x="3163" y="1594"/>
                </a:lnTo>
                <a:lnTo>
                  <a:pt x="3240" y="1597"/>
                </a:lnTo>
                <a:lnTo>
                  <a:pt x="3313" y="1605"/>
                </a:lnTo>
                <a:lnTo>
                  <a:pt x="3384" y="1619"/>
                </a:lnTo>
                <a:lnTo>
                  <a:pt x="3452" y="1639"/>
                </a:lnTo>
                <a:lnTo>
                  <a:pt x="3517" y="1663"/>
                </a:lnTo>
                <a:lnTo>
                  <a:pt x="3580" y="1693"/>
                </a:lnTo>
                <a:lnTo>
                  <a:pt x="3639" y="1729"/>
                </a:lnTo>
                <a:lnTo>
                  <a:pt x="3696" y="1770"/>
                </a:lnTo>
                <a:lnTo>
                  <a:pt x="3749" y="1817"/>
                </a:lnTo>
                <a:lnTo>
                  <a:pt x="3799" y="1868"/>
                </a:lnTo>
                <a:lnTo>
                  <a:pt x="3842" y="1924"/>
                </a:lnTo>
                <a:lnTo>
                  <a:pt x="3881" y="1983"/>
                </a:lnTo>
                <a:lnTo>
                  <a:pt x="3912" y="2046"/>
                </a:lnTo>
                <a:lnTo>
                  <a:pt x="3939" y="2112"/>
                </a:lnTo>
                <a:lnTo>
                  <a:pt x="3958" y="2182"/>
                </a:lnTo>
                <a:lnTo>
                  <a:pt x="3973" y="2257"/>
                </a:lnTo>
                <a:lnTo>
                  <a:pt x="3982" y="2334"/>
                </a:lnTo>
                <a:lnTo>
                  <a:pt x="3985" y="2417"/>
                </a:lnTo>
                <a:lnTo>
                  <a:pt x="3982" y="2493"/>
                </a:lnTo>
                <a:lnTo>
                  <a:pt x="3973" y="2566"/>
                </a:lnTo>
                <a:lnTo>
                  <a:pt x="3958" y="2638"/>
                </a:lnTo>
                <a:lnTo>
                  <a:pt x="3938" y="2705"/>
                </a:lnTo>
                <a:lnTo>
                  <a:pt x="3911" y="2770"/>
                </a:lnTo>
                <a:lnTo>
                  <a:pt x="3878" y="2833"/>
                </a:lnTo>
                <a:lnTo>
                  <a:pt x="3841" y="2892"/>
                </a:lnTo>
                <a:lnTo>
                  <a:pt x="3796" y="2949"/>
                </a:lnTo>
                <a:lnTo>
                  <a:pt x="3747" y="3004"/>
                </a:lnTo>
                <a:lnTo>
                  <a:pt x="3692" y="3053"/>
                </a:lnTo>
                <a:lnTo>
                  <a:pt x="3636" y="3097"/>
                </a:lnTo>
                <a:lnTo>
                  <a:pt x="3575" y="3134"/>
                </a:lnTo>
                <a:lnTo>
                  <a:pt x="3514" y="3166"/>
                </a:lnTo>
                <a:lnTo>
                  <a:pt x="3448" y="3192"/>
                </a:lnTo>
                <a:lnTo>
                  <a:pt x="3381" y="3213"/>
                </a:lnTo>
                <a:lnTo>
                  <a:pt x="3311" y="3227"/>
                </a:lnTo>
                <a:lnTo>
                  <a:pt x="3238" y="3236"/>
                </a:lnTo>
                <a:lnTo>
                  <a:pt x="3163" y="3238"/>
                </a:lnTo>
                <a:lnTo>
                  <a:pt x="3081" y="3236"/>
                </a:lnTo>
                <a:lnTo>
                  <a:pt x="3004" y="3227"/>
                </a:lnTo>
                <a:lnTo>
                  <a:pt x="2929" y="3213"/>
                </a:lnTo>
                <a:lnTo>
                  <a:pt x="2858" y="3193"/>
                </a:lnTo>
                <a:lnTo>
                  <a:pt x="2790" y="3168"/>
                </a:lnTo>
                <a:lnTo>
                  <a:pt x="2725" y="3137"/>
                </a:lnTo>
                <a:lnTo>
                  <a:pt x="2663" y="3100"/>
                </a:lnTo>
                <a:lnTo>
                  <a:pt x="2605" y="3057"/>
                </a:lnTo>
                <a:lnTo>
                  <a:pt x="2550" y="3010"/>
                </a:lnTo>
                <a:lnTo>
                  <a:pt x="2498" y="2955"/>
                </a:lnTo>
                <a:lnTo>
                  <a:pt x="2450" y="2896"/>
                </a:lnTo>
                <a:lnTo>
                  <a:pt x="2404" y="2831"/>
                </a:lnTo>
                <a:lnTo>
                  <a:pt x="2358" y="2754"/>
                </a:lnTo>
                <a:lnTo>
                  <a:pt x="2317" y="2671"/>
                </a:lnTo>
                <a:lnTo>
                  <a:pt x="2282" y="2586"/>
                </a:lnTo>
                <a:lnTo>
                  <a:pt x="2251" y="2496"/>
                </a:lnTo>
                <a:lnTo>
                  <a:pt x="2227" y="2402"/>
                </a:lnTo>
                <a:lnTo>
                  <a:pt x="2208" y="2303"/>
                </a:lnTo>
                <a:lnTo>
                  <a:pt x="2195" y="2200"/>
                </a:lnTo>
                <a:lnTo>
                  <a:pt x="2186" y="2094"/>
                </a:lnTo>
                <a:lnTo>
                  <a:pt x="2184" y="1983"/>
                </a:lnTo>
                <a:lnTo>
                  <a:pt x="2187" y="1855"/>
                </a:lnTo>
                <a:lnTo>
                  <a:pt x="2197" y="1730"/>
                </a:lnTo>
                <a:lnTo>
                  <a:pt x="2214" y="1607"/>
                </a:lnTo>
                <a:lnTo>
                  <a:pt x="2237" y="1488"/>
                </a:lnTo>
                <a:lnTo>
                  <a:pt x="2266" y="1370"/>
                </a:lnTo>
                <a:lnTo>
                  <a:pt x="2302" y="1256"/>
                </a:lnTo>
                <a:lnTo>
                  <a:pt x="2346" y="1144"/>
                </a:lnTo>
                <a:lnTo>
                  <a:pt x="2395" y="1036"/>
                </a:lnTo>
                <a:lnTo>
                  <a:pt x="2451" y="929"/>
                </a:lnTo>
                <a:lnTo>
                  <a:pt x="2514" y="826"/>
                </a:lnTo>
                <a:lnTo>
                  <a:pt x="2576" y="734"/>
                </a:lnTo>
                <a:lnTo>
                  <a:pt x="2644" y="646"/>
                </a:lnTo>
                <a:lnTo>
                  <a:pt x="2718" y="561"/>
                </a:lnTo>
                <a:lnTo>
                  <a:pt x="2797" y="480"/>
                </a:lnTo>
                <a:lnTo>
                  <a:pt x="2882" y="401"/>
                </a:lnTo>
                <a:lnTo>
                  <a:pt x="2973" y="327"/>
                </a:lnTo>
                <a:lnTo>
                  <a:pt x="3068" y="254"/>
                </a:lnTo>
                <a:lnTo>
                  <a:pt x="3171" y="185"/>
                </a:lnTo>
                <a:lnTo>
                  <a:pt x="3277" y="120"/>
                </a:lnTo>
                <a:lnTo>
                  <a:pt x="3389" y="58"/>
                </a:lnTo>
                <a:lnTo>
                  <a:pt x="3508" y="0"/>
                </a:lnTo>
                <a:close/>
                <a:moveTo>
                  <a:pt x="1324" y="0"/>
                </a:moveTo>
                <a:lnTo>
                  <a:pt x="1443" y="232"/>
                </a:lnTo>
                <a:lnTo>
                  <a:pt x="1344" y="277"/>
                </a:lnTo>
                <a:lnTo>
                  <a:pt x="1250" y="329"/>
                </a:lnTo>
                <a:lnTo>
                  <a:pt x="1158" y="386"/>
                </a:lnTo>
                <a:lnTo>
                  <a:pt x="1070" y="450"/>
                </a:lnTo>
                <a:lnTo>
                  <a:pt x="986" y="519"/>
                </a:lnTo>
                <a:lnTo>
                  <a:pt x="905" y="594"/>
                </a:lnTo>
                <a:lnTo>
                  <a:pt x="827" y="676"/>
                </a:lnTo>
                <a:lnTo>
                  <a:pt x="753" y="763"/>
                </a:lnTo>
                <a:lnTo>
                  <a:pt x="685" y="853"/>
                </a:lnTo>
                <a:lnTo>
                  <a:pt x="627" y="944"/>
                </a:lnTo>
                <a:lnTo>
                  <a:pt x="577" y="1035"/>
                </a:lnTo>
                <a:lnTo>
                  <a:pt x="536" y="1126"/>
                </a:lnTo>
                <a:lnTo>
                  <a:pt x="505" y="1217"/>
                </a:lnTo>
                <a:lnTo>
                  <a:pt x="482" y="1309"/>
                </a:lnTo>
                <a:lnTo>
                  <a:pt x="469" y="1402"/>
                </a:lnTo>
                <a:lnTo>
                  <a:pt x="464" y="1494"/>
                </a:lnTo>
                <a:lnTo>
                  <a:pt x="466" y="1555"/>
                </a:lnTo>
                <a:lnTo>
                  <a:pt x="470" y="1612"/>
                </a:lnTo>
                <a:lnTo>
                  <a:pt x="478" y="1666"/>
                </a:lnTo>
                <a:lnTo>
                  <a:pt x="488" y="1717"/>
                </a:lnTo>
                <a:lnTo>
                  <a:pt x="502" y="1764"/>
                </a:lnTo>
                <a:lnTo>
                  <a:pt x="564" y="1718"/>
                </a:lnTo>
                <a:lnTo>
                  <a:pt x="628" y="1681"/>
                </a:lnTo>
                <a:lnTo>
                  <a:pt x="695" y="1649"/>
                </a:lnTo>
                <a:lnTo>
                  <a:pt x="762" y="1625"/>
                </a:lnTo>
                <a:lnTo>
                  <a:pt x="832" y="1608"/>
                </a:lnTo>
                <a:lnTo>
                  <a:pt x="905" y="1597"/>
                </a:lnTo>
                <a:lnTo>
                  <a:pt x="978" y="1594"/>
                </a:lnTo>
                <a:lnTo>
                  <a:pt x="1054" y="1597"/>
                </a:lnTo>
                <a:lnTo>
                  <a:pt x="1127" y="1605"/>
                </a:lnTo>
                <a:lnTo>
                  <a:pt x="1197" y="1619"/>
                </a:lnTo>
                <a:lnTo>
                  <a:pt x="1265" y="1639"/>
                </a:lnTo>
                <a:lnTo>
                  <a:pt x="1330" y="1663"/>
                </a:lnTo>
                <a:lnTo>
                  <a:pt x="1391" y="1693"/>
                </a:lnTo>
                <a:lnTo>
                  <a:pt x="1452" y="1729"/>
                </a:lnTo>
                <a:lnTo>
                  <a:pt x="1509" y="1770"/>
                </a:lnTo>
                <a:lnTo>
                  <a:pt x="1563" y="1817"/>
                </a:lnTo>
                <a:lnTo>
                  <a:pt x="1608" y="1863"/>
                </a:lnTo>
                <a:lnTo>
                  <a:pt x="1649" y="1913"/>
                </a:lnTo>
                <a:lnTo>
                  <a:pt x="1684" y="1965"/>
                </a:lnTo>
                <a:lnTo>
                  <a:pt x="1715" y="2020"/>
                </a:lnTo>
                <a:lnTo>
                  <a:pt x="1742" y="2078"/>
                </a:lnTo>
                <a:lnTo>
                  <a:pt x="1762" y="2140"/>
                </a:lnTo>
                <a:lnTo>
                  <a:pt x="1779" y="2204"/>
                </a:lnTo>
                <a:lnTo>
                  <a:pt x="1791" y="2272"/>
                </a:lnTo>
                <a:lnTo>
                  <a:pt x="1799" y="2343"/>
                </a:lnTo>
                <a:lnTo>
                  <a:pt x="1801" y="2417"/>
                </a:lnTo>
                <a:lnTo>
                  <a:pt x="1797" y="2493"/>
                </a:lnTo>
                <a:lnTo>
                  <a:pt x="1789" y="2566"/>
                </a:lnTo>
                <a:lnTo>
                  <a:pt x="1773" y="2638"/>
                </a:lnTo>
                <a:lnTo>
                  <a:pt x="1751" y="2706"/>
                </a:lnTo>
                <a:lnTo>
                  <a:pt x="1722" y="2773"/>
                </a:lnTo>
                <a:lnTo>
                  <a:pt x="1689" y="2837"/>
                </a:lnTo>
                <a:lnTo>
                  <a:pt x="1649" y="2897"/>
                </a:lnTo>
                <a:lnTo>
                  <a:pt x="1604" y="2953"/>
                </a:lnTo>
                <a:lnTo>
                  <a:pt x="1556" y="3005"/>
                </a:lnTo>
                <a:lnTo>
                  <a:pt x="1504" y="3052"/>
                </a:lnTo>
                <a:lnTo>
                  <a:pt x="1447" y="3094"/>
                </a:lnTo>
                <a:lnTo>
                  <a:pt x="1387" y="3132"/>
                </a:lnTo>
                <a:lnTo>
                  <a:pt x="1324" y="3164"/>
                </a:lnTo>
                <a:lnTo>
                  <a:pt x="1257" y="3191"/>
                </a:lnTo>
                <a:lnTo>
                  <a:pt x="1191" y="3211"/>
                </a:lnTo>
                <a:lnTo>
                  <a:pt x="1122" y="3227"/>
                </a:lnTo>
                <a:lnTo>
                  <a:pt x="1051" y="3236"/>
                </a:lnTo>
                <a:lnTo>
                  <a:pt x="978" y="3238"/>
                </a:lnTo>
                <a:lnTo>
                  <a:pt x="897" y="3236"/>
                </a:lnTo>
                <a:lnTo>
                  <a:pt x="820" y="3227"/>
                </a:lnTo>
                <a:lnTo>
                  <a:pt x="745" y="3213"/>
                </a:lnTo>
                <a:lnTo>
                  <a:pt x="674" y="3193"/>
                </a:lnTo>
                <a:lnTo>
                  <a:pt x="606" y="3168"/>
                </a:lnTo>
                <a:lnTo>
                  <a:pt x="541" y="3137"/>
                </a:lnTo>
                <a:lnTo>
                  <a:pt x="480" y="3100"/>
                </a:lnTo>
                <a:lnTo>
                  <a:pt x="422" y="3057"/>
                </a:lnTo>
                <a:lnTo>
                  <a:pt x="366" y="3010"/>
                </a:lnTo>
                <a:lnTo>
                  <a:pt x="314" y="2955"/>
                </a:lnTo>
                <a:lnTo>
                  <a:pt x="266" y="2896"/>
                </a:lnTo>
                <a:lnTo>
                  <a:pt x="220" y="2831"/>
                </a:lnTo>
                <a:lnTo>
                  <a:pt x="174" y="2754"/>
                </a:lnTo>
                <a:lnTo>
                  <a:pt x="133" y="2671"/>
                </a:lnTo>
                <a:lnTo>
                  <a:pt x="98" y="2586"/>
                </a:lnTo>
                <a:lnTo>
                  <a:pt x="68" y="2496"/>
                </a:lnTo>
                <a:lnTo>
                  <a:pt x="43" y="2402"/>
                </a:lnTo>
                <a:lnTo>
                  <a:pt x="24" y="2303"/>
                </a:lnTo>
                <a:lnTo>
                  <a:pt x="11" y="2200"/>
                </a:lnTo>
                <a:lnTo>
                  <a:pt x="2" y="2094"/>
                </a:lnTo>
                <a:lnTo>
                  <a:pt x="0" y="1983"/>
                </a:lnTo>
                <a:lnTo>
                  <a:pt x="4" y="1855"/>
                </a:lnTo>
                <a:lnTo>
                  <a:pt x="13" y="1730"/>
                </a:lnTo>
                <a:lnTo>
                  <a:pt x="30" y="1607"/>
                </a:lnTo>
                <a:lnTo>
                  <a:pt x="53" y="1488"/>
                </a:lnTo>
                <a:lnTo>
                  <a:pt x="82" y="1370"/>
                </a:lnTo>
                <a:lnTo>
                  <a:pt x="118" y="1256"/>
                </a:lnTo>
                <a:lnTo>
                  <a:pt x="162" y="1144"/>
                </a:lnTo>
                <a:lnTo>
                  <a:pt x="211" y="1036"/>
                </a:lnTo>
                <a:lnTo>
                  <a:pt x="267" y="929"/>
                </a:lnTo>
                <a:lnTo>
                  <a:pt x="330" y="826"/>
                </a:lnTo>
                <a:lnTo>
                  <a:pt x="393" y="734"/>
                </a:lnTo>
                <a:lnTo>
                  <a:pt x="460" y="646"/>
                </a:lnTo>
                <a:lnTo>
                  <a:pt x="534" y="561"/>
                </a:lnTo>
                <a:lnTo>
                  <a:pt x="614" y="480"/>
                </a:lnTo>
                <a:lnTo>
                  <a:pt x="698" y="401"/>
                </a:lnTo>
                <a:lnTo>
                  <a:pt x="789" y="327"/>
                </a:lnTo>
                <a:lnTo>
                  <a:pt x="884" y="254"/>
                </a:lnTo>
                <a:lnTo>
                  <a:pt x="987" y="185"/>
                </a:lnTo>
                <a:lnTo>
                  <a:pt x="1093" y="120"/>
                </a:lnTo>
                <a:lnTo>
                  <a:pt x="1205" y="58"/>
                </a:lnTo>
                <a:lnTo>
                  <a:pt x="1324"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
        <p:nvSpPr>
          <p:cNvPr id="276" name="Google Shape;276;p144"/>
          <p:cNvSpPr/>
          <p:nvPr/>
        </p:nvSpPr>
        <p:spPr>
          <a:xfrm rot="10800000">
            <a:off x="7749069" y="3661088"/>
            <a:ext cx="732462" cy="595156"/>
          </a:xfrm>
          <a:custGeom>
            <a:rect b="b" l="l" r="r" t="t"/>
            <a:pathLst>
              <a:path extrusionOk="0" h="3238" w="3985">
                <a:moveTo>
                  <a:pt x="3508" y="0"/>
                </a:moveTo>
                <a:lnTo>
                  <a:pt x="3627" y="232"/>
                </a:lnTo>
                <a:lnTo>
                  <a:pt x="3528" y="277"/>
                </a:lnTo>
                <a:lnTo>
                  <a:pt x="3434" y="329"/>
                </a:lnTo>
                <a:lnTo>
                  <a:pt x="3342" y="386"/>
                </a:lnTo>
                <a:lnTo>
                  <a:pt x="3254" y="450"/>
                </a:lnTo>
                <a:lnTo>
                  <a:pt x="3169" y="519"/>
                </a:lnTo>
                <a:lnTo>
                  <a:pt x="3089" y="594"/>
                </a:lnTo>
                <a:lnTo>
                  <a:pt x="3011" y="676"/>
                </a:lnTo>
                <a:lnTo>
                  <a:pt x="2936" y="763"/>
                </a:lnTo>
                <a:lnTo>
                  <a:pt x="2869" y="853"/>
                </a:lnTo>
                <a:lnTo>
                  <a:pt x="2811" y="944"/>
                </a:lnTo>
                <a:lnTo>
                  <a:pt x="2761" y="1035"/>
                </a:lnTo>
                <a:lnTo>
                  <a:pt x="2720" y="1126"/>
                </a:lnTo>
                <a:lnTo>
                  <a:pt x="2689" y="1217"/>
                </a:lnTo>
                <a:lnTo>
                  <a:pt x="2666" y="1309"/>
                </a:lnTo>
                <a:lnTo>
                  <a:pt x="2653" y="1402"/>
                </a:lnTo>
                <a:lnTo>
                  <a:pt x="2648" y="1494"/>
                </a:lnTo>
                <a:lnTo>
                  <a:pt x="2650" y="1555"/>
                </a:lnTo>
                <a:lnTo>
                  <a:pt x="2654" y="1612"/>
                </a:lnTo>
                <a:lnTo>
                  <a:pt x="2662" y="1666"/>
                </a:lnTo>
                <a:lnTo>
                  <a:pt x="2672" y="1717"/>
                </a:lnTo>
                <a:lnTo>
                  <a:pt x="2686" y="1764"/>
                </a:lnTo>
                <a:lnTo>
                  <a:pt x="2749" y="1718"/>
                </a:lnTo>
                <a:lnTo>
                  <a:pt x="2814" y="1681"/>
                </a:lnTo>
                <a:lnTo>
                  <a:pt x="2881" y="1649"/>
                </a:lnTo>
                <a:lnTo>
                  <a:pt x="2950" y="1625"/>
                </a:lnTo>
                <a:lnTo>
                  <a:pt x="3018" y="1608"/>
                </a:lnTo>
                <a:lnTo>
                  <a:pt x="3090" y="1597"/>
                </a:lnTo>
                <a:lnTo>
                  <a:pt x="3163" y="1594"/>
                </a:lnTo>
                <a:lnTo>
                  <a:pt x="3240" y="1597"/>
                </a:lnTo>
                <a:lnTo>
                  <a:pt x="3313" y="1605"/>
                </a:lnTo>
                <a:lnTo>
                  <a:pt x="3384" y="1619"/>
                </a:lnTo>
                <a:lnTo>
                  <a:pt x="3452" y="1639"/>
                </a:lnTo>
                <a:lnTo>
                  <a:pt x="3517" y="1663"/>
                </a:lnTo>
                <a:lnTo>
                  <a:pt x="3580" y="1693"/>
                </a:lnTo>
                <a:lnTo>
                  <a:pt x="3639" y="1729"/>
                </a:lnTo>
                <a:lnTo>
                  <a:pt x="3696" y="1770"/>
                </a:lnTo>
                <a:lnTo>
                  <a:pt x="3749" y="1817"/>
                </a:lnTo>
                <a:lnTo>
                  <a:pt x="3799" y="1868"/>
                </a:lnTo>
                <a:lnTo>
                  <a:pt x="3842" y="1924"/>
                </a:lnTo>
                <a:lnTo>
                  <a:pt x="3881" y="1983"/>
                </a:lnTo>
                <a:lnTo>
                  <a:pt x="3912" y="2046"/>
                </a:lnTo>
                <a:lnTo>
                  <a:pt x="3939" y="2112"/>
                </a:lnTo>
                <a:lnTo>
                  <a:pt x="3958" y="2182"/>
                </a:lnTo>
                <a:lnTo>
                  <a:pt x="3973" y="2257"/>
                </a:lnTo>
                <a:lnTo>
                  <a:pt x="3982" y="2334"/>
                </a:lnTo>
                <a:lnTo>
                  <a:pt x="3985" y="2417"/>
                </a:lnTo>
                <a:lnTo>
                  <a:pt x="3982" y="2493"/>
                </a:lnTo>
                <a:lnTo>
                  <a:pt x="3973" y="2566"/>
                </a:lnTo>
                <a:lnTo>
                  <a:pt x="3958" y="2638"/>
                </a:lnTo>
                <a:lnTo>
                  <a:pt x="3938" y="2705"/>
                </a:lnTo>
                <a:lnTo>
                  <a:pt x="3911" y="2770"/>
                </a:lnTo>
                <a:lnTo>
                  <a:pt x="3878" y="2833"/>
                </a:lnTo>
                <a:lnTo>
                  <a:pt x="3841" y="2892"/>
                </a:lnTo>
                <a:lnTo>
                  <a:pt x="3796" y="2949"/>
                </a:lnTo>
                <a:lnTo>
                  <a:pt x="3747" y="3004"/>
                </a:lnTo>
                <a:lnTo>
                  <a:pt x="3692" y="3053"/>
                </a:lnTo>
                <a:lnTo>
                  <a:pt x="3636" y="3097"/>
                </a:lnTo>
                <a:lnTo>
                  <a:pt x="3575" y="3134"/>
                </a:lnTo>
                <a:lnTo>
                  <a:pt x="3514" y="3166"/>
                </a:lnTo>
                <a:lnTo>
                  <a:pt x="3448" y="3192"/>
                </a:lnTo>
                <a:lnTo>
                  <a:pt x="3381" y="3213"/>
                </a:lnTo>
                <a:lnTo>
                  <a:pt x="3311" y="3227"/>
                </a:lnTo>
                <a:lnTo>
                  <a:pt x="3238" y="3236"/>
                </a:lnTo>
                <a:lnTo>
                  <a:pt x="3163" y="3238"/>
                </a:lnTo>
                <a:lnTo>
                  <a:pt x="3081" y="3236"/>
                </a:lnTo>
                <a:lnTo>
                  <a:pt x="3004" y="3227"/>
                </a:lnTo>
                <a:lnTo>
                  <a:pt x="2929" y="3213"/>
                </a:lnTo>
                <a:lnTo>
                  <a:pt x="2858" y="3193"/>
                </a:lnTo>
                <a:lnTo>
                  <a:pt x="2790" y="3168"/>
                </a:lnTo>
                <a:lnTo>
                  <a:pt x="2725" y="3137"/>
                </a:lnTo>
                <a:lnTo>
                  <a:pt x="2663" y="3100"/>
                </a:lnTo>
                <a:lnTo>
                  <a:pt x="2605" y="3057"/>
                </a:lnTo>
                <a:lnTo>
                  <a:pt x="2550" y="3010"/>
                </a:lnTo>
                <a:lnTo>
                  <a:pt x="2498" y="2955"/>
                </a:lnTo>
                <a:lnTo>
                  <a:pt x="2450" y="2896"/>
                </a:lnTo>
                <a:lnTo>
                  <a:pt x="2404" y="2831"/>
                </a:lnTo>
                <a:lnTo>
                  <a:pt x="2358" y="2754"/>
                </a:lnTo>
                <a:lnTo>
                  <a:pt x="2317" y="2671"/>
                </a:lnTo>
                <a:lnTo>
                  <a:pt x="2282" y="2586"/>
                </a:lnTo>
                <a:lnTo>
                  <a:pt x="2251" y="2496"/>
                </a:lnTo>
                <a:lnTo>
                  <a:pt x="2227" y="2402"/>
                </a:lnTo>
                <a:lnTo>
                  <a:pt x="2208" y="2303"/>
                </a:lnTo>
                <a:lnTo>
                  <a:pt x="2195" y="2200"/>
                </a:lnTo>
                <a:lnTo>
                  <a:pt x="2186" y="2094"/>
                </a:lnTo>
                <a:lnTo>
                  <a:pt x="2184" y="1983"/>
                </a:lnTo>
                <a:lnTo>
                  <a:pt x="2187" y="1855"/>
                </a:lnTo>
                <a:lnTo>
                  <a:pt x="2197" y="1730"/>
                </a:lnTo>
                <a:lnTo>
                  <a:pt x="2214" y="1607"/>
                </a:lnTo>
                <a:lnTo>
                  <a:pt x="2237" y="1488"/>
                </a:lnTo>
                <a:lnTo>
                  <a:pt x="2266" y="1370"/>
                </a:lnTo>
                <a:lnTo>
                  <a:pt x="2302" y="1256"/>
                </a:lnTo>
                <a:lnTo>
                  <a:pt x="2346" y="1144"/>
                </a:lnTo>
                <a:lnTo>
                  <a:pt x="2395" y="1036"/>
                </a:lnTo>
                <a:lnTo>
                  <a:pt x="2451" y="929"/>
                </a:lnTo>
                <a:lnTo>
                  <a:pt x="2514" y="826"/>
                </a:lnTo>
                <a:lnTo>
                  <a:pt x="2576" y="734"/>
                </a:lnTo>
                <a:lnTo>
                  <a:pt x="2644" y="646"/>
                </a:lnTo>
                <a:lnTo>
                  <a:pt x="2718" y="561"/>
                </a:lnTo>
                <a:lnTo>
                  <a:pt x="2797" y="480"/>
                </a:lnTo>
                <a:lnTo>
                  <a:pt x="2882" y="401"/>
                </a:lnTo>
                <a:lnTo>
                  <a:pt x="2973" y="327"/>
                </a:lnTo>
                <a:lnTo>
                  <a:pt x="3068" y="254"/>
                </a:lnTo>
                <a:lnTo>
                  <a:pt x="3171" y="185"/>
                </a:lnTo>
                <a:lnTo>
                  <a:pt x="3277" y="120"/>
                </a:lnTo>
                <a:lnTo>
                  <a:pt x="3389" y="58"/>
                </a:lnTo>
                <a:lnTo>
                  <a:pt x="3508" y="0"/>
                </a:lnTo>
                <a:close/>
                <a:moveTo>
                  <a:pt x="1324" y="0"/>
                </a:moveTo>
                <a:lnTo>
                  <a:pt x="1443" y="232"/>
                </a:lnTo>
                <a:lnTo>
                  <a:pt x="1344" y="277"/>
                </a:lnTo>
                <a:lnTo>
                  <a:pt x="1250" y="329"/>
                </a:lnTo>
                <a:lnTo>
                  <a:pt x="1158" y="386"/>
                </a:lnTo>
                <a:lnTo>
                  <a:pt x="1070" y="450"/>
                </a:lnTo>
                <a:lnTo>
                  <a:pt x="986" y="519"/>
                </a:lnTo>
                <a:lnTo>
                  <a:pt x="905" y="594"/>
                </a:lnTo>
                <a:lnTo>
                  <a:pt x="827" y="676"/>
                </a:lnTo>
                <a:lnTo>
                  <a:pt x="753" y="763"/>
                </a:lnTo>
                <a:lnTo>
                  <a:pt x="685" y="853"/>
                </a:lnTo>
                <a:lnTo>
                  <a:pt x="627" y="944"/>
                </a:lnTo>
                <a:lnTo>
                  <a:pt x="577" y="1035"/>
                </a:lnTo>
                <a:lnTo>
                  <a:pt x="536" y="1126"/>
                </a:lnTo>
                <a:lnTo>
                  <a:pt x="505" y="1217"/>
                </a:lnTo>
                <a:lnTo>
                  <a:pt x="482" y="1309"/>
                </a:lnTo>
                <a:lnTo>
                  <a:pt x="469" y="1402"/>
                </a:lnTo>
                <a:lnTo>
                  <a:pt x="464" y="1494"/>
                </a:lnTo>
                <a:lnTo>
                  <a:pt x="466" y="1555"/>
                </a:lnTo>
                <a:lnTo>
                  <a:pt x="470" y="1612"/>
                </a:lnTo>
                <a:lnTo>
                  <a:pt x="478" y="1666"/>
                </a:lnTo>
                <a:lnTo>
                  <a:pt x="488" y="1717"/>
                </a:lnTo>
                <a:lnTo>
                  <a:pt x="502" y="1764"/>
                </a:lnTo>
                <a:lnTo>
                  <a:pt x="564" y="1718"/>
                </a:lnTo>
                <a:lnTo>
                  <a:pt x="628" y="1681"/>
                </a:lnTo>
                <a:lnTo>
                  <a:pt x="695" y="1649"/>
                </a:lnTo>
                <a:lnTo>
                  <a:pt x="762" y="1625"/>
                </a:lnTo>
                <a:lnTo>
                  <a:pt x="832" y="1608"/>
                </a:lnTo>
                <a:lnTo>
                  <a:pt x="905" y="1597"/>
                </a:lnTo>
                <a:lnTo>
                  <a:pt x="978" y="1594"/>
                </a:lnTo>
                <a:lnTo>
                  <a:pt x="1054" y="1597"/>
                </a:lnTo>
                <a:lnTo>
                  <a:pt x="1127" y="1605"/>
                </a:lnTo>
                <a:lnTo>
                  <a:pt x="1197" y="1619"/>
                </a:lnTo>
                <a:lnTo>
                  <a:pt x="1265" y="1639"/>
                </a:lnTo>
                <a:lnTo>
                  <a:pt x="1330" y="1663"/>
                </a:lnTo>
                <a:lnTo>
                  <a:pt x="1391" y="1693"/>
                </a:lnTo>
                <a:lnTo>
                  <a:pt x="1452" y="1729"/>
                </a:lnTo>
                <a:lnTo>
                  <a:pt x="1509" y="1770"/>
                </a:lnTo>
                <a:lnTo>
                  <a:pt x="1563" y="1817"/>
                </a:lnTo>
                <a:lnTo>
                  <a:pt x="1608" y="1863"/>
                </a:lnTo>
                <a:lnTo>
                  <a:pt x="1649" y="1913"/>
                </a:lnTo>
                <a:lnTo>
                  <a:pt x="1684" y="1965"/>
                </a:lnTo>
                <a:lnTo>
                  <a:pt x="1715" y="2020"/>
                </a:lnTo>
                <a:lnTo>
                  <a:pt x="1742" y="2078"/>
                </a:lnTo>
                <a:lnTo>
                  <a:pt x="1762" y="2140"/>
                </a:lnTo>
                <a:lnTo>
                  <a:pt x="1779" y="2204"/>
                </a:lnTo>
                <a:lnTo>
                  <a:pt x="1791" y="2272"/>
                </a:lnTo>
                <a:lnTo>
                  <a:pt x="1799" y="2343"/>
                </a:lnTo>
                <a:lnTo>
                  <a:pt x="1801" y="2417"/>
                </a:lnTo>
                <a:lnTo>
                  <a:pt x="1797" y="2493"/>
                </a:lnTo>
                <a:lnTo>
                  <a:pt x="1789" y="2566"/>
                </a:lnTo>
                <a:lnTo>
                  <a:pt x="1773" y="2638"/>
                </a:lnTo>
                <a:lnTo>
                  <a:pt x="1751" y="2706"/>
                </a:lnTo>
                <a:lnTo>
                  <a:pt x="1722" y="2773"/>
                </a:lnTo>
                <a:lnTo>
                  <a:pt x="1689" y="2837"/>
                </a:lnTo>
                <a:lnTo>
                  <a:pt x="1649" y="2897"/>
                </a:lnTo>
                <a:lnTo>
                  <a:pt x="1604" y="2953"/>
                </a:lnTo>
                <a:lnTo>
                  <a:pt x="1556" y="3005"/>
                </a:lnTo>
                <a:lnTo>
                  <a:pt x="1504" y="3052"/>
                </a:lnTo>
                <a:lnTo>
                  <a:pt x="1447" y="3094"/>
                </a:lnTo>
                <a:lnTo>
                  <a:pt x="1387" y="3132"/>
                </a:lnTo>
                <a:lnTo>
                  <a:pt x="1324" y="3164"/>
                </a:lnTo>
                <a:lnTo>
                  <a:pt x="1257" y="3191"/>
                </a:lnTo>
                <a:lnTo>
                  <a:pt x="1191" y="3211"/>
                </a:lnTo>
                <a:lnTo>
                  <a:pt x="1122" y="3227"/>
                </a:lnTo>
                <a:lnTo>
                  <a:pt x="1051" y="3236"/>
                </a:lnTo>
                <a:lnTo>
                  <a:pt x="978" y="3238"/>
                </a:lnTo>
                <a:lnTo>
                  <a:pt x="897" y="3236"/>
                </a:lnTo>
                <a:lnTo>
                  <a:pt x="820" y="3227"/>
                </a:lnTo>
                <a:lnTo>
                  <a:pt x="745" y="3213"/>
                </a:lnTo>
                <a:lnTo>
                  <a:pt x="674" y="3193"/>
                </a:lnTo>
                <a:lnTo>
                  <a:pt x="606" y="3168"/>
                </a:lnTo>
                <a:lnTo>
                  <a:pt x="541" y="3137"/>
                </a:lnTo>
                <a:lnTo>
                  <a:pt x="480" y="3100"/>
                </a:lnTo>
                <a:lnTo>
                  <a:pt x="422" y="3057"/>
                </a:lnTo>
                <a:lnTo>
                  <a:pt x="366" y="3010"/>
                </a:lnTo>
                <a:lnTo>
                  <a:pt x="314" y="2955"/>
                </a:lnTo>
                <a:lnTo>
                  <a:pt x="266" y="2896"/>
                </a:lnTo>
                <a:lnTo>
                  <a:pt x="220" y="2831"/>
                </a:lnTo>
                <a:lnTo>
                  <a:pt x="174" y="2754"/>
                </a:lnTo>
                <a:lnTo>
                  <a:pt x="133" y="2671"/>
                </a:lnTo>
                <a:lnTo>
                  <a:pt x="98" y="2586"/>
                </a:lnTo>
                <a:lnTo>
                  <a:pt x="68" y="2496"/>
                </a:lnTo>
                <a:lnTo>
                  <a:pt x="43" y="2402"/>
                </a:lnTo>
                <a:lnTo>
                  <a:pt x="24" y="2303"/>
                </a:lnTo>
                <a:lnTo>
                  <a:pt x="11" y="2200"/>
                </a:lnTo>
                <a:lnTo>
                  <a:pt x="2" y="2094"/>
                </a:lnTo>
                <a:lnTo>
                  <a:pt x="0" y="1983"/>
                </a:lnTo>
                <a:lnTo>
                  <a:pt x="4" y="1855"/>
                </a:lnTo>
                <a:lnTo>
                  <a:pt x="13" y="1730"/>
                </a:lnTo>
                <a:lnTo>
                  <a:pt x="30" y="1607"/>
                </a:lnTo>
                <a:lnTo>
                  <a:pt x="53" y="1488"/>
                </a:lnTo>
                <a:lnTo>
                  <a:pt x="82" y="1370"/>
                </a:lnTo>
                <a:lnTo>
                  <a:pt x="118" y="1256"/>
                </a:lnTo>
                <a:lnTo>
                  <a:pt x="162" y="1144"/>
                </a:lnTo>
                <a:lnTo>
                  <a:pt x="211" y="1036"/>
                </a:lnTo>
                <a:lnTo>
                  <a:pt x="267" y="929"/>
                </a:lnTo>
                <a:lnTo>
                  <a:pt x="330" y="826"/>
                </a:lnTo>
                <a:lnTo>
                  <a:pt x="393" y="734"/>
                </a:lnTo>
                <a:lnTo>
                  <a:pt x="460" y="646"/>
                </a:lnTo>
                <a:lnTo>
                  <a:pt x="534" y="561"/>
                </a:lnTo>
                <a:lnTo>
                  <a:pt x="614" y="480"/>
                </a:lnTo>
                <a:lnTo>
                  <a:pt x="698" y="401"/>
                </a:lnTo>
                <a:lnTo>
                  <a:pt x="789" y="327"/>
                </a:lnTo>
                <a:lnTo>
                  <a:pt x="884" y="254"/>
                </a:lnTo>
                <a:lnTo>
                  <a:pt x="987" y="185"/>
                </a:lnTo>
                <a:lnTo>
                  <a:pt x="1093" y="120"/>
                </a:lnTo>
                <a:lnTo>
                  <a:pt x="1205" y="58"/>
                </a:lnTo>
                <a:lnTo>
                  <a:pt x="1324"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Tree>
  </p:cSld>
  <p:clrMapOvr>
    <a:masterClrMapping/>
  </p:clrMapOvr>
  <p:extLst>
    <p:ext uri="{DCECCB84-F9BA-43D5-87BE-67443E8EF086}">
      <p15:sldGuideLst>
        <p15:guide id="1" orient="horz" pos="756">
          <p15:clr>
            <a:srgbClr val="FBAE40"/>
          </p15:clr>
        </p15:guide>
        <p15:guide id="2" pos="648">
          <p15:clr>
            <a:srgbClr val="FBAE40"/>
          </p15:clr>
        </p15:guide>
        <p15:guide id="3" pos="5112">
          <p15:clr>
            <a:srgbClr val="FBAE40"/>
          </p15:clr>
        </p15:guide>
        <p15:guide id="4" orient="horz" pos="224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Image">
  <p:cSld name="Quote with Image">
    <p:spTree>
      <p:nvGrpSpPr>
        <p:cNvPr id="277" name="Shape 277"/>
        <p:cNvGrpSpPr/>
        <p:nvPr/>
      </p:nvGrpSpPr>
      <p:grpSpPr>
        <a:xfrm>
          <a:off x="0" y="0"/>
          <a:ext cx="0" cy="0"/>
          <a:chOff x="0" y="0"/>
          <a:chExt cx="0" cy="0"/>
        </a:xfrm>
      </p:grpSpPr>
      <p:sp>
        <p:nvSpPr>
          <p:cNvPr id="278" name="Google Shape;278;p145"/>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9" name="Google Shape;279;p145"/>
          <p:cNvSpPr txBox="1"/>
          <p:nvPr>
            <p:ph type="title"/>
          </p:nvPr>
        </p:nvSpPr>
        <p:spPr>
          <a:xfrm>
            <a:off x="4310743" y="590551"/>
            <a:ext cx="4260968" cy="3019336"/>
          </a:xfrm>
          <a:prstGeom prst="rect">
            <a:avLst/>
          </a:prstGeom>
          <a:noFill/>
          <a:ln>
            <a:noFill/>
          </a:ln>
        </p:spPr>
        <p:txBody>
          <a:bodyPr anchorCtr="0" anchor="t" bIns="0" lIns="0" spcFirstLastPara="1" rIns="0" wrap="square" tIns="0">
            <a:normAutofit/>
          </a:bodyPr>
          <a:lstStyle>
            <a:lvl1pPr lvl="0" algn="l">
              <a:lnSpc>
                <a:spcPct val="100000"/>
              </a:lnSpc>
              <a:spcBef>
                <a:spcPts val="0"/>
              </a:spcBef>
              <a:spcAft>
                <a:spcPts val="0"/>
              </a:spcAft>
              <a:buClr>
                <a:schemeClr val="dk2"/>
              </a:buClr>
              <a:buSzPts val="2000"/>
              <a:buFont typeface="Roboto"/>
              <a:buNone/>
              <a:defRPr sz="2000">
                <a:solidFill>
                  <a:schemeClr val="dk2"/>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0" name="Google Shape;280;p145"/>
          <p:cNvSpPr txBox="1"/>
          <p:nvPr>
            <p:ph idx="1" type="body"/>
          </p:nvPr>
        </p:nvSpPr>
        <p:spPr>
          <a:xfrm>
            <a:off x="4310743" y="3978473"/>
            <a:ext cx="4260968" cy="307777"/>
          </a:xfrm>
          <a:prstGeom prst="rect">
            <a:avLst/>
          </a:prstGeom>
          <a:noFill/>
          <a:ln>
            <a:noFill/>
          </a:ln>
        </p:spPr>
        <p:txBody>
          <a:bodyPr anchorCtr="0" anchor="b" bIns="0" lIns="0" spcFirstLastPara="1" rIns="0" wrap="square" tIns="0">
            <a:spAutoFit/>
          </a:bodyPr>
          <a:lstStyle>
            <a:lvl1pPr indent="-228600" lvl="0" marL="457200" algn="l">
              <a:lnSpc>
                <a:spcPct val="100000"/>
              </a:lnSpc>
              <a:spcBef>
                <a:spcPts val="0"/>
              </a:spcBef>
              <a:spcAft>
                <a:spcPts val="0"/>
              </a:spcAft>
              <a:buSzPts val="2000"/>
              <a:buNone/>
              <a:defRPr b="0" sz="2000">
                <a:solidFill>
                  <a:schemeClr val="lt2"/>
                </a:solidFill>
                <a:latin typeface="Poppins ExtraBold"/>
                <a:ea typeface="Poppins ExtraBold"/>
                <a:cs typeface="Poppins ExtraBold"/>
                <a:sym typeface="Poppins ExtraBold"/>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1" name="Google Shape;281;p145"/>
          <p:cNvSpPr/>
          <p:nvPr>
            <p:ph idx="2" type="pic"/>
          </p:nvPr>
        </p:nvSpPr>
        <p:spPr>
          <a:xfrm>
            <a:off x="0" y="245447"/>
            <a:ext cx="3620262" cy="4898053"/>
          </a:xfrm>
          <a:prstGeom prst="rect">
            <a:avLst/>
          </a:prstGeom>
          <a:gradFill>
            <a:gsLst>
              <a:gs pos="0">
                <a:srgbClr val="BFBFBF"/>
              </a:gs>
              <a:gs pos="82000">
                <a:srgbClr val="F2F2F2"/>
              </a:gs>
              <a:gs pos="100000">
                <a:srgbClr val="F2F2F2"/>
              </a:gs>
            </a:gsLst>
            <a:lin ang="13500000" scaled="0"/>
          </a:gradFill>
          <a:ln>
            <a:noFill/>
          </a:ln>
        </p:spPr>
      </p:sp>
      <p:sp>
        <p:nvSpPr>
          <p:cNvPr id="282" name="Google Shape;282;p145"/>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
        <p:nvSpPr>
          <p:cNvPr id="283" name="Google Shape;283;p145"/>
          <p:cNvSpPr/>
          <p:nvPr/>
        </p:nvSpPr>
        <p:spPr>
          <a:xfrm rot="1978781">
            <a:off x="2844701" y="518833"/>
            <a:ext cx="1168074" cy="1333684"/>
          </a:xfrm>
          <a:custGeom>
            <a:rect b="b" l="l" r="r" t="t"/>
            <a:pathLst>
              <a:path extrusionOk="0" h="1333684" w="1168074">
                <a:moveTo>
                  <a:pt x="896347" y="83814"/>
                </a:moveTo>
                <a:cubicBezTo>
                  <a:pt x="861295" y="52699"/>
                  <a:pt x="820069" y="28015"/>
                  <a:pt x="768868" y="13072"/>
                </a:cubicBezTo>
                <a:cubicBezTo>
                  <a:pt x="595888" y="-37336"/>
                  <a:pt x="399445" y="66790"/>
                  <a:pt x="270161" y="176024"/>
                </a:cubicBezTo>
                <a:cubicBezTo>
                  <a:pt x="114849" y="307104"/>
                  <a:pt x="15772" y="502117"/>
                  <a:pt x="1714" y="704411"/>
                </a:cubicBezTo>
                <a:cubicBezTo>
                  <a:pt x="-8260" y="848070"/>
                  <a:pt x="24987" y="997119"/>
                  <a:pt x="109814" y="1113730"/>
                </a:cubicBezTo>
                <a:cubicBezTo>
                  <a:pt x="252967" y="1310445"/>
                  <a:pt x="537088" y="1384591"/>
                  <a:pt x="764973" y="1297772"/>
                </a:cubicBezTo>
                <a:cubicBezTo>
                  <a:pt x="992859" y="1210952"/>
                  <a:pt x="1151970" y="978583"/>
                  <a:pt x="1166884" y="736188"/>
                </a:cubicBezTo>
                <a:cubicBezTo>
                  <a:pt x="1176003" y="587612"/>
                  <a:pt x="1132022" y="448493"/>
                  <a:pt x="1059828" y="320155"/>
                </a:cubicBezTo>
                <a:cubicBezTo>
                  <a:pt x="1011477" y="234282"/>
                  <a:pt x="966546" y="146233"/>
                  <a:pt x="896347" y="8390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
        <p:nvSpPr>
          <p:cNvPr id="284" name="Google Shape;284;p145"/>
          <p:cNvSpPr/>
          <p:nvPr/>
        </p:nvSpPr>
        <p:spPr>
          <a:xfrm>
            <a:off x="3134776" y="949585"/>
            <a:ext cx="581116" cy="472180"/>
          </a:xfrm>
          <a:custGeom>
            <a:rect b="b" l="l" r="r" t="t"/>
            <a:pathLst>
              <a:path extrusionOk="0" h="3238" w="3985">
                <a:moveTo>
                  <a:pt x="3508" y="0"/>
                </a:moveTo>
                <a:lnTo>
                  <a:pt x="3627" y="232"/>
                </a:lnTo>
                <a:lnTo>
                  <a:pt x="3528" y="277"/>
                </a:lnTo>
                <a:lnTo>
                  <a:pt x="3434" y="329"/>
                </a:lnTo>
                <a:lnTo>
                  <a:pt x="3342" y="386"/>
                </a:lnTo>
                <a:lnTo>
                  <a:pt x="3254" y="450"/>
                </a:lnTo>
                <a:lnTo>
                  <a:pt x="3169" y="519"/>
                </a:lnTo>
                <a:lnTo>
                  <a:pt x="3089" y="594"/>
                </a:lnTo>
                <a:lnTo>
                  <a:pt x="3011" y="676"/>
                </a:lnTo>
                <a:lnTo>
                  <a:pt x="2936" y="763"/>
                </a:lnTo>
                <a:lnTo>
                  <a:pt x="2869" y="853"/>
                </a:lnTo>
                <a:lnTo>
                  <a:pt x="2811" y="944"/>
                </a:lnTo>
                <a:lnTo>
                  <a:pt x="2761" y="1035"/>
                </a:lnTo>
                <a:lnTo>
                  <a:pt x="2720" y="1126"/>
                </a:lnTo>
                <a:lnTo>
                  <a:pt x="2689" y="1217"/>
                </a:lnTo>
                <a:lnTo>
                  <a:pt x="2666" y="1309"/>
                </a:lnTo>
                <a:lnTo>
                  <a:pt x="2653" y="1402"/>
                </a:lnTo>
                <a:lnTo>
                  <a:pt x="2648" y="1494"/>
                </a:lnTo>
                <a:lnTo>
                  <a:pt x="2650" y="1555"/>
                </a:lnTo>
                <a:lnTo>
                  <a:pt x="2654" y="1612"/>
                </a:lnTo>
                <a:lnTo>
                  <a:pt x="2662" y="1666"/>
                </a:lnTo>
                <a:lnTo>
                  <a:pt x="2672" y="1717"/>
                </a:lnTo>
                <a:lnTo>
                  <a:pt x="2686" y="1764"/>
                </a:lnTo>
                <a:lnTo>
                  <a:pt x="2749" y="1718"/>
                </a:lnTo>
                <a:lnTo>
                  <a:pt x="2814" y="1681"/>
                </a:lnTo>
                <a:lnTo>
                  <a:pt x="2881" y="1649"/>
                </a:lnTo>
                <a:lnTo>
                  <a:pt x="2950" y="1625"/>
                </a:lnTo>
                <a:lnTo>
                  <a:pt x="3018" y="1608"/>
                </a:lnTo>
                <a:lnTo>
                  <a:pt x="3090" y="1597"/>
                </a:lnTo>
                <a:lnTo>
                  <a:pt x="3163" y="1594"/>
                </a:lnTo>
                <a:lnTo>
                  <a:pt x="3240" y="1597"/>
                </a:lnTo>
                <a:lnTo>
                  <a:pt x="3313" y="1605"/>
                </a:lnTo>
                <a:lnTo>
                  <a:pt x="3384" y="1619"/>
                </a:lnTo>
                <a:lnTo>
                  <a:pt x="3452" y="1639"/>
                </a:lnTo>
                <a:lnTo>
                  <a:pt x="3517" y="1663"/>
                </a:lnTo>
                <a:lnTo>
                  <a:pt x="3580" y="1693"/>
                </a:lnTo>
                <a:lnTo>
                  <a:pt x="3639" y="1729"/>
                </a:lnTo>
                <a:lnTo>
                  <a:pt x="3696" y="1770"/>
                </a:lnTo>
                <a:lnTo>
                  <a:pt x="3749" y="1817"/>
                </a:lnTo>
                <a:lnTo>
                  <a:pt x="3799" y="1868"/>
                </a:lnTo>
                <a:lnTo>
                  <a:pt x="3842" y="1924"/>
                </a:lnTo>
                <a:lnTo>
                  <a:pt x="3881" y="1983"/>
                </a:lnTo>
                <a:lnTo>
                  <a:pt x="3912" y="2046"/>
                </a:lnTo>
                <a:lnTo>
                  <a:pt x="3939" y="2112"/>
                </a:lnTo>
                <a:lnTo>
                  <a:pt x="3958" y="2182"/>
                </a:lnTo>
                <a:lnTo>
                  <a:pt x="3973" y="2257"/>
                </a:lnTo>
                <a:lnTo>
                  <a:pt x="3982" y="2334"/>
                </a:lnTo>
                <a:lnTo>
                  <a:pt x="3985" y="2417"/>
                </a:lnTo>
                <a:lnTo>
                  <a:pt x="3982" y="2493"/>
                </a:lnTo>
                <a:lnTo>
                  <a:pt x="3973" y="2566"/>
                </a:lnTo>
                <a:lnTo>
                  <a:pt x="3958" y="2638"/>
                </a:lnTo>
                <a:lnTo>
                  <a:pt x="3938" y="2705"/>
                </a:lnTo>
                <a:lnTo>
                  <a:pt x="3911" y="2770"/>
                </a:lnTo>
                <a:lnTo>
                  <a:pt x="3878" y="2833"/>
                </a:lnTo>
                <a:lnTo>
                  <a:pt x="3841" y="2892"/>
                </a:lnTo>
                <a:lnTo>
                  <a:pt x="3796" y="2949"/>
                </a:lnTo>
                <a:lnTo>
                  <a:pt x="3747" y="3004"/>
                </a:lnTo>
                <a:lnTo>
                  <a:pt x="3692" y="3053"/>
                </a:lnTo>
                <a:lnTo>
                  <a:pt x="3636" y="3097"/>
                </a:lnTo>
                <a:lnTo>
                  <a:pt x="3575" y="3134"/>
                </a:lnTo>
                <a:lnTo>
                  <a:pt x="3514" y="3166"/>
                </a:lnTo>
                <a:lnTo>
                  <a:pt x="3448" y="3192"/>
                </a:lnTo>
                <a:lnTo>
                  <a:pt x="3381" y="3213"/>
                </a:lnTo>
                <a:lnTo>
                  <a:pt x="3311" y="3227"/>
                </a:lnTo>
                <a:lnTo>
                  <a:pt x="3238" y="3236"/>
                </a:lnTo>
                <a:lnTo>
                  <a:pt x="3163" y="3238"/>
                </a:lnTo>
                <a:lnTo>
                  <a:pt x="3081" y="3236"/>
                </a:lnTo>
                <a:lnTo>
                  <a:pt x="3004" y="3227"/>
                </a:lnTo>
                <a:lnTo>
                  <a:pt x="2929" y="3213"/>
                </a:lnTo>
                <a:lnTo>
                  <a:pt x="2858" y="3193"/>
                </a:lnTo>
                <a:lnTo>
                  <a:pt x="2790" y="3168"/>
                </a:lnTo>
                <a:lnTo>
                  <a:pt x="2725" y="3137"/>
                </a:lnTo>
                <a:lnTo>
                  <a:pt x="2663" y="3100"/>
                </a:lnTo>
                <a:lnTo>
                  <a:pt x="2605" y="3057"/>
                </a:lnTo>
                <a:lnTo>
                  <a:pt x="2550" y="3010"/>
                </a:lnTo>
                <a:lnTo>
                  <a:pt x="2498" y="2955"/>
                </a:lnTo>
                <a:lnTo>
                  <a:pt x="2450" y="2896"/>
                </a:lnTo>
                <a:lnTo>
                  <a:pt x="2404" y="2831"/>
                </a:lnTo>
                <a:lnTo>
                  <a:pt x="2358" y="2754"/>
                </a:lnTo>
                <a:lnTo>
                  <a:pt x="2317" y="2671"/>
                </a:lnTo>
                <a:lnTo>
                  <a:pt x="2282" y="2586"/>
                </a:lnTo>
                <a:lnTo>
                  <a:pt x="2251" y="2496"/>
                </a:lnTo>
                <a:lnTo>
                  <a:pt x="2227" y="2402"/>
                </a:lnTo>
                <a:lnTo>
                  <a:pt x="2208" y="2303"/>
                </a:lnTo>
                <a:lnTo>
                  <a:pt x="2195" y="2200"/>
                </a:lnTo>
                <a:lnTo>
                  <a:pt x="2186" y="2094"/>
                </a:lnTo>
                <a:lnTo>
                  <a:pt x="2184" y="1983"/>
                </a:lnTo>
                <a:lnTo>
                  <a:pt x="2187" y="1855"/>
                </a:lnTo>
                <a:lnTo>
                  <a:pt x="2197" y="1730"/>
                </a:lnTo>
                <a:lnTo>
                  <a:pt x="2214" y="1607"/>
                </a:lnTo>
                <a:lnTo>
                  <a:pt x="2237" y="1488"/>
                </a:lnTo>
                <a:lnTo>
                  <a:pt x="2266" y="1370"/>
                </a:lnTo>
                <a:lnTo>
                  <a:pt x="2302" y="1256"/>
                </a:lnTo>
                <a:lnTo>
                  <a:pt x="2346" y="1144"/>
                </a:lnTo>
                <a:lnTo>
                  <a:pt x="2395" y="1036"/>
                </a:lnTo>
                <a:lnTo>
                  <a:pt x="2451" y="929"/>
                </a:lnTo>
                <a:lnTo>
                  <a:pt x="2514" y="826"/>
                </a:lnTo>
                <a:lnTo>
                  <a:pt x="2576" y="734"/>
                </a:lnTo>
                <a:lnTo>
                  <a:pt x="2644" y="646"/>
                </a:lnTo>
                <a:lnTo>
                  <a:pt x="2718" y="561"/>
                </a:lnTo>
                <a:lnTo>
                  <a:pt x="2797" y="480"/>
                </a:lnTo>
                <a:lnTo>
                  <a:pt x="2882" y="401"/>
                </a:lnTo>
                <a:lnTo>
                  <a:pt x="2973" y="327"/>
                </a:lnTo>
                <a:lnTo>
                  <a:pt x="3068" y="254"/>
                </a:lnTo>
                <a:lnTo>
                  <a:pt x="3171" y="185"/>
                </a:lnTo>
                <a:lnTo>
                  <a:pt x="3277" y="120"/>
                </a:lnTo>
                <a:lnTo>
                  <a:pt x="3389" y="58"/>
                </a:lnTo>
                <a:lnTo>
                  <a:pt x="3508" y="0"/>
                </a:lnTo>
                <a:close/>
                <a:moveTo>
                  <a:pt x="1324" y="0"/>
                </a:moveTo>
                <a:lnTo>
                  <a:pt x="1443" y="232"/>
                </a:lnTo>
                <a:lnTo>
                  <a:pt x="1344" y="277"/>
                </a:lnTo>
                <a:lnTo>
                  <a:pt x="1250" y="329"/>
                </a:lnTo>
                <a:lnTo>
                  <a:pt x="1158" y="386"/>
                </a:lnTo>
                <a:lnTo>
                  <a:pt x="1070" y="450"/>
                </a:lnTo>
                <a:lnTo>
                  <a:pt x="986" y="519"/>
                </a:lnTo>
                <a:lnTo>
                  <a:pt x="905" y="594"/>
                </a:lnTo>
                <a:lnTo>
                  <a:pt x="827" y="676"/>
                </a:lnTo>
                <a:lnTo>
                  <a:pt x="753" y="763"/>
                </a:lnTo>
                <a:lnTo>
                  <a:pt x="685" y="853"/>
                </a:lnTo>
                <a:lnTo>
                  <a:pt x="627" y="944"/>
                </a:lnTo>
                <a:lnTo>
                  <a:pt x="577" y="1035"/>
                </a:lnTo>
                <a:lnTo>
                  <a:pt x="536" y="1126"/>
                </a:lnTo>
                <a:lnTo>
                  <a:pt x="505" y="1217"/>
                </a:lnTo>
                <a:lnTo>
                  <a:pt x="482" y="1309"/>
                </a:lnTo>
                <a:lnTo>
                  <a:pt x="469" y="1402"/>
                </a:lnTo>
                <a:lnTo>
                  <a:pt x="464" y="1494"/>
                </a:lnTo>
                <a:lnTo>
                  <a:pt x="466" y="1555"/>
                </a:lnTo>
                <a:lnTo>
                  <a:pt x="470" y="1612"/>
                </a:lnTo>
                <a:lnTo>
                  <a:pt x="478" y="1666"/>
                </a:lnTo>
                <a:lnTo>
                  <a:pt x="488" y="1717"/>
                </a:lnTo>
                <a:lnTo>
                  <a:pt x="502" y="1764"/>
                </a:lnTo>
                <a:lnTo>
                  <a:pt x="564" y="1718"/>
                </a:lnTo>
                <a:lnTo>
                  <a:pt x="628" y="1681"/>
                </a:lnTo>
                <a:lnTo>
                  <a:pt x="695" y="1649"/>
                </a:lnTo>
                <a:lnTo>
                  <a:pt x="762" y="1625"/>
                </a:lnTo>
                <a:lnTo>
                  <a:pt x="832" y="1608"/>
                </a:lnTo>
                <a:lnTo>
                  <a:pt x="905" y="1597"/>
                </a:lnTo>
                <a:lnTo>
                  <a:pt x="978" y="1594"/>
                </a:lnTo>
                <a:lnTo>
                  <a:pt x="1054" y="1597"/>
                </a:lnTo>
                <a:lnTo>
                  <a:pt x="1127" y="1605"/>
                </a:lnTo>
                <a:lnTo>
                  <a:pt x="1197" y="1619"/>
                </a:lnTo>
                <a:lnTo>
                  <a:pt x="1265" y="1639"/>
                </a:lnTo>
                <a:lnTo>
                  <a:pt x="1330" y="1663"/>
                </a:lnTo>
                <a:lnTo>
                  <a:pt x="1391" y="1693"/>
                </a:lnTo>
                <a:lnTo>
                  <a:pt x="1452" y="1729"/>
                </a:lnTo>
                <a:lnTo>
                  <a:pt x="1509" y="1770"/>
                </a:lnTo>
                <a:lnTo>
                  <a:pt x="1563" y="1817"/>
                </a:lnTo>
                <a:lnTo>
                  <a:pt x="1608" y="1863"/>
                </a:lnTo>
                <a:lnTo>
                  <a:pt x="1649" y="1913"/>
                </a:lnTo>
                <a:lnTo>
                  <a:pt x="1684" y="1965"/>
                </a:lnTo>
                <a:lnTo>
                  <a:pt x="1715" y="2020"/>
                </a:lnTo>
                <a:lnTo>
                  <a:pt x="1742" y="2078"/>
                </a:lnTo>
                <a:lnTo>
                  <a:pt x="1762" y="2140"/>
                </a:lnTo>
                <a:lnTo>
                  <a:pt x="1779" y="2204"/>
                </a:lnTo>
                <a:lnTo>
                  <a:pt x="1791" y="2272"/>
                </a:lnTo>
                <a:lnTo>
                  <a:pt x="1799" y="2343"/>
                </a:lnTo>
                <a:lnTo>
                  <a:pt x="1801" y="2417"/>
                </a:lnTo>
                <a:lnTo>
                  <a:pt x="1797" y="2493"/>
                </a:lnTo>
                <a:lnTo>
                  <a:pt x="1789" y="2566"/>
                </a:lnTo>
                <a:lnTo>
                  <a:pt x="1773" y="2638"/>
                </a:lnTo>
                <a:lnTo>
                  <a:pt x="1751" y="2706"/>
                </a:lnTo>
                <a:lnTo>
                  <a:pt x="1722" y="2773"/>
                </a:lnTo>
                <a:lnTo>
                  <a:pt x="1689" y="2837"/>
                </a:lnTo>
                <a:lnTo>
                  <a:pt x="1649" y="2897"/>
                </a:lnTo>
                <a:lnTo>
                  <a:pt x="1604" y="2953"/>
                </a:lnTo>
                <a:lnTo>
                  <a:pt x="1556" y="3005"/>
                </a:lnTo>
                <a:lnTo>
                  <a:pt x="1504" y="3052"/>
                </a:lnTo>
                <a:lnTo>
                  <a:pt x="1447" y="3094"/>
                </a:lnTo>
                <a:lnTo>
                  <a:pt x="1387" y="3132"/>
                </a:lnTo>
                <a:lnTo>
                  <a:pt x="1324" y="3164"/>
                </a:lnTo>
                <a:lnTo>
                  <a:pt x="1257" y="3191"/>
                </a:lnTo>
                <a:lnTo>
                  <a:pt x="1191" y="3211"/>
                </a:lnTo>
                <a:lnTo>
                  <a:pt x="1122" y="3227"/>
                </a:lnTo>
                <a:lnTo>
                  <a:pt x="1051" y="3236"/>
                </a:lnTo>
                <a:lnTo>
                  <a:pt x="978" y="3238"/>
                </a:lnTo>
                <a:lnTo>
                  <a:pt x="897" y="3236"/>
                </a:lnTo>
                <a:lnTo>
                  <a:pt x="820" y="3227"/>
                </a:lnTo>
                <a:lnTo>
                  <a:pt x="745" y="3213"/>
                </a:lnTo>
                <a:lnTo>
                  <a:pt x="674" y="3193"/>
                </a:lnTo>
                <a:lnTo>
                  <a:pt x="606" y="3168"/>
                </a:lnTo>
                <a:lnTo>
                  <a:pt x="541" y="3137"/>
                </a:lnTo>
                <a:lnTo>
                  <a:pt x="480" y="3100"/>
                </a:lnTo>
                <a:lnTo>
                  <a:pt x="422" y="3057"/>
                </a:lnTo>
                <a:lnTo>
                  <a:pt x="366" y="3010"/>
                </a:lnTo>
                <a:lnTo>
                  <a:pt x="314" y="2955"/>
                </a:lnTo>
                <a:lnTo>
                  <a:pt x="266" y="2896"/>
                </a:lnTo>
                <a:lnTo>
                  <a:pt x="220" y="2831"/>
                </a:lnTo>
                <a:lnTo>
                  <a:pt x="174" y="2754"/>
                </a:lnTo>
                <a:lnTo>
                  <a:pt x="133" y="2671"/>
                </a:lnTo>
                <a:lnTo>
                  <a:pt x="98" y="2586"/>
                </a:lnTo>
                <a:lnTo>
                  <a:pt x="68" y="2496"/>
                </a:lnTo>
                <a:lnTo>
                  <a:pt x="43" y="2402"/>
                </a:lnTo>
                <a:lnTo>
                  <a:pt x="24" y="2303"/>
                </a:lnTo>
                <a:lnTo>
                  <a:pt x="11" y="2200"/>
                </a:lnTo>
                <a:lnTo>
                  <a:pt x="2" y="2094"/>
                </a:lnTo>
                <a:lnTo>
                  <a:pt x="0" y="1983"/>
                </a:lnTo>
                <a:lnTo>
                  <a:pt x="4" y="1855"/>
                </a:lnTo>
                <a:lnTo>
                  <a:pt x="13" y="1730"/>
                </a:lnTo>
                <a:lnTo>
                  <a:pt x="30" y="1607"/>
                </a:lnTo>
                <a:lnTo>
                  <a:pt x="53" y="1488"/>
                </a:lnTo>
                <a:lnTo>
                  <a:pt x="82" y="1370"/>
                </a:lnTo>
                <a:lnTo>
                  <a:pt x="118" y="1256"/>
                </a:lnTo>
                <a:lnTo>
                  <a:pt x="162" y="1144"/>
                </a:lnTo>
                <a:lnTo>
                  <a:pt x="211" y="1036"/>
                </a:lnTo>
                <a:lnTo>
                  <a:pt x="267" y="929"/>
                </a:lnTo>
                <a:lnTo>
                  <a:pt x="330" y="826"/>
                </a:lnTo>
                <a:lnTo>
                  <a:pt x="393" y="734"/>
                </a:lnTo>
                <a:lnTo>
                  <a:pt x="460" y="646"/>
                </a:lnTo>
                <a:lnTo>
                  <a:pt x="534" y="561"/>
                </a:lnTo>
                <a:lnTo>
                  <a:pt x="614" y="480"/>
                </a:lnTo>
                <a:lnTo>
                  <a:pt x="698" y="401"/>
                </a:lnTo>
                <a:lnTo>
                  <a:pt x="789" y="327"/>
                </a:lnTo>
                <a:lnTo>
                  <a:pt x="884" y="254"/>
                </a:lnTo>
                <a:lnTo>
                  <a:pt x="987" y="185"/>
                </a:lnTo>
                <a:lnTo>
                  <a:pt x="1093" y="120"/>
                </a:lnTo>
                <a:lnTo>
                  <a:pt x="1205" y="58"/>
                </a:lnTo>
                <a:lnTo>
                  <a:pt x="1324" y="0"/>
                </a:lnTo>
                <a:close/>
              </a:path>
            </a:pathLst>
          </a:cu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Tree>
  </p:cSld>
  <p:clrMapOvr>
    <a:masterClrMapping/>
  </p:clrMapOvr>
  <p:extLst>
    <p:ext uri="{DCECCB84-F9BA-43D5-87BE-67443E8EF086}">
      <p15:sldGuideLst>
        <p15:guide id="1" orient="horz" pos="372">
          <p15:clr>
            <a:srgbClr val="FBAE40"/>
          </p15:clr>
        </p15:guide>
        <p15:guide id="2" pos="360">
          <p15:clr>
            <a:srgbClr val="FBAE40"/>
          </p15:clr>
        </p15:guide>
        <p15:guide id="3" pos="5400">
          <p15:clr>
            <a:srgbClr val="FBAE40"/>
          </p15:clr>
        </p15:guide>
        <p15:guide id="4" orient="horz" pos="2700">
          <p15:clr>
            <a:srgbClr val="FBAE40"/>
          </p15:clr>
        </p15:guide>
        <p15:guide id="5" pos="22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Logo Grid">
  <p:cSld name="6 Logo Grid">
    <p:spTree>
      <p:nvGrpSpPr>
        <p:cNvPr id="285" name="Shape 285"/>
        <p:cNvGrpSpPr/>
        <p:nvPr/>
      </p:nvGrpSpPr>
      <p:grpSpPr>
        <a:xfrm>
          <a:off x="0" y="0"/>
          <a:ext cx="0" cy="0"/>
          <a:chOff x="0" y="0"/>
          <a:chExt cx="0" cy="0"/>
        </a:xfrm>
      </p:grpSpPr>
      <p:sp>
        <p:nvSpPr>
          <p:cNvPr id="286" name="Google Shape;286;p146"/>
          <p:cNvSpPr txBox="1"/>
          <p:nvPr>
            <p:ph type="title"/>
          </p:nvPr>
        </p:nvSpPr>
        <p:spPr>
          <a:xfrm>
            <a:off x="571500" y="944319"/>
            <a:ext cx="2326558" cy="77918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2800"/>
              <a:buFont typeface="Poppins ExtraBold"/>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7" name="Google Shape;287;p146"/>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146"/>
          <p:cNvSpPr txBox="1"/>
          <p:nvPr>
            <p:ph idx="1" type="body"/>
          </p:nvPr>
        </p:nvSpPr>
        <p:spPr>
          <a:xfrm>
            <a:off x="571500" y="2612728"/>
            <a:ext cx="2326558" cy="198259"/>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0"/>
              </a:spcBef>
              <a:spcAft>
                <a:spcPts val="0"/>
              </a:spcAft>
              <a:buSzPts val="1400"/>
              <a:buNone/>
              <a:defRPr b="0" sz="1400">
                <a:solidFill>
                  <a:schemeClr val="lt2"/>
                </a:solidFill>
                <a:latin typeface="Roboto"/>
                <a:ea typeface="Roboto"/>
                <a:cs typeface="Roboto"/>
                <a:sym typeface="Roboto"/>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289" name="Google Shape;289;p146"/>
          <p:cNvCxnSpPr/>
          <p:nvPr/>
        </p:nvCxnSpPr>
        <p:spPr>
          <a:xfrm>
            <a:off x="6019405" y="742950"/>
            <a:ext cx="0" cy="3657600"/>
          </a:xfrm>
          <a:prstGeom prst="straightConnector1">
            <a:avLst/>
          </a:prstGeom>
          <a:noFill/>
          <a:ln cap="flat" cmpd="sng" w="9525">
            <a:solidFill>
              <a:srgbClr val="D8D8D8"/>
            </a:solidFill>
            <a:prstDash val="solid"/>
            <a:round/>
            <a:headEnd len="sm" w="sm" type="none"/>
            <a:tailEnd len="sm" w="sm" type="none"/>
          </a:ln>
        </p:spPr>
      </p:cxnSp>
      <p:cxnSp>
        <p:nvCxnSpPr>
          <p:cNvPr id="290" name="Google Shape;290;p146"/>
          <p:cNvCxnSpPr/>
          <p:nvPr/>
        </p:nvCxnSpPr>
        <p:spPr>
          <a:xfrm>
            <a:off x="6019405" y="-590156"/>
            <a:ext cx="0" cy="5104613"/>
          </a:xfrm>
          <a:prstGeom prst="straightConnector1">
            <a:avLst/>
          </a:prstGeom>
          <a:noFill/>
          <a:ln cap="flat" cmpd="sng" w="9525">
            <a:solidFill>
              <a:srgbClr val="D8D8D8"/>
            </a:solidFill>
            <a:prstDash val="solid"/>
            <a:round/>
            <a:headEnd len="sm" w="sm" type="none"/>
            <a:tailEnd len="sm" w="sm" type="none"/>
          </a:ln>
        </p:spPr>
      </p:cxnSp>
      <p:cxnSp>
        <p:nvCxnSpPr>
          <p:cNvPr id="291" name="Google Shape;291;p146"/>
          <p:cNvCxnSpPr/>
          <p:nvPr/>
        </p:nvCxnSpPr>
        <p:spPr>
          <a:xfrm>
            <a:off x="6019405" y="629044"/>
            <a:ext cx="0" cy="5104613"/>
          </a:xfrm>
          <a:prstGeom prst="straightConnector1">
            <a:avLst/>
          </a:prstGeom>
          <a:noFill/>
          <a:ln cap="flat" cmpd="sng" w="9525">
            <a:solidFill>
              <a:srgbClr val="D8D8D8"/>
            </a:solidFill>
            <a:prstDash val="solid"/>
            <a:round/>
            <a:headEnd len="sm" w="sm" type="none"/>
            <a:tailEnd len="sm" w="sm" type="none"/>
          </a:ln>
        </p:spPr>
      </p:cxnSp>
      <p:sp>
        <p:nvSpPr>
          <p:cNvPr id="292" name="Google Shape;292;p146"/>
          <p:cNvSpPr/>
          <p:nvPr>
            <p:ph idx="2" type="pic"/>
          </p:nvPr>
        </p:nvSpPr>
        <p:spPr>
          <a:xfrm>
            <a:off x="3651380" y="927230"/>
            <a:ext cx="2183733" cy="850640"/>
          </a:xfrm>
          <a:prstGeom prst="rect">
            <a:avLst/>
          </a:prstGeom>
          <a:gradFill>
            <a:gsLst>
              <a:gs pos="0">
                <a:srgbClr val="BFBFBF"/>
              </a:gs>
              <a:gs pos="82000">
                <a:srgbClr val="F2F2F2"/>
              </a:gs>
              <a:gs pos="100000">
                <a:srgbClr val="F2F2F2"/>
              </a:gs>
            </a:gsLst>
            <a:lin ang="13500000" scaled="0"/>
          </a:gradFill>
          <a:ln>
            <a:noFill/>
          </a:ln>
        </p:spPr>
      </p:sp>
      <p:sp>
        <p:nvSpPr>
          <p:cNvPr id="293" name="Google Shape;293;p146"/>
          <p:cNvSpPr/>
          <p:nvPr>
            <p:ph idx="3" type="pic"/>
          </p:nvPr>
        </p:nvSpPr>
        <p:spPr>
          <a:xfrm>
            <a:off x="6203692" y="927230"/>
            <a:ext cx="2183733" cy="850640"/>
          </a:xfrm>
          <a:prstGeom prst="rect">
            <a:avLst/>
          </a:prstGeom>
          <a:gradFill>
            <a:gsLst>
              <a:gs pos="0">
                <a:srgbClr val="BFBFBF"/>
              </a:gs>
              <a:gs pos="82000">
                <a:srgbClr val="F2F2F2"/>
              </a:gs>
              <a:gs pos="100000">
                <a:srgbClr val="F2F2F2"/>
              </a:gs>
            </a:gsLst>
            <a:lin ang="13500000" scaled="0"/>
          </a:gradFill>
          <a:ln>
            <a:noFill/>
          </a:ln>
        </p:spPr>
      </p:sp>
      <p:sp>
        <p:nvSpPr>
          <p:cNvPr id="294" name="Google Shape;294;p146"/>
          <p:cNvSpPr/>
          <p:nvPr>
            <p:ph idx="4" type="pic"/>
          </p:nvPr>
        </p:nvSpPr>
        <p:spPr>
          <a:xfrm>
            <a:off x="3651380" y="2146429"/>
            <a:ext cx="2183733" cy="850640"/>
          </a:xfrm>
          <a:prstGeom prst="rect">
            <a:avLst/>
          </a:prstGeom>
          <a:gradFill>
            <a:gsLst>
              <a:gs pos="0">
                <a:srgbClr val="BFBFBF"/>
              </a:gs>
              <a:gs pos="82000">
                <a:srgbClr val="F2F2F2"/>
              </a:gs>
              <a:gs pos="100000">
                <a:srgbClr val="F2F2F2"/>
              </a:gs>
            </a:gsLst>
            <a:lin ang="13500000" scaled="0"/>
          </a:gradFill>
          <a:ln>
            <a:noFill/>
          </a:ln>
        </p:spPr>
      </p:sp>
      <p:sp>
        <p:nvSpPr>
          <p:cNvPr id="295" name="Google Shape;295;p146"/>
          <p:cNvSpPr/>
          <p:nvPr>
            <p:ph idx="5" type="pic"/>
          </p:nvPr>
        </p:nvSpPr>
        <p:spPr>
          <a:xfrm>
            <a:off x="6203692" y="2146429"/>
            <a:ext cx="2183733" cy="850640"/>
          </a:xfrm>
          <a:prstGeom prst="rect">
            <a:avLst/>
          </a:prstGeom>
          <a:gradFill>
            <a:gsLst>
              <a:gs pos="0">
                <a:srgbClr val="BFBFBF"/>
              </a:gs>
              <a:gs pos="82000">
                <a:srgbClr val="F2F2F2"/>
              </a:gs>
              <a:gs pos="100000">
                <a:srgbClr val="F2F2F2"/>
              </a:gs>
            </a:gsLst>
            <a:lin ang="13500000" scaled="0"/>
          </a:gradFill>
          <a:ln>
            <a:noFill/>
          </a:ln>
        </p:spPr>
      </p:sp>
      <p:sp>
        <p:nvSpPr>
          <p:cNvPr id="296" name="Google Shape;296;p146"/>
          <p:cNvSpPr/>
          <p:nvPr>
            <p:ph idx="6" type="pic"/>
          </p:nvPr>
        </p:nvSpPr>
        <p:spPr>
          <a:xfrm>
            <a:off x="3651380" y="3365630"/>
            <a:ext cx="2183733" cy="850640"/>
          </a:xfrm>
          <a:prstGeom prst="rect">
            <a:avLst/>
          </a:prstGeom>
          <a:gradFill>
            <a:gsLst>
              <a:gs pos="0">
                <a:srgbClr val="BFBFBF"/>
              </a:gs>
              <a:gs pos="82000">
                <a:srgbClr val="F2F2F2"/>
              </a:gs>
              <a:gs pos="100000">
                <a:srgbClr val="F2F2F2"/>
              </a:gs>
            </a:gsLst>
            <a:lin ang="13500000" scaled="0"/>
          </a:gradFill>
          <a:ln>
            <a:noFill/>
          </a:ln>
        </p:spPr>
      </p:sp>
      <p:sp>
        <p:nvSpPr>
          <p:cNvPr id="297" name="Google Shape;297;p146"/>
          <p:cNvSpPr/>
          <p:nvPr>
            <p:ph idx="7" type="pic"/>
          </p:nvPr>
        </p:nvSpPr>
        <p:spPr>
          <a:xfrm>
            <a:off x="6203692" y="3365630"/>
            <a:ext cx="2183733" cy="850640"/>
          </a:xfrm>
          <a:prstGeom prst="rect">
            <a:avLst/>
          </a:prstGeom>
          <a:gradFill>
            <a:gsLst>
              <a:gs pos="0">
                <a:srgbClr val="BFBFBF"/>
              </a:gs>
              <a:gs pos="82000">
                <a:srgbClr val="F2F2F2"/>
              </a:gs>
              <a:gs pos="100000">
                <a:srgbClr val="F2F2F2"/>
              </a:gs>
            </a:gsLst>
            <a:lin ang="13500000" scaled="0"/>
          </a:gradFill>
          <a:ln>
            <a:noFill/>
          </a:ln>
        </p:spPr>
      </p:sp>
      <p:sp>
        <p:nvSpPr>
          <p:cNvPr id="298" name="Google Shape;298;p146"/>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
        <p:nvSpPr>
          <p:cNvPr id="299" name="Google Shape;299;p146"/>
          <p:cNvSpPr/>
          <p:nvPr/>
        </p:nvSpPr>
        <p:spPr>
          <a:xfrm>
            <a:off x="571500" y="742948"/>
            <a:ext cx="678962" cy="71313"/>
          </a:xfrm>
          <a:prstGeom prst="roundRect">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Tree>
  </p:cSld>
  <p:clrMapOvr>
    <a:masterClrMapping/>
  </p:clrMapOvr>
  <p:extLst>
    <p:ext uri="{DCECCB84-F9BA-43D5-87BE-67443E8EF086}">
      <p15:sldGuideLst>
        <p15:guide id="1" orient="horz" pos="468">
          <p15:clr>
            <a:srgbClr val="FBAE40"/>
          </p15:clr>
        </p15:guide>
        <p15:guide id="2" orient="horz" pos="2772">
          <p15:clr>
            <a:srgbClr val="FBAE40"/>
          </p15:clr>
        </p15:guide>
        <p15:guide id="3" pos="2184">
          <p15:clr>
            <a:srgbClr val="FBAE40"/>
          </p15:clr>
        </p15:guide>
        <p15:guide id="4" pos="5400">
          <p15:clr>
            <a:srgbClr val="FBAE40"/>
          </p15:clr>
        </p15:guide>
        <p15:guide id="5" pos="36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 Logo Grid">
  <p:cSld name="9 Logo Grid">
    <p:spTree>
      <p:nvGrpSpPr>
        <p:cNvPr id="300" name="Shape 300"/>
        <p:cNvGrpSpPr/>
        <p:nvPr/>
      </p:nvGrpSpPr>
      <p:grpSpPr>
        <a:xfrm>
          <a:off x="0" y="0"/>
          <a:ext cx="0" cy="0"/>
          <a:chOff x="0" y="0"/>
          <a:chExt cx="0" cy="0"/>
        </a:xfrm>
      </p:grpSpPr>
      <p:sp>
        <p:nvSpPr>
          <p:cNvPr id="301" name="Google Shape;301;p147"/>
          <p:cNvSpPr txBox="1"/>
          <p:nvPr>
            <p:ph type="title"/>
          </p:nvPr>
        </p:nvSpPr>
        <p:spPr>
          <a:xfrm>
            <a:off x="571500" y="944319"/>
            <a:ext cx="2326558" cy="77918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2800"/>
              <a:buFont typeface="Poppins ExtraBold"/>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2" name="Google Shape;302;p147"/>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3" name="Google Shape;303;p147"/>
          <p:cNvSpPr txBox="1"/>
          <p:nvPr>
            <p:ph idx="1" type="body"/>
          </p:nvPr>
        </p:nvSpPr>
        <p:spPr>
          <a:xfrm>
            <a:off x="571500" y="2612728"/>
            <a:ext cx="2326558" cy="198259"/>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0"/>
              </a:spcBef>
              <a:spcAft>
                <a:spcPts val="0"/>
              </a:spcAft>
              <a:buSzPts val="1400"/>
              <a:buNone/>
              <a:defRPr b="0" sz="1400">
                <a:solidFill>
                  <a:schemeClr val="lt2"/>
                </a:solidFill>
                <a:latin typeface="Roboto"/>
                <a:ea typeface="Roboto"/>
                <a:cs typeface="Roboto"/>
                <a:sym typeface="Roboto"/>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304" name="Google Shape;304;p147"/>
          <p:cNvCxnSpPr/>
          <p:nvPr/>
        </p:nvCxnSpPr>
        <p:spPr>
          <a:xfrm>
            <a:off x="5168637" y="742950"/>
            <a:ext cx="0" cy="3657600"/>
          </a:xfrm>
          <a:prstGeom prst="straightConnector1">
            <a:avLst/>
          </a:prstGeom>
          <a:noFill/>
          <a:ln cap="flat" cmpd="sng" w="9525">
            <a:solidFill>
              <a:srgbClr val="D8D8D8"/>
            </a:solidFill>
            <a:prstDash val="solid"/>
            <a:round/>
            <a:headEnd len="sm" w="sm" type="none"/>
            <a:tailEnd len="sm" w="sm" type="none"/>
          </a:ln>
        </p:spPr>
      </p:cxnSp>
      <p:cxnSp>
        <p:nvCxnSpPr>
          <p:cNvPr id="305" name="Google Shape;305;p147"/>
          <p:cNvCxnSpPr/>
          <p:nvPr/>
        </p:nvCxnSpPr>
        <p:spPr>
          <a:xfrm>
            <a:off x="6870174" y="742950"/>
            <a:ext cx="0" cy="3657600"/>
          </a:xfrm>
          <a:prstGeom prst="straightConnector1">
            <a:avLst/>
          </a:prstGeom>
          <a:noFill/>
          <a:ln cap="flat" cmpd="sng" w="9525">
            <a:solidFill>
              <a:srgbClr val="D8D8D8"/>
            </a:solidFill>
            <a:prstDash val="solid"/>
            <a:round/>
            <a:headEnd len="sm" w="sm" type="none"/>
            <a:tailEnd len="sm" w="sm" type="none"/>
          </a:ln>
        </p:spPr>
      </p:cxnSp>
      <p:cxnSp>
        <p:nvCxnSpPr>
          <p:cNvPr id="306" name="Google Shape;306;p147"/>
          <p:cNvCxnSpPr/>
          <p:nvPr/>
        </p:nvCxnSpPr>
        <p:spPr>
          <a:xfrm>
            <a:off x="6019405" y="-590156"/>
            <a:ext cx="0" cy="5104613"/>
          </a:xfrm>
          <a:prstGeom prst="straightConnector1">
            <a:avLst/>
          </a:prstGeom>
          <a:noFill/>
          <a:ln cap="flat" cmpd="sng" w="9525">
            <a:solidFill>
              <a:srgbClr val="D8D8D8"/>
            </a:solidFill>
            <a:prstDash val="solid"/>
            <a:round/>
            <a:headEnd len="sm" w="sm" type="none"/>
            <a:tailEnd len="sm" w="sm" type="none"/>
          </a:ln>
        </p:spPr>
      </p:cxnSp>
      <p:cxnSp>
        <p:nvCxnSpPr>
          <p:cNvPr id="307" name="Google Shape;307;p147"/>
          <p:cNvCxnSpPr/>
          <p:nvPr/>
        </p:nvCxnSpPr>
        <p:spPr>
          <a:xfrm>
            <a:off x="6019405" y="629044"/>
            <a:ext cx="0" cy="5104613"/>
          </a:xfrm>
          <a:prstGeom prst="straightConnector1">
            <a:avLst/>
          </a:prstGeom>
          <a:noFill/>
          <a:ln cap="flat" cmpd="sng" w="9525">
            <a:solidFill>
              <a:srgbClr val="D8D8D8"/>
            </a:solidFill>
            <a:prstDash val="solid"/>
            <a:round/>
            <a:headEnd len="sm" w="sm" type="none"/>
            <a:tailEnd len="sm" w="sm" type="none"/>
          </a:ln>
        </p:spPr>
      </p:cxnSp>
      <p:sp>
        <p:nvSpPr>
          <p:cNvPr id="308" name="Google Shape;308;p147"/>
          <p:cNvSpPr/>
          <p:nvPr>
            <p:ph idx="2" type="pic"/>
          </p:nvPr>
        </p:nvSpPr>
        <p:spPr>
          <a:xfrm>
            <a:off x="3651381" y="927230"/>
            <a:ext cx="1332976" cy="850640"/>
          </a:xfrm>
          <a:prstGeom prst="rect">
            <a:avLst/>
          </a:prstGeom>
          <a:gradFill>
            <a:gsLst>
              <a:gs pos="0">
                <a:srgbClr val="BFBFBF"/>
              </a:gs>
              <a:gs pos="82000">
                <a:srgbClr val="F2F2F2"/>
              </a:gs>
              <a:gs pos="100000">
                <a:srgbClr val="F2F2F2"/>
              </a:gs>
            </a:gsLst>
            <a:lin ang="13500000" scaled="0"/>
          </a:gradFill>
          <a:ln>
            <a:noFill/>
          </a:ln>
        </p:spPr>
      </p:sp>
      <p:sp>
        <p:nvSpPr>
          <p:cNvPr id="309" name="Google Shape;309;p147"/>
          <p:cNvSpPr/>
          <p:nvPr>
            <p:ph idx="3" type="pic"/>
          </p:nvPr>
        </p:nvSpPr>
        <p:spPr>
          <a:xfrm>
            <a:off x="5352918" y="927230"/>
            <a:ext cx="1332976" cy="850640"/>
          </a:xfrm>
          <a:prstGeom prst="rect">
            <a:avLst/>
          </a:prstGeom>
          <a:gradFill>
            <a:gsLst>
              <a:gs pos="0">
                <a:srgbClr val="BFBFBF"/>
              </a:gs>
              <a:gs pos="82000">
                <a:srgbClr val="F2F2F2"/>
              </a:gs>
              <a:gs pos="100000">
                <a:srgbClr val="F2F2F2"/>
              </a:gs>
            </a:gsLst>
            <a:lin ang="13500000" scaled="0"/>
          </a:gradFill>
          <a:ln>
            <a:noFill/>
          </a:ln>
        </p:spPr>
      </p:sp>
      <p:sp>
        <p:nvSpPr>
          <p:cNvPr id="310" name="Google Shape;310;p147"/>
          <p:cNvSpPr/>
          <p:nvPr>
            <p:ph idx="4" type="pic"/>
          </p:nvPr>
        </p:nvSpPr>
        <p:spPr>
          <a:xfrm>
            <a:off x="7054454" y="927230"/>
            <a:ext cx="1332976" cy="850640"/>
          </a:xfrm>
          <a:prstGeom prst="rect">
            <a:avLst/>
          </a:prstGeom>
          <a:gradFill>
            <a:gsLst>
              <a:gs pos="0">
                <a:srgbClr val="BFBFBF"/>
              </a:gs>
              <a:gs pos="82000">
                <a:srgbClr val="F2F2F2"/>
              </a:gs>
              <a:gs pos="100000">
                <a:srgbClr val="F2F2F2"/>
              </a:gs>
            </a:gsLst>
            <a:lin ang="13500000" scaled="0"/>
          </a:gradFill>
          <a:ln>
            <a:noFill/>
          </a:ln>
        </p:spPr>
      </p:sp>
      <p:sp>
        <p:nvSpPr>
          <p:cNvPr id="311" name="Google Shape;311;p147"/>
          <p:cNvSpPr/>
          <p:nvPr>
            <p:ph idx="5" type="pic"/>
          </p:nvPr>
        </p:nvSpPr>
        <p:spPr>
          <a:xfrm>
            <a:off x="3651380" y="2146429"/>
            <a:ext cx="1332976" cy="850640"/>
          </a:xfrm>
          <a:prstGeom prst="rect">
            <a:avLst/>
          </a:prstGeom>
          <a:gradFill>
            <a:gsLst>
              <a:gs pos="0">
                <a:srgbClr val="BFBFBF"/>
              </a:gs>
              <a:gs pos="82000">
                <a:srgbClr val="F2F2F2"/>
              </a:gs>
              <a:gs pos="100000">
                <a:srgbClr val="F2F2F2"/>
              </a:gs>
            </a:gsLst>
            <a:lin ang="13500000" scaled="0"/>
          </a:gradFill>
          <a:ln>
            <a:noFill/>
          </a:ln>
        </p:spPr>
      </p:sp>
      <p:sp>
        <p:nvSpPr>
          <p:cNvPr id="312" name="Google Shape;312;p147"/>
          <p:cNvSpPr/>
          <p:nvPr>
            <p:ph idx="6" type="pic"/>
          </p:nvPr>
        </p:nvSpPr>
        <p:spPr>
          <a:xfrm>
            <a:off x="5352917" y="2146429"/>
            <a:ext cx="1332976" cy="850640"/>
          </a:xfrm>
          <a:prstGeom prst="rect">
            <a:avLst/>
          </a:prstGeom>
          <a:gradFill>
            <a:gsLst>
              <a:gs pos="0">
                <a:srgbClr val="BFBFBF"/>
              </a:gs>
              <a:gs pos="82000">
                <a:srgbClr val="F2F2F2"/>
              </a:gs>
              <a:gs pos="100000">
                <a:srgbClr val="F2F2F2"/>
              </a:gs>
            </a:gsLst>
            <a:lin ang="13500000" scaled="0"/>
          </a:gradFill>
          <a:ln>
            <a:noFill/>
          </a:ln>
        </p:spPr>
      </p:sp>
      <p:sp>
        <p:nvSpPr>
          <p:cNvPr id="313" name="Google Shape;313;p147"/>
          <p:cNvSpPr/>
          <p:nvPr>
            <p:ph idx="7" type="pic"/>
          </p:nvPr>
        </p:nvSpPr>
        <p:spPr>
          <a:xfrm>
            <a:off x="7054453" y="2146429"/>
            <a:ext cx="1332976" cy="850640"/>
          </a:xfrm>
          <a:prstGeom prst="rect">
            <a:avLst/>
          </a:prstGeom>
          <a:gradFill>
            <a:gsLst>
              <a:gs pos="0">
                <a:srgbClr val="BFBFBF"/>
              </a:gs>
              <a:gs pos="82000">
                <a:srgbClr val="F2F2F2"/>
              </a:gs>
              <a:gs pos="100000">
                <a:srgbClr val="F2F2F2"/>
              </a:gs>
            </a:gsLst>
            <a:lin ang="13500000" scaled="0"/>
          </a:gradFill>
          <a:ln>
            <a:noFill/>
          </a:ln>
        </p:spPr>
      </p:sp>
      <p:sp>
        <p:nvSpPr>
          <p:cNvPr id="314" name="Google Shape;314;p147"/>
          <p:cNvSpPr/>
          <p:nvPr>
            <p:ph idx="8" type="pic"/>
          </p:nvPr>
        </p:nvSpPr>
        <p:spPr>
          <a:xfrm>
            <a:off x="3651380" y="3365628"/>
            <a:ext cx="1332976" cy="850640"/>
          </a:xfrm>
          <a:prstGeom prst="rect">
            <a:avLst/>
          </a:prstGeom>
          <a:gradFill>
            <a:gsLst>
              <a:gs pos="0">
                <a:srgbClr val="BFBFBF"/>
              </a:gs>
              <a:gs pos="82000">
                <a:srgbClr val="F2F2F2"/>
              </a:gs>
              <a:gs pos="100000">
                <a:srgbClr val="F2F2F2"/>
              </a:gs>
            </a:gsLst>
            <a:lin ang="13500000" scaled="0"/>
          </a:gradFill>
          <a:ln>
            <a:noFill/>
          </a:ln>
        </p:spPr>
      </p:sp>
      <p:sp>
        <p:nvSpPr>
          <p:cNvPr id="315" name="Google Shape;315;p147"/>
          <p:cNvSpPr/>
          <p:nvPr>
            <p:ph idx="9" type="pic"/>
          </p:nvPr>
        </p:nvSpPr>
        <p:spPr>
          <a:xfrm>
            <a:off x="5352917" y="3365628"/>
            <a:ext cx="1332976" cy="850640"/>
          </a:xfrm>
          <a:prstGeom prst="rect">
            <a:avLst/>
          </a:prstGeom>
          <a:gradFill>
            <a:gsLst>
              <a:gs pos="0">
                <a:srgbClr val="BFBFBF"/>
              </a:gs>
              <a:gs pos="82000">
                <a:srgbClr val="F2F2F2"/>
              </a:gs>
              <a:gs pos="100000">
                <a:srgbClr val="F2F2F2"/>
              </a:gs>
            </a:gsLst>
            <a:lin ang="13500000" scaled="0"/>
          </a:gradFill>
          <a:ln>
            <a:noFill/>
          </a:ln>
        </p:spPr>
      </p:sp>
      <p:sp>
        <p:nvSpPr>
          <p:cNvPr id="316" name="Google Shape;316;p147"/>
          <p:cNvSpPr/>
          <p:nvPr>
            <p:ph idx="13" type="pic"/>
          </p:nvPr>
        </p:nvSpPr>
        <p:spPr>
          <a:xfrm>
            <a:off x="7054453" y="3365628"/>
            <a:ext cx="1332976" cy="850640"/>
          </a:xfrm>
          <a:prstGeom prst="rect">
            <a:avLst/>
          </a:prstGeom>
          <a:gradFill>
            <a:gsLst>
              <a:gs pos="0">
                <a:srgbClr val="BFBFBF"/>
              </a:gs>
              <a:gs pos="82000">
                <a:srgbClr val="F2F2F2"/>
              </a:gs>
              <a:gs pos="100000">
                <a:srgbClr val="F2F2F2"/>
              </a:gs>
            </a:gsLst>
            <a:lin ang="13500000" scaled="0"/>
          </a:gradFill>
          <a:ln>
            <a:noFill/>
          </a:ln>
        </p:spPr>
      </p:sp>
      <p:sp>
        <p:nvSpPr>
          <p:cNvPr id="317" name="Google Shape;317;p147"/>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
        <p:nvSpPr>
          <p:cNvPr id="318" name="Google Shape;318;p147"/>
          <p:cNvSpPr/>
          <p:nvPr/>
        </p:nvSpPr>
        <p:spPr>
          <a:xfrm>
            <a:off x="571500" y="742948"/>
            <a:ext cx="678962" cy="71313"/>
          </a:xfrm>
          <a:prstGeom prst="roundRect">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Tree>
  </p:cSld>
  <p:clrMapOvr>
    <a:masterClrMapping/>
  </p:clrMapOvr>
  <p:extLst>
    <p:ext uri="{DCECCB84-F9BA-43D5-87BE-67443E8EF086}">
      <p15:sldGuideLst>
        <p15:guide id="1" orient="horz" pos="468">
          <p15:clr>
            <a:srgbClr val="FBAE40"/>
          </p15:clr>
        </p15:guide>
        <p15:guide id="2" orient="horz" pos="2772">
          <p15:clr>
            <a:srgbClr val="FBAE40"/>
          </p15:clr>
        </p15:guide>
        <p15:guide id="3" pos="2184">
          <p15:clr>
            <a:srgbClr val="FBAE40"/>
          </p15:clr>
        </p15:guide>
        <p15:guide id="4" pos="5400">
          <p15:clr>
            <a:srgbClr val="FBAE40"/>
          </p15:clr>
        </p15:guide>
        <p15:guide id="5" pos="3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Logo Grid">
  <p:cSld name="12 Logo Grid">
    <p:spTree>
      <p:nvGrpSpPr>
        <p:cNvPr id="319" name="Shape 319"/>
        <p:cNvGrpSpPr/>
        <p:nvPr/>
      </p:nvGrpSpPr>
      <p:grpSpPr>
        <a:xfrm>
          <a:off x="0" y="0"/>
          <a:ext cx="0" cy="0"/>
          <a:chOff x="0" y="0"/>
          <a:chExt cx="0" cy="0"/>
        </a:xfrm>
      </p:grpSpPr>
      <p:sp>
        <p:nvSpPr>
          <p:cNvPr id="320" name="Google Shape;320;p148"/>
          <p:cNvSpPr txBox="1"/>
          <p:nvPr>
            <p:ph type="title"/>
          </p:nvPr>
        </p:nvSpPr>
        <p:spPr>
          <a:xfrm>
            <a:off x="571501" y="406176"/>
            <a:ext cx="8000998" cy="387798"/>
          </a:xfrm>
          <a:prstGeom prst="rect">
            <a:avLst/>
          </a:prstGeom>
          <a:noFill/>
          <a:ln>
            <a:noFill/>
          </a:ln>
        </p:spPr>
        <p:txBody>
          <a:bodyPr anchorCtr="0" anchor="ctr" bIns="0" lIns="0" spcFirstLastPara="1" rIns="0" wrap="square" tIns="0">
            <a:spAutoFit/>
          </a:bodyPr>
          <a:lstStyle>
            <a:lvl1pPr lvl="0" algn="ctr">
              <a:lnSpc>
                <a:spcPct val="90000"/>
              </a:lnSpc>
              <a:spcBef>
                <a:spcPts val="0"/>
              </a:spcBef>
              <a:spcAft>
                <a:spcPts val="0"/>
              </a:spcAft>
              <a:buClr>
                <a:schemeClr val="lt2"/>
              </a:buClr>
              <a:buSzPts val="2800"/>
              <a:buFont typeface="Poppins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1" name="Google Shape;321;p148"/>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322" name="Google Shape;322;p148"/>
          <p:cNvCxnSpPr/>
          <p:nvPr/>
        </p:nvCxnSpPr>
        <p:spPr>
          <a:xfrm rot="10800000">
            <a:off x="571501" y="2272912"/>
            <a:ext cx="8000211" cy="0"/>
          </a:xfrm>
          <a:prstGeom prst="straightConnector1">
            <a:avLst/>
          </a:prstGeom>
          <a:noFill/>
          <a:ln cap="flat" cmpd="sng" w="9525">
            <a:solidFill>
              <a:srgbClr val="D8D8D8"/>
            </a:solidFill>
            <a:prstDash val="solid"/>
            <a:round/>
            <a:headEnd len="sm" w="sm" type="none"/>
            <a:tailEnd len="sm" w="sm" type="none"/>
          </a:ln>
        </p:spPr>
      </p:cxnSp>
      <p:cxnSp>
        <p:nvCxnSpPr>
          <p:cNvPr id="323" name="Google Shape;323;p148"/>
          <p:cNvCxnSpPr/>
          <p:nvPr/>
        </p:nvCxnSpPr>
        <p:spPr>
          <a:xfrm rot="10800000">
            <a:off x="571501" y="3336731"/>
            <a:ext cx="8000211" cy="0"/>
          </a:xfrm>
          <a:prstGeom prst="straightConnector1">
            <a:avLst/>
          </a:prstGeom>
          <a:noFill/>
          <a:ln cap="flat" cmpd="sng" w="9525">
            <a:solidFill>
              <a:srgbClr val="D8D8D8"/>
            </a:solidFill>
            <a:prstDash val="solid"/>
            <a:round/>
            <a:headEnd len="sm" w="sm" type="none"/>
            <a:tailEnd len="sm" w="sm" type="none"/>
          </a:ln>
        </p:spPr>
      </p:cxnSp>
      <p:cxnSp>
        <p:nvCxnSpPr>
          <p:cNvPr id="324" name="Google Shape;324;p148"/>
          <p:cNvCxnSpPr/>
          <p:nvPr/>
        </p:nvCxnSpPr>
        <p:spPr>
          <a:xfrm>
            <a:off x="2571359" y="1209093"/>
            <a:ext cx="0" cy="3191457"/>
          </a:xfrm>
          <a:prstGeom prst="straightConnector1">
            <a:avLst/>
          </a:prstGeom>
          <a:noFill/>
          <a:ln cap="flat" cmpd="sng" w="9525">
            <a:solidFill>
              <a:srgbClr val="D8D8D8"/>
            </a:solidFill>
            <a:prstDash val="solid"/>
            <a:round/>
            <a:headEnd len="sm" w="sm" type="none"/>
            <a:tailEnd len="sm" w="sm" type="none"/>
          </a:ln>
        </p:spPr>
      </p:cxnSp>
      <p:cxnSp>
        <p:nvCxnSpPr>
          <p:cNvPr id="325" name="Google Shape;325;p148"/>
          <p:cNvCxnSpPr/>
          <p:nvPr/>
        </p:nvCxnSpPr>
        <p:spPr>
          <a:xfrm>
            <a:off x="4571217" y="1209093"/>
            <a:ext cx="0" cy="3191457"/>
          </a:xfrm>
          <a:prstGeom prst="straightConnector1">
            <a:avLst/>
          </a:prstGeom>
          <a:noFill/>
          <a:ln cap="flat" cmpd="sng" w="9525">
            <a:solidFill>
              <a:srgbClr val="D8D8D8"/>
            </a:solidFill>
            <a:prstDash val="solid"/>
            <a:round/>
            <a:headEnd len="sm" w="sm" type="none"/>
            <a:tailEnd len="sm" w="sm" type="none"/>
          </a:ln>
        </p:spPr>
      </p:cxnSp>
      <p:cxnSp>
        <p:nvCxnSpPr>
          <p:cNvPr id="326" name="Google Shape;326;p148"/>
          <p:cNvCxnSpPr/>
          <p:nvPr/>
        </p:nvCxnSpPr>
        <p:spPr>
          <a:xfrm>
            <a:off x="6571075" y="1209093"/>
            <a:ext cx="0" cy="3191457"/>
          </a:xfrm>
          <a:prstGeom prst="straightConnector1">
            <a:avLst/>
          </a:prstGeom>
          <a:noFill/>
          <a:ln cap="flat" cmpd="sng" w="9525">
            <a:solidFill>
              <a:srgbClr val="D8D8D8"/>
            </a:solidFill>
            <a:prstDash val="solid"/>
            <a:round/>
            <a:headEnd len="sm" w="sm" type="none"/>
            <a:tailEnd len="sm" w="sm" type="none"/>
          </a:ln>
        </p:spPr>
      </p:cxnSp>
      <p:sp>
        <p:nvSpPr>
          <p:cNvPr id="327" name="Google Shape;327;p148"/>
          <p:cNvSpPr/>
          <p:nvPr>
            <p:ph idx="2" type="pic"/>
          </p:nvPr>
        </p:nvSpPr>
        <p:spPr>
          <a:xfrm>
            <a:off x="755772" y="1393366"/>
            <a:ext cx="1630533" cy="695269"/>
          </a:xfrm>
          <a:prstGeom prst="rect">
            <a:avLst/>
          </a:prstGeom>
          <a:gradFill>
            <a:gsLst>
              <a:gs pos="0">
                <a:srgbClr val="BFBFBF"/>
              </a:gs>
              <a:gs pos="82000">
                <a:srgbClr val="F2F2F2"/>
              </a:gs>
              <a:gs pos="100000">
                <a:srgbClr val="F2F2F2"/>
              </a:gs>
            </a:gsLst>
            <a:lin ang="13500000" scaled="0"/>
          </a:gradFill>
          <a:ln>
            <a:noFill/>
          </a:ln>
        </p:spPr>
      </p:sp>
      <p:sp>
        <p:nvSpPr>
          <p:cNvPr id="328" name="Google Shape;328;p148"/>
          <p:cNvSpPr/>
          <p:nvPr>
            <p:ph idx="3" type="pic"/>
          </p:nvPr>
        </p:nvSpPr>
        <p:spPr>
          <a:xfrm>
            <a:off x="2755761" y="1393366"/>
            <a:ext cx="1630533" cy="695269"/>
          </a:xfrm>
          <a:prstGeom prst="rect">
            <a:avLst/>
          </a:prstGeom>
          <a:gradFill>
            <a:gsLst>
              <a:gs pos="0">
                <a:srgbClr val="BFBFBF"/>
              </a:gs>
              <a:gs pos="82000">
                <a:srgbClr val="F2F2F2"/>
              </a:gs>
              <a:gs pos="100000">
                <a:srgbClr val="F2F2F2"/>
              </a:gs>
            </a:gsLst>
            <a:lin ang="13500000" scaled="0"/>
          </a:gradFill>
          <a:ln>
            <a:noFill/>
          </a:ln>
        </p:spPr>
      </p:sp>
      <p:sp>
        <p:nvSpPr>
          <p:cNvPr id="329" name="Google Shape;329;p148"/>
          <p:cNvSpPr/>
          <p:nvPr>
            <p:ph idx="4" type="pic"/>
          </p:nvPr>
        </p:nvSpPr>
        <p:spPr>
          <a:xfrm>
            <a:off x="4755750" y="1393366"/>
            <a:ext cx="1630533" cy="695269"/>
          </a:xfrm>
          <a:prstGeom prst="rect">
            <a:avLst/>
          </a:prstGeom>
          <a:gradFill>
            <a:gsLst>
              <a:gs pos="0">
                <a:srgbClr val="BFBFBF"/>
              </a:gs>
              <a:gs pos="82000">
                <a:srgbClr val="F2F2F2"/>
              </a:gs>
              <a:gs pos="100000">
                <a:srgbClr val="F2F2F2"/>
              </a:gs>
            </a:gsLst>
            <a:lin ang="13500000" scaled="0"/>
          </a:gradFill>
          <a:ln>
            <a:noFill/>
          </a:ln>
        </p:spPr>
      </p:sp>
      <p:sp>
        <p:nvSpPr>
          <p:cNvPr id="330" name="Google Shape;330;p148"/>
          <p:cNvSpPr/>
          <p:nvPr>
            <p:ph idx="5" type="pic"/>
          </p:nvPr>
        </p:nvSpPr>
        <p:spPr>
          <a:xfrm>
            <a:off x="6755738" y="1393366"/>
            <a:ext cx="1630533" cy="695269"/>
          </a:xfrm>
          <a:prstGeom prst="rect">
            <a:avLst/>
          </a:prstGeom>
          <a:gradFill>
            <a:gsLst>
              <a:gs pos="0">
                <a:srgbClr val="BFBFBF"/>
              </a:gs>
              <a:gs pos="82000">
                <a:srgbClr val="F2F2F2"/>
              </a:gs>
              <a:gs pos="100000">
                <a:srgbClr val="F2F2F2"/>
              </a:gs>
            </a:gsLst>
            <a:lin ang="13500000" scaled="0"/>
          </a:gradFill>
          <a:ln>
            <a:noFill/>
          </a:ln>
        </p:spPr>
      </p:sp>
      <p:sp>
        <p:nvSpPr>
          <p:cNvPr id="331" name="Google Shape;331;p148"/>
          <p:cNvSpPr/>
          <p:nvPr>
            <p:ph idx="6" type="pic"/>
          </p:nvPr>
        </p:nvSpPr>
        <p:spPr>
          <a:xfrm>
            <a:off x="755772" y="2457187"/>
            <a:ext cx="1630533" cy="695269"/>
          </a:xfrm>
          <a:prstGeom prst="rect">
            <a:avLst/>
          </a:prstGeom>
          <a:gradFill>
            <a:gsLst>
              <a:gs pos="0">
                <a:srgbClr val="BFBFBF"/>
              </a:gs>
              <a:gs pos="82000">
                <a:srgbClr val="F2F2F2"/>
              </a:gs>
              <a:gs pos="100000">
                <a:srgbClr val="F2F2F2"/>
              </a:gs>
            </a:gsLst>
            <a:lin ang="13500000" scaled="0"/>
          </a:gradFill>
          <a:ln>
            <a:noFill/>
          </a:ln>
        </p:spPr>
      </p:sp>
      <p:sp>
        <p:nvSpPr>
          <p:cNvPr id="332" name="Google Shape;332;p148"/>
          <p:cNvSpPr/>
          <p:nvPr>
            <p:ph idx="7" type="pic"/>
          </p:nvPr>
        </p:nvSpPr>
        <p:spPr>
          <a:xfrm>
            <a:off x="2755761" y="2457187"/>
            <a:ext cx="1630533" cy="695269"/>
          </a:xfrm>
          <a:prstGeom prst="rect">
            <a:avLst/>
          </a:prstGeom>
          <a:gradFill>
            <a:gsLst>
              <a:gs pos="0">
                <a:srgbClr val="BFBFBF"/>
              </a:gs>
              <a:gs pos="82000">
                <a:srgbClr val="F2F2F2"/>
              </a:gs>
              <a:gs pos="100000">
                <a:srgbClr val="F2F2F2"/>
              </a:gs>
            </a:gsLst>
            <a:lin ang="13500000" scaled="0"/>
          </a:gradFill>
          <a:ln>
            <a:noFill/>
          </a:ln>
        </p:spPr>
      </p:sp>
      <p:sp>
        <p:nvSpPr>
          <p:cNvPr id="333" name="Google Shape;333;p148"/>
          <p:cNvSpPr/>
          <p:nvPr>
            <p:ph idx="8" type="pic"/>
          </p:nvPr>
        </p:nvSpPr>
        <p:spPr>
          <a:xfrm>
            <a:off x="4755750" y="2457187"/>
            <a:ext cx="1630533" cy="695269"/>
          </a:xfrm>
          <a:prstGeom prst="rect">
            <a:avLst/>
          </a:prstGeom>
          <a:gradFill>
            <a:gsLst>
              <a:gs pos="0">
                <a:srgbClr val="BFBFBF"/>
              </a:gs>
              <a:gs pos="82000">
                <a:srgbClr val="F2F2F2"/>
              </a:gs>
              <a:gs pos="100000">
                <a:srgbClr val="F2F2F2"/>
              </a:gs>
            </a:gsLst>
            <a:lin ang="13500000" scaled="0"/>
          </a:gradFill>
          <a:ln>
            <a:noFill/>
          </a:ln>
        </p:spPr>
      </p:sp>
      <p:sp>
        <p:nvSpPr>
          <p:cNvPr id="334" name="Google Shape;334;p148"/>
          <p:cNvSpPr/>
          <p:nvPr>
            <p:ph idx="9" type="pic"/>
          </p:nvPr>
        </p:nvSpPr>
        <p:spPr>
          <a:xfrm>
            <a:off x="6755738" y="2457187"/>
            <a:ext cx="1630533" cy="695269"/>
          </a:xfrm>
          <a:prstGeom prst="rect">
            <a:avLst/>
          </a:prstGeom>
          <a:gradFill>
            <a:gsLst>
              <a:gs pos="0">
                <a:srgbClr val="BFBFBF"/>
              </a:gs>
              <a:gs pos="82000">
                <a:srgbClr val="F2F2F2"/>
              </a:gs>
              <a:gs pos="100000">
                <a:srgbClr val="F2F2F2"/>
              </a:gs>
            </a:gsLst>
            <a:lin ang="13500000" scaled="0"/>
          </a:gradFill>
          <a:ln>
            <a:noFill/>
          </a:ln>
        </p:spPr>
      </p:sp>
      <p:sp>
        <p:nvSpPr>
          <p:cNvPr id="335" name="Google Shape;335;p148"/>
          <p:cNvSpPr/>
          <p:nvPr>
            <p:ph idx="13" type="pic"/>
          </p:nvPr>
        </p:nvSpPr>
        <p:spPr>
          <a:xfrm>
            <a:off x="755772" y="3521005"/>
            <a:ext cx="1630533" cy="695269"/>
          </a:xfrm>
          <a:prstGeom prst="rect">
            <a:avLst/>
          </a:prstGeom>
          <a:gradFill>
            <a:gsLst>
              <a:gs pos="0">
                <a:srgbClr val="BFBFBF"/>
              </a:gs>
              <a:gs pos="82000">
                <a:srgbClr val="F2F2F2"/>
              </a:gs>
              <a:gs pos="100000">
                <a:srgbClr val="F2F2F2"/>
              </a:gs>
            </a:gsLst>
            <a:lin ang="13500000" scaled="0"/>
          </a:gradFill>
          <a:ln>
            <a:noFill/>
          </a:ln>
        </p:spPr>
      </p:sp>
      <p:sp>
        <p:nvSpPr>
          <p:cNvPr id="336" name="Google Shape;336;p148"/>
          <p:cNvSpPr/>
          <p:nvPr>
            <p:ph idx="14" type="pic"/>
          </p:nvPr>
        </p:nvSpPr>
        <p:spPr>
          <a:xfrm>
            <a:off x="2755761" y="3521005"/>
            <a:ext cx="1630533" cy="695269"/>
          </a:xfrm>
          <a:prstGeom prst="rect">
            <a:avLst/>
          </a:prstGeom>
          <a:gradFill>
            <a:gsLst>
              <a:gs pos="0">
                <a:srgbClr val="BFBFBF"/>
              </a:gs>
              <a:gs pos="82000">
                <a:srgbClr val="F2F2F2"/>
              </a:gs>
              <a:gs pos="100000">
                <a:srgbClr val="F2F2F2"/>
              </a:gs>
            </a:gsLst>
            <a:lin ang="13500000" scaled="0"/>
          </a:gradFill>
          <a:ln>
            <a:noFill/>
          </a:ln>
        </p:spPr>
      </p:sp>
      <p:sp>
        <p:nvSpPr>
          <p:cNvPr id="337" name="Google Shape;337;p148"/>
          <p:cNvSpPr/>
          <p:nvPr>
            <p:ph idx="15" type="pic"/>
          </p:nvPr>
        </p:nvSpPr>
        <p:spPr>
          <a:xfrm>
            <a:off x="4755750" y="3521005"/>
            <a:ext cx="1630533" cy="695269"/>
          </a:xfrm>
          <a:prstGeom prst="rect">
            <a:avLst/>
          </a:prstGeom>
          <a:gradFill>
            <a:gsLst>
              <a:gs pos="0">
                <a:srgbClr val="BFBFBF"/>
              </a:gs>
              <a:gs pos="82000">
                <a:srgbClr val="F2F2F2"/>
              </a:gs>
              <a:gs pos="100000">
                <a:srgbClr val="F2F2F2"/>
              </a:gs>
            </a:gsLst>
            <a:lin ang="13500000" scaled="0"/>
          </a:gradFill>
          <a:ln>
            <a:noFill/>
          </a:ln>
        </p:spPr>
      </p:sp>
      <p:sp>
        <p:nvSpPr>
          <p:cNvPr id="338" name="Google Shape;338;p148"/>
          <p:cNvSpPr/>
          <p:nvPr>
            <p:ph idx="16" type="pic"/>
          </p:nvPr>
        </p:nvSpPr>
        <p:spPr>
          <a:xfrm>
            <a:off x="6755738" y="3521005"/>
            <a:ext cx="1630533" cy="695269"/>
          </a:xfrm>
          <a:prstGeom prst="rect">
            <a:avLst/>
          </a:prstGeom>
          <a:gradFill>
            <a:gsLst>
              <a:gs pos="0">
                <a:srgbClr val="BFBFBF"/>
              </a:gs>
              <a:gs pos="82000">
                <a:srgbClr val="F2F2F2"/>
              </a:gs>
              <a:gs pos="100000">
                <a:srgbClr val="F2F2F2"/>
              </a:gs>
            </a:gsLst>
            <a:lin ang="13500000" scaled="0"/>
          </a:gradFill>
          <a:ln>
            <a:noFill/>
          </a:ln>
        </p:spPr>
      </p:sp>
      <p:sp>
        <p:nvSpPr>
          <p:cNvPr id="339" name="Google Shape;339;p148"/>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756">
          <p15:clr>
            <a:srgbClr val="FBAE40"/>
          </p15:clr>
        </p15:guide>
        <p15:guide id="2" orient="horz" pos="2772">
          <p15:clr>
            <a:srgbClr val="FBAE40"/>
          </p15:clr>
        </p15:guide>
        <p15:guide id="3" pos="360">
          <p15:clr>
            <a:srgbClr val="FBAE40"/>
          </p15:clr>
        </p15:guide>
        <p15:guide id="4" pos="540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 Logo Grid">
  <p:cSld name="15 Logo Grid">
    <p:spTree>
      <p:nvGrpSpPr>
        <p:cNvPr id="340" name="Shape 340"/>
        <p:cNvGrpSpPr/>
        <p:nvPr/>
      </p:nvGrpSpPr>
      <p:grpSpPr>
        <a:xfrm>
          <a:off x="0" y="0"/>
          <a:ext cx="0" cy="0"/>
          <a:chOff x="0" y="0"/>
          <a:chExt cx="0" cy="0"/>
        </a:xfrm>
      </p:grpSpPr>
      <p:sp>
        <p:nvSpPr>
          <p:cNvPr id="341" name="Google Shape;341;p149"/>
          <p:cNvSpPr txBox="1"/>
          <p:nvPr>
            <p:ph type="title"/>
          </p:nvPr>
        </p:nvSpPr>
        <p:spPr>
          <a:xfrm>
            <a:off x="571501" y="406176"/>
            <a:ext cx="8000998" cy="387798"/>
          </a:xfrm>
          <a:prstGeom prst="rect">
            <a:avLst/>
          </a:prstGeom>
          <a:noFill/>
          <a:ln>
            <a:noFill/>
          </a:ln>
        </p:spPr>
        <p:txBody>
          <a:bodyPr anchorCtr="0" anchor="ctr" bIns="0" lIns="0" spcFirstLastPara="1" rIns="0" wrap="square" tIns="0">
            <a:spAutoFit/>
          </a:bodyPr>
          <a:lstStyle>
            <a:lvl1pPr lvl="0" algn="ctr">
              <a:lnSpc>
                <a:spcPct val="90000"/>
              </a:lnSpc>
              <a:spcBef>
                <a:spcPts val="0"/>
              </a:spcBef>
              <a:spcAft>
                <a:spcPts val="0"/>
              </a:spcAft>
              <a:buClr>
                <a:schemeClr val="lt2"/>
              </a:buClr>
              <a:buSzPts val="2800"/>
              <a:buFont typeface="Poppins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2" name="Google Shape;342;p149"/>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343" name="Google Shape;343;p149"/>
          <p:cNvCxnSpPr/>
          <p:nvPr/>
        </p:nvCxnSpPr>
        <p:spPr>
          <a:xfrm rot="10800000">
            <a:off x="571501" y="2272912"/>
            <a:ext cx="8000211" cy="0"/>
          </a:xfrm>
          <a:prstGeom prst="straightConnector1">
            <a:avLst/>
          </a:prstGeom>
          <a:noFill/>
          <a:ln cap="flat" cmpd="sng" w="9525">
            <a:solidFill>
              <a:srgbClr val="D8D8D8"/>
            </a:solidFill>
            <a:prstDash val="solid"/>
            <a:round/>
            <a:headEnd len="sm" w="sm" type="none"/>
            <a:tailEnd len="sm" w="sm" type="none"/>
          </a:ln>
        </p:spPr>
      </p:cxnSp>
      <p:cxnSp>
        <p:nvCxnSpPr>
          <p:cNvPr id="344" name="Google Shape;344;p149"/>
          <p:cNvCxnSpPr/>
          <p:nvPr/>
        </p:nvCxnSpPr>
        <p:spPr>
          <a:xfrm rot="10800000">
            <a:off x="571501" y="3336731"/>
            <a:ext cx="8000211" cy="0"/>
          </a:xfrm>
          <a:prstGeom prst="straightConnector1">
            <a:avLst/>
          </a:prstGeom>
          <a:noFill/>
          <a:ln cap="flat" cmpd="sng" w="9525">
            <a:solidFill>
              <a:srgbClr val="D8D8D8"/>
            </a:solidFill>
            <a:prstDash val="solid"/>
            <a:round/>
            <a:headEnd len="sm" w="sm" type="none"/>
            <a:tailEnd len="sm" w="sm" type="none"/>
          </a:ln>
        </p:spPr>
      </p:cxnSp>
      <p:cxnSp>
        <p:nvCxnSpPr>
          <p:cNvPr id="345" name="Google Shape;345;p149"/>
          <p:cNvCxnSpPr/>
          <p:nvPr/>
        </p:nvCxnSpPr>
        <p:spPr>
          <a:xfrm>
            <a:off x="571501" y="1209093"/>
            <a:ext cx="0" cy="3191457"/>
          </a:xfrm>
          <a:prstGeom prst="straightConnector1">
            <a:avLst/>
          </a:prstGeom>
          <a:noFill/>
          <a:ln cap="flat" cmpd="sng" w="9525">
            <a:solidFill>
              <a:srgbClr val="D8D8D8"/>
            </a:solidFill>
            <a:prstDash val="solid"/>
            <a:round/>
            <a:headEnd len="sm" w="sm" type="none"/>
            <a:tailEnd len="sm" w="sm" type="none"/>
          </a:ln>
        </p:spPr>
      </p:cxnSp>
      <p:cxnSp>
        <p:nvCxnSpPr>
          <p:cNvPr id="346" name="Google Shape;346;p149"/>
          <p:cNvCxnSpPr/>
          <p:nvPr/>
        </p:nvCxnSpPr>
        <p:spPr>
          <a:xfrm>
            <a:off x="2171701" y="1209093"/>
            <a:ext cx="0" cy="3191457"/>
          </a:xfrm>
          <a:prstGeom prst="straightConnector1">
            <a:avLst/>
          </a:prstGeom>
          <a:noFill/>
          <a:ln cap="flat" cmpd="sng" w="9525">
            <a:solidFill>
              <a:srgbClr val="D8D8D8"/>
            </a:solidFill>
            <a:prstDash val="solid"/>
            <a:round/>
            <a:headEnd len="sm" w="sm" type="none"/>
            <a:tailEnd len="sm" w="sm" type="none"/>
          </a:ln>
        </p:spPr>
      </p:cxnSp>
      <p:cxnSp>
        <p:nvCxnSpPr>
          <p:cNvPr id="347" name="Google Shape;347;p149"/>
          <p:cNvCxnSpPr/>
          <p:nvPr/>
        </p:nvCxnSpPr>
        <p:spPr>
          <a:xfrm>
            <a:off x="3771901" y="1209093"/>
            <a:ext cx="0" cy="3191457"/>
          </a:xfrm>
          <a:prstGeom prst="straightConnector1">
            <a:avLst/>
          </a:prstGeom>
          <a:noFill/>
          <a:ln cap="flat" cmpd="sng" w="9525">
            <a:solidFill>
              <a:srgbClr val="D8D8D8"/>
            </a:solidFill>
            <a:prstDash val="solid"/>
            <a:round/>
            <a:headEnd len="sm" w="sm" type="none"/>
            <a:tailEnd len="sm" w="sm" type="none"/>
          </a:ln>
        </p:spPr>
      </p:cxnSp>
      <p:cxnSp>
        <p:nvCxnSpPr>
          <p:cNvPr id="348" name="Google Shape;348;p149"/>
          <p:cNvCxnSpPr/>
          <p:nvPr/>
        </p:nvCxnSpPr>
        <p:spPr>
          <a:xfrm>
            <a:off x="5372101" y="1209093"/>
            <a:ext cx="0" cy="3191457"/>
          </a:xfrm>
          <a:prstGeom prst="straightConnector1">
            <a:avLst/>
          </a:prstGeom>
          <a:noFill/>
          <a:ln cap="flat" cmpd="sng" w="9525">
            <a:solidFill>
              <a:srgbClr val="D8D8D8"/>
            </a:solidFill>
            <a:prstDash val="solid"/>
            <a:round/>
            <a:headEnd len="sm" w="sm" type="none"/>
            <a:tailEnd len="sm" w="sm" type="none"/>
          </a:ln>
        </p:spPr>
      </p:cxnSp>
      <p:cxnSp>
        <p:nvCxnSpPr>
          <p:cNvPr id="349" name="Google Shape;349;p149"/>
          <p:cNvCxnSpPr/>
          <p:nvPr/>
        </p:nvCxnSpPr>
        <p:spPr>
          <a:xfrm>
            <a:off x="8570934" y="1209093"/>
            <a:ext cx="0" cy="3191457"/>
          </a:xfrm>
          <a:prstGeom prst="straightConnector1">
            <a:avLst/>
          </a:prstGeom>
          <a:noFill/>
          <a:ln cap="flat" cmpd="sng" w="9525">
            <a:solidFill>
              <a:srgbClr val="D8D8D8"/>
            </a:solidFill>
            <a:prstDash val="solid"/>
            <a:round/>
            <a:headEnd len="sm" w="sm" type="none"/>
            <a:tailEnd len="sm" w="sm" type="none"/>
          </a:ln>
        </p:spPr>
      </p:cxnSp>
      <p:sp>
        <p:nvSpPr>
          <p:cNvPr id="350" name="Google Shape;350;p149"/>
          <p:cNvSpPr/>
          <p:nvPr>
            <p:ph idx="2" type="pic"/>
          </p:nvPr>
        </p:nvSpPr>
        <p:spPr>
          <a:xfrm>
            <a:off x="755773" y="1393366"/>
            <a:ext cx="1228522" cy="695269"/>
          </a:xfrm>
          <a:prstGeom prst="rect">
            <a:avLst/>
          </a:prstGeom>
          <a:gradFill>
            <a:gsLst>
              <a:gs pos="0">
                <a:srgbClr val="BFBFBF"/>
              </a:gs>
              <a:gs pos="82000">
                <a:srgbClr val="F2F2F2"/>
              </a:gs>
              <a:gs pos="100000">
                <a:srgbClr val="F2F2F2"/>
              </a:gs>
            </a:gsLst>
            <a:lin ang="13500000" scaled="0"/>
          </a:gradFill>
          <a:ln>
            <a:noFill/>
          </a:ln>
        </p:spPr>
      </p:sp>
      <p:cxnSp>
        <p:nvCxnSpPr>
          <p:cNvPr id="351" name="Google Shape;351;p149"/>
          <p:cNvCxnSpPr/>
          <p:nvPr/>
        </p:nvCxnSpPr>
        <p:spPr>
          <a:xfrm>
            <a:off x="6972301" y="1209093"/>
            <a:ext cx="0" cy="3191457"/>
          </a:xfrm>
          <a:prstGeom prst="straightConnector1">
            <a:avLst/>
          </a:prstGeom>
          <a:noFill/>
          <a:ln cap="flat" cmpd="sng" w="9525">
            <a:solidFill>
              <a:srgbClr val="D8D8D8"/>
            </a:solidFill>
            <a:prstDash val="solid"/>
            <a:round/>
            <a:headEnd len="sm" w="sm" type="none"/>
            <a:tailEnd len="sm" w="sm" type="none"/>
          </a:ln>
        </p:spPr>
      </p:cxnSp>
      <p:sp>
        <p:nvSpPr>
          <p:cNvPr id="352" name="Google Shape;352;p149"/>
          <p:cNvSpPr/>
          <p:nvPr>
            <p:ph idx="3" type="pic"/>
          </p:nvPr>
        </p:nvSpPr>
        <p:spPr>
          <a:xfrm>
            <a:off x="2356169" y="1393366"/>
            <a:ext cx="1228522" cy="695269"/>
          </a:xfrm>
          <a:prstGeom prst="rect">
            <a:avLst/>
          </a:prstGeom>
          <a:gradFill>
            <a:gsLst>
              <a:gs pos="0">
                <a:srgbClr val="BFBFBF"/>
              </a:gs>
              <a:gs pos="82000">
                <a:srgbClr val="F2F2F2"/>
              </a:gs>
              <a:gs pos="100000">
                <a:srgbClr val="F2F2F2"/>
              </a:gs>
            </a:gsLst>
            <a:lin ang="13500000" scaled="0"/>
          </a:gradFill>
          <a:ln>
            <a:noFill/>
          </a:ln>
        </p:spPr>
      </p:sp>
      <p:sp>
        <p:nvSpPr>
          <p:cNvPr id="353" name="Google Shape;353;p149"/>
          <p:cNvSpPr/>
          <p:nvPr>
            <p:ph idx="4" type="pic"/>
          </p:nvPr>
        </p:nvSpPr>
        <p:spPr>
          <a:xfrm>
            <a:off x="3956565" y="1393366"/>
            <a:ext cx="1228522" cy="695269"/>
          </a:xfrm>
          <a:prstGeom prst="rect">
            <a:avLst/>
          </a:prstGeom>
          <a:gradFill>
            <a:gsLst>
              <a:gs pos="0">
                <a:srgbClr val="BFBFBF"/>
              </a:gs>
              <a:gs pos="82000">
                <a:srgbClr val="F2F2F2"/>
              </a:gs>
              <a:gs pos="100000">
                <a:srgbClr val="F2F2F2"/>
              </a:gs>
            </a:gsLst>
            <a:lin ang="13500000" scaled="0"/>
          </a:gradFill>
          <a:ln>
            <a:noFill/>
          </a:ln>
        </p:spPr>
      </p:sp>
      <p:sp>
        <p:nvSpPr>
          <p:cNvPr id="354" name="Google Shape;354;p149"/>
          <p:cNvSpPr/>
          <p:nvPr>
            <p:ph idx="5" type="pic"/>
          </p:nvPr>
        </p:nvSpPr>
        <p:spPr>
          <a:xfrm>
            <a:off x="5556961" y="1393366"/>
            <a:ext cx="1228522" cy="695269"/>
          </a:xfrm>
          <a:prstGeom prst="rect">
            <a:avLst/>
          </a:prstGeom>
          <a:gradFill>
            <a:gsLst>
              <a:gs pos="0">
                <a:srgbClr val="BFBFBF"/>
              </a:gs>
              <a:gs pos="82000">
                <a:srgbClr val="F2F2F2"/>
              </a:gs>
              <a:gs pos="100000">
                <a:srgbClr val="F2F2F2"/>
              </a:gs>
            </a:gsLst>
            <a:lin ang="13500000" scaled="0"/>
          </a:gradFill>
          <a:ln>
            <a:noFill/>
          </a:ln>
        </p:spPr>
      </p:sp>
      <p:sp>
        <p:nvSpPr>
          <p:cNvPr id="355" name="Google Shape;355;p149"/>
          <p:cNvSpPr/>
          <p:nvPr>
            <p:ph idx="6" type="pic"/>
          </p:nvPr>
        </p:nvSpPr>
        <p:spPr>
          <a:xfrm>
            <a:off x="7157357" y="1393366"/>
            <a:ext cx="1228522" cy="695269"/>
          </a:xfrm>
          <a:prstGeom prst="rect">
            <a:avLst/>
          </a:prstGeom>
          <a:gradFill>
            <a:gsLst>
              <a:gs pos="0">
                <a:srgbClr val="BFBFBF"/>
              </a:gs>
              <a:gs pos="82000">
                <a:srgbClr val="F2F2F2"/>
              </a:gs>
              <a:gs pos="100000">
                <a:srgbClr val="F2F2F2"/>
              </a:gs>
            </a:gsLst>
            <a:lin ang="13500000" scaled="0"/>
          </a:gradFill>
          <a:ln>
            <a:noFill/>
          </a:ln>
        </p:spPr>
      </p:sp>
      <p:sp>
        <p:nvSpPr>
          <p:cNvPr id="356" name="Google Shape;356;p149"/>
          <p:cNvSpPr/>
          <p:nvPr>
            <p:ph idx="7" type="pic"/>
          </p:nvPr>
        </p:nvSpPr>
        <p:spPr>
          <a:xfrm>
            <a:off x="755773" y="2457184"/>
            <a:ext cx="1228522" cy="695269"/>
          </a:xfrm>
          <a:prstGeom prst="rect">
            <a:avLst/>
          </a:prstGeom>
          <a:gradFill>
            <a:gsLst>
              <a:gs pos="0">
                <a:srgbClr val="BFBFBF"/>
              </a:gs>
              <a:gs pos="82000">
                <a:srgbClr val="F2F2F2"/>
              </a:gs>
              <a:gs pos="100000">
                <a:srgbClr val="F2F2F2"/>
              </a:gs>
            </a:gsLst>
            <a:lin ang="13500000" scaled="0"/>
          </a:gradFill>
          <a:ln>
            <a:noFill/>
          </a:ln>
        </p:spPr>
      </p:sp>
      <p:sp>
        <p:nvSpPr>
          <p:cNvPr id="357" name="Google Shape;357;p149"/>
          <p:cNvSpPr/>
          <p:nvPr>
            <p:ph idx="8" type="pic"/>
          </p:nvPr>
        </p:nvSpPr>
        <p:spPr>
          <a:xfrm>
            <a:off x="2356169" y="2457184"/>
            <a:ext cx="1228522" cy="695269"/>
          </a:xfrm>
          <a:prstGeom prst="rect">
            <a:avLst/>
          </a:prstGeom>
          <a:gradFill>
            <a:gsLst>
              <a:gs pos="0">
                <a:srgbClr val="BFBFBF"/>
              </a:gs>
              <a:gs pos="82000">
                <a:srgbClr val="F2F2F2"/>
              </a:gs>
              <a:gs pos="100000">
                <a:srgbClr val="F2F2F2"/>
              </a:gs>
            </a:gsLst>
            <a:lin ang="13500000" scaled="0"/>
          </a:gradFill>
          <a:ln>
            <a:noFill/>
          </a:ln>
        </p:spPr>
      </p:sp>
      <p:sp>
        <p:nvSpPr>
          <p:cNvPr id="358" name="Google Shape;358;p149"/>
          <p:cNvSpPr/>
          <p:nvPr>
            <p:ph idx="9" type="pic"/>
          </p:nvPr>
        </p:nvSpPr>
        <p:spPr>
          <a:xfrm>
            <a:off x="3956565" y="2457184"/>
            <a:ext cx="1228522" cy="695269"/>
          </a:xfrm>
          <a:prstGeom prst="rect">
            <a:avLst/>
          </a:prstGeom>
          <a:gradFill>
            <a:gsLst>
              <a:gs pos="0">
                <a:srgbClr val="BFBFBF"/>
              </a:gs>
              <a:gs pos="82000">
                <a:srgbClr val="F2F2F2"/>
              </a:gs>
              <a:gs pos="100000">
                <a:srgbClr val="F2F2F2"/>
              </a:gs>
            </a:gsLst>
            <a:lin ang="13500000" scaled="0"/>
          </a:gradFill>
          <a:ln>
            <a:noFill/>
          </a:ln>
        </p:spPr>
      </p:sp>
      <p:sp>
        <p:nvSpPr>
          <p:cNvPr id="359" name="Google Shape;359;p149"/>
          <p:cNvSpPr/>
          <p:nvPr>
            <p:ph idx="13" type="pic"/>
          </p:nvPr>
        </p:nvSpPr>
        <p:spPr>
          <a:xfrm>
            <a:off x="5556961" y="2457184"/>
            <a:ext cx="1228522" cy="695269"/>
          </a:xfrm>
          <a:prstGeom prst="rect">
            <a:avLst/>
          </a:prstGeom>
          <a:gradFill>
            <a:gsLst>
              <a:gs pos="0">
                <a:srgbClr val="BFBFBF"/>
              </a:gs>
              <a:gs pos="82000">
                <a:srgbClr val="F2F2F2"/>
              </a:gs>
              <a:gs pos="100000">
                <a:srgbClr val="F2F2F2"/>
              </a:gs>
            </a:gsLst>
            <a:lin ang="13500000" scaled="0"/>
          </a:gradFill>
          <a:ln>
            <a:noFill/>
          </a:ln>
        </p:spPr>
      </p:sp>
      <p:sp>
        <p:nvSpPr>
          <p:cNvPr id="360" name="Google Shape;360;p149"/>
          <p:cNvSpPr/>
          <p:nvPr>
            <p:ph idx="14" type="pic"/>
          </p:nvPr>
        </p:nvSpPr>
        <p:spPr>
          <a:xfrm>
            <a:off x="7157357" y="2457184"/>
            <a:ext cx="1228522" cy="695269"/>
          </a:xfrm>
          <a:prstGeom prst="rect">
            <a:avLst/>
          </a:prstGeom>
          <a:gradFill>
            <a:gsLst>
              <a:gs pos="0">
                <a:srgbClr val="BFBFBF"/>
              </a:gs>
              <a:gs pos="82000">
                <a:srgbClr val="F2F2F2"/>
              </a:gs>
              <a:gs pos="100000">
                <a:srgbClr val="F2F2F2"/>
              </a:gs>
            </a:gsLst>
            <a:lin ang="13500000" scaled="0"/>
          </a:gradFill>
          <a:ln>
            <a:noFill/>
          </a:ln>
        </p:spPr>
      </p:sp>
      <p:sp>
        <p:nvSpPr>
          <p:cNvPr id="361" name="Google Shape;361;p149"/>
          <p:cNvSpPr/>
          <p:nvPr>
            <p:ph idx="15" type="pic"/>
          </p:nvPr>
        </p:nvSpPr>
        <p:spPr>
          <a:xfrm>
            <a:off x="755773" y="3521006"/>
            <a:ext cx="1228522" cy="695269"/>
          </a:xfrm>
          <a:prstGeom prst="rect">
            <a:avLst/>
          </a:prstGeom>
          <a:gradFill>
            <a:gsLst>
              <a:gs pos="0">
                <a:srgbClr val="BFBFBF"/>
              </a:gs>
              <a:gs pos="82000">
                <a:srgbClr val="F2F2F2"/>
              </a:gs>
              <a:gs pos="100000">
                <a:srgbClr val="F2F2F2"/>
              </a:gs>
            </a:gsLst>
            <a:lin ang="13500000" scaled="0"/>
          </a:gradFill>
          <a:ln>
            <a:noFill/>
          </a:ln>
        </p:spPr>
      </p:sp>
      <p:sp>
        <p:nvSpPr>
          <p:cNvPr id="362" name="Google Shape;362;p149"/>
          <p:cNvSpPr/>
          <p:nvPr>
            <p:ph idx="16" type="pic"/>
          </p:nvPr>
        </p:nvSpPr>
        <p:spPr>
          <a:xfrm>
            <a:off x="2356169" y="3521006"/>
            <a:ext cx="1228522" cy="695269"/>
          </a:xfrm>
          <a:prstGeom prst="rect">
            <a:avLst/>
          </a:prstGeom>
          <a:gradFill>
            <a:gsLst>
              <a:gs pos="0">
                <a:srgbClr val="BFBFBF"/>
              </a:gs>
              <a:gs pos="82000">
                <a:srgbClr val="F2F2F2"/>
              </a:gs>
              <a:gs pos="100000">
                <a:srgbClr val="F2F2F2"/>
              </a:gs>
            </a:gsLst>
            <a:lin ang="13500000" scaled="0"/>
          </a:gradFill>
          <a:ln>
            <a:noFill/>
          </a:ln>
        </p:spPr>
      </p:sp>
      <p:sp>
        <p:nvSpPr>
          <p:cNvPr id="363" name="Google Shape;363;p149"/>
          <p:cNvSpPr/>
          <p:nvPr>
            <p:ph idx="17" type="pic"/>
          </p:nvPr>
        </p:nvSpPr>
        <p:spPr>
          <a:xfrm>
            <a:off x="3956565" y="3521006"/>
            <a:ext cx="1228522" cy="695269"/>
          </a:xfrm>
          <a:prstGeom prst="rect">
            <a:avLst/>
          </a:prstGeom>
          <a:gradFill>
            <a:gsLst>
              <a:gs pos="0">
                <a:srgbClr val="BFBFBF"/>
              </a:gs>
              <a:gs pos="82000">
                <a:srgbClr val="F2F2F2"/>
              </a:gs>
              <a:gs pos="100000">
                <a:srgbClr val="F2F2F2"/>
              </a:gs>
            </a:gsLst>
            <a:lin ang="13500000" scaled="0"/>
          </a:gradFill>
          <a:ln>
            <a:noFill/>
          </a:ln>
        </p:spPr>
      </p:sp>
      <p:sp>
        <p:nvSpPr>
          <p:cNvPr id="364" name="Google Shape;364;p149"/>
          <p:cNvSpPr/>
          <p:nvPr>
            <p:ph idx="18" type="pic"/>
          </p:nvPr>
        </p:nvSpPr>
        <p:spPr>
          <a:xfrm>
            <a:off x="5556961" y="3521006"/>
            <a:ext cx="1228522" cy="695269"/>
          </a:xfrm>
          <a:prstGeom prst="rect">
            <a:avLst/>
          </a:prstGeom>
          <a:gradFill>
            <a:gsLst>
              <a:gs pos="0">
                <a:srgbClr val="BFBFBF"/>
              </a:gs>
              <a:gs pos="82000">
                <a:srgbClr val="F2F2F2"/>
              </a:gs>
              <a:gs pos="100000">
                <a:srgbClr val="F2F2F2"/>
              </a:gs>
            </a:gsLst>
            <a:lin ang="13500000" scaled="0"/>
          </a:gradFill>
          <a:ln>
            <a:noFill/>
          </a:ln>
        </p:spPr>
      </p:sp>
      <p:sp>
        <p:nvSpPr>
          <p:cNvPr id="365" name="Google Shape;365;p149"/>
          <p:cNvSpPr/>
          <p:nvPr>
            <p:ph idx="19" type="pic"/>
          </p:nvPr>
        </p:nvSpPr>
        <p:spPr>
          <a:xfrm>
            <a:off x="7157357" y="3521006"/>
            <a:ext cx="1228522" cy="695269"/>
          </a:xfrm>
          <a:prstGeom prst="rect">
            <a:avLst/>
          </a:prstGeom>
          <a:gradFill>
            <a:gsLst>
              <a:gs pos="0">
                <a:srgbClr val="BFBFBF"/>
              </a:gs>
              <a:gs pos="82000">
                <a:srgbClr val="F2F2F2"/>
              </a:gs>
              <a:gs pos="100000">
                <a:srgbClr val="F2F2F2"/>
              </a:gs>
            </a:gsLst>
            <a:lin ang="13500000" scaled="0"/>
          </a:gradFill>
          <a:ln>
            <a:noFill/>
          </a:ln>
        </p:spPr>
      </p:sp>
      <p:sp>
        <p:nvSpPr>
          <p:cNvPr id="366" name="Google Shape;366;p149"/>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756">
          <p15:clr>
            <a:srgbClr val="FBAE40"/>
          </p15:clr>
        </p15:guide>
        <p15:guide id="2" orient="horz" pos="2772">
          <p15:clr>
            <a:srgbClr val="FBAE40"/>
          </p15:clr>
        </p15:guide>
        <p15:guide id="3" pos="360">
          <p15:clr>
            <a:srgbClr val="FBAE40"/>
          </p15:clr>
        </p15:guide>
        <p15:guide id="4" pos="540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Image-12" showMasterSp="0">
  <p:cSld name="Thank You Image-12">
    <p:bg>
      <p:bgPr>
        <a:blipFill>
          <a:blip r:embed="rId2">
            <a:alphaModFix/>
          </a:blip>
          <a:stretch>
            <a:fillRect/>
          </a:stretch>
        </a:blipFill>
      </p:bgPr>
    </p:bg>
    <p:spTree>
      <p:nvGrpSpPr>
        <p:cNvPr id="367" name="Shape 367"/>
        <p:cNvGrpSpPr/>
        <p:nvPr/>
      </p:nvGrpSpPr>
      <p:grpSpPr>
        <a:xfrm>
          <a:off x="0" y="0"/>
          <a:ext cx="0" cy="0"/>
          <a:chOff x="0" y="0"/>
          <a:chExt cx="0" cy="0"/>
        </a:xfrm>
      </p:grpSpPr>
      <p:sp>
        <p:nvSpPr>
          <p:cNvPr id="368" name="Google Shape;368;p150"/>
          <p:cNvSpPr/>
          <p:nvPr/>
        </p:nvSpPr>
        <p:spPr>
          <a:xfrm>
            <a:off x="0" y="1009446"/>
            <a:ext cx="5858107" cy="4134054"/>
          </a:xfrm>
          <a:custGeom>
            <a:rect b="b" l="l" r="r" t="t"/>
            <a:pathLst>
              <a:path extrusionOk="0" h="4134054" w="6594634">
                <a:moveTo>
                  <a:pt x="1273735" y="106"/>
                </a:moveTo>
                <a:cubicBezTo>
                  <a:pt x="1452658" y="-1629"/>
                  <a:pt x="1631170" y="18015"/>
                  <a:pt x="1802463" y="60118"/>
                </a:cubicBezTo>
                <a:cubicBezTo>
                  <a:pt x="2287549" y="179308"/>
                  <a:pt x="2804789" y="474897"/>
                  <a:pt x="3162726" y="822931"/>
                </a:cubicBezTo>
                <a:cubicBezTo>
                  <a:pt x="3436221" y="1088961"/>
                  <a:pt x="3737064" y="1360234"/>
                  <a:pt x="4120913" y="1447955"/>
                </a:cubicBezTo>
                <a:cubicBezTo>
                  <a:pt x="4551782" y="1546170"/>
                  <a:pt x="4938991" y="1348789"/>
                  <a:pt x="5366026" y="1332579"/>
                </a:cubicBezTo>
                <a:cubicBezTo>
                  <a:pt x="5693734" y="1320187"/>
                  <a:pt x="5968186" y="1429841"/>
                  <a:pt x="6174029" y="1620542"/>
                </a:cubicBezTo>
                <a:lnTo>
                  <a:pt x="6174507" y="1620063"/>
                </a:lnTo>
                <a:cubicBezTo>
                  <a:pt x="6399059" y="1828405"/>
                  <a:pt x="6542519" y="2132099"/>
                  <a:pt x="6584264" y="2478223"/>
                </a:cubicBezTo>
                <a:cubicBezTo>
                  <a:pt x="6660554" y="3106470"/>
                  <a:pt x="6305824" y="3686978"/>
                  <a:pt x="5851840" y="4126629"/>
                </a:cubicBezTo>
                <a:lnTo>
                  <a:pt x="5843482" y="4134054"/>
                </a:lnTo>
                <a:lnTo>
                  <a:pt x="0" y="4134054"/>
                </a:lnTo>
                <a:lnTo>
                  <a:pt x="0" y="422123"/>
                </a:lnTo>
                <a:lnTo>
                  <a:pt x="101085" y="347699"/>
                </a:lnTo>
                <a:cubicBezTo>
                  <a:pt x="436531" y="124596"/>
                  <a:pt x="856249" y="4154"/>
                  <a:pt x="1273735" y="106"/>
                </a:cubicBezTo>
                <a:close/>
              </a:path>
            </a:pathLst>
          </a:custGeom>
          <a:solidFill>
            <a:schemeClr val="lt2">
              <a:alpha val="8392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descr="logo-copy" id="369" name="Google Shape;369;p150"/>
          <p:cNvSpPr/>
          <p:nvPr/>
        </p:nvSpPr>
        <p:spPr>
          <a:xfrm>
            <a:off x="7354893" y="438614"/>
            <a:ext cx="825191" cy="825191"/>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descr="logo-middle" id="370" name="Google Shape;370;p150"/>
          <p:cNvSpPr/>
          <p:nvPr/>
        </p:nvSpPr>
        <p:spPr>
          <a:xfrm>
            <a:off x="6906321" y="438614"/>
            <a:ext cx="1722334" cy="82519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71" name="Google Shape;371;p150"/>
          <p:cNvSpPr txBox="1"/>
          <p:nvPr>
            <p:ph type="ctrTitle"/>
          </p:nvPr>
        </p:nvSpPr>
        <p:spPr>
          <a:xfrm>
            <a:off x="571500" y="2653990"/>
            <a:ext cx="4357339" cy="1964702"/>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6600"/>
              <a:buFont typeface="Poppins ExtraBold"/>
              <a:buNone/>
              <a:defRPr b="0" sz="6600">
                <a:solidFill>
                  <a:schemeClr val="lt1"/>
                </a:solidFill>
                <a:latin typeface="Poppins ExtraBold"/>
                <a:ea typeface="Poppins ExtraBold"/>
                <a:cs typeface="Poppins ExtraBold"/>
                <a:sym typeface="Poppi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2" name="Google Shape;372;p150"/>
          <p:cNvSpPr/>
          <p:nvPr/>
        </p:nvSpPr>
        <p:spPr>
          <a:xfrm>
            <a:off x="6209243" y="-1"/>
            <a:ext cx="2934756" cy="1791630"/>
          </a:xfrm>
          <a:custGeom>
            <a:rect b="b" l="l" r="r" t="t"/>
            <a:pathLst>
              <a:path extrusionOk="0" h="1982930" w="2934756">
                <a:moveTo>
                  <a:pt x="2934756" y="0"/>
                </a:moveTo>
                <a:lnTo>
                  <a:pt x="2934756" y="1723985"/>
                </a:lnTo>
                <a:lnTo>
                  <a:pt x="2933222" y="1725057"/>
                </a:lnTo>
                <a:cubicBezTo>
                  <a:pt x="2095908" y="1717559"/>
                  <a:pt x="1920359" y="2110422"/>
                  <a:pt x="1052615" y="1940056"/>
                </a:cubicBezTo>
                <a:cubicBezTo>
                  <a:pt x="484408" y="1828499"/>
                  <a:pt x="251418" y="1455963"/>
                  <a:pt x="70675" y="956198"/>
                </a:cubicBezTo>
                <a:cubicBezTo>
                  <a:pt x="-19581" y="706352"/>
                  <a:pt x="-22062" y="423286"/>
                  <a:pt x="55627" y="169602"/>
                </a:cubicBezTo>
                <a:lnTo>
                  <a:pt x="123163" y="1"/>
                </a:lnTo>
                <a:lnTo>
                  <a:pt x="2934756"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73" name="Shape 373"/>
        <p:cNvGrpSpPr/>
        <p:nvPr/>
      </p:nvGrpSpPr>
      <p:grpSpPr>
        <a:xfrm>
          <a:off x="0" y="0"/>
          <a:ext cx="0" cy="0"/>
          <a:chOff x="0" y="0"/>
          <a:chExt cx="0" cy="0"/>
        </a:xfrm>
      </p:grpSpPr>
      <p:sp>
        <p:nvSpPr>
          <p:cNvPr id="374" name="Google Shape;374;p151"/>
          <p:cNvSpPr txBox="1"/>
          <p:nvPr>
            <p:ph type="title"/>
          </p:nvPr>
        </p:nvSpPr>
        <p:spPr>
          <a:xfrm>
            <a:off x="571501" y="406176"/>
            <a:ext cx="8000998" cy="387798"/>
          </a:xfrm>
          <a:prstGeom prst="rect">
            <a:avLst/>
          </a:prstGeom>
          <a:noFill/>
          <a:ln>
            <a:noFill/>
          </a:ln>
        </p:spPr>
        <p:txBody>
          <a:bodyPr anchorCtr="0" anchor="ctr" bIns="0" lIns="0" spcFirstLastPara="1" rIns="0" wrap="square" tIns="0">
            <a:spAutoFit/>
          </a:bodyPr>
          <a:lstStyle>
            <a:lvl1pPr lvl="0" algn="ctr">
              <a:lnSpc>
                <a:spcPct val="90000"/>
              </a:lnSpc>
              <a:spcBef>
                <a:spcPts val="0"/>
              </a:spcBef>
              <a:spcAft>
                <a:spcPts val="0"/>
              </a:spcAft>
              <a:buClr>
                <a:schemeClr val="lt2"/>
              </a:buClr>
              <a:buSzPts val="2800"/>
              <a:buFont typeface="Poppins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5" name="Google Shape;375;p151"/>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6" name="Google Shape;376;p151"/>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756">
          <p15:clr>
            <a:srgbClr val="FBAE40"/>
          </p15:clr>
        </p15:guide>
        <p15:guide id="2" orient="horz" pos="2772">
          <p15:clr>
            <a:srgbClr val="FBAE40"/>
          </p15:clr>
        </p15:guide>
        <p15:guide id="3" pos="2880">
          <p15:clr>
            <a:srgbClr val="FBAE40"/>
          </p15:clr>
        </p15:guide>
        <p15:guide id="4" pos="360">
          <p15:clr>
            <a:srgbClr val="FBAE40"/>
          </p15:clr>
        </p15:guide>
        <p15:guide id="5" pos="540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asic Centered" showMasterSp="0">
  <p:cSld name="Title Slide Basic Centered">
    <p:bg>
      <p:bgPr>
        <a:solidFill>
          <a:schemeClr val="accent1"/>
        </a:solidFill>
      </p:bgPr>
    </p:bg>
    <p:spTree>
      <p:nvGrpSpPr>
        <p:cNvPr id="44" name="Shape 44"/>
        <p:cNvGrpSpPr/>
        <p:nvPr/>
      </p:nvGrpSpPr>
      <p:grpSpPr>
        <a:xfrm>
          <a:off x="0" y="0"/>
          <a:ext cx="0" cy="0"/>
          <a:chOff x="0" y="0"/>
          <a:chExt cx="0" cy="0"/>
        </a:xfrm>
      </p:grpSpPr>
      <p:sp>
        <p:nvSpPr>
          <p:cNvPr id="45" name="Google Shape;45;p116"/>
          <p:cNvSpPr/>
          <p:nvPr/>
        </p:nvSpPr>
        <p:spPr>
          <a:xfrm>
            <a:off x="431064" y="330626"/>
            <a:ext cx="8282376" cy="4470564"/>
          </a:xfrm>
          <a:custGeom>
            <a:rect b="b" l="l" r="r" t="t"/>
            <a:pathLst>
              <a:path extrusionOk="0" h="4470564" w="8282376">
                <a:moveTo>
                  <a:pt x="8185219" y="1030896"/>
                </a:moveTo>
                <a:cubicBezTo>
                  <a:pt x="8240103" y="755288"/>
                  <a:pt x="8037717" y="477458"/>
                  <a:pt x="7756925" y="319280"/>
                </a:cubicBezTo>
                <a:cubicBezTo>
                  <a:pt x="7476134" y="161102"/>
                  <a:pt x="7129677" y="102203"/>
                  <a:pt x="6790571" y="69974"/>
                </a:cubicBezTo>
                <a:cubicBezTo>
                  <a:pt x="5237641" y="-76720"/>
                  <a:pt x="3654818" y="266307"/>
                  <a:pt x="2109729" y="70715"/>
                </a:cubicBezTo>
                <a:cubicBezTo>
                  <a:pt x="190251" y="-172294"/>
                  <a:pt x="-301257" y="181106"/>
                  <a:pt x="162808" y="1598781"/>
                </a:cubicBezTo>
                <a:cubicBezTo>
                  <a:pt x="410768" y="2355960"/>
                  <a:pt x="-293417" y="3232792"/>
                  <a:pt x="192701" y="3908104"/>
                </a:cubicBezTo>
                <a:cubicBezTo>
                  <a:pt x="430859" y="4238907"/>
                  <a:pt x="906196" y="4415237"/>
                  <a:pt x="1372712" y="4457467"/>
                </a:cubicBezTo>
                <a:cubicBezTo>
                  <a:pt x="1839228" y="4500068"/>
                  <a:pt x="2308684" y="4429684"/>
                  <a:pt x="2773240" y="4375970"/>
                </a:cubicBezTo>
                <a:cubicBezTo>
                  <a:pt x="3906698" y="4245205"/>
                  <a:pt x="5057307" y="4212235"/>
                  <a:pt x="6199585" y="4278544"/>
                </a:cubicBezTo>
                <a:cubicBezTo>
                  <a:pt x="6842515" y="4315959"/>
                  <a:pt x="7596193" y="4350039"/>
                  <a:pt x="8013705" y="3948482"/>
                </a:cubicBezTo>
                <a:cubicBezTo>
                  <a:pt x="8364082" y="3611381"/>
                  <a:pt x="8313118" y="3109435"/>
                  <a:pt x="8188649" y="2678984"/>
                </a:cubicBezTo>
                <a:cubicBezTo>
                  <a:pt x="8064670" y="2248162"/>
                  <a:pt x="7887275" y="1796596"/>
                  <a:pt x="8048498" y="1374294"/>
                </a:cubicBezTo>
                <a:cubicBezTo>
                  <a:pt x="8092601" y="1259087"/>
                  <a:pt x="8160717" y="1149437"/>
                  <a:pt x="8184729" y="103052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
        <p:nvSpPr>
          <p:cNvPr id="46" name="Google Shape;46;p116"/>
          <p:cNvSpPr txBox="1"/>
          <p:nvPr>
            <p:ph type="ctrTitle"/>
          </p:nvPr>
        </p:nvSpPr>
        <p:spPr>
          <a:xfrm>
            <a:off x="1159727" y="724439"/>
            <a:ext cx="6824546" cy="1823538"/>
          </a:xfrm>
          <a:prstGeom prst="rect">
            <a:avLst/>
          </a:prstGeom>
          <a:noFill/>
          <a:ln>
            <a:noFill/>
          </a:ln>
        </p:spPr>
        <p:txBody>
          <a:bodyPr anchorCtr="0" anchor="b" bIns="0" lIns="0" spcFirstLastPara="1" rIns="0" wrap="square" tIns="0">
            <a:normAutofit/>
          </a:bodyPr>
          <a:lstStyle>
            <a:lvl1pPr lvl="0" algn="ctr">
              <a:lnSpc>
                <a:spcPct val="90000"/>
              </a:lnSpc>
              <a:spcBef>
                <a:spcPts val="0"/>
              </a:spcBef>
              <a:spcAft>
                <a:spcPts val="0"/>
              </a:spcAft>
              <a:buClr>
                <a:schemeClr val="dk2"/>
              </a:buClr>
              <a:buSzPts val="5400"/>
              <a:buFont typeface="Poppins ExtraBold"/>
              <a:buNone/>
              <a:defRPr b="0" sz="5400">
                <a:solidFill>
                  <a:schemeClr val="dk2"/>
                </a:solidFill>
                <a:latin typeface="Poppins ExtraBold"/>
                <a:ea typeface="Poppins ExtraBold"/>
                <a:cs typeface="Poppins ExtraBold"/>
                <a:sym typeface="Poppi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16"/>
          <p:cNvSpPr txBox="1"/>
          <p:nvPr>
            <p:ph idx="1" type="subTitle"/>
          </p:nvPr>
        </p:nvSpPr>
        <p:spPr>
          <a:xfrm>
            <a:off x="1159727" y="2990409"/>
            <a:ext cx="6824546" cy="215444"/>
          </a:xfrm>
          <a:prstGeom prst="rect">
            <a:avLst/>
          </a:prstGeom>
          <a:noFill/>
          <a:ln>
            <a:noFill/>
          </a:ln>
        </p:spPr>
        <p:txBody>
          <a:bodyPr anchorCtr="0" anchor="t" bIns="0" lIns="0" spcFirstLastPara="1" rIns="0" wrap="square" tIns="0">
            <a:spAutoFit/>
          </a:bodyPr>
          <a:lstStyle>
            <a:lvl1pPr lvl="0" algn="ctr">
              <a:spcBef>
                <a:spcPts val="1200"/>
              </a:spcBef>
              <a:spcAft>
                <a:spcPts val="0"/>
              </a:spcAft>
              <a:buSzPts val="1400"/>
              <a:buNone/>
              <a:defRPr sz="1400">
                <a:solidFill>
                  <a:schemeClr val="dk2"/>
                </a:solidFill>
                <a:latin typeface="Roboto"/>
                <a:ea typeface="Roboto"/>
                <a:cs typeface="Roboto"/>
                <a:sym typeface="Roboto"/>
              </a:defRPr>
            </a:lvl1pPr>
            <a:lvl2pPr lvl="1" algn="ctr">
              <a:spcBef>
                <a:spcPts val="600"/>
              </a:spcBef>
              <a:spcAft>
                <a:spcPts val="0"/>
              </a:spcAft>
              <a:buSzPts val="1200"/>
              <a:buNone/>
              <a:defRPr>
                <a:solidFill>
                  <a:srgbClr val="888888"/>
                </a:solidFill>
              </a:defRPr>
            </a:lvl2pPr>
            <a:lvl3pPr lvl="2" algn="ctr">
              <a:spcBef>
                <a:spcPts val="600"/>
              </a:spcBef>
              <a:spcAft>
                <a:spcPts val="0"/>
              </a:spcAft>
              <a:buSzPts val="1100"/>
              <a:buNone/>
              <a:defRPr>
                <a:solidFill>
                  <a:srgbClr val="888888"/>
                </a:solidFill>
              </a:defRPr>
            </a:lvl3pPr>
            <a:lvl4pPr lvl="3" algn="ctr">
              <a:spcBef>
                <a:spcPts val="600"/>
              </a:spcBef>
              <a:spcAft>
                <a:spcPts val="0"/>
              </a:spcAft>
              <a:buSzPts val="1050"/>
              <a:buNone/>
              <a:defRPr>
                <a:solidFill>
                  <a:srgbClr val="888888"/>
                </a:solidFill>
              </a:defRPr>
            </a:lvl4pPr>
            <a:lvl5pPr lvl="4" algn="ctr">
              <a:spcBef>
                <a:spcPts val="600"/>
              </a:spcBef>
              <a:spcAft>
                <a:spcPts val="0"/>
              </a:spcAft>
              <a:buSzPts val="1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48" name="Google Shape;48;p116"/>
          <p:cNvSpPr/>
          <p:nvPr/>
        </p:nvSpPr>
        <p:spPr>
          <a:xfrm>
            <a:off x="3903012" y="2667632"/>
            <a:ext cx="1337976" cy="68311"/>
          </a:xfrm>
          <a:prstGeom prst="roundRect">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descr="logo-copy" id="49" name="Google Shape;49;p116"/>
          <p:cNvSpPr/>
          <p:nvPr/>
        </p:nvSpPr>
        <p:spPr>
          <a:xfrm>
            <a:off x="4190054" y="3538102"/>
            <a:ext cx="763892" cy="763892"/>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descr="logo-middle" id="50" name="Google Shape;50;p116"/>
          <p:cNvSpPr/>
          <p:nvPr/>
        </p:nvSpPr>
        <p:spPr>
          <a:xfrm>
            <a:off x="3697574" y="3538102"/>
            <a:ext cx="1748852" cy="763892"/>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Left">
  <p:cSld name="Title &amp; Subtitle Left">
    <p:spTree>
      <p:nvGrpSpPr>
        <p:cNvPr id="377" name="Shape 377"/>
        <p:cNvGrpSpPr/>
        <p:nvPr/>
      </p:nvGrpSpPr>
      <p:grpSpPr>
        <a:xfrm>
          <a:off x="0" y="0"/>
          <a:ext cx="0" cy="0"/>
          <a:chOff x="0" y="0"/>
          <a:chExt cx="0" cy="0"/>
        </a:xfrm>
      </p:grpSpPr>
      <p:sp>
        <p:nvSpPr>
          <p:cNvPr id="378" name="Google Shape;378;p152"/>
          <p:cNvSpPr txBox="1"/>
          <p:nvPr>
            <p:ph type="title"/>
          </p:nvPr>
        </p:nvSpPr>
        <p:spPr>
          <a:xfrm>
            <a:off x="571500" y="944319"/>
            <a:ext cx="2326558" cy="77918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2800"/>
              <a:buFont typeface="Poppins ExtraBold"/>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9" name="Google Shape;379;p152"/>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0" name="Google Shape;380;p152"/>
          <p:cNvSpPr txBox="1"/>
          <p:nvPr>
            <p:ph idx="1" type="body"/>
          </p:nvPr>
        </p:nvSpPr>
        <p:spPr>
          <a:xfrm>
            <a:off x="571500" y="2612728"/>
            <a:ext cx="2326558" cy="198259"/>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0"/>
              </a:spcBef>
              <a:spcAft>
                <a:spcPts val="0"/>
              </a:spcAft>
              <a:buSzPts val="1400"/>
              <a:buNone/>
              <a:defRPr b="0" sz="1400">
                <a:solidFill>
                  <a:schemeClr val="lt2"/>
                </a:solidFill>
                <a:latin typeface="Roboto"/>
                <a:ea typeface="Roboto"/>
                <a:cs typeface="Roboto"/>
                <a:sym typeface="Roboto"/>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1" name="Google Shape;381;p152"/>
          <p:cNvSpPr/>
          <p:nvPr/>
        </p:nvSpPr>
        <p:spPr>
          <a:xfrm>
            <a:off x="571500" y="742948"/>
            <a:ext cx="678962" cy="71313"/>
          </a:xfrm>
          <a:prstGeom prst="roundRect">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82" name="Google Shape;382;p152"/>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68">
          <p15:clr>
            <a:srgbClr val="FBAE40"/>
          </p15:clr>
        </p15:guide>
        <p15:guide id="2" orient="horz" pos="2772">
          <p15:clr>
            <a:srgbClr val="FBAE40"/>
          </p15:clr>
        </p15:guide>
        <p15:guide id="3" pos="2184">
          <p15:clr>
            <a:srgbClr val="FBAE40"/>
          </p15:clr>
        </p15:guide>
        <p15:guide id="4" pos="5400">
          <p15:clr>
            <a:srgbClr val="FBAE40"/>
          </p15:clr>
        </p15:guide>
        <p15:guide id="5" pos="3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Right">
  <p:cSld name="Title &amp; Subtitle Right">
    <p:spTree>
      <p:nvGrpSpPr>
        <p:cNvPr id="383" name="Shape 383"/>
        <p:cNvGrpSpPr/>
        <p:nvPr/>
      </p:nvGrpSpPr>
      <p:grpSpPr>
        <a:xfrm>
          <a:off x="0" y="0"/>
          <a:ext cx="0" cy="0"/>
          <a:chOff x="0" y="0"/>
          <a:chExt cx="0" cy="0"/>
        </a:xfrm>
      </p:grpSpPr>
      <p:sp>
        <p:nvSpPr>
          <p:cNvPr id="384" name="Google Shape;384;p153"/>
          <p:cNvSpPr txBox="1"/>
          <p:nvPr>
            <p:ph type="title"/>
          </p:nvPr>
        </p:nvSpPr>
        <p:spPr>
          <a:xfrm>
            <a:off x="6245153" y="944319"/>
            <a:ext cx="2326558" cy="77918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2800"/>
              <a:buFont typeface="Poppins ExtraBold"/>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5" name="Google Shape;385;p153"/>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6" name="Google Shape;386;p153"/>
          <p:cNvSpPr txBox="1"/>
          <p:nvPr>
            <p:ph idx="1" type="body"/>
          </p:nvPr>
        </p:nvSpPr>
        <p:spPr>
          <a:xfrm>
            <a:off x="6245153" y="2612728"/>
            <a:ext cx="2326558" cy="198259"/>
          </a:xfrm>
          <a:prstGeom prst="rect">
            <a:avLst/>
          </a:prstGeom>
          <a:noFill/>
          <a:ln>
            <a:noFill/>
          </a:ln>
        </p:spPr>
        <p:txBody>
          <a:bodyPr anchorCtr="0" anchor="t" bIns="0" lIns="0" spcFirstLastPara="1" rIns="0" wrap="square" tIns="0">
            <a:spAutoFit/>
          </a:bodyPr>
          <a:lstStyle>
            <a:lvl1pPr indent="-228600" lvl="0" marL="457200" algn="l">
              <a:lnSpc>
                <a:spcPct val="90000"/>
              </a:lnSpc>
              <a:spcBef>
                <a:spcPts val="0"/>
              </a:spcBef>
              <a:spcAft>
                <a:spcPts val="0"/>
              </a:spcAft>
              <a:buSzPts val="1400"/>
              <a:buNone/>
              <a:defRPr b="0" sz="1400">
                <a:solidFill>
                  <a:schemeClr val="lt2"/>
                </a:solidFill>
                <a:latin typeface="Roboto"/>
                <a:ea typeface="Roboto"/>
                <a:cs typeface="Roboto"/>
                <a:sym typeface="Roboto"/>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7" name="Google Shape;387;p153"/>
          <p:cNvSpPr/>
          <p:nvPr/>
        </p:nvSpPr>
        <p:spPr>
          <a:xfrm>
            <a:off x="6245153" y="742951"/>
            <a:ext cx="678962" cy="71310"/>
          </a:xfrm>
          <a:prstGeom prst="roundRect">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88" name="Google Shape;388;p153"/>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468">
          <p15:clr>
            <a:srgbClr val="FBAE40"/>
          </p15:clr>
        </p15:guide>
        <p15:guide id="2" orient="horz" pos="2772">
          <p15:clr>
            <a:srgbClr val="FBAE40"/>
          </p15:clr>
        </p15:guide>
        <p15:guide id="3" pos="3576">
          <p15:clr>
            <a:srgbClr val="FBAE40"/>
          </p15:clr>
        </p15:guide>
        <p15:guide id="4" pos="5400">
          <p15:clr>
            <a:srgbClr val="FBAE40"/>
          </p15:clr>
        </p15:guide>
        <p15:guide id="5" pos="3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with Content">
  <p:cSld name="Title &amp; Subtitle with Content">
    <p:spTree>
      <p:nvGrpSpPr>
        <p:cNvPr id="389" name="Shape 389"/>
        <p:cNvGrpSpPr/>
        <p:nvPr/>
      </p:nvGrpSpPr>
      <p:grpSpPr>
        <a:xfrm>
          <a:off x="0" y="0"/>
          <a:ext cx="0" cy="0"/>
          <a:chOff x="0" y="0"/>
          <a:chExt cx="0" cy="0"/>
        </a:xfrm>
      </p:grpSpPr>
      <p:sp>
        <p:nvSpPr>
          <p:cNvPr id="390" name="Google Shape;390;p154"/>
          <p:cNvSpPr txBox="1"/>
          <p:nvPr>
            <p:ph idx="1" type="body"/>
          </p:nvPr>
        </p:nvSpPr>
        <p:spPr>
          <a:xfrm>
            <a:off x="571500" y="1200150"/>
            <a:ext cx="8001000" cy="3197037"/>
          </a:xfrm>
          <a:prstGeom prst="rect">
            <a:avLst/>
          </a:prstGeom>
          <a:noFill/>
          <a:ln>
            <a:noFill/>
          </a:ln>
        </p:spPr>
        <p:txBody>
          <a:bodyPr anchorCtr="0" anchor="t" bIns="0" lIns="0" spcFirstLastPara="1" rIns="0" wrap="square" tIns="0">
            <a:normAutofit/>
          </a:bodyPr>
          <a:lstStyle>
            <a:lvl1pPr indent="-342900" lvl="0" marL="457200" algn="l">
              <a:spcBef>
                <a:spcPts val="12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1" name="Google Shape;391;p154"/>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2" name="Google Shape;392;p154"/>
          <p:cNvSpPr txBox="1"/>
          <p:nvPr>
            <p:ph type="title"/>
          </p:nvPr>
        </p:nvSpPr>
        <p:spPr>
          <a:xfrm>
            <a:off x="571501" y="358515"/>
            <a:ext cx="8000998" cy="387798"/>
          </a:xfrm>
          <a:prstGeom prst="rect">
            <a:avLst/>
          </a:prstGeom>
          <a:noFill/>
          <a:ln>
            <a:noFill/>
          </a:ln>
        </p:spPr>
        <p:txBody>
          <a:bodyPr anchorCtr="0" anchor="b" bIns="0" lIns="0" spcFirstLastPara="1" rIns="0" wrap="square" tIns="0">
            <a:spAutoFit/>
          </a:bodyPr>
          <a:lstStyle>
            <a:lvl1pPr lvl="0" algn="ctr">
              <a:lnSpc>
                <a:spcPct val="90000"/>
              </a:lnSpc>
              <a:spcBef>
                <a:spcPts val="0"/>
              </a:spcBef>
              <a:spcAft>
                <a:spcPts val="0"/>
              </a:spcAft>
              <a:buClr>
                <a:schemeClr val="lt2"/>
              </a:buClr>
              <a:buSzPts val="2800"/>
              <a:buFont typeface="Poppins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3" name="Google Shape;393;p154"/>
          <p:cNvSpPr txBox="1"/>
          <p:nvPr>
            <p:ph idx="2" type="body"/>
          </p:nvPr>
        </p:nvSpPr>
        <p:spPr>
          <a:xfrm>
            <a:off x="571501" y="888273"/>
            <a:ext cx="8000208" cy="169918"/>
          </a:xfrm>
          <a:prstGeom prst="rect">
            <a:avLst/>
          </a:prstGeom>
          <a:noFill/>
          <a:ln>
            <a:noFill/>
          </a:ln>
        </p:spPr>
        <p:txBody>
          <a:bodyPr anchorCtr="0" anchor="ctr" bIns="0" lIns="0" spcFirstLastPara="1" rIns="0" wrap="square" tIns="0">
            <a:spAutoFit/>
          </a:bodyPr>
          <a:lstStyle>
            <a:lvl1pPr indent="-228600" lvl="0" marL="457200" algn="ctr">
              <a:lnSpc>
                <a:spcPct val="90000"/>
              </a:lnSpc>
              <a:spcBef>
                <a:spcPts val="0"/>
              </a:spcBef>
              <a:spcAft>
                <a:spcPts val="0"/>
              </a:spcAft>
              <a:buSzPts val="1200"/>
              <a:buNone/>
              <a:defRPr b="0" sz="1200">
                <a:solidFill>
                  <a:srgbClr val="6E8BA8"/>
                </a:solidFill>
                <a:latin typeface="Roboto"/>
                <a:ea typeface="Roboto"/>
                <a:cs typeface="Roboto"/>
                <a:sym typeface="Roboto"/>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4" name="Google Shape;394;p154"/>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360">
          <p15:clr>
            <a:srgbClr val="FBAE40"/>
          </p15:clr>
        </p15:guide>
        <p15:guide id="2" pos="5400">
          <p15:clr>
            <a:srgbClr val="FBAE40"/>
          </p15:clr>
        </p15:guide>
        <p15:guide id="3" orient="horz" pos="756">
          <p15:clr>
            <a:srgbClr val="FBAE40"/>
          </p15:clr>
        </p15:guide>
        <p15:guide id="4" orient="horz" pos="277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Only">
  <p:cSld name="Title &amp; Subtitle Only">
    <p:spTree>
      <p:nvGrpSpPr>
        <p:cNvPr id="395" name="Shape 395"/>
        <p:cNvGrpSpPr/>
        <p:nvPr/>
      </p:nvGrpSpPr>
      <p:grpSpPr>
        <a:xfrm>
          <a:off x="0" y="0"/>
          <a:ext cx="0" cy="0"/>
          <a:chOff x="0" y="0"/>
          <a:chExt cx="0" cy="0"/>
        </a:xfrm>
      </p:grpSpPr>
      <p:sp>
        <p:nvSpPr>
          <p:cNvPr id="396" name="Google Shape;396;p155"/>
          <p:cNvSpPr txBox="1"/>
          <p:nvPr>
            <p:ph type="title"/>
          </p:nvPr>
        </p:nvSpPr>
        <p:spPr>
          <a:xfrm>
            <a:off x="571501" y="358515"/>
            <a:ext cx="8000998" cy="387798"/>
          </a:xfrm>
          <a:prstGeom prst="rect">
            <a:avLst/>
          </a:prstGeom>
          <a:noFill/>
          <a:ln>
            <a:noFill/>
          </a:ln>
        </p:spPr>
        <p:txBody>
          <a:bodyPr anchorCtr="0" anchor="b" bIns="0" lIns="0" spcFirstLastPara="1" rIns="0" wrap="square" tIns="0">
            <a:spAutoFit/>
          </a:bodyPr>
          <a:lstStyle>
            <a:lvl1pPr lvl="0" algn="ctr">
              <a:lnSpc>
                <a:spcPct val="90000"/>
              </a:lnSpc>
              <a:spcBef>
                <a:spcPts val="0"/>
              </a:spcBef>
              <a:spcAft>
                <a:spcPts val="0"/>
              </a:spcAft>
              <a:buClr>
                <a:schemeClr val="lt2"/>
              </a:buClr>
              <a:buSzPts val="2800"/>
              <a:buFont typeface="Poppins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7" name="Google Shape;397;p155"/>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8" name="Google Shape;398;p155"/>
          <p:cNvSpPr txBox="1"/>
          <p:nvPr>
            <p:ph idx="1" type="body"/>
          </p:nvPr>
        </p:nvSpPr>
        <p:spPr>
          <a:xfrm>
            <a:off x="571500" y="888273"/>
            <a:ext cx="8001000" cy="169918"/>
          </a:xfrm>
          <a:prstGeom prst="rect">
            <a:avLst/>
          </a:prstGeom>
          <a:noFill/>
          <a:ln>
            <a:noFill/>
          </a:ln>
        </p:spPr>
        <p:txBody>
          <a:bodyPr anchorCtr="0" anchor="ctr" bIns="0" lIns="0" spcFirstLastPara="1" rIns="0" wrap="square" tIns="0">
            <a:spAutoFit/>
          </a:bodyPr>
          <a:lstStyle>
            <a:lvl1pPr indent="-228600" lvl="0" marL="457200" algn="ctr">
              <a:lnSpc>
                <a:spcPct val="90000"/>
              </a:lnSpc>
              <a:spcBef>
                <a:spcPts val="0"/>
              </a:spcBef>
              <a:spcAft>
                <a:spcPts val="0"/>
              </a:spcAft>
              <a:buSzPts val="1200"/>
              <a:buNone/>
              <a:defRPr b="0" sz="1200">
                <a:solidFill>
                  <a:srgbClr val="6E8BA8"/>
                </a:solidFill>
                <a:latin typeface="Roboto"/>
                <a:ea typeface="Roboto"/>
                <a:cs typeface="Roboto"/>
                <a:sym typeface="Roboto"/>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9" name="Google Shape;399;p155"/>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756">
          <p15:clr>
            <a:srgbClr val="FBAE40"/>
          </p15:clr>
        </p15:guide>
        <p15:guide id="2" orient="horz" pos="2772">
          <p15:clr>
            <a:srgbClr val="FBAE40"/>
          </p15:clr>
        </p15:guide>
        <p15:guide id="3" pos="360">
          <p15:clr>
            <a:srgbClr val="FBAE40"/>
          </p15:clr>
        </p15:guide>
        <p15:guide id="4" pos="540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Image Gallery">
  <p:cSld name="12 Image Gallery">
    <p:spTree>
      <p:nvGrpSpPr>
        <p:cNvPr id="400" name="Shape 400"/>
        <p:cNvGrpSpPr/>
        <p:nvPr/>
      </p:nvGrpSpPr>
      <p:grpSpPr>
        <a:xfrm>
          <a:off x="0" y="0"/>
          <a:ext cx="0" cy="0"/>
          <a:chOff x="0" y="0"/>
          <a:chExt cx="0" cy="0"/>
        </a:xfrm>
      </p:grpSpPr>
      <p:sp>
        <p:nvSpPr>
          <p:cNvPr id="401" name="Google Shape;401;p156"/>
          <p:cNvSpPr txBox="1"/>
          <p:nvPr>
            <p:ph type="title"/>
          </p:nvPr>
        </p:nvSpPr>
        <p:spPr>
          <a:xfrm>
            <a:off x="571500" y="406176"/>
            <a:ext cx="8001000" cy="387798"/>
          </a:xfrm>
          <a:prstGeom prst="rect">
            <a:avLst/>
          </a:prstGeom>
          <a:noFill/>
          <a:ln>
            <a:noFill/>
          </a:ln>
        </p:spPr>
        <p:txBody>
          <a:bodyPr anchorCtr="0" anchor="ctr" bIns="0" lIns="0" spcFirstLastPara="1" rIns="0" wrap="square" tIns="0">
            <a:spAutoFit/>
          </a:bodyPr>
          <a:lstStyle>
            <a:lvl1pPr lvl="0" algn="ctr">
              <a:lnSpc>
                <a:spcPct val="90000"/>
              </a:lnSpc>
              <a:spcBef>
                <a:spcPts val="0"/>
              </a:spcBef>
              <a:spcAft>
                <a:spcPts val="0"/>
              </a:spcAft>
              <a:buClr>
                <a:schemeClr val="lt2"/>
              </a:buClr>
              <a:buSzPts val="2800"/>
              <a:buFont typeface="Poppins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2" name="Google Shape;402;p156"/>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3" name="Google Shape;403;p156"/>
          <p:cNvSpPr/>
          <p:nvPr>
            <p:ph idx="2" type="pic"/>
          </p:nvPr>
        </p:nvSpPr>
        <p:spPr>
          <a:xfrm>
            <a:off x="571502" y="1200150"/>
            <a:ext cx="1416976" cy="955654"/>
          </a:xfrm>
          <a:prstGeom prst="rect">
            <a:avLst/>
          </a:prstGeom>
          <a:gradFill>
            <a:gsLst>
              <a:gs pos="0">
                <a:srgbClr val="BFBFBF"/>
              </a:gs>
              <a:gs pos="82000">
                <a:srgbClr val="F2F2F2"/>
              </a:gs>
              <a:gs pos="100000">
                <a:srgbClr val="F2F2F2"/>
              </a:gs>
            </a:gsLst>
            <a:lin ang="13500000" scaled="0"/>
          </a:gradFill>
          <a:ln>
            <a:noFill/>
          </a:ln>
        </p:spPr>
      </p:sp>
      <p:sp>
        <p:nvSpPr>
          <p:cNvPr id="404" name="Google Shape;404;p156"/>
          <p:cNvSpPr/>
          <p:nvPr>
            <p:ph idx="3" type="pic"/>
          </p:nvPr>
        </p:nvSpPr>
        <p:spPr>
          <a:xfrm>
            <a:off x="571502" y="2322103"/>
            <a:ext cx="1416976" cy="955654"/>
          </a:xfrm>
          <a:prstGeom prst="rect">
            <a:avLst/>
          </a:prstGeom>
          <a:gradFill>
            <a:gsLst>
              <a:gs pos="0">
                <a:srgbClr val="BFBFBF"/>
              </a:gs>
              <a:gs pos="82000">
                <a:srgbClr val="F2F2F2"/>
              </a:gs>
              <a:gs pos="100000">
                <a:srgbClr val="F2F2F2"/>
              </a:gs>
            </a:gsLst>
            <a:lin ang="13500000" scaled="0"/>
          </a:gradFill>
          <a:ln>
            <a:noFill/>
          </a:ln>
        </p:spPr>
      </p:sp>
      <p:sp>
        <p:nvSpPr>
          <p:cNvPr id="405" name="Google Shape;405;p156"/>
          <p:cNvSpPr/>
          <p:nvPr>
            <p:ph idx="4" type="pic"/>
          </p:nvPr>
        </p:nvSpPr>
        <p:spPr>
          <a:xfrm>
            <a:off x="571502" y="3444056"/>
            <a:ext cx="1416976" cy="955654"/>
          </a:xfrm>
          <a:prstGeom prst="rect">
            <a:avLst/>
          </a:prstGeom>
          <a:gradFill>
            <a:gsLst>
              <a:gs pos="0">
                <a:srgbClr val="BFBFBF"/>
              </a:gs>
              <a:gs pos="82000">
                <a:srgbClr val="F2F2F2"/>
              </a:gs>
              <a:gs pos="100000">
                <a:srgbClr val="F2F2F2"/>
              </a:gs>
            </a:gsLst>
            <a:lin ang="13500000" scaled="0"/>
          </a:gradFill>
          <a:ln>
            <a:noFill/>
          </a:ln>
        </p:spPr>
      </p:sp>
      <p:sp>
        <p:nvSpPr>
          <p:cNvPr id="406" name="Google Shape;406;p156"/>
          <p:cNvSpPr/>
          <p:nvPr>
            <p:ph idx="5" type="pic"/>
          </p:nvPr>
        </p:nvSpPr>
        <p:spPr>
          <a:xfrm>
            <a:off x="2337878" y="1200149"/>
            <a:ext cx="1128406" cy="1508951"/>
          </a:xfrm>
          <a:prstGeom prst="rect">
            <a:avLst/>
          </a:prstGeom>
          <a:gradFill>
            <a:gsLst>
              <a:gs pos="0">
                <a:srgbClr val="BFBFBF"/>
              </a:gs>
              <a:gs pos="82000">
                <a:srgbClr val="F2F2F2"/>
              </a:gs>
              <a:gs pos="100000">
                <a:srgbClr val="F2F2F2"/>
              </a:gs>
            </a:gsLst>
            <a:lin ang="13500000" scaled="0"/>
          </a:gradFill>
          <a:ln>
            <a:noFill/>
          </a:ln>
        </p:spPr>
      </p:sp>
      <p:sp>
        <p:nvSpPr>
          <p:cNvPr id="407" name="Google Shape;407;p156"/>
          <p:cNvSpPr/>
          <p:nvPr>
            <p:ph idx="6" type="pic"/>
          </p:nvPr>
        </p:nvSpPr>
        <p:spPr>
          <a:xfrm>
            <a:off x="2337878" y="2891598"/>
            <a:ext cx="1128406" cy="1508951"/>
          </a:xfrm>
          <a:prstGeom prst="rect">
            <a:avLst/>
          </a:prstGeom>
          <a:gradFill>
            <a:gsLst>
              <a:gs pos="0">
                <a:srgbClr val="BFBFBF"/>
              </a:gs>
              <a:gs pos="82000">
                <a:srgbClr val="F2F2F2"/>
              </a:gs>
              <a:gs pos="100000">
                <a:srgbClr val="F2F2F2"/>
              </a:gs>
            </a:gsLst>
            <a:lin ang="13500000" scaled="0"/>
          </a:gradFill>
          <a:ln>
            <a:noFill/>
          </a:ln>
        </p:spPr>
      </p:sp>
      <p:sp>
        <p:nvSpPr>
          <p:cNvPr id="408" name="Google Shape;408;p156"/>
          <p:cNvSpPr/>
          <p:nvPr>
            <p:ph idx="7" type="pic"/>
          </p:nvPr>
        </p:nvSpPr>
        <p:spPr>
          <a:xfrm>
            <a:off x="3815684" y="1200150"/>
            <a:ext cx="1512633" cy="1008423"/>
          </a:xfrm>
          <a:prstGeom prst="rect">
            <a:avLst/>
          </a:prstGeom>
          <a:gradFill>
            <a:gsLst>
              <a:gs pos="0">
                <a:srgbClr val="BFBFBF"/>
              </a:gs>
              <a:gs pos="82000">
                <a:srgbClr val="F2F2F2"/>
              </a:gs>
              <a:gs pos="100000">
                <a:srgbClr val="F2F2F2"/>
              </a:gs>
            </a:gsLst>
            <a:lin ang="13500000" scaled="0"/>
          </a:gradFill>
          <a:ln>
            <a:noFill/>
          </a:ln>
        </p:spPr>
      </p:sp>
      <p:sp>
        <p:nvSpPr>
          <p:cNvPr id="409" name="Google Shape;409;p156"/>
          <p:cNvSpPr/>
          <p:nvPr>
            <p:ph idx="8" type="pic"/>
          </p:nvPr>
        </p:nvSpPr>
        <p:spPr>
          <a:xfrm>
            <a:off x="3815684" y="2387386"/>
            <a:ext cx="1512633" cy="2012324"/>
          </a:xfrm>
          <a:prstGeom prst="rect">
            <a:avLst/>
          </a:prstGeom>
          <a:gradFill>
            <a:gsLst>
              <a:gs pos="0">
                <a:srgbClr val="BFBFBF"/>
              </a:gs>
              <a:gs pos="82000">
                <a:srgbClr val="F2F2F2"/>
              </a:gs>
              <a:gs pos="100000">
                <a:srgbClr val="F2F2F2"/>
              </a:gs>
            </a:gsLst>
            <a:lin ang="13500000" scaled="0"/>
          </a:gradFill>
          <a:ln>
            <a:noFill/>
          </a:ln>
        </p:spPr>
      </p:sp>
      <p:sp>
        <p:nvSpPr>
          <p:cNvPr id="410" name="Google Shape;410;p156"/>
          <p:cNvSpPr/>
          <p:nvPr>
            <p:ph idx="9" type="pic"/>
          </p:nvPr>
        </p:nvSpPr>
        <p:spPr>
          <a:xfrm>
            <a:off x="5677717" y="1199310"/>
            <a:ext cx="1128406" cy="1508951"/>
          </a:xfrm>
          <a:prstGeom prst="rect">
            <a:avLst/>
          </a:prstGeom>
          <a:gradFill>
            <a:gsLst>
              <a:gs pos="0">
                <a:srgbClr val="BFBFBF"/>
              </a:gs>
              <a:gs pos="82000">
                <a:srgbClr val="F2F2F2"/>
              </a:gs>
              <a:gs pos="100000">
                <a:srgbClr val="F2F2F2"/>
              </a:gs>
            </a:gsLst>
            <a:lin ang="13500000" scaled="0"/>
          </a:gradFill>
          <a:ln>
            <a:noFill/>
          </a:ln>
        </p:spPr>
      </p:sp>
      <p:sp>
        <p:nvSpPr>
          <p:cNvPr id="411" name="Google Shape;411;p156"/>
          <p:cNvSpPr/>
          <p:nvPr>
            <p:ph idx="13" type="pic"/>
          </p:nvPr>
        </p:nvSpPr>
        <p:spPr>
          <a:xfrm>
            <a:off x="5677717" y="2890759"/>
            <a:ext cx="1128406" cy="1508951"/>
          </a:xfrm>
          <a:prstGeom prst="rect">
            <a:avLst/>
          </a:prstGeom>
          <a:gradFill>
            <a:gsLst>
              <a:gs pos="0">
                <a:srgbClr val="BFBFBF"/>
              </a:gs>
              <a:gs pos="82000">
                <a:srgbClr val="F2F2F2"/>
              </a:gs>
              <a:gs pos="100000">
                <a:srgbClr val="F2F2F2"/>
              </a:gs>
            </a:gsLst>
            <a:lin ang="13500000" scaled="0"/>
          </a:gradFill>
          <a:ln>
            <a:noFill/>
          </a:ln>
        </p:spPr>
      </p:sp>
      <p:sp>
        <p:nvSpPr>
          <p:cNvPr id="412" name="Google Shape;412;p156"/>
          <p:cNvSpPr/>
          <p:nvPr>
            <p:ph idx="14" type="pic"/>
          </p:nvPr>
        </p:nvSpPr>
        <p:spPr>
          <a:xfrm>
            <a:off x="7155524" y="1200150"/>
            <a:ext cx="1416976" cy="955654"/>
          </a:xfrm>
          <a:prstGeom prst="rect">
            <a:avLst/>
          </a:prstGeom>
          <a:gradFill>
            <a:gsLst>
              <a:gs pos="0">
                <a:srgbClr val="BFBFBF"/>
              </a:gs>
              <a:gs pos="82000">
                <a:srgbClr val="F2F2F2"/>
              </a:gs>
              <a:gs pos="100000">
                <a:srgbClr val="F2F2F2"/>
              </a:gs>
            </a:gsLst>
            <a:lin ang="13500000" scaled="0"/>
          </a:gradFill>
          <a:ln>
            <a:noFill/>
          </a:ln>
        </p:spPr>
      </p:sp>
      <p:sp>
        <p:nvSpPr>
          <p:cNvPr id="413" name="Google Shape;413;p156"/>
          <p:cNvSpPr/>
          <p:nvPr>
            <p:ph idx="15" type="pic"/>
          </p:nvPr>
        </p:nvSpPr>
        <p:spPr>
          <a:xfrm>
            <a:off x="7155524" y="2322103"/>
            <a:ext cx="1416976" cy="955654"/>
          </a:xfrm>
          <a:prstGeom prst="rect">
            <a:avLst/>
          </a:prstGeom>
          <a:gradFill>
            <a:gsLst>
              <a:gs pos="0">
                <a:srgbClr val="BFBFBF"/>
              </a:gs>
              <a:gs pos="82000">
                <a:srgbClr val="F2F2F2"/>
              </a:gs>
              <a:gs pos="100000">
                <a:srgbClr val="F2F2F2"/>
              </a:gs>
            </a:gsLst>
            <a:lin ang="13500000" scaled="0"/>
          </a:gradFill>
          <a:ln>
            <a:noFill/>
          </a:ln>
        </p:spPr>
      </p:sp>
      <p:sp>
        <p:nvSpPr>
          <p:cNvPr id="414" name="Google Shape;414;p156"/>
          <p:cNvSpPr/>
          <p:nvPr>
            <p:ph idx="16" type="pic"/>
          </p:nvPr>
        </p:nvSpPr>
        <p:spPr>
          <a:xfrm>
            <a:off x="7155524" y="3444056"/>
            <a:ext cx="1416976" cy="955654"/>
          </a:xfrm>
          <a:prstGeom prst="rect">
            <a:avLst/>
          </a:prstGeom>
          <a:gradFill>
            <a:gsLst>
              <a:gs pos="0">
                <a:srgbClr val="BFBFBF"/>
              </a:gs>
              <a:gs pos="82000">
                <a:srgbClr val="F2F2F2"/>
              </a:gs>
              <a:gs pos="100000">
                <a:srgbClr val="F2F2F2"/>
              </a:gs>
            </a:gsLst>
            <a:lin ang="13500000" scaled="0"/>
          </a:gradFill>
          <a:ln>
            <a:noFill/>
          </a:ln>
        </p:spPr>
      </p:sp>
      <p:sp>
        <p:nvSpPr>
          <p:cNvPr id="415" name="Google Shape;415;p156"/>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756">
          <p15:clr>
            <a:srgbClr val="FBAE40"/>
          </p15:clr>
        </p15:guide>
        <p15:guide id="2" orient="horz" pos="2772">
          <p15:clr>
            <a:srgbClr val="FBAE40"/>
          </p15:clr>
        </p15:guide>
        <p15:guide id="3" pos="360">
          <p15:clr>
            <a:srgbClr val="FBAE40"/>
          </p15:clr>
        </p15:guide>
        <p15:guide id="4" pos="540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Footer">
  <p:cSld name="Blank with Footer">
    <p:spTree>
      <p:nvGrpSpPr>
        <p:cNvPr id="416" name="Shape 416"/>
        <p:cNvGrpSpPr/>
        <p:nvPr/>
      </p:nvGrpSpPr>
      <p:grpSpPr>
        <a:xfrm>
          <a:off x="0" y="0"/>
          <a:ext cx="0" cy="0"/>
          <a:chOff x="0" y="0"/>
          <a:chExt cx="0" cy="0"/>
        </a:xfrm>
      </p:grpSpPr>
      <p:sp>
        <p:nvSpPr>
          <p:cNvPr id="417" name="Google Shape;417;p157"/>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8" name="Google Shape;418;p157"/>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372">
          <p15:clr>
            <a:srgbClr val="FBAE40"/>
          </p15:clr>
        </p15:guide>
        <p15:guide id="2" orient="horz" pos="2772">
          <p15:clr>
            <a:srgbClr val="FBAE40"/>
          </p15:clr>
        </p15:guide>
        <p15:guide id="3" pos="2880">
          <p15:clr>
            <a:srgbClr val="FBAE40"/>
          </p15:clr>
        </p15:guide>
        <p15:guide id="4" pos="360">
          <p15:clr>
            <a:srgbClr val="FBAE40"/>
          </p15:clr>
        </p15:guide>
        <p15:guide id="5" pos="540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showMasterSp="0">
  <p:cSld name="Blank Slide">
    <p:spTree>
      <p:nvGrpSpPr>
        <p:cNvPr id="419" name="Shape 419"/>
        <p:cNvGrpSpPr/>
        <p:nvPr/>
      </p:nvGrpSpPr>
      <p:grpSpPr>
        <a:xfrm>
          <a:off x="0" y="0"/>
          <a:ext cx="0" cy="0"/>
          <a:chOff x="0" y="0"/>
          <a:chExt cx="0" cy="0"/>
        </a:xfrm>
      </p:grpSpPr>
    </p:spTree>
  </p:cSld>
  <p:clrMapOvr>
    <a:masterClrMapping/>
  </p:clrMapOvr>
  <p:extLst>
    <p:ext uri="{DCECCB84-F9BA-43D5-87BE-67443E8EF086}">
      <p15:sldGuideLst>
        <p15:guide id="1" pos="2880">
          <p15:clr>
            <a:srgbClr val="FBAE40"/>
          </p15:clr>
        </p15:guide>
        <p15:guide id="2" orient="horz" pos="162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Boxes">
  <p:cSld name="2 Content Boxes">
    <p:spTree>
      <p:nvGrpSpPr>
        <p:cNvPr id="420" name="Shape 420"/>
        <p:cNvGrpSpPr/>
        <p:nvPr/>
      </p:nvGrpSpPr>
      <p:grpSpPr>
        <a:xfrm>
          <a:off x="0" y="0"/>
          <a:ext cx="0" cy="0"/>
          <a:chOff x="0" y="0"/>
          <a:chExt cx="0" cy="0"/>
        </a:xfrm>
      </p:grpSpPr>
      <p:sp>
        <p:nvSpPr>
          <p:cNvPr id="421" name="Google Shape;421;p159"/>
          <p:cNvSpPr txBox="1"/>
          <p:nvPr>
            <p:ph idx="1" type="body"/>
          </p:nvPr>
        </p:nvSpPr>
        <p:spPr>
          <a:xfrm>
            <a:off x="571500" y="1200150"/>
            <a:ext cx="3848100" cy="3200400"/>
          </a:xfrm>
          <a:prstGeom prst="rect">
            <a:avLst/>
          </a:prstGeom>
          <a:noFill/>
          <a:ln>
            <a:noFill/>
          </a:ln>
        </p:spPr>
        <p:txBody>
          <a:bodyPr anchorCtr="0" anchor="t" bIns="0" lIns="0" spcFirstLastPara="1" rIns="0" wrap="square" tIns="0">
            <a:normAutofit/>
          </a:bodyPr>
          <a:lstStyle>
            <a:lvl1pPr indent="-342900" lvl="0" marL="457200" algn="l">
              <a:spcBef>
                <a:spcPts val="12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2" name="Google Shape;422;p159"/>
          <p:cNvSpPr txBox="1"/>
          <p:nvPr>
            <p:ph idx="2" type="body"/>
          </p:nvPr>
        </p:nvSpPr>
        <p:spPr>
          <a:xfrm>
            <a:off x="4724400" y="1200150"/>
            <a:ext cx="3847311" cy="3200400"/>
          </a:xfrm>
          <a:prstGeom prst="rect">
            <a:avLst/>
          </a:prstGeom>
          <a:noFill/>
          <a:ln>
            <a:noFill/>
          </a:ln>
        </p:spPr>
        <p:txBody>
          <a:bodyPr anchorCtr="0" anchor="t" bIns="0" lIns="0" spcFirstLastPara="1" rIns="0" wrap="square" tIns="0">
            <a:normAutofit/>
          </a:bodyPr>
          <a:lstStyle>
            <a:lvl1pPr indent="-342900" lvl="0" marL="457200" algn="l">
              <a:spcBef>
                <a:spcPts val="12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3" name="Google Shape;423;p159"/>
          <p:cNvSpPr txBox="1"/>
          <p:nvPr>
            <p:ph type="title"/>
          </p:nvPr>
        </p:nvSpPr>
        <p:spPr>
          <a:xfrm>
            <a:off x="571501" y="406176"/>
            <a:ext cx="8000998" cy="387798"/>
          </a:xfrm>
          <a:prstGeom prst="rect">
            <a:avLst/>
          </a:prstGeom>
          <a:noFill/>
          <a:ln>
            <a:noFill/>
          </a:ln>
        </p:spPr>
        <p:txBody>
          <a:bodyPr anchorCtr="0" anchor="ctr" bIns="0" lIns="0" spcFirstLastPara="1" rIns="0" wrap="square" tIns="0">
            <a:spAutoFit/>
          </a:bodyPr>
          <a:lstStyle>
            <a:lvl1pPr lvl="0" algn="ctr">
              <a:lnSpc>
                <a:spcPct val="90000"/>
              </a:lnSpc>
              <a:spcBef>
                <a:spcPts val="0"/>
              </a:spcBef>
              <a:spcAft>
                <a:spcPts val="0"/>
              </a:spcAft>
              <a:buClr>
                <a:schemeClr val="lt2"/>
              </a:buClr>
              <a:buSzPts val="2800"/>
              <a:buFont typeface="Poppins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4" name="Google Shape;424;p159"/>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5" name="Google Shape;425;p159"/>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360">
          <p15:clr>
            <a:srgbClr val="FBAE40"/>
          </p15:clr>
        </p15:guide>
        <p15:guide id="2" pos="5400">
          <p15:clr>
            <a:srgbClr val="FBAE40"/>
          </p15:clr>
        </p15:guide>
        <p15:guide id="3" pos="2784">
          <p15:clr>
            <a:srgbClr val="FBAE40"/>
          </p15:clr>
        </p15:guide>
        <p15:guide id="4" orient="horz" pos="756">
          <p15:clr>
            <a:srgbClr val="FBAE40"/>
          </p15:clr>
        </p15:guide>
        <p15:guide id="5" orient="horz" pos="2772">
          <p15:clr>
            <a:srgbClr val="FBAE40"/>
          </p15:clr>
        </p15:guide>
        <p15:guide id="6" pos="297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with 2 Content Boxes">
  <p:cSld name="Title &amp; Subtitle with 2 Content Boxes">
    <p:spTree>
      <p:nvGrpSpPr>
        <p:cNvPr id="426" name="Shape 426"/>
        <p:cNvGrpSpPr/>
        <p:nvPr/>
      </p:nvGrpSpPr>
      <p:grpSpPr>
        <a:xfrm>
          <a:off x="0" y="0"/>
          <a:ext cx="0" cy="0"/>
          <a:chOff x="0" y="0"/>
          <a:chExt cx="0" cy="0"/>
        </a:xfrm>
      </p:grpSpPr>
      <p:sp>
        <p:nvSpPr>
          <p:cNvPr id="427" name="Google Shape;427;p160"/>
          <p:cNvSpPr txBox="1"/>
          <p:nvPr>
            <p:ph idx="1" type="body"/>
          </p:nvPr>
        </p:nvSpPr>
        <p:spPr>
          <a:xfrm>
            <a:off x="571500" y="1200150"/>
            <a:ext cx="3848100" cy="3200399"/>
          </a:xfrm>
          <a:prstGeom prst="rect">
            <a:avLst/>
          </a:prstGeom>
          <a:noFill/>
          <a:ln>
            <a:noFill/>
          </a:ln>
        </p:spPr>
        <p:txBody>
          <a:bodyPr anchorCtr="0" anchor="t" bIns="0" lIns="0" spcFirstLastPara="1" rIns="0" wrap="square" tIns="0">
            <a:normAutofit/>
          </a:bodyPr>
          <a:lstStyle>
            <a:lvl1pPr indent="-342900" lvl="0" marL="457200" algn="l">
              <a:spcBef>
                <a:spcPts val="12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28" name="Google Shape;428;p160"/>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9" name="Google Shape;429;p160"/>
          <p:cNvSpPr txBox="1"/>
          <p:nvPr>
            <p:ph idx="2" type="body"/>
          </p:nvPr>
        </p:nvSpPr>
        <p:spPr>
          <a:xfrm>
            <a:off x="4724399" y="1200150"/>
            <a:ext cx="3847311" cy="3200399"/>
          </a:xfrm>
          <a:prstGeom prst="rect">
            <a:avLst/>
          </a:prstGeom>
          <a:noFill/>
          <a:ln>
            <a:noFill/>
          </a:ln>
        </p:spPr>
        <p:txBody>
          <a:bodyPr anchorCtr="0" anchor="t" bIns="0" lIns="0" spcFirstLastPara="1" rIns="0" wrap="square" tIns="0">
            <a:normAutofit/>
          </a:bodyPr>
          <a:lstStyle>
            <a:lvl1pPr indent="-342900" lvl="0" marL="457200" algn="l">
              <a:spcBef>
                <a:spcPts val="12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0" name="Google Shape;430;p160"/>
          <p:cNvSpPr txBox="1"/>
          <p:nvPr>
            <p:ph type="title"/>
          </p:nvPr>
        </p:nvSpPr>
        <p:spPr>
          <a:xfrm>
            <a:off x="571501" y="358515"/>
            <a:ext cx="8000998" cy="387798"/>
          </a:xfrm>
          <a:prstGeom prst="rect">
            <a:avLst/>
          </a:prstGeom>
          <a:noFill/>
          <a:ln>
            <a:noFill/>
          </a:ln>
        </p:spPr>
        <p:txBody>
          <a:bodyPr anchorCtr="0" anchor="b" bIns="0" lIns="0" spcFirstLastPara="1" rIns="0" wrap="square" tIns="0">
            <a:spAutoFit/>
          </a:bodyPr>
          <a:lstStyle>
            <a:lvl1pPr lvl="0" algn="ctr">
              <a:lnSpc>
                <a:spcPct val="90000"/>
              </a:lnSpc>
              <a:spcBef>
                <a:spcPts val="0"/>
              </a:spcBef>
              <a:spcAft>
                <a:spcPts val="0"/>
              </a:spcAft>
              <a:buClr>
                <a:schemeClr val="lt2"/>
              </a:buClr>
              <a:buSzPts val="2800"/>
              <a:buFont typeface="Poppins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1" name="Google Shape;431;p160"/>
          <p:cNvSpPr txBox="1"/>
          <p:nvPr>
            <p:ph idx="3" type="body"/>
          </p:nvPr>
        </p:nvSpPr>
        <p:spPr>
          <a:xfrm>
            <a:off x="571501" y="888273"/>
            <a:ext cx="8000208" cy="169918"/>
          </a:xfrm>
          <a:prstGeom prst="rect">
            <a:avLst/>
          </a:prstGeom>
          <a:noFill/>
          <a:ln>
            <a:noFill/>
          </a:ln>
        </p:spPr>
        <p:txBody>
          <a:bodyPr anchorCtr="0" anchor="ctr" bIns="0" lIns="0" spcFirstLastPara="1" rIns="0" wrap="square" tIns="0">
            <a:spAutoFit/>
          </a:bodyPr>
          <a:lstStyle>
            <a:lvl1pPr indent="-228600" lvl="0" marL="457200" algn="ctr">
              <a:lnSpc>
                <a:spcPct val="90000"/>
              </a:lnSpc>
              <a:spcBef>
                <a:spcPts val="0"/>
              </a:spcBef>
              <a:spcAft>
                <a:spcPts val="0"/>
              </a:spcAft>
              <a:buSzPts val="1200"/>
              <a:buNone/>
              <a:defRPr b="0" sz="1200">
                <a:solidFill>
                  <a:srgbClr val="6E8BA8"/>
                </a:solidFill>
                <a:latin typeface="Roboto"/>
                <a:ea typeface="Roboto"/>
                <a:cs typeface="Roboto"/>
                <a:sym typeface="Roboto"/>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2" name="Google Shape;432;p160"/>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360">
          <p15:clr>
            <a:srgbClr val="FBAE40"/>
          </p15:clr>
        </p15:guide>
        <p15:guide id="2" pos="5400">
          <p15:clr>
            <a:srgbClr val="FBAE40"/>
          </p15:clr>
        </p15:guide>
        <p15:guide id="3" pos="2784">
          <p15:clr>
            <a:srgbClr val="FBAE40"/>
          </p15:clr>
        </p15:guide>
        <p15:guide id="4" orient="horz" pos="756">
          <p15:clr>
            <a:srgbClr val="FBAE40"/>
          </p15:clr>
        </p15:guide>
        <p15:guide id="5" orient="horz" pos="2772">
          <p15:clr>
            <a:srgbClr val="FBAE40"/>
          </p15:clr>
        </p15:guide>
        <p15:guide id="6" pos="297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Content Right">
  <p:cSld name="Title with Content Right">
    <p:spTree>
      <p:nvGrpSpPr>
        <p:cNvPr id="433" name="Shape 433"/>
        <p:cNvGrpSpPr/>
        <p:nvPr/>
      </p:nvGrpSpPr>
      <p:grpSpPr>
        <a:xfrm>
          <a:off x="0" y="0"/>
          <a:ext cx="0" cy="0"/>
          <a:chOff x="0" y="0"/>
          <a:chExt cx="0" cy="0"/>
        </a:xfrm>
      </p:grpSpPr>
      <p:sp>
        <p:nvSpPr>
          <p:cNvPr id="434" name="Google Shape;434;p161"/>
          <p:cNvSpPr txBox="1"/>
          <p:nvPr>
            <p:ph idx="1" type="body"/>
          </p:nvPr>
        </p:nvSpPr>
        <p:spPr>
          <a:xfrm>
            <a:off x="3200401" y="1629696"/>
            <a:ext cx="5371310" cy="2770853"/>
          </a:xfrm>
          <a:prstGeom prst="rect">
            <a:avLst/>
          </a:prstGeom>
          <a:noFill/>
          <a:ln>
            <a:noFill/>
          </a:ln>
        </p:spPr>
        <p:txBody>
          <a:bodyPr anchorCtr="0" anchor="t" bIns="0" lIns="0" spcFirstLastPara="1" rIns="0" wrap="square" tIns="0">
            <a:normAutofit/>
          </a:bodyPr>
          <a:lstStyle>
            <a:lvl1pPr indent="-342900" lvl="0" marL="457200" algn="l">
              <a:spcBef>
                <a:spcPts val="12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5" name="Google Shape;435;p161"/>
          <p:cNvSpPr txBox="1"/>
          <p:nvPr>
            <p:ph type="title"/>
          </p:nvPr>
        </p:nvSpPr>
        <p:spPr>
          <a:xfrm>
            <a:off x="571501" y="406176"/>
            <a:ext cx="8000998" cy="387798"/>
          </a:xfrm>
          <a:prstGeom prst="rect">
            <a:avLst/>
          </a:prstGeom>
          <a:noFill/>
          <a:ln>
            <a:noFill/>
          </a:ln>
        </p:spPr>
        <p:txBody>
          <a:bodyPr anchorCtr="0" anchor="ctr" bIns="0" lIns="0" spcFirstLastPara="1" rIns="0" wrap="square" tIns="0">
            <a:spAutoFit/>
          </a:bodyPr>
          <a:lstStyle>
            <a:lvl1pPr lvl="0" algn="l">
              <a:lnSpc>
                <a:spcPct val="90000"/>
              </a:lnSpc>
              <a:spcBef>
                <a:spcPts val="0"/>
              </a:spcBef>
              <a:spcAft>
                <a:spcPts val="0"/>
              </a:spcAft>
              <a:buClr>
                <a:schemeClr val="lt2"/>
              </a:buClr>
              <a:buSzPts val="2800"/>
              <a:buFont typeface="Poppins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6" name="Google Shape;436;p161"/>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7" name="Google Shape;437;p161"/>
          <p:cNvSpPr txBox="1"/>
          <p:nvPr>
            <p:ph idx="2" type="body"/>
          </p:nvPr>
        </p:nvSpPr>
        <p:spPr>
          <a:xfrm>
            <a:off x="3200400" y="1200151"/>
            <a:ext cx="5371312" cy="246221"/>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600"/>
              <a:buNone/>
              <a:defRPr b="0" sz="1600">
                <a:solidFill>
                  <a:schemeClr val="dk2"/>
                </a:solidFill>
                <a:latin typeface="Poppins ExtraBold"/>
                <a:ea typeface="Poppins ExtraBold"/>
                <a:cs typeface="Poppins ExtraBold"/>
                <a:sym typeface="Poppins ExtraBold"/>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8" name="Google Shape;438;p161"/>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360">
          <p15:clr>
            <a:srgbClr val="FBAE40"/>
          </p15:clr>
        </p15:guide>
        <p15:guide id="2" pos="5400">
          <p15:clr>
            <a:srgbClr val="FBAE40"/>
          </p15:clr>
        </p15:guide>
        <p15:guide id="3" pos="2016">
          <p15:clr>
            <a:srgbClr val="FBAE40"/>
          </p15:clr>
        </p15:guide>
        <p15:guide id="4" orient="horz" pos="756">
          <p15:clr>
            <a:srgbClr val="FBAE40"/>
          </p15:clr>
        </p15:guide>
        <p15:guide id="5" orient="horz" pos="27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asic Left" showMasterSp="0">
  <p:cSld name="Title Slide Basic Left">
    <p:spTree>
      <p:nvGrpSpPr>
        <p:cNvPr id="51" name="Shape 51"/>
        <p:cNvGrpSpPr/>
        <p:nvPr/>
      </p:nvGrpSpPr>
      <p:grpSpPr>
        <a:xfrm>
          <a:off x="0" y="0"/>
          <a:ext cx="0" cy="0"/>
          <a:chOff x="0" y="0"/>
          <a:chExt cx="0" cy="0"/>
        </a:xfrm>
      </p:grpSpPr>
      <p:sp>
        <p:nvSpPr>
          <p:cNvPr id="52" name="Google Shape;52;p117"/>
          <p:cNvSpPr/>
          <p:nvPr/>
        </p:nvSpPr>
        <p:spPr>
          <a:xfrm>
            <a:off x="6066421" y="0"/>
            <a:ext cx="3077579" cy="5143500"/>
          </a:xfrm>
          <a:custGeom>
            <a:rect b="b" l="l" r="r" t="t"/>
            <a:pathLst>
              <a:path extrusionOk="0" h="5143500" w="3077579">
                <a:moveTo>
                  <a:pt x="2559035" y="0"/>
                </a:moveTo>
                <a:lnTo>
                  <a:pt x="3077579" y="0"/>
                </a:lnTo>
                <a:lnTo>
                  <a:pt x="3077579" y="5143500"/>
                </a:lnTo>
                <a:lnTo>
                  <a:pt x="0" y="5143500"/>
                </a:lnTo>
                <a:lnTo>
                  <a:pt x="101117" y="5049597"/>
                </a:lnTo>
                <a:cubicBezTo>
                  <a:pt x="291787" y="4870197"/>
                  <a:pt x="483364" y="4690576"/>
                  <a:pt x="744997" y="4565944"/>
                </a:cubicBezTo>
                <a:cubicBezTo>
                  <a:pt x="1218839" y="4340337"/>
                  <a:pt x="1853650" y="4205115"/>
                  <a:pt x="2109842" y="3783558"/>
                </a:cubicBezTo>
                <a:cubicBezTo>
                  <a:pt x="2454454" y="3216893"/>
                  <a:pt x="1837780" y="2574318"/>
                  <a:pt x="1860905" y="1947632"/>
                </a:cubicBezTo>
                <a:cubicBezTo>
                  <a:pt x="1875868" y="1538080"/>
                  <a:pt x="2162894" y="1170189"/>
                  <a:pt x="2367394" y="792765"/>
                </a:cubicBezTo>
                <a:lnTo>
                  <a:pt x="2367847" y="793118"/>
                </a:lnTo>
                <a:cubicBezTo>
                  <a:pt x="2495659" y="557228"/>
                  <a:pt x="2588224" y="288101"/>
                  <a:pt x="2566057" y="3745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53" name="Google Shape;53;p117"/>
          <p:cNvSpPr txBox="1"/>
          <p:nvPr>
            <p:ph type="ctrTitle"/>
          </p:nvPr>
        </p:nvSpPr>
        <p:spPr>
          <a:xfrm>
            <a:off x="508235" y="679508"/>
            <a:ext cx="6851570" cy="1897817"/>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2"/>
              </a:buClr>
              <a:buSzPts val="5400"/>
              <a:buFont typeface="Poppins ExtraBold"/>
              <a:buNone/>
              <a:defRPr b="0" sz="5400">
                <a:solidFill>
                  <a:schemeClr val="dk2"/>
                </a:solidFill>
                <a:latin typeface="Poppins ExtraBold"/>
                <a:ea typeface="Poppins ExtraBold"/>
                <a:cs typeface="Poppins ExtraBold"/>
                <a:sym typeface="Poppi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117"/>
          <p:cNvSpPr txBox="1"/>
          <p:nvPr>
            <p:ph idx="1" type="subTitle"/>
          </p:nvPr>
        </p:nvSpPr>
        <p:spPr>
          <a:xfrm>
            <a:off x="508234" y="2773086"/>
            <a:ext cx="6851572" cy="215444"/>
          </a:xfrm>
          <a:prstGeom prst="rect">
            <a:avLst/>
          </a:prstGeom>
          <a:noFill/>
          <a:ln>
            <a:noFill/>
          </a:ln>
        </p:spPr>
        <p:txBody>
          <a:bodyPr anchorCtr="0" anchor="t" bIns="0" lIns="0" spcFirstLastPara="1" rIns="0" wrap="square" tIns="0">
            <a:spAutoFit/>
          </a:bodyPr>
          <a:lstStyle>
            <a:lvl1pPr lvl="0" algn="l">
              <a:spcBef>
                <a:spcPts val="1200"/>
              </a:spcBef>
              <a:spcAft>
                <a:spcPts val="0"/>
              </a:spcAft>
              <a:buSzPts val="1400"/>
              <a:buNone/>
              <a:defRPr sz="1400">
                <a:solidFill>
                  <a:schemeClr val="accent1"/>
                </a:solidFill>
                <a:latin typeface="Roboto"/>
                <a:ea typeface="Roboto"/>
                <a:cs typeface="Roboto"/>
                <a:sym typeface="Roboto"/>
              </a:defRPr>
            </a:lvl1pPr>
            <a:lvl2pPr lvl="1" algn="ctr">
              <a:spcBef>
                <a:spcPts val="600"/>
              </a:spcBef>
              <a:spcAft>
                <a:spcPts val="0"/>
              </a:spcAft>
              <a:buSzPts val="1200"/>
              <a:buNone/>
              <a:defRPr>
                <a:solidFill>
                  <a:srgbClr val="888888"/>
                </a:solidFill>
              </a:defRPr>
            </a:lvl2pPr>
            <a:lvl3pPr lvl="2" algn="ctr">
              <a:spcBef>
                <a:spcPts val="600"/>
              </a:spcBef>
              <a:spcAft>
                <a:spcPts val="0"/>
              </a:spcAft>
              <a:buSzPts val="1100"/>
              <a:buNone/>
              <a:defRPr>
                <a:solidFill>
                  <a:srgbClr val="888888"/>
                </a:solidFill>
              </a:defRPr>
            </a:lvl3pPr>
            <a:lvl4pPr lvl="3" algn="ctr">
              <a:spcBef>
                <a:spcPts val="600"/>
              </a:spcBef>
              <a:spcAft>
                <a:spcPts val="0"/>
              </a:spcAft>
              <a:buSzPts val="1050"/>
              <a:buNone/>
              <a:defRPr>
                <a:solidFill>
                  <a:srgbClr val="888888"/>
                </a:solidFill>
              </a:defRPr>
            </a:lvl4pPr>
            <a:lvl5pPr lvl="4" algn="ctr">
              <a:spcBef>
                <a:spcPts val="600"/>
              </a:spcBef>
              <a:spcAft>
                <a:spcPts val="0"/>
              </a:spcAft>
              <a:buSzPts val="1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descr="logo-copy" id="55" name="Google Shape;55;p117"/>
          <p:cNvSpPr/>
          <p:nvPr/>
        </p:nvSpPr>
        <p:spPr>
          <a:xfrm>
            <a:off x="508235" y="3843482"/>
            <a:ext cx="853154" cy="853154"/>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descr="logo-left" id="56" name="Google Shape;56;p117"/>
          <p:cNvSpPr/>
          <p:nvPr/>
        </p:nvSpPr>
        <p:spPr>
          <a:xfrm>
            <a:off x="508235" y="3843482"/>
            <a:ext cx="1941350" cy="85315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Box Left">
  <p:cSld name="Content Box Left">
    <p:spTree>
      <p:nvGrpSpPr>
        <p:cNvPr id="439" name="Shape 439"/>
        <p:cNvGrpSpPr/>
        <p:nvPr/>
      </p:nvGrpSpPr>
      <p:grpSpPr>
        <a:xfrm>
          <a:off x="0" y="0"/>
          <a:ext cx="0" cy="0"/>
          <a:chOff x="0" y="0"/>
          <a:chExt cx="0" cy="0"/>
        </a:xfrm>
      </p:grpSpPr>
      <p:sp>
        <p:nvSpPr>
          <p:cNvPr id="440" name="Google Shape;440;p162"/>
          <p:cNvSpPr txBox="1"/>
          <p:nvPr>
            <p:ph idx="1" type="body"/>
          </p:nvPr>
        </p:nvSpPr>
        <p:spPr>
          <a:xfrm>
            <a:off x="571500" y="1200150"/>
            <a:ext cx="3848100" cy="3200399"/>
          </a:xfrm>
          <a:prstGeom prst="rect">
            <a:avLst/>
          </a:prstGeom>
          <a:noFill/>
          <a:ln>
            <a:noFill/>
          </a:ln>
        </p:spPr>
        <p:txBody>
          <a:bodyPr anchorCtr="0" anchor="t" bIns="0" lIns="0" spcFirstLastPara="1" rIns="0" wrap="square" tIns="0">
            <a:normAutofit/>
          </a:bodyPr>
          <a:lstStyle>
            <a:lvl1pPr indent="-342900" lvl="0" marL="457200" algn="l">
              <a:spcBef>
                <a:spcPts val="12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1" name="Google Shape;441;p162"/>
          <p:cNvSpPr txBox="1"/>
          <p:nvPr>
            <p:ph type="title"/>
          </p:nvPr>
        </p:nvSpPr>
        <p:spPr>
          <a:xfrm>
            <a:off x="571501" y="406176"/>
            <a:ext cx="8000998" cy="387798"/>
          </a:xfrm>
          <a:prstGeom prst="rect">
            <a:avLst/>
          </a:prstGeom>
          <a:noFill/>
          <a:ln>
            <a:noFill/>
          </a:ln>
        </p:spPr>
        <p:txBody>
          <a:bodyPr anchorCtr="0" anchor="ctr" bIns="0" lIns="0" spcFirstLastPara="1" rIns="0" wrap="square" tIns="0">
            <a:spAutoFit/>
          </a:bodyPr>
          <a:lstStyle>
            <a:lvl1pPr lvl="0" algn="ctr">
              <a:lnSpc>
                <a:spcPct val="90000"/>
              </a:lnSpc>
              <a:spcBef>
                <a:spcPts val="0"/>
              </a:spcBef>
              <a:spcAft>
                <a:spcPts val="0"/>
              </a:spcAft>
              <a:buClr>
                <a:schemeClr val="lt2"/>
              </a:buClr>
              <a:buSzPts val="2800"/>
              <a:buFont typeface="Poppins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2" name="Google Shape;442;p162"/>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3" name="Google Shape;443;p162"/>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756">
          <p15:clr>
            <a:srgbClr val="FBAE40"/>
          </p15:clr>
        </p15:guide>
        <p15:guide id="2" orient="horz" pos="2772">
          <p15:clr>
            <a:srgbClr val="FBAE40"/>
          </p15:clr>
        </p15:guide>
        <p15:guide id="3" pos="360">
          <p15:clr>
            <a:srgbClr val="FBAE40"/>
          </p15:clr>
        </p15:guide>
        <p15:guide id="4" pos="2784">
          <p15:clr>
            <a:srgbClr val="FBAE40"/>
          </p15:clr>
        </p15:guide>
        <p15:guide id="5" pos="5400">
          <p15:clr>
            <a:srgbClr val="FBAE40"/>
          </p15:clr>
        </p15:guide>
        <p15:guide id="6" pos="297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Box Right">
  <p:cSld name="Content Box Right">
    <p:spTree>
      <p:nvGrpSpPr>
        <p:cNvPr id="444" name="Shape 444"/>
        <p:cNvGrpSpPr/>
        <p:nvPr/>
      </p:nvGrpSpPr>
      <p:grpSpPr>
        <a:xfrm>
          <a:off x="0" y="0"/>
          <a:ext cx="0" cy="0"/>
          <a:chOff x="0" y="0"/>
          <a:chExt cx="0" cy="0"/>
        </a:xfrm>
      </p:grpSpPr>
      <p:sp>
        <p:nvSpPr>
          <p:cNvPr id="445" name="Google Shape;445;p163"/>
          <p:cNvSpPr txBox="1"/>
          <p:nvPr>
            <p:ph idx="1" type="body"/>
          </p:nvPr>
        </p:nvSpPr>
        <p:spPr>
          <a:xfrm>
            <a:off x="4724399" y="1200151"/>
            <a:ext cx="3848101" cy="3200400"/>
          </a:xfrm>
          <a:prstGeom prst="rect">
            <a:avLst/>
          </a:prstGeom>
          <a:noFill/>
          <a:ln>
            <a:noFill/>
          </a:ln>
        </p:spPr>
        <p:txBody>
          <a:bodyPr anchorCtr="0" anchor="t" bIns="0" lIns="0" spcFirstLastPara="1" rIns="0" wrap="square" tIns="0">
            <a:normAutofit/>
          </a:bodyPr>
          <a:lstStyle>
            <a:lvl1pPr indent="-342900" lvl="0" marL="457200" algn="l">
              <a:spcBef>
                <a:spcPts val="120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6" name="Google Shape;446;p163"/>
          <p:cNvSpPr txBox="1"/>
          <p:nvPr>
            <p:ph type="title"/>
          </p:nvPr>
        </p:nvSpPr>
        <p:spPr>
          <a:xfrm>
            <a:off x="571501" y="406176"/>
            <a:ext cx="8000998" cy="387798"/>
          </a:xfrm>
          <a:prstGeom prst="rect">
            <a:avLst/>
          </a:prstGeom>
          <a:noFill/>
          <a:ln>
            <a:noFill/>
          </a:ln>
        </p:spPr>
        <p:txBody>
          <a:bodyPr anchorCtr="0" anchor="ctr" bIns="0" lIns="0" spcFirstLastPara="1" rIns="0" wrap="square" tIns="0">
            <a:spAutoFit/>
          </a:bodyPr>
          <a:lstStyle>
            <a:lvl1pPr lvl="0" algn="ctr">
              <a:lnSpc>
                <a:spcPct val="90000"/>
              </a:lnSpc>
              <a:spcBef>
                <a:spcPts val="0"/>
              </a:spcBef>
              <a:spcAft>
                <a:spcPts val="0"/>
              </a:spcAft>
              <a:buClr>
                <a:schemeClr val="lt2"/>
              </a:buClr>
              <a:buSzPts val="2800"/>
              <a:buFont typeface="Poppins ExtraBold"/>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7" name="Google Shape;447;p163"/>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8" name="Google Shape;448;p163"/>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756">
          <p15:clr>
            <a:srgbClr val="FBAE40"/>
          </p15:clr>
        </p15:guide>
        <p15:guide id="2" orient="horz" pos="2772">
          <p15:clr>
            <a:srgbClr val="FBAE40"/>
          </p15:clr>
        </p15:guide>
        <p15:guide id="3" pos="2976">
          <p15:clr>
            <a:srgbClr val="FBAE40"/>
          </p15:clr>
        </p15:guide>
        <p15:guide id="4" pos="5400">
          <p15:clr>
            <a:srgbClr val="FBAE40"/>
          </p15:clr>
        </p15:guide>
        <p15:guide id="5" pos="360">
          <p15:clr>
            <a:srgbClr val="FBAE40"/>
          </p15:clr>
        </p15:guide>
        <p15:guide id="6" pos="278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Screen Image with Footer Bar">
  <p:cSld name="Full Screen Image with Footer Bar">
    <p:spTree>
      <p:nvGrpSpPr>
        <p:cNvPr id="449" name="Shape 449"/>
        <p:cNvGrpSpPr/>
        <p:nvPr/>
      </p:nvGrpSpPr>
      <p:grpSpPr>
        <a:xfrm>
          <a:off x="0" y="0"/>
          <a:ext cx="0" cy="0"/>
          <a:chOff x="0" y="0"/>
          <a:chExt cx="0" cy="0"/>
        </a:xfrm>
      </p:grpSpPr>
      <p:sp>
        <p:nvSpPr>
          <p:cNvPr id="450" name="Google Shape;450;p164"/>
          <p:cNvSpPr/>
          <p:nvPr>
            <p:ph idx="2" type="pic"/>
          </p:nvPr>
        </p:nvSpPr>
        <p:spPr>
          <a:xfrm>
            <a:off x="0" y="-1"/>
            <a:ext cx="9144000" cy="4400551"/>
          </a:xfrm>
          <a:prstGeom prst="rect">
            <a:avLst/>
          </a:prstGeom>
          <a:gradFill>
            <a:gsLst>
              <a:gs pos="0">
                <a:srgbClr val="BFBFBF"/>
              </a:gs>
              <a:gs pos="82000">
                <a:srgbClr val="F2F2F2"/>
              </a:gs>
              <a:gs pos="100000">
                <a:srgbClr val="F2F2F2"/>
              </a:gs>
            </a:gsLst>
            <a:lin ang="13500000" scaled="0"/>
          </a:gradFill>
          <a:ln>
            <a:noFill/>
          </a:ln>
        </p:spPr>
      </p:sp>
      <p:sp>
        <p:nvSpPr>
          <p:cNvPr id="451" name="Google Shape;451;p164"/>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2" name="Google Shape;452;p164"/>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77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Screen Image" showMasterSp="0">
  <p:cSld name="Full Screen Image">
    <p:spTree>
      <p:nvGrpSpPr>
        <p:cNvPr id="453" name="Shape 453"/>
        <p:cNvGrpSpPr/>
        <p:nvPr/>
      </p:nvGrpSpPr>
      <p:grpSpPr>
        <a:xfrm>
          <a:off x="0" y="0"/>
          <a:ext cx="0" cy="0"/>
          <a:chOff x="0" y="0"/>
          <a:chExt cx="0" cy="0"/>
        </a:xfrm>
      </p:grpSpPr>
      <p:sp>
        <p:nvSpPr>
          <p:cNvPr id="454" name="Google Shape;454;p165"/>
          <p:cNvSpPr/>
          <p:nvPr>
            <p:ph idx="2" type="pic"/>
          </p:nvPr>
        </p:nvSpPr>
        <p:spPr>
          <a:xfrm>
            <a:off x="0" y="-1"/>
            <a:ext cx="9144000" cy="5143500"/>
          </a:xfrm>
          <a:prstGeom prst="rect">
            <a:avLst/>
          </a:prstGeom>
          <a:gradFill>
            <a:gsLst>
              <a:gs pos="0">
                <a:srgbClr val="BFBFBF"/>
              </a:gs>
              <a:gs pos="82000">
                <a:srgbClr val="F2F2F2"/>
              </a:gs>
              <a:gs pos="100000">
                <a:srgbClr val="F2F2F2"/>
              </a:gs>
            </a:gsLst>
            <a:lin ang="13500000" scaled="0"/>
          </a:gradFill>
          <a:ln>
            <a:noFill/>
          </a:ln>
        </p:spPr>
      </p:sp>
      <p:sp>
        <p:nvSpPr>
          <p:cNvPr id="455" name="Google Shape;455;p165"/>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6" name="Google Shape;456;p165"/>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algn="ctr">
              <a:spcBef>
                <a:spcPts val="0"/>
              </a:spcBef>
              <a:buNone/>
              <a:defRPr sz="900">
                <a:solidFill>
                  <a:schemeClr val="lt1"/>
                </a:solidFill>
                <a:latin typeface="Poppins ExtraBold"/>
                <a:ea typeface="Poppins ExtraBold"/>
                <a:cs typeface="Poppins ExtraBold"/>
                <a:sym typeface="Poppins ExtraBold"/>
              </a:defRPr>
            </a:lvl1pPr>
            <a:lvl2pPr indent="0" lvl="1" marL="0" algn="ctr">
              <a:spcBef>
                <a:spcPts val="0"/>
              </a:spcBef>
              <a:buNone/>
              <a:defRPr sz="900">
                <a:solidFill>
                  <a:schemeClr val="lt1"/>
                </a:solidFill>
                <a:latin typeface="Poppins ExtraBold"/>
                <a:ea typeface="Poppins ExtraBold"/>
                <a:cs typeface="Poppins ExtraBold"/>
                <a:sym typeface="Poppins ExtraBold"/>
              </a:defRPr>
            </a:lvl2pPr>
            <a:lvl3pPr indent="0" lvl="2" marL="0" algn="ctr">
              <a:spcBef>
                <a:spcPts val="0"/>
              </a:spcBef>
              <a:buNone/>
              <a:defRPr sz="900">
                <a:solidFill>
                  <a:schemeClr val="lt1"/>
                </a:solidFill>
                <a:latin typeface="Poppins ExtraBold"/>
                <a:ea typeface="Poppins ExtraBold"/>
                <a:cs typeface="Poppins ExtraBold"/>
                <a:sym typeface="Poppins ExtraBold"/>
              </a:defRPr>
            </a:lvl3pPr>
            <a:lvl4pPr indent="0" lvl="3" marL="0" algn="ctr">
              <a:spcBef>
                <a:spcPts val="0"/>
              </a:spcBef>
              <a:buNone/>
              <a:defRPr sz="900">
                <a:solidFill>
                  <a:schemeClr val="lt1"/>
                </a:solidFill>
                <a:latin typeface="Poppins ExtraBold"/>
                <a:ea typeface="Poppins ExtraBold"/>
                <a:cs typeface="Poppins ExtraBold"/>
                <a:sym typeface="Poppins ExtraBold"/>
              </a:defRPr>
            </a:lvl4pPr>
            <a:lvl5pPr indent="0" lvl="4" marL="0" algn="ctr">
              <a:spcBef>
                <a:spcPts val="0"/>
              </a:spcBef>
              <a:buNone/>
              <a:defRPr sz="900">
                <a:solidFill>
                  <a:schemeClr val="lt1"/>
                </a:solidFill>
                <a:latin typeface="Poppins ExtraBold"/>
                <a:ea typeface="Poppins ExtraBold"/>
                <a:cs typeface="Poppins ExtraBold"/>
                <a:sym typeface="Poppins ExtraBold"/>
              </a:defRPr>
            </a:lvl5pPr>
            <a:lvl6pPr indent="0" lvl="5" marL="0" algn="ctr">
              <a:spcBef>
                <a:spcPts val="0"/>
              </a:spcBef>
              <a:buNone/>
              <a:defRPr sz="900">
                <a:solidFill>
                  <a:schemeClr val="lt1"/>
                </a:solidFill>
                <a:latin typeface="Poppins ExtraBold"/>
                <a:ea typeface="Poppins ExtraBold"/>
                <a:cs typeface="Poppins ExtraBold"/>
                <a:sym typeface="Poppins ExtraBold"/>
              </a:defRPr>
            </a:lvl6pPr>
            <a:lvl7pPr indent="0" lvl="6" marL="0" algn="ctr">
              <a:spcBef>
                <a:spcPts val="0"/>
              </a:spcBef>
              <a:buNone/>
              <a:defRPr sz="900">
                <a:solidFill>
                  <a:schemeClr val="lt1"/>
                </a:solidFill>
                <a:latin typeface="Poppins ExtraBold"/>
                <a:ea typeface="Poppins ExtraBold"/>
                <a:cs typeface="Poppins ExtraBold"/>
                <a:sym typeface="Poppins ExtraBold"/>
              </a:defRPr>
            </a:lvl7pPr>
            <a:lvl8pPr indent="0" lvl="7" marL="0" algn="ctr">
              <a:spcBef>
                <a:spcPts val="0"/>
              </a:spcBef>
              <a:buNone/>
              <a:defRPr sz="900">
                <a:solidFill>
                  <a:schemeClr val="lt1"/>
                </a:solidFill>
                <a:latin typeface="Poppins ExtraBold"/>
                <a:ea typeface="Poppins ExtraBold"/>
                <a:cs typeface="Poppins ExtraBold"/>
                <a:sym typeface="Poppins ExtraBold"/>
              </a:defRPr>
            </a:lvl8pPr>
            <a:lvl9pPr indent="0" lvl="8" marL="0" algn="ctr">
              <a:spcBef>
                <a:spcPts val="0"/>
              </a:spcBef>
              <a:buNone/>
              <a:defRPr sz="900">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lide Image-4" showMasterSp="0">
  <p:cSld name="Transition Slide Image-4">
    <p:bg>
      <p:bgPr>
        <a:blipFill>
          <a:blip r:embed="rId2">
            <a:alphaModFix/>
          </a:blip>
          <a:stretch>
            <a:fillRect/>
          </a:stretch>
        </a:blipFill>
      </p:bgPr>
    </p:bg>
    <p:spTree>
      <p:nvGrpSpPr>
        <p:cNvPr id="57" name="Shape 57"/>
        <p:cNvGrpSpPr/>
        <p:nvPr/>
      </p:nvGrpSpPr>
      <p:grpSpPr>
        <a:xfrm>
          <a:off x="0" y="0"/>
          <a:ext cx="0" cy="0"/>
          <a:chOff x="0" y="0"/>
          <a:chExt cx="0" cy="0"/>
        </a:xfrm>
      </p:grpSpPr>
      <p:sp>
        <p:nvSpPr>
          <p:cNvPr id="58" name="Google Shape;58;p118"/>
          <p:cNvSpPr/>
          <p:nvPr/>
        </p:nvSpPr>
        <p:spPr>
          <a:xfrm>
            <a:off x="2291653" y="474260"/>
            <a:ext cx="4653788" cy="4194980"/>
          </a:xfrm>
          <a:custGeom>
            <a:rect b="b" l="l" r="r" t="t"/>
            <a:pathLst>
              <a:path extrusionOk="0" h="4194980" w="4653788">
                <a:moveTo>
                  <a:pt x="2284439" y="1551"/>
                </a:moveTo>
                <a:cubicBezTo>
                  <a:pt x="3179837" y="32919"/>
                  <a:pt x="4107890" y="536810"/>
                  <a:pt x="4469877" y="1247512"/>
                </a:cubicBezTo>
                <a:cubicBezTo>
                  <a:pt x="4698766" y="1696894"/>
                  <a:pt x="4702524" y="2193903"/>
                  <a:pt x="4544563" y="2629640"/>
                </a:cubicBezTo>
                <a:cubicBezTo>
                  <a:pt x="4322145" y="3243234"/>
                  <a:pt x="3779293" y="3746733"/>
                  <a:pt x="3073444" y="3993806"/>
                </a:cubicBezTo>
                <a:cubicBezTo>
                  <a:pt x="2485730" y="4199833"/>
                  <a:pt x="1644382" y="4320903"/>
                  <a:pt x="1021797" y="3986336"/>
                </a:cubicBezTo>
                <a:cubicBezTo>
                  <a:pt x="837563" y="3887244"/>
                  <a:pt x="699584" y="3768130"/>
                  <a:pt x="590910" y="3635467"/>
                </a:cubicBezTo>
                <a:lnTo>
                  <a:pt x="591580" y="3635332"/>
                </a:lnTo>
                <a:cubicBezTo>
                  <a:pt x="373718" y="3369555"/>
                  <a:pt x="274259" y="3049898"/>
                  <a:pt x="159979" y="2733509"/>
                </a:cubicBezTo>
                <a:cubicBezTo>
                  <a:pt x="-10654" y="2260711"/>
                  <a:pt x="-63780" y="1783520"/>
                  <a:pt x="94724" y="1331563"/>
                </a:cubicBezTo>
                <a:cubicBezTo>
                  <a:pt x="353459" y="594259"/>
                  <a:pt x="1158361" y="36660"/>
                  <a:pt x="2105972" y="1657"/>
                </a:cubicBezTo>
                <a:cubicBezTo>
                  <a:pt x="2165197" y="-531"/>
                  <a:pt x="2224746" y="-540"/>
                  <a:pt x="2284439" y="1551"/>
                </a:cubicBezTo>
                <a:close/>
              </a:path>
            </a:pathLst>
          </a:custGeom>
          <a:solidFill>
            <a:schemeClr val="lt2">
              <a:alpha val="84705"/>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
        <p:nvSpPr>
          <p:cNvPr descr="whiteback" id="59" name="Google Shape;59;p118"/>
          <p:cNvSpPr/>
          <p:nvPr/>
        </p:nvSpPr>
        <p:spPr>
          <a:xfrm>
            <a:off x="1509132" y="371884"/>
            <a:ext cx="1810412" cy="1740728"/>
          </a:xfrm>
          <a:custGeom>
            <a:rect b="b" l="l" r="r" t="t"/>
            <a:pathLst>
              <a:path extrusionOk="0" h="1740728" w="1810412">
                <a:moveTo>
                  <a:pt x="1215714" y="86"/>
                </a:moveTo>
                <a:cubicBezTo>
                  <a:pt x="1292489" y="1284"/>
                  <a:pt x="1367998" y="14947"/>
                  <a:pt x="1439289" y="45854"/>
                </a:cubicBezTo>
                <a:cubicBezTo>
                  <a:pt x="1695288" y="156852"/>
                  <a:pt x="1823523" y="466366"/>
                  <a:pt x="1809353" y="749435"/>
                </a:cubicBezTo>
                <a:cubicBezTo>
                  <a:pt x="1795301" y="1029895"/>
                  <a:pt x="1662343" y="1302171"/>
                  <a:pt x="1451215" y="1482899"/>
                </a:cubicBezTo>
                <a:cubicBezTo>
                  <a:pt x="1047735" y="1828227"/>
                  <a:pt x="198973" y="1891078"/>
                  <a:pt x="33897" y="1266595"/>
                </a:cubicBezTo>
                <a:lnTo>
                  <a:pt x="33779" y="1266595"/>
                </a:lnTo>
                <a:cubicBezTo>
                  <a:pt x="-33763" y="1011158"/>
                  <a:pt x="-3299" y="611280"/>
                  <a:pt x="154929" y="401617"/>
                </a:cubicBezTo>
                <a:cubicBezTo>
                  <a:pt x="313157" y="191835"/>
                  <a:pt x="591118" y="166695"/>
                  <a:pt x="834954" y="75856"/>
                </a:cubicBezTo>
                <a:cubicBezTo>
                  <a:pt x="956281" y="30719"/>
                  <a:pt x="1087756" y="-1911"/>
                  <a:pt x="1215714" y="8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
        <p:nvSpPr>
          <p:cNvPr descr="logo-copy" id="60" name="Google Shape;60;p118"/>
          <p:cNvSpPr/>
          <p:nvPr/>
        </p:nvSpPr>
        <p:spPr>
          <a:xfrm>
            <a:off x="2103020" y="929889"/>
            <a:ext cx="650258" cy="650258"/>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descr="logo-middle" id="61" name="Google Shape;61;p118"/>
          <p:cNvSpPr/>
          <p:nvPr/>
        </p:nvSpPr>
        <p:spPr>
          <a:xfrm>
            <a:off x="1874893" y="929889"/>
            <a:ext cx="1106512" cy="65025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2" name="Google Shape;62;p118"/>
          <p:cNvSpPr txBox="1"/>
          <p:nvPr>
            <p:ph type="ctrTitle"/>
          </p:nvPr>
        </p:nvSpPr>
        <p:spPr>
          <a:xfrm>
            <a:off x="2971800" y="1439333"/>
            <a:ext cx="3200400" cy="2264834"/>
          </a:xfrm>
          <a:prstGeom prst="rect">
            <a:avLst/>
          </a:prstGeom>
          <a:noFill/>
          <a:ln>
            <a:noFill/>
          </a:ln>
        </p:spPr>
        <p:txBody>
          <a:bodyPr anchorCtr="0" anchor="ctr" bIns="0" lIns="0" spcFirstLastPara="1" rIns="0" wrap="square" tIns="0">
            <a:normAutofit/>
          </a:bodyPr>
          <a:lstStyle>
            <a:lvl1pPr lvl="0" algn="ctr">
              <a:lnSpc>
                <a:spcPct val="90000"/>
              </a:lnSpc>
              <a:spcBef>
                <a:spcPts val="0"/>
              </a:spcBef>
              <a:spcAft>
                <a:spcPts val="0"/>
              </a:spcAft>
              <a:buClr>
                <a:schemeClr val="lt1"/>
              </a:buClr>
              <a:buSzPts val="4000"/>
              <a:buFont typeface="Poppins ExtraBold"/>
              <a:buNone/>
              <a:defRPr sz="4000">
                <a:solidFill>
                  <a:schemeClr val="lt1"/>
                </a:solidFill>
                <a:latin typeface="Poppins ExtraBold"/>
                <a:ea typeface="Poppins ExtraBold"/>
                <a:cs typeface="Poppins ExtraBold"/>
                <a:sym typeface="Poppi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lide Image-8" showMasterSp="0">
  <p:cSld name="Transition Slide Image-8">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119"/>
          <p:cNvSpPr/>
          <p:nvPr/>
        </p:nvSpPr>
        <p:spPr>
          <a:xfrm>
            <a:off x="0" y="0"/>
            <a:ext cx="9144000" cy="5143500"/>
          </a:xfrm>
          <a:prstGeom prst="rect">
            <a:avLst/>
          </a:prstGeom>
          <a:solidFill>
            <a:schemeClr val="lt2">
              <a:alpha val="65098"/>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65" name="Google Shape;65;p119"/>
          <p:cNvSpPr txBox="1"/>
          <p:nvPr>
            <p:ph type="ctrTitle"/>
          </p:nvPr>
        </p:nvSpPr>
        <p:spPr>
          <a:xfrm>
            <a:off x="878641" y="1725994"/>
            <a:ext cx="7386718" cy="1691512"/>
          </a:xfrm>
          <a:prstGeom prst="rect">
            <a:avLst/>
          </a:prstGeom>
          <a:noFill/>
          <a:ln>
            <a:noFill/>
          </a:ln>
        </p:spPr>
        <p:txBody>
          <a:bodyPr anchorCtr="0" anchor="ctr" bIns="91425" lIns="91425" spcFirstLastPara="1" rIns="91425" wrap="square" tIns="91425">
            <a:normAutofit/>
          </a:bodyPr>
          <a:lstStyle>
            <a:lvl1pPr lvl="0" algn="ctr">
              <a:lnSpc>
                <a:spcPct val="90000"/>
              </a:lnSpc>
              <a:spcBef>
                <a:spcPts val="0"/>
              </a:spcBef>
              <a:spcAft>
                <a:spcPts val="0"/>
              </a:spcAft>
              <a:buClr>
                <a:schemeClr val="lt1"/>
              </a:buClr>
              <a:buSzPts val="4800"/>
              <a:buFont typeface="Poppins ExtraBold"/>
              <a:buNone/>
              <a:defRPr sz="4800">
                <a:solidFill>
                  <a:schemeClr val="lt1"/>
                </a:solidFill>
                <a:latin typeface="Poppins ExtraBold"/>
                <a:ea typeface="Poppins ExtraBold"/>
                <a:cs typeface="Poppins ExtraBold"/>
                <a:sym typeface="Poppi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119"/>
          <p:cNvSpPr/>
          <p:nvPr/>
        </p:nvSpPr>
        <p:spPr>
          <a:xfrm flipH="1">
            <a:off x="4298251" y="0"/>
            <a:ext cx="4845748" cy="1641327"/>
          </a:xfrm>
          <a:custGeom>
            <a:rect b="b" l="l" r="r" t="t"/>
            <a:pathLst>
              <a:path extrusionOk="0" h="1641327" w="4845748">
                <a:moveTo>
                  <a:pt x="0" y="0"/>
                </a:moveTo>
                <a:lnTo>
                  <a:pt x="0" y="1197293"/>
                </a:lnTo>
                <a:cubicBezTo>
                  <a:pt x="1851660" y="2335149"/>
                  <a:pt x="2376297" y="983552"/>
                  <a:pt x="3075813" y="501205"/>
                </a:cubicBezTo>
                <a:cubicBezTo>
                  <a:pt x="3637026" y="114300"/>
                  <a:pt x="4298823" y="126873"/>
                  <a:pt x="4845749" y="0"/>
                </a:cubicBezTo>
                <a:lnTo>
                  <a:pt x="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
        <p:nvSpPr>
          <p:cNvPr id="67" name="Google Shape;67;p119"/>
          <p:cNvSpPr/>
          <p:nvPr/>
        </p:nvSpPr>
        <p:spPr>
          <a:xfrm flipH="1">
            <a:off x="0" y="3881056"/>
            <a:ext cx="4947475" cy="1262443"/>
          </a:xfrm>
          <a:custGeom>
            <a:rect b="b" l="l" r="r" t="t"/>
            <a:pathLst>
              <a:path extrusionOk="0" h="1262443" w="4947475">
                <a:moveTo>
                  <a:pt x="4947476" y="1262444"/>
                </a:moveTo>
                <a:lnTo>
                  <a:pt x="4947476" y="0"/>
                </a:lnTo>
                <a:cubicBezTo>
                  <a:pt x="4474846" y="358902"/>
                  <a:pt x="3674173" y="481775"/>
                  <a:pt x="2716340" y="308610"/>
                </a:cubicBezTo>
                <a:cubicBezTo>
                  <a:pt x="1433894" y="76010"/>
                  <a:pt x="1327594" y="869252"/>
                  <a:pt x="0" y="1262444"/>
                </a:cubicBezTo>
                <a:lnTo>
                  <a:pt x="4947476" y="126244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
        <p:nvSpPr>
          <p:cNvPr descr="logo-copy" id="68" name="Google Shape;68;p119"/>
          <p:cNvSpPr/>
          <p:nvPr/>
        </p:nvSpPr>
        <p:spPr>
          <a:xfrm>
            <a:off x="7558912" y="337316"/>
            <a:ext cx="730335" cy="730335"/>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descr="logo-middle" id="69" name="Google Shape;69;p119"/>
          <p:cNvSpPr/>
          <p:nvPr/>
        </p:nvSpPr>
        <p:spPr>
          <a:xfrm>
            <a:off x="7110862" y="337316"/>
            <a:ext cx="1626435" cy="73033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lide Image-9" showMasterSp="0">
  <p:cSld name="Transition Slide Image-9">
    <p:bg>
      <p:bgPr>
        <a:blipFill>
          <a:blip r:embed="rId2">
            <a:alphaModFix/>
          </a:blip>
          <a:stretch>
            <a:fillRect/>
          </a:stretch>
        </a:blipFill>
      </p:bgPr>
    </p:bg>
    <p:spTree>
      <p:nvGrpSpPr>
        <p:cNvPr id="70" name="Shape 70"/>
        <p:cNvGrpSpPr/>
        <p:nvPr/>
      </p:nvGrpSpPr>
      <p:grpSpPr>
        <a:xfrm>
          <a:off x="0" y="0"/>
          <a:ext cx="0" cy="0"/>
          <a:chOff x="0" y="0"/>
          <a:chExt cx="0" cy="0"/>
        </a:xfrm>
      </p:grpSpPr>
      <p:sp>
        <p:nvSpPr>
          <p:cNvPr id="71" name="Google Shape;71;p120"/>
          <p:cNvSpPr/>
          <p:nvPr/>
        </p:nvSpPr>
        <p:spPr>
          <a:xfrm>
            <a:off x="0" y="0"/>
            <a:ext cx="9144000" cy="5143500"/>
          </a:xfrm>
          <a:prstGeom prst="rect">
            <a:avLst/>
          </a:prstGeom>
          <a:solidFill>
            <a:schemeClr val="lt2">
              <a:alpha val="6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72" name="Google Shape;72;p120"/>
          <p:cNvSpPr txBox="1"/>
          <p:nvPr>
            <p:ph type="ctrTitle"/>
          </p:nvPr>
        </p:nvSpPr>
        <p:spPr>
          <a:xfrm>
            <a:off x="878641" y="1725994"/>
            <a:ext cx="7386718" cy="1691512"/>
          </a:xfrm>
          <a:prstGeom prst="rect">
            <a:avLst/>
          </a:prstGeom>
          <a:noFill/>
          <a:ln>
            <a:noFill/>
          </a:ln>
        </p:spPr>
        <p:txBody>
          <a:bodyPr anchorCtr="0" anchor="ctr" bIns="91425" lIns="91425" spcFirstLastPara="1" rIns="91425" wrap="square" tIns="91425">
            <a:normAutofit/>
          </a:bodyPr>
          <a:lstStyle>
            <a:lvl1pPr lvl="0" algn="ctr">
              <a:lnSpc>
                <a:spcPct val="90000"/>
              </a:lnSpc>
              <a:spcBef>
                <a:spcPts val="0"/>
              </a:spcBef>
              <a:spcAft>
                <a:spcPts val="0"/>
              </a:spcAft>
              <a:buClr>
                <a:schemeClr val="lt1"/>
              </a:buClr>
              <a:buSzPts val="4800"/>
              <a:buFont typeface="Poppins ExtraBold"/>
              <a:buNone/>
              <a:defRPr sz="4800">
                <a:solidFill>
                  <a:schemeClr val="lt1"/>
                </a:solidFill>
                <a:latin typeface="Poppins ExtraBold"/>
                <a:ea typeface="Poppins ExtraBold"/>
                <a:cs typeface="Poppins ExtraBold"/>
                <a:sym typeface="Poppi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20"/>
          <p:cNvSpPr/>
          <p:nvPr/>
        </p:nvSpPr>
        <p:spPr>
          <a:xfrm>
            <a:off x="0" y="0"/>
            <a:ext cx="4845748" cy="1641327"/>
          </a:xfrm>
          <a:custGeom>
            <a:rect b="b" l="l" r="r" t="t"/>
            <a:pathLst>
              <a:path extrusionOk="0" h="1641327" w="4845748">
                <a:moveTo>
                  <a:pt x="0" y="0"/>
                </a:moveTo>
                <a:lnTo>
                  <a:pt x="0" y="1197293"/>
                </a:lnTo>
                <a:cubicBezTo>
                  <a:pt x="1851660" y="2335149"/>
                  <a:pt x="2376297" y="983552"/>
                  <a:pt x="3075813" y="501205"/>
                </a:cubicBezTo>
                <a:cubicBezTo>
                  <a:pt x="3637026" y="114300"/>
                  <a:pt x="4298823" y="126873"/>
                  <a:pt x="4845749" y="0"/>
                </a:cubicBezTo>
                <a:lnTo>
                  <a:pt x="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
        <p:nvSpPr>
          <p:cNvPr id="74" name="Google Shape;74;p120"/>
          <p:cNvSpPr/>
          <p:nvPr/>
        </p:nvSpPr>
        <p:spPr>
          <a:xfrm>
            <a:off x="4196524" y="3881056"/>
            <a:ext cx="4947475" cy="1262443"/>
          </a:xfrm>
          <a:custGeom>
            <a:rect b="b" l="l" r="r" t="t"/>
            <a:pathLst>
              <a:path extrusionOk="0" h="1262443" w="4947475">
                <a:moveTo>
                  <a:pt x="4947476" y="1262444"/>
                </a:moveTo>
                <a:lnTo>
                  <a:pt x="4947476" y="0"/>
                </a:lnTo>
                <a:cubicBezTo>
                  <a:pt x="4474846" y="358902"/>
                  <a:pt x="3674173" y="481775"/>
                  <a:pt x="2716340" y="308610"/>
                </a:cubicBezTo>
                <a:cubicBezTo>
                  <a:pt x="1433894" y="76010"/>
                  <a:pt x="1327594" y="869252"/>
                  <a:pt x="0" y="1262444"/>
                </a:cubicBezTo>
                <a:lnTo>
                  <a:pt x="4947476" y="1262444"/>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
        <p:nvSpPr>
          <p:cNvPr descr="logo-copy" id="75" name="Google Shape;75;p120"/>
          <p:cNvSpPr/>
          <p:nvPr/>
        </p:nvSpPr>
        <p:spPr>
          <a:xfrm>
            <a:off x="854752" y="337316"/>
            <a:ext cx="730335" cy="730335"/>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descr="logo-middle" id="76" name="Google Shape;76;p120"/>
          <p:cNvSpPr/>
          <p:nvPr/>
        </p:nvSpPr>
        <p:spPr>
          <a:xfrm>
            <a:off x="406702" y="337316"/>
            <a:ext cx="1626435" cy="73033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lide Image-5" showMasterSp="0">
  <p:cSld name="Transition Slide Image-5">
    <p:bg>
      <p:bgPr>
        <a:blipFill>
          <a:blip r:embed="rId2">
            <a:alphaModFix/>
          </a:blip>
          <a:stretch>
            <a:fillRect/>
          </a:stretch>
        </a:blipFill>
      </p:bgPr>
    </p:bg>
    <p:spTree>
      <p:nvGrpSpPr>
        <p:cNvPr id="77" name="Shape 77"/>
        <p:cNvGrpSpPr/>
        <p:nvPr/>
      </p:nvGrpSpPr>
      <p:grpSpPr>
        <a:xfrm>
          <a:off x="0" y="0"/>
          <a:ext cx="0" cy="0"/>
          <a:chOff x="0" y="0"/>
          <a:chExt cx="0" cy="0"/>
        </a:xfrm>
      </p:grpSpPr>
      <p:sp>
        <p:nvSpPr>
          <p:cNvPr descr="whiteback" id="78" name="Google Shape;78;p121"/>
          <p:cNvSpPr/>
          <p:nvPr/>
        </p:nvSpPr>
        <p:spPr>
          <a:xfrm>
            <a:off x="575653" y="0"/>
            <a:ext cx="2007528" cy="1188576"/>
          </a:xfrm>
          <a:custGeom>
            <a:rect b="b" l="l" r="r" t="t"/>
            <a:pathLst>
              <a:path extrusionOk="0" h="1188576" w="2007528">
                <a:moveTo>
                  <a:pt x="13523" y="0"/>
                </a:moveTo>
                <a:lnTo>
                  <a:pt x="1960577" y="0"/>
                </a:lnTo>
                <a:lnTo>
                  <a:pt x="1950723" y="34095"/>
                </a:lnTo>
                <a:cubicBezTo>
                  <a:pt x="1911564" y="191555"/>
                  <a:pt x="1954651" y="359927"/>
                  <a:pt x="1984763" y="520564"/>
                </a:cubicBezTo>
                <a:cubicBezTo>
                  <a:pt x="2014995" y="681064"/>
                  <a:pt x="2027373" y="868220"/>
                  <a:pt x="1942272" y="993912"/>
                </a:cubicBezTo>
                <a:cubicBezTo>
                  <a:pt x="1840863" y="1143638"/>
                  <a:pt x="1657805" y="1130930"/>
                  <a:pt x="1501646" y="1116980"/>
                </a:cubicBezTo>
                <a:cubicBezTo>
                  <a:pt x="1224201" y="1092256"/>
                  <a:pt x="944733" y="1104549"/>
                  <a:pt x="669431" y="1153306"/>
                </a:cubicBezTo>
                <a:cubicBezTo>
                  <a:pt x="556597" y="1173334"/>
                  <a:pt x="442573" y="1199577"/>
                  <a:pt x="329262" y="1183693"/>
                </a:cubicBezTo>
                <a:cubicBezTo>
                  <a:pt x="215951" y="1167947"/>
                  <a:pt x="100498" y="1102201"/>
                  <a:pt x="42653" y="978857"/>
                </a:cubicBezTo>
                <a:cubicBezTo>
                  <a:pt x="-75419" y="727058"/>
                  <a:pt x="95618" y="400121"/>
                  <a:pt x="35392" y="117798"/>
                </a:cubicBezTo>
                <a:cubicBezTo>
                  <a:pt x="28347" y="84761"/>
                  <a:pt x="22209" y="53273"/>
                  <a:pt x="17006" y="2329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79" name="Google Shape;79;p121"/>
          <p:cNvSpPr txBox="1"/>
          <p:nvPr>
            <p:ph type="ctrTitle"/>
          </p:nvPr>
        </p:nvSpPr>
        <p:spPr>
          <a:xfrm flipH="1">
            <a:off x="447134" y="3096786"/>
            <a:ext cx="4184340" cy="2046714"/>
          </a:xfrm>
          <a:prstGeom prst="rect">
            <a:avLst/>
          </a:prstGeom>
          <a:solidFill>
            <a:schemeClr val="lt2">
              <a:alpha val="84705"/>
            </a:schemeClr>
          </a:solidFill>
          <a:ln>
            <a:noFill/>
          </a:ln>
        </p:spPr>
        <p:txBody>
          <a:bodyPr anchorCtr="0" anchor="b" bIns="457200" lIns="457200" spcFirstLastPara="1" rIns="457200" wrap="square" tIns="457200">
            <a:spAutoFit/>
          </a:bodyPr>
          <a:lstStyle>
            <a:lvl1pPr lvl="0" algn="l">
              <a:lnSpc>
                <a:spcPct val="90000"/>
              </a:lnSpc>
              <a:spcBef>
                <a:spcPts val="0"/>
              </a:spcBef>
              <a:spcAft>
                <a:spcPts val="0"/>
              </a:spcAft>
              <a:buClr>
                <a:schemeClr val="lt1"/>
              </a:buClr>
              <a:buSzPts val="4000"/>
              <a:buFont typeface="Poppins ExtraBold"/>
              <a:buNone/>
              <a:defRPr sz="4000">
                <a:solidFill>
                  <a:schemeClr val="lt1"/>
                </a:solidFill>
                <a:latin typeface="Poppins ExtraBold"/>
                <a:ea typeface="Poppins ExtraBold"/>
                <a:cs typeface="Poppins ExtraBold"/>
                <a:sym typeface="Poppi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descr="logo-copy" id="80" name="Google Shape;80;p121"/>
          <p:cNvSpPr/>
          <p:nvPr/>
        </p:nvSpPr>
        <p:spPr>
          <a:xfrm>
            <a:off x="1290330" y="307279"/>
            <a:ext cx="574018" cy="574018"/>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descr="logo-middle" id="81" name="Google Shape;81;p121"/>
          <p:cNvSpPr/>
          <p:nvPr/>
        </p:nvSpPr>
        <p:spPr>
          <a:xfrm>
            <a:off x="878356" y="307279"/>
            <a:ext cx="1397967" cy="57401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44" Type="http://schemas.openxmlformats.org/officeDocument/2006/relationships/slideLayout" Target="../slideLayouts/slideLayout43.xml"/><Relationship Id="rId43" Type="http://schemas.openxmlformats.org/officeDocument/2006/relationships/slideLayout" Target="../slideLayouts/slideLayout42.xml"/><Relationship Id="rId46" Type="http://schemas.openxmlformats.org/officeDocument/2006/relationships/slideLayout" Target="../slideLayouts/slideLayout45.xml"/><Relationship Id="rId45" Type="http://schemas.openxmlformats.org/officeDocument/2006/relationships/slideLayout" Target="../slideLayouts/slideLayout44.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48" Type="http://schemas.openxmlformats.org/officeDocument/2006/relationships/slideLayout" Target="../slideLayouts/slideLayout47.xml"/><Relationship Id="rId47" Type="http://schemas.openxmlformats.org/officeDocument/2006/relationships/slideLayout" Target="../slideLayouts/slideLayout46.xml"/><Relationship Id="rId49" Type="http://schemas.openxmlformats.org/officeDocument/2006/relationships/slideLayout" Target="../slideLayouts/slideLayout4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33" Type="http://schemas.openxmlformats.org/officeDocument/2006/relationships/slideLayout" Target="../slideLayouts/slideLayout32.xml"/><Relationship Id="rId32" Type="http://schemas.openxmlformats.org/officeDocument/2006/relationships/slideLayout" Target="../slideLayouts/slideLayout31.xml"/><Relationship Id="rId35" Type="http://schemas.openxmlformats.org/officeDocument/2006/relationships/slideLayout" Target="../slideLayouts/slideLayout34.xml"/><Relationship Id="rId34" Type="http://schemas.openxmlformats.org/officeDocument/2006/relationships/slideLayout" Target="../slideLayouts/slideLayout33.xml"/><Relationship Id="rId37" Type="http://schemas.openxmlformats.org/officeDocument/2006/relationships/slideLayout" Target="../slideLayouts/slideLayout36.xml"/><Relationship Id="rId36" Type="http://schemas.openxmlformats.org/officeDocument/2006/relationships/slideLayout" Target="../slideLayouts/slideLayout35.xml"/><Relationship Id="rId39" Type="http://schemas.openxmlformats.org/officeDocument/2006/relationships/slideLayout" Target="../slideLayouts/slideLayout38.xml"/><Relationship Id="rId38" Type="http://schemas.openxmlformats.org/officeDocument/2006/relationships/slideLayout" Target="../slideLayouts/slideLayout37.xml"/><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29" Type="http://schemas.openxmlformats.org/officeDocument/2006/relationships/slideLayout" Target="../slideLayouts/slideLayout28.xml"/><Relationship Id="rId51" Type="http://schemas.openxmlformats.org/officeDocument/2006/relationships/slideLayout" Target="../slideLayouts/slideLayout50.xml"/><Relationship Id="rId50" Type="http://schemas.openxmlformats.org/officeDocument/2006/relationships/slideLayout" Target="../slideLayouts/slideLayout49.xml"/><Relationship Id="rId53" Type="http://schemas.openxmlformats.org/officeDocument/2006/relationships/slideLayout" Target="../slideLayouts/slideLayout52.xml"/><Relationship Id="rId52" Type="http://schemas.openxmlformats.org/officeDocument/2006/relationships/slideLayout" Target="../slideLayouts/slideLayout51.xml"/><Relationship Id="rId11" Type="http://schemas.openxmlformats.org/officeDocument/2006/relationships/slideLayout" Target="../slideLayouts/slideLayout10.xml"/><Relationship Id="rId55" Type="http://schemas.openxmlformats.org/officeDocument/2006/relationships/theme" Target="../theme/theme1.xml"/><Relationship Id="rId10" Type="http://schemas.openxmlformats.org/officeDocument/2006/relationships/slideLayout" Target="../slideLayouts/slideLayout9.xml"/><Relationship Id="rId54" Type="http://schemas.openxmlformats.org/officeDocument/2006/relationships/slideLayout" Target="../slideLayouts/slideLayout53.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2"/>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lvl1pPr indent="0" lvl="0" marL="0" marR="0" rtl="0" algn="ctr">
              <a:spcBef>
                <a:spcPts val="0"/>
              </a:spcBef>
              <a:buNone/>
              <a:defRPr b="0" i="0" sz="900" u="none" cap="none" strike="noStrike">
                <a:solidFill>
                  <a:schemeClr val="lt1"/>
                </a:solidFill>
                <a:latin typeface="Poppins ExtraBold"/>
                <a:ea typeface="Poppins ExtraBold"/>
                <a:cs typeface="Poppins ExtraBold"/>
                <a:sym typeface="Poppins ExtraBold"/>
              </a:defRPr>
            </a:lvl1pPr>
            <a:lvl2pPr indent="0" lvl="1" marL="0" marR="0" rtl="0" algn="ctr">
              <a:spcBef>
                <a:spcPts val="0"/>
              </a:spcBef>
              <a:buNone/>
              <a:defRPr b="0" i="0" sz="900" u="none" cap="none" strike="noStrike">
                <a:solidFill>
                  <a:schemeClr val="lt1"/>
                </a:solidFill>
                <a:latin typeface="Poppins ExtraBold"/>
                <a:ea typeface="Poppins ExtraBold"/>
                <a:cs typeface="Poppins ExtraBold"/>
                <a:sym typeface="Poppins ExtraBold"/>
              </a:defRPr>
            </a:lvl2pPr>
            <a:lvl3pPr indent="0" lvl="2" marL="0" marR="0" rtl="0" algn="ctr">
              <a:spcBef>
                <a:spcPts val="0"/>
              </a:spcBef>
              <a:buNone/>
              <a:defRPr b="0" i="0" sz="900" u="none" cap="none" strike="noStrike">
                <a:solidFill>
                  <a:schemeClr val="lt1"/>
                </a:solidFill>
                <a:latin typeface="Poppins ExtraBold"/>
                <a:ea typeface="Poppins ExtraBold"/>
                <a:cs typeface="Poppins ExtraBold"/>
                <a:sym typeface="Poppins ExtraBold"/>
              </a:defRPr>
            </a:lvl3pPr>
            <a:lvl4pPr indent="0" lvl="3" marL="0" marR="0" rtl="0" algn="ctr">
              <a:spcBef>
                <a:spcPts val="0"/>
              </a:spcBef>
              <a:buNone/>
              <a:defRPr b="0" i="0" sz="900" u="none" cap="none" strike="noStrike">
                <a:solidFill>
                  <a:schemeClr val="lt1"/>
                </a:solidFill>
                <a:latin typeface="Poppins ExtraBold"/>
                <a:ea typeface="Poppins ExtraBold"/>
                <a:cs typeface="Poppins ExtraBold"/>
                <a:sym typeface="Poppins ExtraBold"/>
              </a:defRPr>
            </a:lvl4pPr>
            <a:lvl5pPr indent="0" lvl="4" marL="0" marR="0" rtl="0" algn="ctr">
              <a:spcBef>
                <a:spcPts val="0"/>
              </a:spcBef>
              <a:buNone/>
              <a:defRPr b="0" i="0" sz="900" u="none" cap="none" strike="noStrike">
                <a:solidFill>
                  <a:schemeClr val="lt1"/>
                </a:solidFill>
                <a:latin typeface="Poppins ExtraBold"/>
                <a:ea typeface="Poppins ExtraBold"/>
                <a:cs typeface="Poppins ExtraBold"/>
                <a:sym typeface="Poppins ExtraBold"/>
              </a:defRPr>
            </a:lvl5pPr>
            <a:lvl6pPr indent="0" lvl="5" marL="0" marR="0" rtl="0" algn="ctr">
              <a:spcBef>
                <a:spcPts val="0"/>
              </a:spcBef>
              <a:buNone/>
              <a:defRPr b="0" i="0" sz="900" u="none" cap="none" strike="noStrike">
                <a:solidFill>
                  <a:schemeClr val="lt1"/>
                </a:solidFill>
                <a:latin typeface="Poppins ExtraBold"/>
                <a:ea typeface="Poppins ExtraBold"/>
                <a:cs typeface="Poppins ExtraBold"/>
                <a:sym typeface="Poppins ExtraBold"/>
              </a:defRPr>
            </a:lvl6pPr>
            <a:lvl7pPr indent="0" lvl="6" marL="0" marR="0" rtl="0" algn="ctr">
              <a:spcBef>
                <a:spcPts val="0"/>
              </a:spcBef>
              <a:buNone/>
              <a:defRPr b="0" i="0" sz="900" u="none" cap="none" strike="noStrike">
                <a:solidFill>
                  <a:schemeClr val="lt1"/>
                </a:solidFill>
                <a:latin typeface="Poppins ExtraBold"/>
                <a:ea typeface="Poppins ExtraBold"/>
                <a:cs typeface="Poppins ExtraBold"/>
                <a:sym typeface="Poppins ExtraBold"/>
              </a:defRPr>
            </a:lvl7pPr>
            <a:lvl8pPr indent="0" lvl="7" marL="0" marR="0" rtl="0" algn="ctr">
              <a:spcBef>
                <a:spcPts val="0"/>
              </a:spcBef>
              <a:buNone/>
              <a:defRPr b="0" i="0" sz="900" u="none" cap="none" strike="noStrike">
                <a:solidFill>
                  <a:schemeClr val="lt1"/>
                </a:solidFill>
                <a:latin typeface="Poppins ExtraBold"/>
                <a:ea typeface="Poppins ExtraBold"/>
                <a:cs typeface="Poppins ExtraBold"/>
                <a:sym typeface="Poppins ExtraBold"/>
              </a:defRPr>
            </a:lvl8pPr>
            <a:lvl9pPr indent="0" lvl="8" marL="0" marR="0" rtl="0" algn="ctr">
              <a:spcBef>
                <a:spcPts val="0"/>
              </a:spcBef>
              <a:buNone/>
              <a:defRPr b="0" i="0" sz="900" u="none" cap="none" strike="noStrike">
                <a:solidFill>
                  <a:schemeClr val="lt1"/>
                </a:solidFill>
                <a:latin typeface="Poppins ExtraBold"/>
                <a:ea typeface="Poppins ExtraBold"/>
                <a:cs typeface="Poppins ExtraBold"/>
                <a:sym typeface="Poppins ExtraBold"/>
              </a:defRPr>
            </a:lvl9pPr>
          </a:lstStyle>
          <a:p>
            <a:pPr indent="0" lvl="0" marL="0" rtl="0" algn="ctr">
              <a:spcBef>
                <a:spcPts val="0"/>
              </a:spcBef>
              <a:spcAft>
                <a:spcPts val="0"/>
              </a:spcAft>
              <a:buNone/>
            </a:pPr>
            <a:fld id="{00000000-1234-1234-1234-123412341234}" type="slidenum">
              <a:rPr lang="en-US"/>
              <a:t>‹#›</a:t>
            </a:fld>
            <a:endParaRPr/>
          </a:p>
        </p:txBody>
      </p:sp>
      <p:sp>
        <p:nvSpPr>
          <p:cNvPr id="11" name="Google Shape;11;p112"/>
          <p:cNvSpPr txBox="1"/>
          <p:nvPr>
            <p:ph type="title"/>
          </p:nvPr>
        </p:nvSpPr>
        <p:spPr>
          <a:xfrm>
            <a:off x="571501" y="406176"/>
            <a:ext cx="8000998" cy="387798"/>
          </a:xfrm>
          <a:prstGeom prst="rect">
            <a:avLst/>
          </a:prstGeom>
          <a:noFill/>
          <a:ln>
            <a:noFill/>
          </a:ln>
        </p:spPr>
        <p:txBody>
          <a:bodyPr anchorCtr="0" anchor="ctr" bIns="0" lIns="0" spcFirstLastPara="1" rIns="0" wrap="square" tIns="0">
            <a:spAutoFit/>
          </a:bodyPr>
          <a:lstStyle>
            <a:lvl1pPr lvl="0" marR="0" rtl="0" algn="ctr">
              <a:lnSpc>
                <a:spcPct val="90000"/>
              </a:lnSpc>
              <a:spcBef>
                <a:spcPts val="0"/>
              </a:spcBef>
              <a:spcAft>
                <a:spcPts val="0"/>
              </a:spcAft>
              <a:buClr>
                <a:schemeClr val="lt2"/>
              </a:buClr>
              <a:buSzPts val="2800"/>
              <a:buFont typeface="Poppins ExtraBold"/>
              <a:buNone/>
              <a:defRPr b="0" i="0" sz="2800" u="none" cap="none" strike="noStrike">
                <a:solidFill>
                  <a:schemeClr val="lt2"/>
                </a:solidFill>
                <a:latin typeface="Poppins ExtraBold"/>
                <a:ea typeface="Poppins ExtraBold"/>
                <a:cs typeface="Poppins ExtraBold"/>
                <a:sym typeface="Poppi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12"/>
          <p:cNvSpPr txBox="1"/>
          <p:nvPr>
            <p:ph idx="1" type="body"/>
          </p:nvPr>
        </p:nvSpPr>
        <p:spPr>
          <a:xfrm>
            <a:off x="571501" y="1200150"/>
            <a:ext cx="8000998" cy="3200400"/>
          </a:xfrm>
          <a:prstGeom prst="rect">
            <a:avLst/>
          </a:prstGeom>
          <a:noFill/>
          <a:ln>
            <a:noFill/>
          </a:ln>
        </p:spPr>
        <p:txBody>
          <a:bodyPr anchorCtr="0" anchor="t" bIns="0" lIns="0" spcFirstLastPara="1" rIns="0" wrap="square" tIns="0">
            <a:normAutofit/>
          </a:bodyPr>
          <a:lstStyle>
            <a:lvl1pPr indent="-317500" lvl="0" marL="457200" marR="0" rtl="0" algn="l">
              <a:spcBef>
                <a:spcPts val="1200"/>
              </a:spcBef>
              <a:spcAft>
                <a:spcPts val="0"/>
              </a:spcAft>
              <a:buClr>
                <a:schemeClr val="accent1"/>
              </a:buClr>
              <a:buSzPts val="1400"/>
              <a:buFont typeface="Arial"/>
              <a:buChar char="•"/>
              <a:defRPr b="0" i="0" sz="1400" u="none" cap="none" strike="noStrike">
                <a:solidFill>
                  <a:schemeClr val="dk2"/>
                </a:solidFill>
                <a:latin typeface="Roboto"/>
                <a:ea typeface="Roboto"/>
                <a:cs typeface="Roboto"/>
                <a:sym typeface="Roboto"/>
              </a:defRPr>
            </a:lvl1pPr>
            <a:lvl2pPr indent="-304800" lvl="1" marL="914400" marR="0" rtl="0" algn="l">
              <a:spcBef>
                <a:spcPts val="600"/>
              </a:spcBef>
              <a:spcAft>
                <a:spcPts val="0"/>
              </a:spcAft>
              <a:buClr>
                <a:schemeClr val="accent1"/>
              </a:buClr>
              <a:buSzPts val="1200"/>
              <a:buFont typeface="NTR"/>
              <a:buChar char="»"/>
              <a:defRPr b="0" i="0" sz="1200" u="none" cap="none" strike="noStrike">
                <a:solidFill>
                  <a:schemeClr val="dk2"/>
                </a:solidFill>
                <a:latin typeface="Roboto"/>
                <a:ea typeface="Roboto"/>
                <a:cs typeface="Roboto"/>
                <a:sym typeface="Roboto"/>
              </a:defRPr>
            </a:lvl2pPr>
            <a:lvl3pPr indent="-298450" lvl="2" marL="1371600" marR="0" rtl="0" algn="l">
              <a:spcBef>
                <a:spcPts val="600"/>
              </a:spcBef>
              <a:spcAft>
                <a:spcPts val="0"/>
              </a:spcAft>
              <a:buClr>
                <a:schemeClr val="accent1"/>
              </a:buClr>
              <a:buSzPts val="1100"/>
              <a:buFont typeface="Noto Sans Symbols"/>
              <a:buChar char="▪"/>
              <a:defRPr b="0" i="0" sz="1100" u="none" cap="none" strike="noStrike">
                <a:solidFill>
                  <a:schemeClr val="dk2"/>
                </a:solidFill>
                <a:latin typeface="Roboto"/>
                <a:ea typeface="Roboto"/>
                <a:cs typeface="Roboto"/>
                <a:sym typeface="Roboto"/>
              </a:defRPr>
            </a:lvl3pPr>
            <a:lvl4pPr indent="-295275" lvl="3" marL="1828800" marR="0" rtl="0" algn="l">
              <a:spcBef>
                <a:spcPts val="600"/>
              </a:spcBef>
              <a:spcAft>
                <a:spcPts val="0"/>
              </a:spcAft>
              <a:buClr>
                <a:schemeClr val="accent1"/>
              </a:buClr>
              <a:buSzPts val="1050"/>
              <a:buFont typeface="NTR"/>
              <a:buChar char="–"/>
              <a:defRPr b="0" i="0" sz="1050" u="none" cap="none" strike="noStrike">
                <a:solidFill>
                  <a:schemeClr val="dk2"/>
                </a:solidFill>
                <a:latin typeface="Roboto"/>
                <a:ea typeface="Roboto"/>
                <a:cs typeface="Roboto"/>
                <a:sym typeface="Roboto"/>
              </a:defRPr>
            </a:lvl4pPr>
            <a:lvl5pPr indent="-292100" lvl="4" marL="2286000" marR="0" rtl="0" algn="l">
              <a:spcBef>
                <a:spcPts val="600"/>
              </a:spcBef>
              <a:spcAft>
                <a:spcPts val="0"/>
              </a:spcAft>
              <a:buClr>
                <a:schemeClr val="accent1"/>
              </a:buClr>
              <a:buSzPts val="1000"/>
              <a:buFont typeface="NTR"/>
              <a:buChar char="›"/>
              <a:defRPr b="0" i="0" sz="1000" u="none" cap="none" strike="noStrike">
                <a:solidFill>
                  <a:schemeClr val="dk2"/>
                </a:solidFill>
                <a:latin typeface="Roboto"/>
                <a:ea typeface="Roboto"/>
                <a:cs typeface="Roboto"/>
                <a:sym typeface="Robot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Roboto"/>
                <a:ea typeface="Roboto"/>
                <a:cs typeface="Roboto"/>
                <a:sym typeface="Roboto"/>
              </a:defRPr>
            </a:lvl9pPr>
          </a:lstStyle>
          <a:p/>
        </p:txBody>
      </p:sp>
      <p:sp>
        <p:nvSpPr>
          <p:cNvPr id="13" name="Google Shape;13;p112"/>
          <p:cNvSpPr txBox="1"/>
          <p:nvPr>
            <p:ph idx="11" type="ftr"/>
          </p:nvPr>
        </p:nvSpPr>
        <p:spPr>
          <a:xfrm>
            <a:off x="8255167" y="4654837"/>
            <a:ext cx="184730" cy="200055"/>
          </a:xfrm>
          <a:prstGeom prst="rect">
            <a:avLst/>
          </a:prstGeom>
          <a:noFill/>
          <a:ln>
            <a:noFill/>
          </a:ln>
        </p:spPr>
        <p:txBody>
          <a:bodyPr anchorCtr="0" anchor="ctr" bIns="45700" lIns="91425" spcFirstLastPara="1" rIns="91425" wrap="square" tIns="45700">
            <a:spAutoFit/>
          </a:bodyPr>
          <a:lstStyle>
            <a:lvl1pPr lvl="0" marR="0" rtl="0" algn="r">
              <a:spcBef>
                <a:spcPts val="0"/>
              </a:spcBef>
              <a:spcAft>
                <a:spcPts val="0"/>
              </a:spcAft>
              <a:buSzPts val="1400"/>
              <a:buNone/>
              <a:defRPr b="0" i="0" sz="700" u="none" cap="none" strike="noStrike">
                <a:solidFill>
                  <a:srgbClr val="B4CAD4"/>
                </a:solidFill>
                <a:latin typeface="Roboto"/>
                <a:ea typeface="Roboto"/>
                <a:cs typeface="Roboto"/>
                <a:sym typeface="Roboto"/>
              </a:defRPr>
            </a:lvl1pPr>
            <a:lvl2pPr lvl="1"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2pPr>
            <a:lvl3pPr lvl="2"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3pPr>
            <a:lvl4pPr lvl="3"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4pPr>
            <a:lvl5pPr lvl="4"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5pPr>
            <a:lvl6pPr lvl="5"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6pPr>
            <a:lvl7pPr lvl="6"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7pPr>
            <a:lvl8pPr lvl="7"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8pPr>
            <a:lvl9pPr lvl="8" marR="0" rtl="0" algn="l">
              <a:spcBef>
                <a:spcPts val="0"/>
              </a:spcBef>
              <a:spcAft>
                <a:spcPts val="0"/>
              </a:spcAft>
              <a:buSzPts val="1400"/>
              <a:buNone/>
              <a:defRPr b="0" i="0" sz="1800" u="none" cap="none" strike="noStrike">
                <a:solidFill>
                  <a:schemeClr val="dk1"/>
                </a:solidFill>
                <a:latin typeface="Roboto"/>
                <a:ea typeface="Roboto"/>
                <a:cs typeface="Roboto"/>
                <a:sym typeface="Roboto"/>
              </a:defRPr>
            </a:lvl9pPr>
          </a:lstStyle>
          <a:p/>
        </p:txBody>
      </p:sp>
      <p:sp>
        <p:nvSpPr>
          <p:cNvPr descr="logo-copy" id="14" name="Google Shape;14;p112"/>
          <p:cNvSpPr/>
          <p:nvPr/>
        </p:nvSpPr>
        <p:spPr>
          <a:xfrm>
            <a:off x="225424" y="4605867"/>
            <a:ext cx="332316" cy="332316"/>
          </a:xfrm>
          <a:prstGeom prst="rect">
            <a:avLst/>
          </a:prstGeom>
          <a:blipFill rotWithShape="1">
            <a:blip r:embed="rId1">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boto"/>
              <a:ea typeface="Roboto"/>
              <a:cs typeface="Roboto"/>
              <a:sym typeface="Roboto"/>
            </a:endParaRPr>
          </a:p>
        </p:txBody>
      </p:sp>
      <p:sp>
        <p:nvSpPr>
          <p:cNvPr descr="logo-left" id="15" name="Google Shape;15;p112"/>
          <p:cNvSpPr/>
          <p:nvPr/>
        </p:nvSpPr>
        <p:spPr>
          <a:xfrm>
            <a:off x="225424" y="4605867"/>
            <a:ext cx="1246537" cy="33231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boto"/>
              <a:ea typeface="Roboto"/>
              <a:cs typeface="Roboto"/>
              <a:sym typeface="Roboto"/>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0.xml"/><Relationship Id="rId3" Type="http://schemas.openxmlformats.org/officeDocument/2006/relationships/hyperlink" Target="https://www.siriusdecisions.com/blog/the-pace-of-account-based-marketing-accelerat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7.jp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3"/>
          <p:cNvSpPr txBox="1"/>
          <p:nvPr>
            <p:ph type="ctrTitle"/>
          </p:nvPr>
        </p:nvSpPr>
        <p:spPr>
          <a:xfrm>
            <a:off x="5687122" y="802888"/>
            <a:ext cx="2927150" cy="1455234"/>
          </a:xfrm>
          <a:prstGeom prst="rect">
            <a:avLst/>
          </a:prstGeom>
          <a:noFill/>
          <a:ln>
            <a:noFill/>
          </a:ln>
        </p:spPr>
        <p:txBody>
          <a:bodyPr anchorCtr="0" anchor="t" bIns="0" lIns="0" spcFirstLastPara="1" rIns="0" wrap="square" tIns="0">
            <a:normAutofit fontScale="90000"/>
          </a:bodyPr>
          <a:lstStyle/>
          <a:p>
            <a:pPr indent="0" lvl="0" marL="0" rtl="0" algn="r">
              <a:lnSpc>
                <a:spcPct val="90000"/>
              </a:lnSpc>
              <a:spcBef>
                <a:spcPts val="0"/>
              </a:spcBef>
              <a:spcAft>
                <a:spcPts val="0"/>
              </a:spcAft>
              <a:buClr>
                <a:schemeClr val="dk2"/>
              </a:buClr>
              <a:buSzPct val="100000"/>
              <a:buFont typeface="Poppins ExtraBold"/>
              <a:buNone/>
            </a:pPr>
            <a:r>
              <a:rPr lang="en-US"/>
              <a:t>EdTech Demand Generation</a:t>
            </a:r>
            <a:endParaRPr/>
          </a:p>
        </p:txBody>
      </p:sp>
      <p:sp>
        <p:nvSpPr>
          <p:cNvPr id="463" name="Google Shape;463;p3"/>
          <p:cNvSpPr txBox="1"/>
          <p:nvPr>
            <p:ph idx="1" type="subTitle"/>
          </p:nvPr>
        </p:nvSpPr>
        <p:spPr>
          <a:xfrm>
            <a:off x="6439829" y="2373634"/>
            <a:ext cx="2195936" cy="776585"/>
          </a:xfrm>
          <a:prstGeom prst="rect">
            <a:avLst/>
          </a:prstGeom>
          <a:noFill/>
          <a:ln>
            <a:noFill/>
          </a:ln>
        </p:spPr>
        <p:txBody>
          <a:bodyPr anchorCtr="0" anchor="t" bIns="0" lIns="0" spcFirstLastPara="1" rIns="0" wrap="square" tIns="0">
            <a:normAutofit/>
          </a:bodyPr>
          <a:lstStyle/>
          <a:p>
            <a:pPr indent="0" lvl="0" marL="0" rtl="0" algn="r">
              <a:spcBef>
                <a:spcPts val="0"/>
              </a:spcBef>
              <a:spcAft>
                <a:spcPts val="0"/>
              </a:spcAft>
              <a:buSzPts val="1400"/>
              <a:buNone/>
            </a:pPr>
            <a:r>
              <a:rPr lang="en-US"/>
              <a:t>Jimmy Montchal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g2cda7e78033_0_138"/>
          <p:cNvSpPr txBox="1"/>
          <p:nvPr>
            <p:ph type="title"/>
          </p:nvPr>
        </p:nvSpPr>
        <p:spPr>
          <a:xfrm>
            <a:off x="1028700" y="1210810"/>
            <a:ext cx="7086600" cy="2074500"/>
          </a:xfrm>
          <a:prstGeom prst="rect">
            <a:avLst/>
          </a:prstGeom>
          <a:noFill/>
          <a:ln>
            <a:noFill/>
          </a:ln>
        </p:spPr>
        <p:txBody>
          <a:bodyPr anchorCtr="0" anchor="ctr" bIns="182875" lIns="0" spcFirstLastPara="1" rIns="0" wrap="square" tIns="0">
            <a:normAutofit fontScale="90000"/>
          </a:bodyPr>
          <a:lstStyle/>
          <a:p>
            <a:pPr indent="0" lvl="0" marL="0" rtl="0" algn="ctr">
              <a:spcBef>
                <a:spcPts val="0"/>
              </a:spcBef>
              <a:spcAft>
                <a:spcPts val="0"/>
              </a:spcAft>
              <a:buClr>
                <a:schemeClr val="dk1"/>
              </a:buClr>
              <a:buSzPct val="39285"/>
              <a:buFont typeface="Arial"/>
              <a:buNone/>
            </a:pPr>
            <a:r>
              <a:rPr lang="en-US"/>
              <a:t>60% of companies that use ABM saw a revenue increase of at least 10% within 12 months, while 1 in 5 companies experienced a revenue increase of 30% or more.</a:t>
            </a:r>
            <a:endParaRPr/>
          </a:p>
        </p:txBody>
      </p:sp>
      <p:sp>
        <p:nvSpPr>
          <p:cNvPr id="580" name="Google Shape;580;g2cda7e78033_0_138"/>
          <p:cNvSpPr txBox="1"/>
          <p:nvPr>
            <p:ph idx="1" type="body"/>
          </p:nvPr>
        </p:nvSpPr>
        <p:spPr>
          <a:xfrm>
            <a:off x="1020136" y="3285351"/>
            <a:ext cx="7095300" cy="246300"/>
          </a:xfrm>
          <a:prstGeom prst="rect">
            <a:avLst/>
          </a:prstGeom>
          <a:noFill/>
          <a:ln>
            <a:noFill/>
          </a:ln>
        </p:spPr>
        <p:txBody>
          <a:bodyPr anchorCtr="0" anchor="t" bIns="0" lIns="0" spcFirstLastPara="1" rIns="0" wrap="square" tIns="0">
            <a:spAutoFit/>
          </a:bodyPr>
          <a:lstStyle/>
          <a:p>
            <a:pPr indent="0" lvl="0" marL="0" rtl="0" algn="ctr">
              <a:lnSpc>
                <a:spcPct val="110000"/>
              </a:lnSpc>
              <a:spcBef>
                <a:spcPts val="600"/>
              </a:spcBef>
              <a:spcAft>
                <a:spcPts val="0"/>
              </a:spcAft>
              <a:buSzPts val="1100"/>
              <a:buNone/>
            </a:pPr>
            <a:r>
              <a:rPr lang="en-US" sz="1600" u="sng">
                <a:solidFill>
                  <a:srgbClr val="007BB9"/>
                </a:solidFill>
                <a:latin typeface="Barlow Light"/>
                <a:ea typeface="Barlow Light"/>
                <a:cs typeface="Barlow Light"/>
                <a:sym typeface="Barlow Light"/>
                <a:hlinkClick r:id="rId3">
                  <a:extLst>
                    <a:ext uri="{A12FA001-AC4F-418D-AE19-62706E023703}">
                      <ahyp:hlinkClr val="tx"/>
                    </a:ext>
                  </a:extLst>
                </a:hlinkClick>
              </a:rPr>
              <a:t>SiriusDecisions - The Pace of Account-Based Marketing Accelerates</a:t>
            </a:r>
            <a:endParaRPr/>
          </a:p>
        </p:txBody>
      </p:sp>
      <p:sp>
        <p:nvSpPr>
          <p:cNvPr id="581" name="Google Shape;581;g2cda7e78033_0_138"/>
          <p:cNvSpPr txBox="1"/>
          <p:nvPr>
            <p:ph idx="12" type="sldNum"/>
          </p:nvPr>
        </p:nvSpPr>
        <p:spPr>
          <a:xfrm>
            <a:off x="8559374" y="4568883"/>
            <a:ext cx="416100" cy="396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g2cda7e78033_0_119"/>
          <p:cNvSpPr txBox="1"/>
          <p:nvPr>
            <p:ph type="title"/>
          </p:nvPr>
        </p:nvSpPr>
        <p:spPr>
          <a:xfrm>
            <a:off x="571500" y="406176"/>
            <a:ext cx="8001000" cy="387900"/>
          </a:xfrm>
          <a:prstGeom prst="rect">
            <a:avLst/>
          </a:prstGeom>
          <a:noFill/>
          <a:ln>
            <a:noFill/>
          </a:ln>
        </p:spPr>
        <p:txBody>
          <a:bodyPr anchorCtr="0" anchor="ctr" bIns="0" lIns="0" spcFirstLastPara="1" rIns="0" wrap="square" tIns="0">
            <a:spAutoFit/>
          </a:bodyPr>
          <a:lstStyle/>
          <a:p>
            <a:pPr indent="0" lvl="0" marL="0" rtl="0" algn="ctr">
              <a:lnSpc>
                <a:spcPct val="90000"/>
              </a:lnSpc>
              <a:spcBef>
                <a:spcPts val="0"/>
              </a:spcBef>
              <a:spcAft>
                <a:spcPts val="0"/>
              </a:spcAft>
              <a:buClr>
                <a:schemeClr val="lt2"/>
              </a:buClr>
              <a:buSzPts val="2800"/>
              <a:buFont typeface="Poppins ExtraBold"/>
              <a:buNone/>
            </a:pPr>
            <a:r>
              <a:rPr lang="en-US"/>
              <a:t>Account-based Marketing</a:t>
            </a:r>
            <a:endParaRPr/>
          </a:p>
        </p:txBody>
      </p:sp>
      <p:sp>
        <p:nvSpPr>
          <p:cNvPr id="588" name="Google Shape;588;g2cda7e78033_0_119"/>
          <p:cNvSpPr txBox="1"/>
          <p:nvPr>
            <p:ph idx="12" type="sldNum"/>
          </p:nvPr>
        </p:nvSpPr>
        <p:spPr>
          <a:xfrm>
            <a:off x="8559374" y="4568883"/>
            <a:ext cx="416100" cy="396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589" name="Google Shape;589;g2cda7e78033_0_119"/>
          <p:cNvSpPr txBox="1"/>
          <p:nvPr/>
        </p:nvSpPr>
        <p:spPr>
          <a:xfrm>
            <a:off x="585200" y="1200150"/>
            <a:ext cx="4451400" cy="3368700"/>
          </a:xfrm>
          <a:prstGeom prst="rect">
            <a:avLst/>
          </a:prstGeom>
          <a:noFill/>
          <a:ln>
            <a:noFill/>
          </a:ln>
        </p:spPr>
        <p:txBody>
          <a:bodyPr anchorCtr="0" anchor="t" bIns="0" lIns="0" spcFirstLastPara="1" rIns="0" wrap="square" tIns="0">
            <a:noAutofit/>
          </a:bodyPr>
          <a:lstStyle/>
          <a:p>
            <a:pPr indent="0" lvl="0" marL="0" rtl="0" algn="l">
              <a:spcBef>
                <a:spcPts val="400"/>
              </a:spcBef>
              <a:spcAft>
                <a:spcPts val="0"/>
              </a:spcAft>
              <a:buClr>
                <a:schemeClr val="dk1"/>
              </a:buClr>
              <a:buSzPts val="1100"/>
              <a:buFont typeface="Arial"/>
              <a:buNone/>
            </a:pPr>
            <a:r>
              <a:rPr b="1" lang="en-US" sz="1600">
                <a:solidFill>
                  <a:srgbClr val="595959"/>
                </a:solidFill>
                <a:latin typeface="Barlow"/>
                <a:ea typeface="Barlow"/>
                <a:cs typeface="Barlow"/>
                <a:sym typeface="Barlow"/>
              </a:rPr>
              <a:t>Targets</a:t>
            </a:r>
            <a:endParaRPr b="1" sz="1600">
              <a:solidFill>
                <a:srgbClr val="595959"/>
              </a:solidFill>
              <a:latin typeface="Barlow"/>
              <a:ea typeface="Barlow"/>
              <a:cs typeface="Barlow"/>
              <a:sym typeface="Barlow"/>
            </a:endParaRPr>
          </a:p>
          <a:p>
            <a:pPr indent="-317500" lvl="0" marL="457200" rtl="0" algn="l">
              <a:lnSpc>
                <a:spcPct val="110000"/>
              </a:lnSpc>
              <a:spcBef>
                <a:spcPts val="600"/>
              </a:spcBef>
              <a:spcAft>
                <a:spcPts val="0"/>
              </a:spcAft>
              <a:buClr>
                <a:schemeClr val="dk2"/>
              </a:buClr>
              <a:buSzPts val="1400"/>
              <a:buFont typeface="Barlow Light"/>
              <a:buChar char="▸"/>
            </a:pPr>
            <a:r>
              <a:rPr lang="en-US">
                <a:solidFill>
                  <a:srgbClr val="595959"/>
                </a:solidFill>
                <a:latin typeface="Barlow"/>
                <a:ea typeface="Barlow"/>
                <a:cs typeface="Barlow"/>
                <a:sym typeface="Barlow"/>
              </a:rPr>
              <a:t>Tier 1 Target Accounts (100s)</a:t>
            </a:r>
            <a:endParaRPr>
              <a:solidFill>
                <a:srgbClr val="595959"/>
              </a:solidFill>
              <a:latin typeface="Barlow"/>
              <a:ea typeface="Barlow"/>
              <a:cs typeface="Barlow"/>
              <a:sym typeface="Barlow"/>
            </a:endParaRPr>
          </a:p>
          <a:p>
            <a:pPr indent="0" lvl="0" marL="0" rtl="0" algn="l">
              <a:spcBef>
                <a:spcPts val="400"/>
              </a:spcBef>
              <a:spcAft>
                <a:spcPts val="0"/>
              </a:spcAft>
              <a:buClr>
                <a:schemeClr val="dk1"/>
              </a:buClr>
              <a:buSzPts val="1100"/>
              <a:buFont typeface="Arial"/>
              <a:buNone/>
            </a:pPr>
            <a:r>
              <a:rPr b="1" lang="en-US" sz="1600">
                <a:solidFill>
                  <a:srgbClr val="595959"/>
                </a:solidFill>
                <a:latin typeface="Barlow"/>
                <a:ea typeface="Barlow"/>
                <a:cs typeface="Barlow"/>
                <a:sym typeface="Barlow"/>
              </a:rPr>
              <a:t>Channels</a:t>
            </a:r>
            <a:endParaRPr b="1" sz="1600">
              <a:solidFill>
                <a:srgbClr val="595959"/>
              </a:solidFill>
              <a:latin typeface="Barlow"/>
              <a:ea typeface="Barlow"/>
              <a:cs typeface="Barlow"/>
              <a:sym typeface="Barlow"/>
            </a:endParaRPr>
          </a:p>
          <a:p>
            <a:pPr indent="-317500" lvl="0" marL="457200" rtl="0" algn="l">
              <a:lnSpc>
                <a:spcPct val="110000"/>
              </a:lnSpc>
              <a:spcBef>
                <a:spcPts val="600"/>
              </a:spcBef>
              <a:spcAft>
                <a:spcPts val="0"/>
              </a:spcAft>
              <a:buClr>
                <a:schemeClr val="dk2"/>
              </a:buClr>
              <a:buSzPts val="1400"/>
              <a:buFont typeface="Barlow Light"/>
              <a:buChar char="▸"/>
            </a:pPr>
            <a:r>
              <a:rPr lang="en-US">
                <a:solidFill>
                  <a:srgbClr val="595959"/>
                </a:solidFill>
                <a:latin typeface="Barlow"/>
                <a:ea typeface="Barlow"/>
                <a:cs typeface="Barlow"/>
                <a:sym typeface="Barlow"/>
              </a:rPr>
              <a:t>Email (Personalized)</a:t>
            </a:r>
            <a:endParaRPr>
              <a:solidFill>
                <a:srgbClr val="595959"/>
              </a:solidFill>
              <a:latin typeface="Barlow"/>
              <a:ea typeface="Barlow"/>
              <a:cs typeface="Barlow"/>
              <a:sym typeface="Barlow"/>
            </a:endParaRPr>
          </a:p>
          <a:p>
            <a:pPr indent="-317500" lvl="0" marL="457200" rtl="0" algn="l">
              <a:lnSpc>
                <a:spcPct val="110000"/>
              </a:lnSpc>
              <a:spcBef>
                <a:spcPts val="600"/>
              </a:spcBef>
              <a:spcAft>
                <a:spcPts val="0"/>
              </a:spcAft>
              <a:buClr>
                <a:schemeClr val="dk2"/>
              </a:buClr>
              <a:buSzPts val="1400"/>
              <a:buFont typeface="Barlow Light"/>
              <a:buChar char="▸"/>
            </a:pPr>
            <a:r>
              <a:rPr lang="en-US">
                <a:solidFill>
                  <a:srgbClr val="595959"/>
                </a:solidFill>
                <a:latin typeface="Barlow"/>
                <a:ea typeface="Barlow"/>
                <a:cs typeface="Barlow"/>
                <a:sym typeface="Barlow"/>
              </a:rPr>
              <a:t>ABM Website Overlays (Funnel based)</a:t>
            </a:r>
            <a:endParaRPr>
              <a:solidFill>
                <a:srgbClr val="595959"/>
              </a:solidFill>
              <a:latin typeface="Barlow"/>
              <a:ea typeface="Barlow"/>
              <a:cs typeface="Barlow"/>
              <a:sym typeface="Barlow"/>
            </a:endParaRPr>
          </a:p>
          <a:p>
            <a:pPr indent="-317500" lvl="0" marL="457200" rtl="0" algn="l">
              <a:lnSpc>
                <a:spcPct val="110000"/>
              </a:lnSpc>
              <a:spcBef>
                <a:spcPts val="600"/>
              </a:spcBef>
              <a:spcAft>
                <a:spcPts val="0"/>
              </a:spcAft>
              <a:buClr>
                <a:schemeClr val="dk2"/>
              </a:buClr>
              <a:buSzPts val="1400"/>
              <a:buFont typeface="Barlow Light"/>
              <a:buChar char="▸"/>
            </a:pPr>
            <a:r>
              <a:rPr lang="en-US">
                <a:solidFill>
                  <a:srgbClr val="595959"/>
                </a:solidFill>
                <a:latin typeface="Barlow"/>
                <a:ea typeface="Barlow"/>
                <a:cs typeface="Barlow"/>
                <a:sym typeface="Barlow"/>
              </a:rPr>
              <a:t>Paid Media (Prospecting)</a:t>
            </a:r>
            <a:endParaRPr>
              <a:solidFill>
                <a:srgbClr val="595959"/>
              </a:solidFill>
              <a:latin typeface="Barlow"/>
              <a:ea typeface="Barlow"/>
              <a:cs typeface="Barlow"/>
              <a:sym typeface="Barlow"/>
            </a:endParaRPr>
          </a:p>
          <a:p>
            <a:pPr indent="-317500" lvl="0" marL="457200" rtl="0" algn="l">
              <a:lnSpc>
                <a:spcPct val="110000"/>
              </a:lnSpc>
              <a:spcBef>
                <a:spcPts val="600"/>
              </a:spcBef>
              <a:spcAft>
                <a:spcPts val="0"/>
              </a:spcAft>
              <a:buClr>
                <a:schemeClr val="dk2"/>
              </a:buClr>
              <a:buSzPts val="1400"/>
              <a:buFont typeface="Barlow Light"/>
              <a:buChar char="▸"/>
            </a:pPr>
            <a:r>
              <a:rPr lang="en-US">
                <a:solidFill>
                  <a:srgbClr val="595959"/>
                </a:solidFill>
                <a:latin typeface="Barlow"/>
                <a:ea typeface="Barlow"/>
                <a:cs typeface="Barlow"/>
                <a:sym typeface="Barlow"/>
              </a:rPr>
              <a:t>RSM Website Notifications </a:t>
            </a:r>
            <a:endParaRPr>
              <a:solidFill>
                <a:srgbClr val="595959"/>
              </a:solidFill>
              <a:latin typeface="Barlow"/>
              <a:ea typeface="Barlow"/>
              <a:cs typeface="Barlow"/>
              <a:sym typeface="Barlow"/>
            </a:endParaRPr>
          </a:p>
          <a:p>
            <a:pPr indent="-317500" lvl="0" marL="457200" rtl="0" algn="l">
              <a:lnSpc>
                <a:spcPct val="110000"/>
              </a:lnSpc>
              <a:spcBef>
                <a:spcPts val="600"/>
              </a:spcBef>
              <a:spcAft>
                <a:spcPts val="0"/>
              </a:spcAft>
              <a:buClr>
                <a:schemeClr val="dk2"/>
              </a:buClr>
              <a:buSzPts val="1400"/>
              <a:buFont typeface="Barlow Light"/>
              <a:buChar char="▸"/>
            </a:pPr>
            <a:r>
              <a:rPr lang="en-US">
                <a:solidFill>
                  <a:srgbClr val="595959"/>
                </a:solidFill>
                <a:latin typeface="Barlow"/>
                <a:ea typeface="Barlow"/>
                <a:cs typeface="Barlow"/>
                <a:sym typeface="Barlow"/>
              </a:rPr>
              <a:t>ABM Display Ads (Opportunity Funnel)</a:t>
            </a:r>
            <a:endParaRPr>
              <a:solidFill>
                <a:srgbClr val="595959"/>
              </a:solidFill>
              <a:latin typeface="Barlow"/>
              <a:ea typeface="Barlow"/>
              <a:cs typeface="Barlow"/>
              <a:sym typeface="Barlow"/>
            </a:endParaRPr>
          </a:p>
          <a:p>
            <a:pPr indent="-317500" lvl="0" marL="457200" rtl="0" algn="l">
              <a:lnSpc>
                <a:spcPct val="110000"/>
              </a:lnSpc>
              <a:spcBef>
                <a:spcPts val="600"/>
              </a:spcBef>
              <a:spcAft>
                <a:spcPts val="0"/>
              </a:spcAft>
              <a:buClr>
                <a:schemeClr val="dk2"/>
              </a:buClr>
              <a:buSzPts val="1400"/>
              <a:buFont typeface="Barlow Light"/>
              <a:buChar char="▸"/>
            </a:pPr>
            <a:r>
              <a:rPr lang="en-US">
                <a:solidFill>
                  <a:srgbClr val="595959"/>
                </a:solidFill>
                <a:latin typeface="Barlow"/>
                <a:ea typeface="Barlow"/>
                <a:cs typeface="Barlow"/>
                <a:sym typeface="Barlow"/>
              </a:rPr>
              <a:t>Events (Dinner Invite, Bag Drop)</a:t>
            </a:r>
            <a:endParaRPr>
              <a:solidFill>
                <a:srgbClr val="595959"/>
              </a:solidFill>
              <a:latin typeface="Barlow"/>
              <a:ea typeface="Barlow"/>
              <a:cs typeface="Barlow"/>
              <a:sym typeface="Barlow"/>
            </a:endParaRPr>
          </a:p>
          <a:p>
            <a:pPr indent="-317500" lvl="0" marL="457200" rtl="0" algn="l">
              <a:lnSpc>
                <a:spcPct val="110000"/>
              </a:lnSpc>
              <a:spcBef>
                <a:spcPts val="600"/>
              </a:spcBef>
              <a:spcAft>
                <a:spcPts val="0"/>
              </a:spcAft>
              <a:buClr>
                <a:schemeClr val="dk2"/>
              </a:buClr>
              <a:buSzPts val="1400"/>
              <a:buFont typeface="Barlow Light"/>
              <a:buChar char="▸"/>
            </a:pPr>
            <a:r>
              <a:rPr lang="en-US">
                <a:solidFill>
                  <a:srgbClr val="595959"/>
                </a:solidFill>
                <a:latin typeface="Barlow"/>
                <a:ea typeface="Barlow"/>
                <a:cs typeface="Barlow"/>
                <a:sym typeface="Barlow"/>
              </a:rPr>
              <a:t>Webinars (Regional)</a:t>
            </a:r>
            <a:endParaRPr>
              <a:solidFill>
                <a:srgbClr val="595959"/>
              </a:solidFill>
              <a:latin typeface="Barlow"/>
              <a:ea typeface="Barlow"/>
              <a:cs typeface="Barlow"/>
              <a:sym typeface="Barlow"/>
            </a:endParaRPr>
          </a:p>
          <a:p>
            <a:pPr indent="-317500" lvl="0" marL="457200" rtl="0" algn="l">
              <a:lnSpc>
                <a:spcPct val="110000"/>
              </a:lnSpc>
              <a:spcBef>
                <a:spcPts val="600"/>
              </a:spcBef>
              <a:spcAft>
                <a:spcPts val="0"/>
              </a:spcAft>
              <a:buClr>
                <a:schemeClr val="dk2"/>
              </a:buClr>
              <a:buSzPts val="1400"/>
              <a:buFont typeface="Barlow Light"/>
              <a:buChar char="▸"/>
            </a:pPr>
            <a:r>
              <a:rPr lang="en-US">
                <a:solidFill>
                  <a:srgbClr val="595959"/>
                </a:solidFill>
                <a:latin typeface="Barlow"/>
                <a:ea typeface="Barlow"/>
                <a:cs typeface="Barlow"/>
                <a:sym typeface="Barlow"/>
              </a:rPr>
              <a:t>Direct Mail (high value)</a:t>
            </a:r>
            <a:endParaRPr>
              <a:solidFill>
                <a:srgbClr val="595959"/>
              </a:solidFill>
              <a:latin typeface="Barlow"/>
              <a:ea typeface="Barlow"/>
              <a:cs typeface="Barlow"/>
              <a:sym typeface="Barlow"/>
            </a:endParaRPr>
          </a:p>
          <a:p>
            <a:pPr indent="0" lvl="0" marL="0" rtl="0" algn="l">
              <a:lnSpc>
                <a:spcPct val="110000"/>
              </a:lnSpc>
              <a:spcBef>
                <a:spcPts val="600"/>
              </a:spcBef>
              <a:spcAft>
                <a:spcPts val="0"/>
              </a:spcAft>
              <a:buNone/>
            </a:pPr>
            <a:r>
              <a:t/>
            </a:r>
            <a:endParaRPr b="1" sz="1500">
              <a:solidFill>
                <a:srgbClr val="595959"/>
              </a:solidFill>
              <a:latin typeface="Barlow"/>
              <a:ea typeface="Barlow"/>
              <a:cs typeface="Barlow"/>
              <a:sym typeface="Barlow"/>
            </a:endParaRPr>
          </a:p>
        </p:txBody>
      </p:sp>
      <p:pic>
        <p:nvPicPr>
          <p:cNvPr id="590" name="Google Shape;590;g2cda7e78033_0_119"/>
          <p:cNvPicPr preferRelativeResize="0"/>
          <p:nvPr/>
        </p:nvPicPr>
        <p:blipFill rotWithShape="1">
          <a:blip r:embed="rId3">
            <a:alphaModFix/>
          </a:blip>
          <a:srcRect b="0" l="49233" r="0" t="0"/>
          <a:stretch/>
        </p:blipFill>
        <p:spPr>
          <a:xfrm>
            <a:off x="5477050" y="1367125"/>
            <a:ext cx="3498424" cy="3148500"/>
          </a:xfrm>
          <a:prstGeom prst="rect">
            <a:avLst/>
          </a:prstGeom>
          <a:noFill/>
          <a:ln>
            <a:noFill/>
          </a:ln>
        </p:spPr>
      </p:pic>
      <p:sp>
        <p:nvSpPr>
          <p:cNvPr id="591" name="Google Shape;591;g2cda7e78033_0_119"/>
          <p:cNvSpPr/>
          <p:nvPr/>
        </p:nvSpPr>
        <p:spPr>
          <a:xfrm>
            <a:off x="8765550" y="3747950"/>
            <a:ext cx="280800" cy="38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8"/>
          <p:cNvSpPr txBox="1"/>
          <p:nvPr>
            <p:ph type="ctrTitle"/>
          </p:nvPr>
        </p:nvSpPr>
        <p:spPr>
          <a:xfrm>
            <a:off x="878641" y="1725994"/>
            <a:ext cx="7386718" cy="1691512"/>
          </a:xfrm>
          <a:prstGeom prst="rect">
            <a:avLst/>
          </a:prstGeom>
          <a:noFill/>
          <a:ln>
            <a:noFill/>
          </a:ln>
        </p:spPr>
        <p:txBody>
          <a:bodyPr anchorCtr="0" anchor="ctr" bIns="91425" lIns="91425" spcFirstLastPara="1" rIns="91425" wrap="square" tIns="91425">
            <a:normAutofit/>
          </a:bodyPr>
          <a:lstStyle/>
          <a:p>
            <a:pPr indent="0" lvl="0" marL="0" rtl="0" algn="ctr">
              <a:lnSpc>
                <a:spcPct val="90000"/>
              </a:lnSpc>
              <a:spcBef>
                <a:spcPts val="0"/>
              </a:spcBef>
              <a:spcAft>
                <a:spcPts val="0"/>
              </a:spcAft>
              <a:buClr>
                <a:schemeClr val="lt1"/>
              </a:buClr>
              <a:buSzPts val="4800"/>
              <a:buFont typeface="Poppins ExtraBold"/>
              <a:buNone/>
            </a:pPr>
            <a:r>
              <a:rPr lang="en-US"/>
              <a:t>Planning &amp; Executing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g2cda7e78033_0_257"/>
          <p:cNvSpPr txBox="1"/>
          <p:nvPr>
            <p:ph type="title"/>
          </p:nvPr>
        </p:nvSpPr>
        <p:spPr>
          <a:xfrm>
            <a:off x="571500" y="406176"/>
            <a:ext cx="8001000" cy="387900"/>
          </a:xfrm>
          <a:prstGeom prst="rect">
            <a:avLst/>
          </a:prstGeom>
          <a:noFill/>
          <a:ln>
            <a:noFill/>
          </a:ln>
        </p:spPr>
        <p:txBody>
          <a:bodyPr anchorCtr="0" anchor="ctr" bIns="0" lIns="0" spcFirstLastPara="1" rIns="0" wrap="square" tIns="0">
            <a:spAutoFit/>
          </a:bodyPr>
          <a:lstStyle/>
          <a:p>
            <a:pPr indent="0" lvl="0" marL="0" rtl="0" algn="ctr">
              <a:spcBef>
                <a:spcPts val="0"/>
              </a:spcBef>
              <a:spcAft>
                <a:spcPts val="0"/>
              </a:spcAft>
              <a:buClr>
                <a:schemeClr val="dk1"/>
              </a:buClr>
              <a:buSzPts val="1100"/>
              <a:buFont typeface="Arial"/>
              <a:buNone/>
            </a:pPr>
            <a:r>
              <a:rPr lang="en-US"/>
              <a:t>Program &amp; Content Planning</a:t>
            </a:r>
            <a:endParaRPr/>
          </a:p>
        </p:txBody>
      </p:sp>
      <p:sp>
        <p:nvSpPr>
          <p:cNvPr id="604" name="Google Shape;604;g2cda7e78033_0_257"/>
          <p:cNvSpPr txBox="1"/>
          <p:nvPr>
            <p:ph idx="1" type="body"/>
          </p:nvPr>
        </p:nvSpPr>
        <p:spPr>
          <a:xfrm>
            <a:off x="3386101" y="1200150"/>
            <a:ext cx="5186400" cy="3200400"/>
          </a:xfrm>
          <a:prstGeom prst="rect">
            <a:avLst/>
          </a:prstGeom>
          <a:noFill/>
          <a:ln>
            <a:noFill/>
          </a:ln>
        </p:spPr>
        <p:txBody>
          <a:bodyPr anchorCtr="0" anchor="t" bIns="0" lIns="0" spcFirstLastPara="1" rIns="0" wrap="square" tIns="0">
            <a:noAutofit/>
          </a:bodyPr>
          <a:lstStyle/>
          <a:p>
            <a:pPr indent="0" lvl="0" marL="0" rtl="0" algn="l">
              <a:spcBef>
                <a:spcPts val="400"/>
              </a:spcBef>
              <a:spcAft>
                <a:spcPts val="0"/>
              </a:spcAft>
              <a:buNone/>
            </a:pPr>
            <a:r>
              <a:rPr lang="en-US" sz="1300">
                <a:solidFill>
                  <a:srgbClr val="595959"/>
                </a:solidFill>
              </a:rPr>
              <a:t>How do we create a strategy where there is ownership felt by everyone? </a:t>
            </a:r>
            <a:endParaRPr sz="1300">
              <a:solidFill>
                <a:srgbClr val="595959"/>
              </a:solidFill>
            </a:endParaRPr>
          </a:p>
          <a:p>
            <a:pPr indent="0" lvl="0" marL="457200" rtl="0" algn="l">
              <a:spcBef>
                <a:spcPts val="0"/>
              </a:spcBef>
              <a:spcAft>
                <a:spcPts val="0"/>
              </a:spcAft>
              <a:buNone/>
            </a:pPr>
            <a:r>
              <a:t/>
            </a:r>
            <a:endParaRPr b="1" sz="1200">
              <a:solidFill>
                <a:srgbClr val="595959"/>
              </a:solidFill>
              <a:latin typeface="Barlow"/>
              <a:ea typeface="Barlow"/>
              <a:cs typeface="Barlow"/>
              <a:sym typeface="Barlow"/>
            </a:endParaRPr>
          </a:p>
          <a:p>
            <a:pPr indent="-304800" lvl="0" marL="457200" rtl="0" algn="l">
              <a:spcBef>
                <a:spcPts val="0"/>
              </a:spcBef>
              <a:spcAft>
                <a:spcPts val="0"/>
              </a:spcAft>
              <a:buClr>
                <a:srgbClr val="595959"/>
              </a:buClr>
              <a:buSzPts val="1200"/>
              <a:buFont typeface="Barlow"/>
              <a:buChar char="•"/>
            </a:pPr>
            <a:r>
              <a:rPr b="1" lang="en-US" sz="1200">
                <a:solidFill>
                  <a:srgbClr val="595959"/>
                </a:solidFill>
                <a:latin typeface="Barlow"/>
                <a:ea typeface="Barlow"/>
                <a:cs typeface="Barlow"/>
                <a:sym typeface="Barlow"/>
              </a:rPr>
              <a:t>Quarterly Program Plan</a:t>
            </a:r>
            <a:endParaRPr b="1" sz="1200">
              <a:solidFill>
                <a:srgbClr val="595959"/>
              </a:solidFill>
              <a:latin typeface="Barlow"/>
              <a:ea typeface="Barlow"/>
              <a:cs typeface="Barlow"/>
              <a:sym typeface="Barlow"/>
            </a:endParaRPr>
          </a:p>
          <a:p>
            <a:pPr indent="-304800" lvl="1" marL="914400" rtl="0" algn="l">
              <a:spcBef>
                <a:spcPts val="0"/>
              </a:spcBef>
              <a:spcAft>
                <a:spcPts val="0"/>
              </a:spcAft>
              <a:buClr>
                <a:srgbClr val="595959"/>
              </a:buClr>
              <a:buSzPts val="1200"/>
              <a:buFont typeface="Barlow"/>
              <a:buChar char="»"/>
            </a:pPr>
            <a:r>
              <a:rPr b="1" lang="en-US">
                <a:solidFill>
                  <a:srgbClr val="595959"/>
                </a:solidFill>
                <a:latin typeface="Barlow"/>
                <a:ea typeface="Barlow"/>
                <a:cs typeface="Barlow"/>
                <a:sym typeface="Barlow"/>
              </a:rPr>
              <a:t>Targets: </a:t>
            </a:r>
            <a:r>
              <a:rPr lang="en-US">
                <a:solidFill>
                  <a:srgbClr val="595959"/>
                </a:solidFill>
                <a:latin typeface="Barlow"/>
                <a:ea typeface="Barlow"/>
                <a:cs typeface="Barlow"/>
                <a:sym typeface="Barlow"/>
              </a:rPr>
              <a:t>Based on booking goals</a:t>
            </a:r>
            <a:endParaRPr>
              <a:solidFill>
                <a:srgbClr val="595959"/>
              </a:solidFill>
              <a:latin typeface="Barlow"/>
              <a:ea typeface="Barlow"/>
              <a:cs typeface="Barlow"/>
              <a:sym typeface="Barlow"/>
            </a:endParaRPr>
          </a:p>
          <a:p>
            <a:pPr indent="-304800" lvl="2" marL="1371600" rtl="0" algn="l">
              <a:spcBef>
                <a:spcPts val="0"/>
              </a:spcBef>
              <a:spcAft>
                <a:spcPts val="0"/>
              </a:spcAft>
              <a:buClr>
                <a:srgbClr val="595959"/>
              </a:buClr>
              <a:buSzPts val="1200"/>
              <a:buFont typeface="Barlow"/>
              <a:buChar char="▪"/>
            </a:pPr>
            <a:r>
              <a:rPr lang="en-US" sz="1200">
                <a:solidFill>
                  <a:srgbClr val="595959"/>
                </a:solidFill>
                <a:latin typeface="Barlow"/>
                <a:ea typeface="Barlow"/>
                <a:cs typeface="Barlow"/>
                <a:sym typeface="Barlow"/>
              </a:rPr>
              <a:t>Look at existing pipeline health, work backwards based on product goals</a:t>
            </a:r>
            <a:endParaRPr sz="1200">
              <a:solidFill>
                <a:srgbClr val="595959"/>
              </a:solidFill>
              <a:latin typeface="Barlow"/>
              <a:ea typeface="Barlow"/>
              <a:cs typeface="Barlow"/>
              <a:sym typeface="Barlow"/>
            </a:endParaRPr>
          </a:p>
          <a:p>
            <a:pPr indent="-304800" lvl="1" marL="914400" rtl="0" algn="l">
              <a:spcBef>
                <a:spcPts val="0"/>
              </a:spcBef>
              <a:spcAft>
                <a:spcPts val="0"/>
              </a:spcAft>
              <a:buClr>
                <a:srgbClr val="595959"/>
              </a:buClr>
              <a:buSzPts val="1200"/>
              <a:buFont typeface="Barlow"/>
              <a:buChar char="»"/>
            </a:pPr>
            <a:r>
              <a:rPr b="1" lang="en-US">
                <a:solidFill>
                  <a:srgbClr val="595959"/>
                </a:solidFill>
                <a:latin typeface="Barlow"/>
                <a:ea typeface="Barlow"/>
                <a:cs typeface="Barlow"/>
                <a:sym typeface="Barlow"/>
              </a:rPr>
              <a:t>Messaging/Positioning </a:t>
            </a:r>
            <a:endParaRPr b="1">
              <a:solidFill>
                <a:srgbClr val="595959"/>
              </a:solidFill>
              <a:latin typeface="Barlow"/>
              <a:ea typeface="Barlow"/>
              <a:cs typeface="Barlow"/>
              <a:sym typeface="Barlow"/>
            </a:endParaRPr>
          </a:p>
          <a:p>
            <a:pPr indent="-304800" lvl="2" marL="1371600" rtl="0" algn="l">
              <a:spcBef>
                <a:spcPts val="0"/>
              </a:spcBef>
              <a:spcAft>
                <a:spcPts val="0"/>
              </a:spcAft>
              <a:buClr>
                <a:srgbClr val="595959"/>
              </a:buClr>
              <a:buSzPts val="1200"/>
              <a:buFont typeface="Barlow"/>
              <a:buChar char="▪"/>
            </a:pPr>
            <a:r>
              <a:rPr lang="en-US" sz="1200">
                <a:solidFill>
                  <a:srgbClr val="595959"/>
                </a:solidFill>
                <a:latin typeface="Barlow"/>
                <a:ea typeface="Barlow"/>
                <a:cs typeface="Barlow"/>
                <a:sym typeface="Barlow"/>
              </a:rPr>
              <a:t>Themes surface </a:t>
            </a:r>
            <a:endParaRPr sz="1200">
              <a:solidFill>
                <a:srgbClr val="595959"/>
              </a:solidFill>
              <a:latin typeface="Barlow"/>
              <a:ea typeface="Barlow"/>
              <a:cs typeface="Barlow"/>
              <a:sym typeface="Barlow"/>
            </a:endParaRPr>
          </a:p>
          <a:p>
            <a:pPr indent="-304800" lvl="2" marL="1371600" rtl="0" algn="l">
              <a:spcBef>
                <a:spcPts val="0"/>
              </a:spcBef>
              <a:spcAft>
                <a:spcPts val="0"/>
              </a:spcAft>
              <a:buClr>
                <a:srgbClr val="595959"/>
              </a:buClr>
              <a:buSzPts val="1200"/>
              <a:buFont typeface="Barlow"/>
              <a:buChar char="▪"/>
            </a:pPr>
            <a:r>
              <a:rPr lang="en-US" sz="1200">
                <a:solidFill>
                  <a:srgbClr val="595959"/>
                </a:solidFill>
                <a:latin typeface="Barlow"/>
                <a:ea typeface="Barlow"/>
                <a:cs typeface="Barlow"/>
                <a:sym typeface="Barlow"/>
              </a:rPr>
              <a:t>Categorized by Tier of Account</a:t>
            </a:r>
            <a:endParaRPr sz="1200">
              <a:solidFill>
                <a:srgbClr val="595959"/>
              </a:solidFill>
              <a:latin typeface="Barlow"/>
              <a:ea typeface="Barlow"/>
              <a:cs typeface="Barlow"/>
              <a:sym typeface="Barlow"/>
            </a:endParaRPr>
          </a:p>
          <a:p>
            <a:pPr indent="-304800" lvl="1" marL="914400" rtl="0" algn="l">
              <a:spcBef>
                <a:spcPts val="0"/>
              </a:spcBef>
              <a:spcAft>
                <a:spcPts val="0"/>
              </a:spcAft>
              <a:buClr>
                <a:srgbClr val="595959"/>
              </a:buClr>
              <a:buSzPts val="1200"/>
              <a:buFont typeface="Barlow"/>
              <a:buChar char="»"/>
            </a:pPr>
            <a:r>
              <a:rPr b="1" lang="en-US">
                <a:solidFill>
                  <a:srgbClr val="595959"/>
                </a:solidFill>
                <a:latin typeface="Barlow"/>
                <a:ea typeface="Barlow"/>
                <a:cs typeface="Barlow"/>
                <a:sym typeface="Barlow"/>
              </a:rPr>
              <a:t>Channels </a:t>
            </a:r>
            <a:endParaRPr b="1">
              <a:solidFill>
                <a:srgbClr val="595959"/>
              </a:solidFill>
              <a:latin typeface="Barlow"/>
              <a:ea typeface="Barlow"/>
              <a:cs typeface="Barlow"/>
              <a:sym typeface="Barlow"/>
            </a:endParaRPr>
          </a:p>
          <a:p>
            <a:pPr indent="-304800" lvl="2" marL="1371600" rtl="0" algn="l">
              <a:spcBef>
                <a:spcPts val="0"/>
              </a:spcBef>
              <a:spcAft>
                <a:spcPts val="0"/>
              </a:spcAft>
              <a:buClr>
                <a:srgbClr val="595959"/>
              </a:buClr>
              <a:buSzPts val="1200"/>
              <a:buFont typeface="Barlow"/>
              <a:buChar char="▪"/>
            </a:pPr>
            <a:r>
              <a:rPr lang="en-US" sz="1200">
                <a:solidFill>
                  <a:srgbClr val="595959"/>
                </a:solidFill>
                <a:latin typeface="Barlow"/>
                <a:ea typeface="Barlow"/>
                <a:cs typeface="Barlow"/>
                <a:sym typeface="Barlow"/>
              </a:rPr>
              <a:t>Which channels do with use with the content</a:t>
            </a:r>
            <a:endParaRPr sz="1200">
              <a:solidFill>
                <a:srgbClr val="595959"/>
              </a:solidFill>
              <a:latin typeface="Barlow"/>
              <a:ea typeface="Barlow"/>
              <a:cs typeface="Barlow"/>
              <a:sym typeface="Barlow"/>
            </a:endParaRPr>
          </a:p>
          <a:p>
            <a:pPr indent="-304800" lvl="2" marL="1371600" rtl="0" algn="l">
              <a:spcBef>
                <a:spcPts val="0"/>
              </a:spcBef>
              <a:spcAft>
                <a:spcPts val="0"/>
              </a:spcAft>
              <a:buClr>
                <a:srgbClr val="595959"/>
              </a:buClr>
              <a:buSzPts val="1200"/>
              <a:buFont typeface="Barlow"/>
              <a:buChar char="▪"/>
            </a:pPr>
            <a:r>
              <a:rPr lang="en-US" sz="1200">
                <a:solidFill>
                  <a:srgbClr val="595959"/>
                </a:solidFill>
                <a:latin typeface="Barlow"/>
                <a:ea typeface="Barlow"/>
                <a:cs typeface="Barlow"/>
                <a:sym typeface="Barlow"/>
              </a:rPr>
              <a:t>What content holes do we have that need to be filled</a:t>
            </a:r>
            <a:endParaRPr sz="1200">
              <a:solidFill>
                <a:srgbClr val="595959"/>
              </a:solidFill>
              <a:latin typeface="Barlow"/>
              <a:ea typeface="Barlow"/>
              <a:cs typeface="Barlow"/>
              <a:sym typeface="Barlow"/>
            </a:endParaRPr>
          </a:p>
          <a:p>
            <a:pPr indent="-304800" lvl="1" marL="914400" rtl="0" algn="l">
              <a:spcBef>
                <a:spcPts val="0"/>
              </a:spcBef>
              <a:spcAft>
                <a:spcPts val="0"/>
              </a:spcAft>
              <a:buClr>
                <a:srgbClr val="595959"/>
              </a:buClr>
              <a:buSzPts val="1200"/>
              <a:buFont typeface="Barlow"/>
              <a:buChar char="»"/>
            </a:pPr>
            <a:r>
              <a:rPr b="1" lang="en-US">
                <a:solidFill>
                  <a:srgbClr val="595959"/>
                </a:solidFill>
                <a:latin typeface="Barlow"/>
                <a:ea typeface="Barlow"/>
                <a:cs typeface="Barlow"/>
                <a:sym typeface="Barlow"/>
              </a:rPr>
              <a:t>Timelines </a:t>
            </a:r>
            <a:endParaRPr b="1">
              <a:solidFill>
                <a:srgbClr val="595959"/>
              </a:solidFill>
              <a:latin typeface="Barlow"/>
              <a:ea typeface="Barlow"/>
              <a:cs typeface="Barlow"/>
              <a:sym typeface="Barlow"/>
            </a:endParaRPr>
          </a:p>
          <a:p>
            <a:pPr indent="-304800" lvl="2" marL="1371600" rtl="0" algn="l">
              <a:spcBef>
                <a:spcPts val="0"/>
              </a:spcBef>
              <a:spcAft>
                <a:spcPts val="0"/>
              </a:spcAft>
              <a:buClr>
                <a:srgbClr val="595959"/>
              </a:buClr>
              <a:buSzPts val="1200"/>
              <a:buFont typeface="Barlow"/>
              <a:buChar char="▪"/>
            </a:pPr>
            <a:r>
              <a:rPr lang="en-US" sz="1200">
                <a:solidFill>
                  <a:srgbClr val="595959"/>
                </a:solidFill>
                <a:latin typeface="Barlow"/>
                <a:ea typeface="Barlow"/>
                <a:cs typeface="Barlow"/>
                <a:sym typeface="Barlow"/>
              </a:rPr>
              <a:t>Delivery Week</a:t>
            </a:r>
            <a:endParaRPr sz="1200">
              <a:solidFill>
                <a:srgbClr val="595959"/>
              </a:solidFill>
              <a:latin typeface="Barlow"/>
              <a:ea typeface="Barlow"/>
              <a:cs typeface="Barlow"/>
              <a:sym typeface="Barlow"/>
            </a:endParaRPr>
          </a:p>
          <a:p>
            <a:pPr indent="-304800" lvl="0" marL="457200" rtl="0" algn="l">
              <a:spcBef>
                <a:spcPts val="0"/>
              </a:spcBef>
              <a:spcAft>
                <a:spcPts val="0"/>
              </a:spcAft>
              <a:buClr>
                <a:srgbClr val="595959"/>
              </a:buClr>
              <a:buSzPts val="1200"/>
              <a:buFont typeface="Barlow"/>
              <a:buChar char="•"/>
            </a:pPr>
            <a:r>
              <a:rPr b="1" lang="en-US" sz="1200">
                <a:solidFill>
                  <a:srgbClr val="595959"/>
                </a:solidFill>
                <a:latin typeface="Barlow"/>
                <a:ea typeface="Barlow"/>
                <a:cs typeface="Barlow"/>
                <a:sym typeface="Barlow"/>
              </a:rPr>
              <a:t>Example Content Holes based on Program needs </a:t>
            </a:r>
            <a:endParaRPr b="1" sz="1200">
              <a:solidFill>
                <a:srgbClr val="595959"/>
              </a:solidFill>
              <a:latin typeface="Barlow"/>
              <a:ea typeface="Barlow"/>
              <a:cs typeface="Barlow"/>
              <a:sym typeface="Barlow"/>
            </a:endParaRPr>
          </a:p>
          <a:p>
            <a:pPr indent="-304800" lvl="1" marL="914400" rtl="0" algn="l">
              <a:spcBef>
                <a:spcPts val="0"/>
              </a:spcBef>
              <a:spcAft>
                <a:spcPts val="0"/>
              </a:spcAft>
              <a:buClr>
                <a:srgbClr val="595959"/>
              </a:buClr>
              <a:buSzPts val="1200"/>
              <a:buFont typeface="Barlow"/>
              <a:buChar char="»"/>
            </a:pPr>
            <a:r>
              <a:rPr lang="en-US">
                <a:solidFill>
                  <a:srgbClr val="595959"/>
                </a:solidFill>
                <a:latin typeface="Barlow"/>
                <a:ea typeface="Barlow"/>
                <a:cs typeface="Barlow"/>
                <a:sym typeface="Barlow"/>
              </a:rPr>
              <a:t>Case Study and Press Releases  </a:t>
            </a:r>
            <a:endParaRPr>
              <a:solidFill>
                <a:srgbClr val="595959"/>
              </a:solidFill>
              <a:latin typeface="Barlow"/>
              <a:ea typeface="Barlow"/>
              <a:cs typeface="Barlow"/>
              <a:sym typeface="Barlow"/>
            </a:endParaRPr>
          </a:p>
          <a:p>
            <a:pPr indent="-304800" lvl="1" marL="914400" rtl="0" algn="l">
              <a:spcBef>
                <a:spcPts val="0"/>
              </a:spcBef>
              <a:spcAft>
                <a:spcPts val="0"/>
              </a:spcAft>
              <a:buClr>
                <a:srgbClr val="595959"/>
              </a:buClr>
              <a:buSzPts val="1200"/>
              <a:buFont typeface="Barlow"/>
              <a:buChar char="»"/>
            </a:pPr>
            <a:r>
              <a:rPr lang="en-US">
                <a:solidFill>
                  <a:srgbClr val="595959"/>
                </a:solidFill>
                <a:latin typeface="Barlow"/>
                <a:ea typeface="Barlow"/>
                <a:cs typeface="Barlow"/>
                <a:sym typeface="Barlow"/>
              </a:rPr>
              <a:t>Content (blogs, infographics, ebooks, video)</a:t>
            </a:r>
            <a:endParaRPr>
              <a:solidFill>
                <a:srgbClr val="595959"/>
              </a:solidFill>
              <a:latin typeface="Barlow"/>
              <a:ea typeface="Barlow"/>
              <a:cs typeface="Barlow"/>
              <a:sym typeface="Barlow"/>
            </a:endParaRPr>
          </a:p>
          <a:p>
            <a:pPr indent="-304800" lvl="1" marL="914400" rtl="0" algn="l">
              <a:spcBef>
                <a:spcPts val="0"/>
              </a:spcBef>
              <a:spcAft>
                <a:spcPts val="0"/>
              </a:spcAft>
              <a:buClr>
                <a:srgbClr val="595959"/>
              </a:buClr>
              <a:buSzPts val="1200"/>
              <a:buFont typeface="Barlow"/>
              <a:buChar char="»"/>
            </a:pPr>
            <a:r>
              <a:rPr lang="en-US">
                <a:solidFill>
                  <a:srgbClr val="595959"/>
                </a:solidFill>
                <a:latin typeface="Barlow"/>
                <a:ea typeface="Barlow"/>
                <a:cs typeface="Barlow"/>
                <a:sym typeface="Barlow"/>
              </a:rPr>
              <a:t>Product Releases</a:t>
            </a:r>
            <a:endParaRPr sz="1400"/>
          </a:p>
        </p:txBody>
      </p:sp>
      <p:pic>
        <p:nvPicPr>
          <p:cNvPr descr="image-6" id="605" name="Google Shape;605;g2cda7e78033_0_257"/>
          <p:cNvPicPr preferRelativeResize="0"/>
          <p:nvPr>
            <p:ph idx="2" type="pic"/>
          </p:nvPr>
        </p:nvPicPr>
        <p:blipFill rotWithShape="1">
          <a:blip r:embed="rId3">
            <a:alphaModFix/>
          </a:blip>
          <a:srcRect b="19" l="0" r="0" t="19"/>
          <a:stretch/>
        </p:blipFill>
        <p:spPr>
          <a:xfrm>
            <a:off x="571496" y="1200150"/>
            <a:ext cx="2408876" cy="3200400"/>
          </a:xfrm>
          <a:prstGeom prst="rect">
            <a:avLst/>
          </a:prstGeom>
          <a:gradFill>
            <a:gsLst>
              <a:gs pos="0">
                <a:srgbClr val="BFBFBF"/>
              </a:gs>
              <a:gs pos="82000">
                <a:srgbClr val="F2F2F2"/>
              </a:gs>
              <a:gs pos="100000">
                <a:srgbClr val="F2F2F2"/>
              </a:gs>
            </a:gsLst>
            <a:lin ang="13500032" scaled="0"/>
          </a:gradFill>
          <a:ln>
            <a:noFill/>
          </a:ln>
        </p:spPr>
      </p:pic>
      <p:sp>
        <p:nvSpPr>
          <p:cNvPr id="606" name="Google Shape;606;g2cda7e78033_0_257"/>
          <p:cNvSpPr txBox="1"/>
          <p:nvPr>
            <p:ph idx="12" type="sldNum"/>
          </p:nvPr>
        </p:nvSpPr>
        <p:spPr>
          <a:xfrm>
            <a:off x="8559374" y="4568883"/>
            <a:ext cx="416100" cy="396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g2cda7e78033_0_326"/>
          <p:cNvSpPr txBox="1"/>
          <p:nvPr>
            <p:ph type="title"/>
          </p:nvPr>
        </p:nvSpPr>
        <p:spPr>
          <a:xfrm>
            <a:off x="571501" y="101376"/>
            <a:ext cx="8001000" cy="387900"/>
          </a:xfrm>
          <a:prstGeom prst="rect">
            <a:avLst/>
          </a:prstGeom>
          <a:noFill/>
          <a:ln>
            <a:noFill/>
          </a:ln>
        </p:spPr>
        <p:txBody>
          <a:bodyPr anchorCtr="0" anchor="ctr" bIns="0" lIns="0" spcFirstLastPara="1" rIns="0" wrap="square" tIns="0">
            <a:spAutoFit/>
          </a:bodyPr>
          <a:lstStyle/>
          <a:p>
            <a:pPr indent="0" lvl="0" marL="0" rtl="0" algn="ctr">
              <a:spcBef>
                <a:spcPts val="0"/>
              </a:spcBef>
              <a:spcAft>
                <a:spcPts val="0"/>
              </a:spcAft>
              <a:buClr>
                <a:schemeClr val="dk1"/>
              </a:buClr>
              <a:buSzPts val="1100"/>
              <a:buFont typeface="Arial"/>
              <a:buNone/>
            </a:pPr>
            <a:r>
              <a:rPr lang="en-US"/>
              <a:t>Tier 1 - Stage 1: Accounts - Unaware</a:t>
            </a:r>
            <a:endParaRPr/>
          </a:p>
        </p:txBody>
      </p:sp>
      <p:sp>
        <p:nvSpPr>
          <p:cNvPr id="613" name="Google Shape;613;g2cda7e78033_0_326"/>
          <p:cNvSpPr txBox="1"/>
          <p:nvPr>
            <p:ph idx="1" type="body"/>
          </p:nvPr>
        </p:nvSpPr>
        <p:spPr>
          <a:xfrm>
            <a:off x="571500" y="3305475"/>
            <a:ext cx="8001000" cy="1857000"/>
          </a:xfrm>
          <a:prstGeom prst="rect">
            <a:avLst/>
          </a:prstGeom>
          <a:noFill/>
          <a:ln>
            <a:noFill/>
          </a:ln>
        </p:spPr>
        <p:txBody>
          <a:bodyPr anchorCtr="0" anchor="t" bIns="0" lIns="0" spcFirstLastPara="1" rIns="0" wrap="square" tIns="0">
            <a:normAutofit/>
          </a:bodyPr>
          <a:lstStyle/>
          <a:p>
            <a:pPr indent="-149225" lvl="0" marL="174625" rtl="0" algn="l">
              <a:spcBef>
                <a:spcPts val="1200"/>
              </a:spcBef>
              <a:spcAft>
                <a:spcPts val="0"/>
              </a:spcAft>
              <a:buSzPts val="1400"/>
              <a:buFont typeface="Roboto"/>
              <a:buChar char="•"/>
            </a:pPr>
            <a:r>
              <a:rPr lang="en-US"/>
              <a:t>The goal is to get them to engage with your company. Outside events, the main focus is on meeting them where they are (digitally) and showing thought-leadership type content.</a:t>
            </a:r>
            <a:endParaRPr/>
          </a:p>
          <a:p>
            <a:pPr indent="-149225" lvl="0" marL="174625" rtl="0" algn="l">
              <a:spcBef>
                <a:spcPts val="1200"/>
              </a:spcBef>
              <a:spcAft>
                <a:spcPts val="0"/>
              </a:spcAft>
              <a:buSzPts val="1400"/>
              <a:buFont typeface="Roboto"/>
              <a:buChar char="•"/>
            </a:pPr>
            <a:r>
              <a:rPr lang="en-US"/>
              <a:t>What do we need to make this happen?</a:t>
            </a:r>
            <a:endParaRPr/>
          </a:p>
          <a:p>
            <a:pPr indent="-139700" lvl="1" marL="515937" rtl="0" algn="l">
              <a:spcBef>
                <a:spcPts val="600"/>
              </a:spcBef>
              <a:spcAft>
                <a:spcPts val="0"/>
              </a:spcAft>
              <a:buSzPts val="1400"/>
              <a:buFont typeface="Roboto"/>
              <a:buChar char="»"/>
            </a:pPr>
            <a:r>
              <a:rPr lang="en-US"/>
              <a:t>Paid Media - 3 sets of ads focused on 3 sets of content (pair content as much as possible) </a:t>
            </a:r>
            <a:endParaRPr/>
          </a:p>
          <a:p>
            <a:pPr indent="-139700" lvl="1" marL="515937" rtl="0" algn="l">
              <a:spcBef>
                <a:spcPts val="600"/>
              </a:spcBef>
              <a:spcAft>
                <a:spcPts val="0"/>
              </a:spcAft>
              <a:buSzPts val="1400"/>
              <a:buFont typeface="Roboto"/>
              <a:buChar char="»"/>
            </a:pPr>
            <a:r>
              <a:rPr lang="en-US"/>
              <a:t>Marketing Automation - 6 email series (bi-weekly)</a:t>
            </a:r>
            <a:endParaRPr/>
          </a:p>
          <a:p>
            <a:pPr indent="-139700" lvl="1" marL="515937" rtl="0" algn="l">
              <a:spcBef>
                <a:spcPts val="600"/>
              </a:spcBef>
              <a:spcAft>
                <a:spcPts val="0"/>
              </a:spcAft>
              <a:buSzPts val="1400"/>
              <a:buFont typeface="Roboto"/>
              <a:buChar char="»"/>
            </a:pPr>
            <a:r>
              <a:rPr lang="en-US"/>
              <a:t>Social Touches - BDR or the AE visiting high value contacts LinkedIn profiles</a:t>
            </a:r>
            <a:endParaRPr/>
          </a:p>
        </p:txBody>
      </p:sp>
      <p:sp>
        <p:nvSpPr>
          <p:cNvPr id="614" name="Google Shape;614;g2cda7e78033_0_326"/>
          <p:cNvSpPr txBox="1"/>
          <p:nvPr>
            <p:ph idx="12" type="sldNum"/>
          </p:nvPr>
        </p:nvSpPr>
        <p:spPr>
          <a:xfrm>
            <a:off x="8559374" y="4568883"/>
            <a:ext cx="416100" cy="396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615" name="Google Shape;615;g2cda7e78033_0_326"/>
          <p:cNvSpPr/>
          <p:nvPr/>
        </p:nvSpPr>
        <p:spPr>
          <a:xfrm>
            <a:off x="565350" y="1831256"/>
            <a:ext cx="5904300" cy="300900"/>
          </a:xfrm>
          <a:prstGeom prst="homePlate">
            <a:avLst>
              <a:gd fmla="val 50000" name="adj"/>
            </a:avLst>
          </a:prstGeom>
          <a:solidFill>
            <a:srgbClr val="D9EAD3"/>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Paid Media - Pointing to blog/resource</a:t>
            </a:r>
            <a:endParaRPr b="0" i="0" sz="1400" u="none" cap="none" strike="noStrike">
              <a:solidFill>
                <a:srgbClr val="000000"/>
              </a:solidFill>
              <a:latin typeface="Arial"/>
              <a:ea typeface="Arial"/>
              <a:cs typeface="Arial"/>
              <a:sym typeface="Arial"/>
            </a:endParaRPr>
          </a:p>
        </p:txBody>
      </p:sp>
      <p:sp>
        <p:nvSpPr>
          <p:cNvPr id="616" name="Google Shape;616;g2cda7e78033_0_326"/>
          <p:cNvSpPr/>
          <p:nvPr/>
        </p:nvSpPr>
        <p:spPr>
          <a:xfrm>
            <a:off x="1660000" y="2205264"/>
            <a:ext cx="4829400" cy="300900"/>
          </a:xfrm>
          <a:prstGeom prst="homePlate">
            <a:avLst>
              <a:gd fmla="val 50000" name="adj"/>
            </a:avLst>
          </a:prstGeom>
          <a:solidFill>
            <a:srgbClr val="D9EAD3"/>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t>MA</a:t>
            </a:r>
            <a:r>
              <a:rPr b="0" i="0" lang="en-US" sz="1400" u="none" cap="none" strike="noStrike">
                <a:solidFill>
                  <a:srgbClr val="000000"/>
                </a:solidFill>
                <a:latin typeface="Arial"/>
                <a:ea typeface="Arial"/>
                <a:cs typeface="Arial"/>
                <a:sym typeface="Arial"/>
              </a:rPr>
              <a:t> - Top Account Unaware Email (Persona based)</a:t>
            </a:r>
            <a:endParaRPr b="0" i="0" sz="1400" u="none" cap="none" strike="noStrike">
              <a:solidFill>
                <a:srgbClr val="000000"/>
              </a:solidFill>
              <a:latin typeface="Arial"/>
              <a:ea typeface="Arial"/>
              <a:cs typeface="Arial"/>
              <a:sym typeface="Arial"/>
            </a:endParaRPr>
          </a:p>
        </p:txBody>
      </p:sp>
      <p:sp>
        <p:nvSpPr>
          <p:cNvPr id="617" name="Google Shape;617;g2cda7e78033_0_326"/>
          <p:cNvSpPr/>
          <p:nvPr/>
        </p:nvSpPr>
        <p:spPr>
          <a:xfrm>
            <a:off x="6549125" y="1767113"/>
            <a:ext cx="1843500" cy="1317900"/>
          </a:xfrm>
          <a:prstGeom prst="rect">
            <a:avLst/>
          </a:prstGeom>
          <a:solidFill>
            <a:srgbClr val="D0E0E3"/>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Aware</a:t>
            </a:r>
            <a:endParaRPr b="0" i="0" sz="1400" u="none" cap="none" strike="noStrike">
              <a:solidFill>
                <a:srgbClr val="000000"/>
              </a:solidFill>
              <a:latin typeface="Arial"/>
              <a:ea typeface="Arial"/>
              <a:cs typeface="Arial"/>
              <a:sym typeface="Arial"/>
            </a:endParaRPr>
          </a:p>
        </p:txBody>
      </p:sp>
      <p:sp>
        <p:nvSpPr>
          <p:cNvPr id="618" name="Google Shape;618;g2cda7e78033_0_326"/>
          <p:cNvSpPr/>
          <p:nvPr/>
        </p:nvSpPr>
        <p:spPr>
          <a:xfrm>
            <a:off x="3769025" y="2574150"/>
            <a:ext cx="2720100" cy="300900"/>
          </a:xfrm>
          <a:prstGeom prst="homePlate">
            <a:avLst>
              <a:gd fmla="val 50000" name="adj"/>
            </a:avLst>
          </a:prstGeom>
          <a:solidFill>
            <a:srgbClr val="D9EAD3"/>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t>Sales</a:t>
            </a:r>
            <a:r>
              <a:rPr b="0" i="0" lang="en-US" sz="1400" u="none" cap="none" strike="noStrike">
                <a:solidFill>
                  <a:srgbClr val="000000"/>
                </a:solidFill>
                <a:latin typeface="Arial"/>
                <a:ea typeface="Arial"/>
                <a:cs typeface="Arial"/>
                <a:sym typeface="Arial"/>
              </a:rPr>
              <a:t> - </a:t>
            </a:r>
            <a:r>
              <a:rPr lang="en-US"/>
              <a:t>LinkedIn</a:t>
            </a:r>
            <a:r>
              <a:rPr b="0" i="0" lang="en-US" sz="1400" u="none" cap="none" strike="noStrike">
                <a:solidFill>
                  <a:srgbClr val="000000"/>
                </a:solidFill>
                <a:latin typeface="Arial"/>
                <a:ea typeface="Arial"/>
                <a:cs typeface="Arial"/>
                <a:sym typeface="Arial"/>
              </a:rPr>
              <a:t> Touches</a:t>
            </a:r>
            <a:endParaRPr b="0" i="0" sz="1400" u="none" cap="none" strike="noStrike">
              <a:solidFill>
                <a:srgbClr val="000000"/>
              </a:solidFill>
              <a:latin typeface="Arial"/>
              <a:ea typeface="Arial"/>
              <a:cs typeface="Arial"/>
              <a:sym typeface="Arial"/>
            </a:endParaRPr>
          </a:p>
        </p:txBody>
      </p:sp>
      <p:sp>
        <p:nvSpPr>
          <p:cNvPr id="619" name="Google Shape;619;g2cda7e78033_0_326"/>
          <p:cNvSpPr/>
          <p:nvPr/>
        </p:nvSpPr>
        <p:spPr>
          <a:xfrm>
            <a:off x="415975" y="677719"/>
            <a:ext cx="1843500" cy="568500"/>
          </a:xfrm>
          <a:prstGeom prst="homePlate">
            <a:avLst>
              <a:gd fmla="val 50000" name="adj"/>
            </a:avLst>
          </a:prstGeom>
          <a:solidFill>
            <a:srgbClr val="D9EAD3"/>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Stage 1: </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Accounts</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Unaware</a:t>
            </a:r>
            <a:endParaRPr b="1" i="0" sz="1200" u="none" cap="none" strike="noStrike">
              <a:solidFill>
                <a:srgbClr val="000000"/>
              </a:solidFill>
              <a:latin typeface="Arial"/>
              <a:ea typeface="Arial"/>
              <a:cs typeface="Arial"/>
              <a:sym typeface="Arial"/>
            </a:endParaRPr>
          </a:p>
        </p:txBody>
      </p:sp>
      <p:sp>
        <p:nvSpPr>
          <p:cNvPr id="620" name="Google Shape;620;g2cda7e78033_0_326"/>
          <p:cNvSpPr/>
          <p:nvPr/>
        </p:nvSpPr>
        <p:spPr>
          <a:xfrm>
            <a:off x="2027326" y="677681"/>
            <a:ext cx="1843500" cy="568500"/>
          </a:xfrm>
          <a:prstGeom prst="chevron">
            <a:avLst>
              <a:gd fmla="val 50000" name="adj"/>
            </a:avLst>
          </a:prstGeom>
          <a:solidFill>
            <a:srgbClr val="E9EAF2"/>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Stage 2: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Aware </a:t>
            </a: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No Meeting</a:t>
            </a:r>
            <a:endParaRPr b="0" i="0" sz="1200" u="none" cap="none" strike="noStrike">
              <a:solidFill>
                <a:srgbClr val="000000"/>
              </a:solidFill>
              <a:latin typeface="Arial"/>
              <a:ea typeface="Arial"/>
              <a:cs typeface="Arial"/>
              <a:sym typeface="Arial"/>
            </a:endParaRPr>
          </a:p>
        </p:txBody>
      </p:sp>
      <p:sp>
        <p:nvSpPr>
          <p:cNvPr id="621" name="Google Shape;621;g2cda7e78033_0_326"/>
          <p:cNvSpPr/>
          <p:nvPr/>
        </p:nvSpPr>
        <p:spPr>
          <a:xfrm>
            <a:off x="3634976" y="677681"/>
            <a:ext cx="1843500" cy="568500"/>
          </a:xfrm>
          <a:prstGeom prst="chevron">
            <a:avLst>
              <a:gd fmla="val 50000" name="adj"/>
            </a:avLst>
          </a:prstGeom>
          <a:solidFill>
            <a:srgbClr val="E9EAF2"/>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Stage 3: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Meeting </a:t>
            </a: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No Opp</a:t>
            </a:r>
            <a:endParaRPr b="0" i="0" sz="1200" u="none" cap="none" strike="noStrike">
              <a:solidFill>
                <a:srgbClr val="000000"/>
              </a:solidFill>
              <a:latin typeface="Arial"/>
              <a:ea typeface="Arial"/>
              <a:cs typeface="Arial"/>
              <a:sym typeface="Arial"/>
            </a:endParaRPr>
          </a:p>
        </p:txBody>
      </p:sp>
      <p:sp>
        <p:nvSpPr>
          <p:cNvPr id="622" name="Google Shape;622;g2cda7e78033_0_326"/>
          <p:cNvSpPr/>
          <p:nvPr/>
        </p:nvSpPr>
        <p:spPr>
          <a:xfrm>
            <a:off x="5259751" y="677719"/>
            <a:ext cx="1843500" cy="568500"/>
          </a:xfrm>
          <a:prstGeom prst="chevron">
            <a:avLst>
              <a:gd fmla="val 50000" name="adj"/>
            </a:avLst>
          </a:prstGeom>
          <a:solidFill>
            <a:srgbClr val="E9EAF2"/>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Stage 4: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Pipeline</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Open</a:t>
            </a:r>
            <a:endParaRPr b="0" i="0" sz="1200" u="none" cap="none" strike="noStrike">
              <a:solidFill>
                <a:srgbClr val="000000"/>
              </a:solidFill>
              <a:latin typeface="Arial"/>
              <a:ea typeface="Arial"/>
              <a:cs typeface="Arial"/>
              <a:sym typeface="Arial"/>
            </a:endParaRPr>
          </a:p>
        </p:txBody>
      </p:sp>
      <p:sp>
        <p:nvSpPr>
          <p:cNvPr id="623" name="Google Shape;623;g2cda7e78033_0_326"/>
          <p:cNvSpPr/>
          <p:nvPr/>
        </p:nvSpPr>
        <p:spPr>
          <a:xfrm>
            <a:off x="6884526" y="677719"/>
            <a:ext cx="1843500" cy="568500"/>
          </a:xfrm>
          <a:prstGeom prst="chevron">
            <a:avLst>
              <a:gd fmla="val 50000" name="adj"/>
            </a:avLst>
          </a:prstGeom>
          <a:solidFill>
            <a:srgbClr val="E9EAF2"/>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Stage 5: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Pipeline</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Closed</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g2cda7e78033_0_342"/>
          <p:cNvSpPr txBox="1"/>
          <p:nvPr>
            <p:ph type="title"/>
          </p:nvPr>
        </p:nvSpPr>
        <p:spPr>
          <a:xfrm>
            <a:off x="571501" y="101376"/>
            <a:ext cx="8001000" cy="387900"/>
          </a:xfrm>
          <a:prstGeom prst="rect">
            <a:avLst/>
          </a:prstGeom>
          <a:noFill/>
          <a:ln>
            <a:noFill/>
          </a:ln>
        </p:spPr>
        <p:txBody>
          <a:bodyPr anchorCtr="0" anchor="ctr" bIns="0" lIns="0" spcFirstLastPara="1" rIns="0" wrap="square" tIns="0">
            <a:spAutoFit/>
          </a:bodyPr>
          <a:lstStyle/>
          <a:p>
            <a:pPr indent="0" lvl="0" marL="0" rtl="0" algn="ctr">
              <a:spcBef>
                <a:spcPts val="0"/>
              </a:spcBef>
              <a:spcAft>
                <a:spcPts val="0"/>
              </a:spcAft>
              <a:buClr>
                <a:schemeClr val="dk1"/>
              </a:buClr>
              <a:buSzPts val="1100"/>
              <a:buFont typeface="Arial"/>
              <a:buNone/>
            </a:pPr>
            <a:r>
              <a:rPr lang="en-US"/>
              <a:t>Tier 1 - Stage 2: Aware- No Meeting</a:t>
            </a:r>
            <a:endParaRPr/>
          </a:p>
        </p:txBody>
      </p:sp>
      <p:sp>
        <p:nvSpPr>
          <p:cNvPr id="630" name="Google Shape;630;g2cda7e78033_0_342"/>
          <p:cNvSpPr txBox="1"/>
          <p:nvPr>
            <p:ph idx="1" type="body"/>
          </p:nvPr>
        </p:nvSpPr>
        <p:spPr>
          <a:xfrm>
            <a:off x="571500" y="3153075"/>
            <a:ext cx="8001000" cy="1857000"/>
          </a:xfrm>
          <a:prstGeom prst="rect">
            <a:avLst/>
          </a:prstGeom>
          <a:noFill/>
          <a:ln>
            <a:noFill/>
          </a:ln>
        </p:spPr>
        <p:txBody>
          <a:bodyPr anchorCtr="0" anchor="t" bIns="0" lIns="0" spcFirstLastPara="1" rIns="0" wrap="square" tIns="0">
            <a:normAutofit/>
          </a:bodyPr>
          <a:lstStyle/>
          <a:p>
            <a:pPr indent="-149225" lvl="0" marL="174625" rtl="0" algn="l">
              <a:spcBef>
                <a:spcPts val="400"/>
              </a:spcBef>
              <a:spcAft>
                <a:spcPts val="0"/>
              </a:spcAft>
              <a:buClr>
                <a:schemeClr val="lt2"/>
              </a:buClr>
              <a:buSzPts val="1400"/>
              <a:buFont typeface="Roboto Light"/>
              <a:buChar char="•"/>
            </a:pPr>
            <a:r>
              <a:rPr lang="en-US">
                <a:solidFill>
                  <a:srgbClr val="3A3F50"/>
                </a:solidFill>
                <a:latin typeface="Roboto Light"/>
                <a:ea typeface="Roboto Light"/>
                <a:cs typeface="Roboto Light"/>
                <a:sym typeface="Roboto Light"/>
              </a:rPr>
              <a:t>The goal is to get them to set a meeting with us. We will use consideration level content and persona based pain points in messaging. On the website, we will have specific content paths for the account category they will be recommended towards. </a:t>
            </a:r>
            <a:endParaRPr>
              <a:solidFill>
                <a:srgbClr val="3A3F50"/>
              </a:solidFill>
              <a:latin typeface="Roboto Light"/>
              <a:ea typeface="Roboto Light"/>
              <a:cs typeface="Roboto Light"/>
              <a:sym typeface="Roboto Light"/>
            </a:endParaRPr>
          </a:p>
          <a:p>
            <a:pPr indent="0" lvl="0" marL="0" rtl="0" algn="l">
              <a:spcBef>
                <a:spcPts val="400"/>
              </a:spcBef>
              <a:spcAft>
                <a:spcPts val="0"/>
              </a:spcAft>
              <a:buNone/>
            </a:pPr>
            <a:r>
              <a:rPr b="1" lang="en-US">
                <a:solidFill>
                  <a:srgbClr val="3A3F50"/>
                </a:solidFill>
              </a:rPr>
              <a:t>What do we need to make this happen?</a:t>
            </a:r>
            <a:endParaRPr b="1">
              <a:solidFill>
                <a:srgbClr val="3A3F50"/>
              </a:solidFill>
            </a:endParaRPr>
          </a:p>
          <a:p>
            <a:pPr indent="-149225" lvl="0" marL="174625" rtl="0" algn="l">
              <a:spcBef>
                <a:spcPts val="400"/>
              </a:spcBef>
              <a:spcAft>
                <a:spcPts val="0"/>
              </a:spcAft>
              <a:buClr>
                <a:schemeClr val="lt2"/>
              </a:buClr>
              <a:buSzPts val="1400"/>
              <a:buFont typeface="Roboto Light"/>
              <a:buChar char="•"/>
            </a:pPr>
            <a:r>
              <a:rPr lang="en-US">
                <a:solidFill>
                  <a:srgbClr val="3A3F50"/>
                </a:solidFill>
                <a:latin typeface="Roboto Light"/>
                <a:ea typeface="Roboto Light"/>
                <a:cs typeface="Roboto Light"/>
                <a:sym typeface="Roboto Light"/>
              </a:rPr>
              <a:t>Paid Media - 3 sets of ads focused on 3 sets of content (pair content as much as possible) </a:t>
            </a:r>
            <a:endParaRPr>
              <a:solidFill>
                <a:srgbClr val="3A3F50"/>
              </a:solidFill>
              <a:latin typeface="Roboto Light"/>
              <a:ea typeface="Roboto Light"/>
              <a:cs typeface="Roboto Light"/>
              <a:sym typeface="Roboto Light"/>
            </a:endParaRPr>
          </a:p>
          <a:p>
            <a:pPr indent="-149225" lvl="0" marL="174625" rtl="0" algn="l">
              <a:spcBef>
                <a:spcPts val="0"/>
              </a:spcBef>
              <a:spcAft>
                <a:spcPts val="0"/>
              </a:spcAft>
              <a:buClr>
                <a:schemeClr val="lt2"/>
              </a:buClr>
              <a:buSzPts val="1400"/>
              <a:buFont typeface="Roboto Light"/>
              <a:buChar char="•"/>
            </a:pPr>
            <a:r>
              <a:rPr lang="en-US">
                <a:solidFill>
                  <a:srgbClr val="3A3F50"/>
                </a:solidFill>
                <a:latin typeface="Roboto Light"/>
                <a:ea typeface="Roboto Light"/>
                <a:cs typeface="Roboto Light"/>
                <a:sym typeface="Roboto Light"/>
              </a:rPr>
              <a:t>Outreach - 12 week series (Email, Phone, Social Touches)</a:t>
            </a:r>
            <a:endParaRPr>
              <a:solidFill>
                <a:srgbClr val="3A3F50"/>
              </a:solidFill>
              <a:latin typeface="Roboto Light"/>
              <a:ea typeface="Roboto Light"/>
              <a:cs typeface="Roboto Light"/>
              <a:sym typeface="Roboto Light"/>
            </a:endParaRPr>
          </a:p>
          <a:p>
            <a:pPr indent="-149225" lvl="0" marL="174625" rtl="0" algn="l">
              <a:spcBef>
                <a:spcPts val="0"/>
              </a:spcBef>
              <a:spcAft>
                <a:spcPts val="0"/>
              </a:spcAft>
              <a:buClr>
                <a:schemeClr val="lt2"/>
              </a:buClr>
              <a:buSzPts val="1400"/>
              <a:buFont typeface="Roboto Light"/>
              <a:buChar char="•"/>
            </a:pPr>
            <a:r>
              <a:rPr lang="en-US">
                <a:solidFill>
                  <a:srgbClr val="3A3F50"/>
                </a:solidFill>
                <a:latin typeface="Roboto Light"/>
                <a:ea typeface="Roboto Light"/>
                <a:cs typeface="Roboto Light"/>
                <a:sym typeface="Roboto Light"/>
              </a:rPr>
              <a:t>Website - Targeted overlays with all campaign pieces</a:t>
            </a:r>
            <a:endParaRPr>
              <a:solidFill>
                <a:srgbClr val="3A3F50"/>
              </a:solidFill>
              <a:latin typeface="Roboto Light"/>
              <a:ea typeface="Roboto Light"/>
              <a:cs typeface="Roboto Light"/>
              <a:sym typeface="Roboto Light"/>
            </a:endParaRPr>
          </a:p>
          <a:p>
            <a:pPr indent="-149225" lvl="0" marL="174625" rtl="0" algn="l">
              <a:spcBef>
                <a:spcPts val="0"/>
              </a:spcBef>
              <a:spcAft>
                <a:spcPts val="0"/>
              </a:spcAft>
              <a:buClr>
                <a:schemeClr val="lt2"/>
              </a:buClr>
              <a:buSzPts val="1400"/>
              <a:buFont typeface="Roboto Light"/>
              <a:buChar char="•"/>
            </a:pPr>
            <a:r>
              <a:rPr lang="en-US">
                <a:solidFill>
                  <a:srgbClr val="3A3F50"/>
                </a:solidFill>
                <a:latin typeface="Roboto Light"/>
                <a:ea typeface="Roboto Light"/>
                <a:cs typeface="Roboto Light"/>
                <a:sym typeface="Roboto Light"/>
              </a:rPr>
              <a:t>Direct Mail - High value package</a:t>
            </a:r>
            <a:endParaRPr/>
          </a:p>
        </p:txBody>
      </p:sp>
      <p:sp>
        <p:nvSpPr>
          <p:cNvPr id="631" name="Google Shape;631;g2cda7e78033_0_342"/>
          <p:cNvSpPr txBox="1"/>
          <p:nvPr>
            <p:ph idx="12" type="sldNum"/>
          </p:nvPr>
        </p:nvSpPr>
        <p:spPr>
          <a:xfrm>
            <a:off x="8559374" y="4568883"/>
            <a:ext cx="416100" cy="396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632" name="Google Shape;632;g2cda7e78033_0_342"/>
          <p:cNvSpPr/>
          <p:nvPr/>
        </p:nvSpPr>
        <p:spPr>
          <a:xfrm>
            <a:off x="565350" y="1602656"/>
            <a:ext cx="5928600" cy="300900"/>
          </a:xfrm>
          <a:prstGeom prst="homePlate">
            <a:avLst>
              <a:gd fmla="val 50000" name="adj"/>
            </a:avLst>
          </a:prstGeom>
          <a:solidFill>
            <a:srgbClr val="D0E0E3"/>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Paid Media - Pointing to buyers guide and infographics</a:t>
            </a:r>
            <a:endParaRPr b="0" i="0" sz="1400" u="none" cap="none" strike="noStrike">
              <a:solidFill>
                <a:srgbClr val="000000"/>
              </a:solidFill>
              <a:latin typeface="Arial"/>
              <a:ea typeface="Arial"/>
              <a:cs typeface="Arial"/>
              <a:sym typeface="Arial"/>
            </a:endParaRPr>
          </a:p>
        </p:txBody>
      </p:sp>
      <p:sp>
        <p:nvSpPr>
          <p:cNvPr id="633" name="Google Shape;633;g2cda7e78033_0_342"/>
          <p:cNvSpPr/>
          <p:nvPr/>
        </p:nvSpPr>
        <p:spPr>
          <a:xfrm>
            <a:off x="1664509" y="1937951"/>
            <a:ext cx="4849200" cy="300900"/>
          </a:xfrm>
          <a:prstGeom prst="homePlate">
            <a:avLst>
              <a:gd fmla="val 50000" name="adj"/>
            </a:avLst>
          </a:prstGeom>
          <a:solidFill>
            <a:srgbClr val="D0E0E3"/>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t>Sales</a:t>
            </a:r>
            <a:r>
              <a:rPr b="0" i="0" lang="en-US" sz="1400" u="none" cap="none" strike="noStrike">
                <a:solidFill>
                  <a:srgbClr val="000000"/>
                </a:solidFill>
                <a:latin typeface="Arial"/>
                <a:ea typeface="Arial"/>
                <a:cs typeface="Arial"/>
                <a:sym typeface="Arial"/>
              </a:rPr>
              <a:t> - </a:t>
            </a:r>
            <a:r>
              <a:rPr lang="en-US"/>
              <a:t>AE</a:t>
            </a:r>
            <a:r>
              <a:rPr b="0" i="0" lang="en-US" sz="1400" u="none" cap="none" strike="noStrike">
                <a:solidFill>
                  <a:srgbClr val="000000"/>
                </a:solidFill>
                <a:latin typeface="Arial"/>
                <a:ea typeface="Arial"/>
                <a:cs typeface="Arial"/>
                <a:sym typeface="Arial"/>
              </a:rPr>
              <a:t> Top Account Sequence (Persona based)</a:t>
            </a:r>
            <a:endParaRPr b="0" i="0" sz="1400" u="none" cap="none" strike="noStrike">
              <a:solidFill>
                <a:srgbClr val="000000"/>
              </a:solidFill>
              <a:latin typeface="Arial"/>
              <a:ea typeface="Arial"/>
              <a:cs typeface="Arial"/>
              <a:sym typeface="Arial"/>
            </a:endParaRPr>
          </a:p>
        </p:txBody>
      </p:sp>
      <p:sp>
        <p:nvSpPr>
          <p:cNvPr id="634" name="Google Shape;634;g2cda7e78033_0_342"/>
          <p:cNvSpPr/>
          <p:nvPr/>
        </p:nvSpPr>
        <p:spPr>
          <a:xfrm>
            <a:off x="6565500" y="1564940"/>
            <a:ext cx="1843500" cy="1317900"/>
          </a:xfrm>
          <a:prstGeom prst="rect">
            <a:avLst/>
          </a:prstGeom>
          <a:solidFill>
            <a:srgbClr val="C9DAF8"/>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Meeting</a:t>
            </a:r>
            <a:endParaRPr b="0" i="0" sz="1400" u="none" cap="none" strike="noStrike">
              <a:solidFill>
                <a:srgbClr val="000000"/>
              </a:solidFill>
              <a:latin typeface="Arial"/>
              <a:ea typeface="Arial"/>
              <a:cs typeface="Arial"/>
              <a:sym typeface="Arial"/>
            </a:endParaRPr>
          </a:p>
        </p:txBody>
      </p:sp>
      <p:sp>
        <p:nvSpPr>
          <p:cNvPr id="635" name="Google Shape;635;g2cda7e78033_0_342"/>
          <p:cNvSpPr/>
          <p:nvPr/>
        </p:nvSpPr>
        <p:spPr>
          <a:xfrm>
            <a:off x="4449100" y="2604881"/>
            <a:ext cx="2064600" cy="300900"/>
          </a:xfrm>
          <a:prstGeom prst="homePlate">
            <a:avLst>
              <a:gd fmla="val 50000" name="adj"/>
            </a:avLst>
          </a:prstGeom>
          <a:solidFill>
            <a:srgbClr val="D0E0E3"/>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Direct Mail</a:t>
            </a:r>
            <a:endParaRPr b="0" i="0" sz="1400" u="none" cap="none" strike="noStrike">
              <a:solidFill>
                <a:srgbClr val="000000"/>
              </a:solidFill>
              <a:latin typeface="Arial"/>
              <a:ea typeface="Arial"/>
              <a:cs typeface="Arial"/>
              <a:sym typeface="Arial"/>
            </a:endParaRPr>
          </a:p>
        </p:txBody>
      </p:sp>
      <p:sp>
        <p:nvSpPr>
          <p:cNvPr id="636" name="Google Shape;636;g2cda7e78033_0_342"/>
          <p:cNvSpPr/>
          <p:nvPr/>
        </p:nvSpPr>
        <p:spPr>
          <a:xfrm>
            <a:off x="443513" y="667388"/>
            <a:ext cx="1843500" cy="568500"/>
          </a:xfrm>
          <a:prstGeom prst="homePlate">
            <a:avLst>
              <a:gd fmla="val 50000" name="adj"/>
            </a:avLst>
          </a:prstGeom>
          <a:solidFill>
            <a:srgbClr val="E9EAF2"/>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Stage 1: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Accounts</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Unaware</a:t>
            </a:r>
            <a:endParaRPr b="0" i="0" sz="1200" u="none" cap="none" strike="noStrike">
              <a:solidFill>
                <a:srgbClr val="000000"/>
              </a:solidFill>
              <a:latin typeface="Arial"/>
              <a:ea typeface="Arial"/>
              <a:cs typeface="Arial"/>
              <a:sym typeface="Arial"/>
            </a:endParaRPr>
          </a:p>
        </p:txBody>
      </p:sp>
      <p:sp>
        <p:nvSpPr>
          <p:cNvPr id="637" name="Google Shape;637;g2cda7e78033_0_342"/>
          <p:cNvSpPr/>
          <p:nvPr/>
        </p:nvSpPr>
        <p:spPr>
          <a:xfrm>
            <a:off x="2054863" y="667350"/>
            <a:ext cx="1843500" cy="568500"/>
          </a:xfrm>
          <a:prstGeom prst="chevron">
            <a:avLst>
              <a:gd fmla="val 50000" name="adj"/>
            </a:avLst>
          </a:prstGeom>
          <a:solidFill>
            <a:srgbClr val="D0E0E3"/>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Stage 2: </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Aware </a:t>
            </a:r>
            <a:br>
              <a:rPr b="1" i="0" lang="en-US" sz="1200" u="none" cap="none" strike="noStrike">
                <a:solidFill>
                  <a:srgbClr val="000000"/>
                </a:solidFill>
                <a:latin typeface="Arial"/>
                <a:ea typeface="Arial"/>
                <a:cs typeface="Arial"/>
                <a:sym typeface="Arial"/>
              </a:rPr>
            </a:br>
            <a:r>
              <a:rPr b="1" i="0" lang="en-US" sz="1200" u="none" cap="none" strike="noStrike">
                <a:solidFill>
                  <a:srgbClr val="000000"/>
                </a:solidFill>
                <a:latin typeface="Arial"/>
                <a:ea typeface="Arial"/>
                <a:cs typeface="Arial"/>
                <a:sym typeface="Arial"/>
              </a:rPr>
              <a:t>No Meeting</a:t>
            </a:r>
            <a:endParaRPr b="1" i="0" sz="1200" u="none" cap="none" strike="noStrike">
              <a:solidFill>
                <a:srgbClr val="000000"/>
              </a:solidFill>
              <a:latin typeface="Arial"/>
              <a:ea typeface="Arial"/>
              <a:cs typeface="Arial"/>
              <a:sym typeface="Arial"/>
            </a:endParaRPr>
          </a:p>
        </p:txBody>
      </p:sp>
      <p:sp>
        <p:nvSpPr>
          <p:cNvPr id="638" name="Google Shape;638;g2cda7e78033_0_342"/>
          <p:cNvSpPr/>
          <p:nvPr/>
        </p:nvSpPr>
        <p:spPr>
          <a:xfrm>
            <a:off x="3662513" y="667350"/>
            <a:ext cx="1843500" cy="568500"/>
          </a:xfrm>
          <a:prstGeom prst="chevron">
            <a:avLst>
              <a:gd fmla="val 50000" name="adj"/>
            </a:avLst>
          </a:prstGeom>
          <a:solidFill>
            <a:srgbClr val="E9EAF2"/>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Stage 3: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Meeting </a:t>
            </a: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No Opp</a:t>
            </a:r>
            <a:endParaRPr b="0" i="0" sz="1200" u="none" cap="none" strike="noStrike">
              <a:solidFill>
                <a:srgbClr val="000000"/>
              </a:solidFill>
              <a:latin typeface="Arial"/>
              <a:ea typeface="Arial"/>
              <a:cs typeface="Arial"/>
              <a:sym typeface="Arial"/>
            </a:endParaRPr>
          </a:p>
        </p:txBody>
      </p:sp>
      <p:sp>
        <p:nvSpPr>
          <p:cNvPr id="639" name="Google Shape;639;g2cda7e78033_0_342"/>
          <p:cNvSpPr/>
          <p:nvPr/>
        </p:nvSpPr>
        <p:spPr>
          <a:xfrm>
            <a:off x="5252402" y="667388"/>
            <a:ext cx="1843500" cy="568500"/>
          </a:xfrm>
          <a:prstGeom prst="chevron">
            <a:avLst>
              <a:gd fmla="val 50000" name="adj"/>
            </a:avLst>
          </a:prstGeom>
          <a:solidFill>
            <a:srgbClr val="E9EAF2"/>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Stage 4: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Pipeline</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Open</a:t>
            </a:r>
            <a:endParaRPr b="0" i="0" sz="1200" u="none" cap="none" strike="noStrike">
              <a:solidFill>
                <a:srgbClr val="000000"/>
              </a:solidFill>
              <a:latin typeface="Arial"/>
              <a:ea typeface="Arial"/>
              <a:cs typeface="Arial"/>
              <a:sym typeface="Arial"/>
            </a:endParaRPr>
          </a:p>
        </p:txBody>
      </p:sp>
      <p:sp>
        <p:nvSpPr>
          <p:cNvPr id="640" name="Google Shape;640;g2cda7e78033_0_342"/>
          <p:cNvSpPr/>
          <p:nvPr/>
        </p:nvSpPr>
        <p:spPr>
          <a:xfrm>
            <a:off x="6856979" y="667388"/>
            <a:ext cx="1843500" cy="568500"/>
          </a:xfrm>
          <a:prstGeom prst="chevron">
            <a:avLst>
              <a:gd fmla="val 50000" name="adj"/>
            </a:avLst>
          </a:prstGeom>
          <a:solidFill>
            <a:srgbClr val="E9EAF2"/>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Stage 5: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Pipeline</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Closed</a:t>
            </a:r>
            <a:endParaRPr b="0" i="0" sz="1200" u="none" cap="none" strike="noStrike">
              <a:solidFill>
                <a:srgbClr val="000000"/>
              </a:solidFill>
              <a:latin typeface="Arial"/>
              <a:ea typeface="Arial"/>
              <a:cs typeface="Arial"/>
              <a:sym typeface="Arial"/>
            </a:endParaRPr>
          </a:p>
        </p:txBody>
      </p:sp>
      <p:sp>
        <p:nvSpPr>
          <p:cNvPr id="641" name="Google Shape;641;g2cda7e78033_0_342"/>
          <p:cNvSpPr/>
          <p:nvPr/>
        </p:nvSpPr>
        <p:spPr>
          <a:xfrm>
            <a:off x="3647618" y="2275240"/>
            <a:ext cx="2866200" cy="300900"/>
          </a:xfrm>
          <a:prstGeom prst="homePlate">
            <a:avLst>
              <a:gd fmla="val 50000" name="adj"/>
            </a:avLst>
          </a:prstGeom>
          <a:solidFill>
            <a:srgbClr val="D0E0E3"/>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Website - Content Path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g2cda7e78033_0_359"/>
          <p:cNvSpPr txBox="1"/>
          <p:nvPr>
            <p:ph type="title"/>
          </p:nvPr>
        </p:nvSpPr>
        <p:spPr>
          <a:xfrm>
            <a:off x="571501" y="101376"/>
            <a:ext cx="8001000" cy="387900"/>
          </a:xfrm>
          <a:prstGeom prst="rect">
            <a:avLst/>
          </a:prstGeom>
          <a:noFill/>
          <a:ln>
            <a:noFill/>
          </a:ln>
        </p:spPr>
        <p:txBody>
          <a:bodyPr anchorCtr="0" anchor="ctr" bIns="0" lIns="0" spcFirstLastPara="1" rIns="0" wrap="square" tIns="0">
            <a:spAutoFit/>
          </a:bodyPr>
          <a:lstStyle/>
          <a:p>
            <a:pPr indent="0" lvl="0" marL="0" rtl="0" algn="ctr">
              <a:spcBef>
                <a:spcPts val="0"/>
              </a:spcBef>
              <a:spcAft>
                <a:spcPts val="0"/>
              </a:spcAft>
              <a:buClr>
                <a:schemeClr val="dk1"/>
              </a:buClr>
              <a:buSzPts val="1100"/>
              <a:buFont typeface="Arial"/>
              <a:buNone/>
            </a:pPr>
            <a:r>
              <a:rPr lang="en-US"/>
              <a:t>Tier 1 - Stage 3: Meeting - No Opp</a:t>
            </a:r>
            <a:endParaRPr/>
          </a:p>
        </p:txBody>
      </p:sp>
      <p:sp>
        <p:nvSpPr>
          <p:cNvPr id="648" name="Google Shape;648;g2cda7e78033_0_359"/>
          <p:cNvSpPr txBox="1"/>
          <p:nvPr>
            <p:ph idx="1" type="body"/>
          </p:nvPr>
        </p:nvSpPr>
        <p:spPr>
          <a:xfrm>
            <a:off x="571500" y="3279800"/>
            <a:ext cx="8001000" cy="1882500"/>
          </a:xfrm>
          <a:prstGeom prst="rect">
            <a:avLst/>
          </a:prstGeom>
          <a:noFill/>
          <a:ln>
            <a:noFill/>
          </a:ln>
        </p:spPr>
        <p:txBody>
          <a:bodyPr anchorCtr="0" anchor="t" bIns="0" lIns="0" spcFirstLastPara="1" rIns="0" wrap="square" tIns="0">
            <a:normAutofit/>
          </a:bodyPr>
          <a:lstStyle/>
          <a:p>
            <a:pPr indent="-149225" lvl="0" marL="174625" rtl="0" algn="l">
              <a:spcBef>
                <a:spcPts val="400"/>
              </a:spcBef>
              <a:spcAft>
                <a:spcPts val="0"/>
              </a:spcAft>
              <a:buClr>
                <a:schemeClr val="lt2"/>
              </a:buClr>
              <a:buSzPts val="1400"/>
              <a:buFont typeface="Barlow Light"/>
              <a:buChar char="•"/>
            </a:pPr>
            <a:r>
              <a:rPr lang="en-US">
                <a:solidFill>
                  <a:srgbClr val="3A3F50"/>
                </a:solidFill>
                <a:latin typeface="Barlow Light"/>
                <a:ea typeface="Barlow Light"/>
                <a:cs typeface="Barlow Light"/>
                <a:sym typeface="Barlow Light"/>
              </a:rPr>
              <a:t>The goal is to get them to open an opportunity. Communication is managed by the RSM with support from Marketing with Paid Media (mid-funnel), Website Personalization and Account level tracking. </a:t>
            </a:r>
            <a:endParaRPr>
              <a:solidFill>
                <a:srgbClr val="3A3F50"/>
              </a:solidFill>
              <a:latin typeface="Barlow Light"/>
              <a:ea typeface="Barlow Light"/>
              <a:cs typeface="Barlow Light"/>
              <a:sym typeface="Barlow Light"/>
            </a:endParaRPr>
          </a:p>
          <a:p>
            <a:pPr indent="0" lvl="0" marL="0" rtl="0" algn="l">
              <a:spcBef>
                <a:spcPts val="400"/>
              </a:spcBef>
              <a:spcAft>
                <a:spcPts val="0"/>
              </a:spcAft>
              <a:buNone/>
            </a:pPr>
            <a:r>
              <a:rPr b="1" lang="en-US">
                <a:solidFill>
                  <a:srgbClr val="3A3F50"/>
                </a:solidFill>
                <a:latin typeface="Barlow"/>
                <a:ea typeface="Barlow"/>
                <a:cs typeface="Barlow"/>
                <a:sym typeface="Barlow"/>
              </a:rPr>
              <a:t>What do we need to make this happen?</a:t>
            </a:r>
            <a:endParaRPr b="1">
              <a:solidFill>
                <a:srgbClr val="3A3F50"/>
              </a:solidFill>
              <a:latin typeface="Barlow"/>
              <a:ea typeface="Barlow"/>
              <a:cs typeface="Barlow"/>
              <a:sym typeface="Barlow"/>
            </a:endParaRPr>
          </a:p>
          <a:p>
            <a:pPr indent="-149225" lvl="0" marL="174625" rtl="0" algn="l">
              <a:spcBef>
                <a:spcPts val="400"/>
              </a:spcBef>
              <a:spcAft>
                <a:spcPts val="0"/>
              </a:spcAft>
              <a:buClr>
                <a:schemeClr val="lt2"/>
              </a:buClr>
              <a:buSzPts val="1400"/>
              <a:buFont typeface="Barlow Light"/>
              <a:buChar char="•"/>
            </a:pPr>
            <a:r>
              <a:rPr lang="en-US">
                <a:solidFill>
                  <a:srgbClr val="3A3F50"/>
                </a:solidFill>
                <a:latin typeface="Barlow Light"/>
                <a:ea typeface="Barlow Light"/>
                <a:cs typeface="Barlow Light"/>
                <a:sym typeface="Barlow Light"/>
              </a:rPr>
              <a:t>Paid Media - 3 sets of ads focused on 3 sets of content (pair content as much as possible) </a:t>
            </a:r>
            <a:endParaRPr>
              <a:solidFill>
                <a:srgbClr val="3A3F50"/>
              </a:solidFill>
              <a:latin typeface="Barlow Light"/>
              <a:ea typeface="Barlow Light"/>
              <a:cs typeface="Barlow Light"/>
              <a:sym typeface="Barlow Light"/>
            </a:endParaRPr>
          </a:p>
          <a:p>
            <a:pPr indent="-149225" lvl="0" marL="174625" rtl="0" algn="l">
              <a:spcBef>
                <a:spcPts val="0"/>
              </a:spcBef>
              <a:spcAft>
                <a:spcPts val="0"/>
              </a:spcAft>
              <a:buClr>
                <a:schemeClr val="lt2"/>
              </a:buClr>
              <a:buSzPts val="1400"/>
              <a:buFont typeface="Barlow Light"/>
              <a:buChar char="•"/>
            </a:pPr>
            <a:r>
              <a:rPr lang="en-US">
                <a:solidFill>
                  <a:srgbClr val="3A3F50"/>
                </a:solidFill>
                <a:latin typeface="Barlow Light"/>
                <a:ea typeface="Barlow Light"/>
                <a:cs typeface="Barlow Light"/>
                <a:sym typeface="Barlow Light"/>
              </a:rPr>
              <a:t>Outreach - Sales managed touches (alerts for no sales touches after 30 days) </a:t>
            </a:r>
            <a:endParaRPr>
              <a:solidFill>
                <a:srgbClr val="3A3F50"/>
              </a:solidFill>
              <a:latin typeface="Barlow Light"/>
              <a:ea typeface="Barlow Light"/>
              <a:cs typeface="Barlow Light"/>
              <a:sym typeface="Barlow Light"/>
            </a:endParaRPr>
          </a:p>
          <a:p>
            <a:pPr indent="-149225" lvl="0" marL="174625" rtl="0" algn="l">
              <a:spcBef>
                <a:spcPts val="0"/>
              </a:spcBef>
              <a:spcAft>
                <a:spcPts val="0"/>
              </a:spcAft>
              <a:buClr>
                <a:schemeClr val="lt2"/>
              </a:buClr>
              <a:buSzPts val="1400"/>
              <a:buFont typeface="Barlow Light"/>
              <a:buChar char="•"/>
            </a:pPr>
            <a:r>
              <a:rPr lang="en-US">
                <a:solidFill>
                  <a:srgbClr val="3A3F50"/>
                </a:solidFill>
                <a:latin typeface="Barlow Light"/>
                <a:ea typeface="Barlow Light"/>
                <a:cs typeface="Barlow Light"/>
                <a:sym typeface="Barlow Light"/>
              </a:rPr>
              <a:t>Website - Targeted overlays with all campaign pieces</a:t>
            </a:r>
            <a:endParaRPr>
              <a:solidFill>
                <a:srgbClr val="3A3F50"/>
              </a:solidFill>
              <a:latin typeface="Barlow Light"/>
              <a:ea typeface="Barlow Light"/>
              <a:cs typeface="Barlow Light"/>
              <a:sym typeface="Barlow Light"/>
            </a:endParaRPr>
          </a:p>
          <a:p>
            <a:pPr indent="-149225" lvl="0" marL="174625" rtl="0" algn="l">
              <a:spcBef>
                <a:spcPts val="0"/>
              </a:spcBef>
              <a:spcAft>
                <a:spcPts val="0"/>
              </a:spcAft>
              <a:buClr>
                <a:schemeClr val="lt2"/>
              </a:buClr>
              <a:buSzPts val="1400"/>
              <a:buFont typeface="Barlow Light"/>
              <a:buChar char="•"/>
            </a:pPr>
            <a:r>
              <a:rPr lang="en-US">
                <a:solidFill>
                  <a:srgbClr val="3A3F50"/>
                </a:solidFill>
                <a:latin typeface="Barlow Light"/>
                <a:ea typeface="Barlow Light"/>
                <a:cs typeface="Barlow Light"/>
                <a:sym typeface="Barlow Light"/>
              </a:rPr>
              <a:t>In-Person - If we haven’t opened an opp yet, we could offer an on-site visit from RSM, SE, &amp;/or Exec</a:t>
            </a:r>
            <a:endParaRPr>
              <a:solidFill>
                <a:srgbClr val="3A3F50"/>
              </a:solidFill>
              <a:latin typeface="Roboto Light"/>
              <a:ea typeface="Roboto Light"/>
              <a:cs typeface="Roboto Light"/>
              <a:sym typeface="Roboto Light"/>
            </a:endParaRPr>
          </a:p>
        </p:txBody>
      </p:sp>
      <p:sp>
        <p:nvSpPr>
          <p:cNvPr id="649" name="Google Shape;649;g2cda7e78033_0_359"/>
          <p:cNvSpPr txBox="1"/>
          <p:nvPr>
            <p:ph idx="12" type="sldNum"/>
          </p:nvPr>
        </p:nvSpPr>
        <p:spPr>
          <a:xfrm>
            <a:off x="8559374" y="4568883"/>
            <a:ext cx="416100" cy="396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650" name="Google Shape;650;g2cda7e78033_0_359"/>
          <p:cNvSpPr/>
          <p:nvPr/>
        </p:nvSpPr>
        <p:spPr>
          <a:xfrm>
            <a:off x="565350" y="1780252"/>
            <a:ext cx="5928600" cy="300900"/>
          </a:xfrm>
          <a:prstGeom prst="homePlate">
            <a:avLst>
              <a:gd fmla="val 50000" name="adj"/>
            </a:avLst>
          </a:prstGeom>
          <a:solidFill>
            <a:srgbClr val="C9DAF8"/>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Paid Media - Pointing to one sheeters and case studies</a:t>
            </a:r>
            <a:endParaRPr b="0" i="0" sz="1400" u="none" cap="none" strike="noStrike">
              <a:solidFill>
                <a:srgbClr val="000000"/>
              </a:solidFill>
              <a:latin typeface="Arial"/>
              <a:ea typeface="Arial"/>
              <a:cs typeface="Arial"/>
              <a:sym typeface="Arial"/>
            </a:endParaRPr>
          </a:p>
        </p:txBody>
      </p:sp>
      <p:sp>
        <p:nvSpPr>
          <p:cNvPr id="651" name="Google Shape;651;g2cda7e78033_0_359"/>
          <p:cNvSpPr/>
          <p:nvPr/>
        </p:nvSpPr>
        <p:spPr>
          <a:xfrm>
            <a:off x="1664509" y="2115546"/>
            <a:ext cx="4849200" cy="300900"/>
          </a:xfrm>
          <a:prstGeom prst="homePlate">
            <a:avLst>
              <a:gd fmla="val 50000" name="adj"/>
            </a:avLst>
          </a:prstGeom>
          <a:solidFill>
            <a:srgbClr val="C9DAF8"/>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t>Sales</a:t>
            </a:r>
            <a:r>
              <a:rPr b="0" i="0" lang="en-US" sz="1400" u="none" cap="none" strike="noStrike">
                <a:solidFill>
                  <a:srgbClr val="000000"/>
                </a:solidFill>
                <a:latin typeface="Arial"/>
                <a:ea typeface="Arial"/>
                <a:cs typeface="Arial"/>
                <a:sym typeface="Arial"/>
              </a:rPr>
              <a:t> - </a:t>
            </a:r>
            <a:r>
              <a:rPr lang="en-US"/>
              <a:t>AE</a:t>
            </a:r>
            <a:r>
              <a:rPr b="0" i="0" lang="en-US" sz="1400" u="none" cap="none" strike="noStrike">
                <a:solidFill>
                  <a:srgbClr val="000000"/>
                </a:solidFill>
                <a:latin typeface="Arial"/>
                <a:ea typeface="Arial"/>
                <a:cs typeface="Arial"/>
                <a:sym typeface="Arial"/>
              </a:rPr>
              <a:t> communication</a:t>
            </a:r>
            <a:endParaRPr b="0" i="0" sz="1400" u="none" cap="none" strike="noStrike">
              <a:solidFill>
                <a:srgbClr val="000000"/>
              </a:solidFill>
              <a:latin typeface="Arial"/>
              <a:ea typeface="Arial"/>
              <a:cs typeface="Arial"/>
              <a:sym typeface="Arial"/>
            </a:endParaRPr>
          </a:p>
        </p:txBody>
      </p:sp>
      <p:sp>
        <p:nvSpPr>
          <p:cNvPr id="652" name="Google Shape;652;g2cda7e78033_0_359"/>
          <p:cNvSpPr/>
          <p:nvPr/>
        </p:nvSpPr>
        <p:spPr>
          <a:xfrm>
            <a:off x="6565500" y="1793540"/>
            <a:ext cx="1843500" cy="1317900"/>
          </a:xfrm>
          <a:prstGeom prst="rect">
            <a:avLst/>
          </a:prstGeom>
          <a:solidFill>
            <a:srgbClr val="D9D2E9"/>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Pipeline: Open</a:t>
            </a:r>
            <a:endParaRPr b="0" i="0" sz="1400" u="none" cap="none" strike="noStrike">
              <a:solidFill>
                <a:srgbClr val="000000"/>
              </a:solidFill>
              <a:latin typeface="Arial"/>
              <a:ea typeface="Arial"/>
              <a:cs typeface="Arial"/>
              <a:sym typeface="Arial"/>
            </a:endParaRPr>
          </a:p>
        </p:txBody>
      </p:sp>
      <p:sp>
        <p:nvSpPr>
          <p:cNvPr id="653" name="Google Shape;653;g2cda7e78033_0_359"/>
          <p:cNvSpPr/>
          <p:nvPr/>
        </p:nvSpPr>
        <p:spPr>
          <a:xfrm>
            <a:off x="415975" y="677719"/>
            <a:ext cx="1843500" cy="568500"/>
          </a:xfrm>
          <a:prstGeom prst="homePlate">
            <a:avLst>
              <a:gd fmla="val 50000" name="adj"/>
            </a:avLst>
          </a:prstGeom>
          <a:solidFill>
            <a:srgbClr val="E9EAF2"/>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Stage 1: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Accounts</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Unaware</a:t>
            </a:r>
            <a:endParaRPr b="0" i="0" sz="1200" u="none" cap="none" strike="noStrike">
              <a:solidFill>
                <a:srgbClr val="000000"/>
              </a:solidFill>
              <a:latin typeface="Arial"/>
              <a:ea typeface="Arial"/>
              <a:cs typeface="Arial"/>
              <a:sym typeface="Arial"/>
            </a:endParaRPr>
          </a:p>
        </p:txBody>
      </p:sp>
      <p:sp>
        <p:nvSpPr>
          <p:cNvPr id="654" name="Google Shape;654;g2cda7e78033_0_359"/>
          <p:cNvSpPr/>
          <p:nvPr/>
        </p:nvSpPr>
        <p:spPr>
          <a:xfrm>
            <a:off x="2027326" y="677681"/>
            <a:ext cx="1843500" cy="568500"/>
          </a:xfrm>
          <a:prstGeom prst="chevron">
            <a:avLst>
              <a:gd fmla="val 50000" name="adj"/>
            </a:avLst>
          </a:prstGeom>
          <a:solidFill>
            <a:srgbClr val="E9EAF2"/>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Stage 2: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Aware </a:t>
            </a: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No Meeting</a:t>
            </a:r>
            <a:endParaRPr b="0" i="0" sz="1200" u="none" cap="none" strike="noStrike">
              <a:solidFill>
                <a:srgbClr val="000000"/>
              </a:solidFill>
              <a:latin typeface="Arial"/>
              <a:ea typeface="Arial"/>
              <a:cs typeface="Arial"/>
              <a:sym typeface="Arial"/>
            </a:endParaRPr>
          </a:p>
        </p:txBody>
      </p:sp>
      <p:sp>
        <p:nvSpPr>
          <p:cNvPr id="655" name="Google Shape;655;g2cda7e78033_0_359"/>
          <p:cNvSpPr/>
          <p:nvPr/>
        </p:nvSpPr>
        <p:spPr>
          <a:xfrm>
            <a:off x="3634976" y="677681"/>
            <a:ext cx="1843500" cy="568500"/>
          </a:xfrm>
          <a:prstGeom prst="chevron">
            <a:avLst>
              <a:gd fmla="val 50000" name="adj"/>
            </a:avLst>
          </a:prstGeom>
          <a:solidFill>
            <a:srgbClr val="A4C2F4"/>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Stage 3: </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Meeting </a:t>
            </a:r>
            <a:br>
              <a:rPr b="1" i="0" lang="en-US" sz="1200" u="none" cap="none" strike="noStrike">
                <a:solidFill>
                  <a:srgbClr val="000000"/>
                </a:solidFill>
                <a:latin typeface="Arial"/>
                <a:ea typeface="Arial"/>
                <a:cs typeface="Arial"/>
                <a:sym typeface="Arial"/>
              </a:rPr>
            </a:br>
            <a:r>
              <a:rPr b="1" i="0" lang="en-US" sz="1200" u="none" cap="none" strike="noStrike">
                <a:solidFill>
                  <a:srgbClr val="000000"/>
                </a:solidFill>
                <a:latin typeface="Arial"/>
                <a:ea typeface="Arial"/>
                <a:cs typeface="Arial"/>
                <a:sym typeface="Arial"/>
              </a:rPr>
              <a:t>No Opp</a:t>
            </a:r>
            <a:endParaRPr b="1" i="0" sz="1200" u="none" cap="none" strike="noStrike">
              <a:solidFill>
                <a:srgbClr val="000000"/>
              </a:solidFill>
              <a:latin typeface="Arial"/>
              <a:ea typeface="Arial"/>
              <a:cs typeface="Arial"/>
              <a:sym typeface="Arial"/>
            </a:endParaRPr>
          </a:p>
        </p:txBody>
      </p:sp>
      <p:sp>
        <p:nvSpPr>
          <p:cNvPr id="656" name="Google Shape;656;g2cda7e78033_0_359"/>
          <p:cNvSpPr/>
          <p:nvPr/>
        </p:nvSpPr>
        <p:spPr>
          <a:xfrm>
            <a:off x="5259751" y="677719"/>
            <a:ext cx="1843500" cy="568500"/>
          </a:xfrm>
          <a:prstGeom prst="chevron">
            <a:avLst>
              <a:gd fmla="val 50000" name="adj"/>
            </a:avLst>
          </a:prstGeom>
          <a:solidFill>
            <a:srgbClr val="E9EAF2"/>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Stage 4: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Pipeline</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Open</a:t>
            </a:r>
            <a:endParaRPr b="0" i="0" sz="1200" u="none" cap="none" strike="noStrike">
              <a:solidFill>
                <a:srgbClr val="000000"/>
              </a:solidFill>
              <a:latin typeface="Arial"/>
              <a:ea typeface="Arial"/>
              <a:cs typeface="Arial"/>
              <a:sym typeface="Arial"/>
            </a:endParaRPr>
          </a:p>
        </p:txBody>
      </p:sp>
      <p:sp>
        <p:nvSpPr>
          <p:cNvPr id="657" name="Google Shape;657;g2cda7e78033_0_359"/>
          <p:cNvSpPr/>
          <p:nvPr/>
        </p:nvSpPr>
        <p:spPr>
          <a:xfrm>
            <a:off x="6884526" y="677719"/>
            <a:ext cx="1843500" cy="568500"/>
          </a:xfrm>
          <a:prstGeom prst="chevron">
            <a:avLst>
              <a:gd fmla="val 50000" name="adj"/>
            </a:avLst>
          </a:prstGeom>
          <a:solidFill>
            <a:srgbClr val="E9EAF2"/>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Stage 5: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Pipeline</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Closed</a:t>
            </a:r>
            <a:endParaRPr b="0" i="0" sz="1200" u="none" cap="none" strike="noStrike">
              <a:solidFill>
                <a:srgbClr val="000000"/>
              </a:solidFill>
              <a:latin typeface="Arial"/>
              <a:ea typeface="Arial"/>
              <a:cs typeface="Arial"/>
              <a:sym typeface="Arial"/>
            </a:endParaRPr>
          </a:p>
        </p:txBody>
      </p:sp>
      <p:sp>
        <p:nvSpPr>
          <p:cNvPr id="658" name="Google Shape;658;g2cda7e78033_0_359"/>
          <p:cNvSpPr/>
          <p:nvPr/>
        </p:nvSpPr>
        <p:spPr>
          <a:xfrm>
            <a:off x="3064376" y="2452838"/>
            <a:ext cx="3449400" cy="300900"/>
          </a:xfrm>
          <a:prstGeom prst="homePlate">
            <a:avLst>
              <a:gd fmla="val 50000" name="adj"/>
            </a:avLst>
          </a:prstGeom>
          <a:solidFill>
            <a:srgbClr val="C9DAF8"/>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Website - Content Path</a:t>
            </a:r>
            <a:endParaRPr b="0" i="0" sz="1400" u="none" cap="none" strike="noStrike">
              <a:solidFill>
                <a:srgbClr val="000000"/>
              </a:solidFill>
              <a:latin typeface="Arial"/>
              <a:ea typeface="Arial"/>
              <a:cs typeface="Arial"/>
              <a:sym typeface="Arial"/>
            </a:endParaRPr>
          </a:p>
        </p:txBody>
      </p:sp>
      <p:sp>
        <p:nvSpPr>
          <p:cNvPr id="659" name="Google Shape;659;g2cda7e78033_0_359"/>
          <p:cNvSpPr/>
          <p:nvPr/>
        </p:nvSpPr>
        <p:spPr>
          <a:xfrm>
            <a:off x="4318000" y="2790131"/>
            <a:ext cx="2195700" cy="300900"/>
          </a:xfrm>
          <a:prstGeom prst="homePlate">
            <a:avLst>
              <a:gd fmla="val 50000" name="adj"/>
            </a:avLst>
          </a:prstGeom>
          <a:solidFill>
            <a:srgbClr val="C9DAF8"/>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In-Person - </a:t>
            </a:r>
            <a:r>
              <a:rPr lang="en-US">
                <a:solidFill>
                  <a:srgbClr val="3A3F50"/>
                </a:solidFill>
              </a:rPr>
              <a:t>AE</a:t>
            </a:r>
            <a:r>
              <a:rPr b="0" i="0" lang="en-US" sz="1400" u="none" cap="none" strike="noStrike">
                <a:solidFill>
                  <a:srgbClr val="000000"/>
                </a:solidFill>
                <a:latin typeface="Arial"/>
                <a:ea typeface="Arial"/>
                <a:cs typeface="Arial"/>
                <a:sym typeface="Arial"/>
              </a:rPr>
              <a:t> Visit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g2cda7e78033_0_376"/>
          <p:cNvSpPr txBox="1"/>
          <p:nvPr>
            <p:ph type="title"/>
          </p:nvPr>
        </p:nvSpPr>
        <p:spPr>
          <a:xfrm>
            <a:off x="571501" y="101376"/>
            <a:ext cx="8001000" cy="387900"/>
          </a:xfrm>
          <a:prstGeom prst="rect">
            <a:avLst/>
          </a:prstGeom>
          <a:noFill/>
          <a:ln>
            <a:noFill/>
          </a:ln>
        </p:spPr>
        <p:txBody>
          <a:bodyPr anchorCtr="0" anchor="ctr" bIns="0" lIns="0" spcFirstLastPara="1" rIns="0" wrap="square" tIns="0">
            <a:spAutoFit/>
          </a:bodyPr>
          <a:lstStyle/>
          <a:p>
            <a:pPr indent="0" lvl="0" marL="0" rtl="0" algn="ctr">
              <a:spcBef>
                <a:spcPts val="0"/>
              </a:spcBef>
              <a:spcAft>
                <a:spcPts val="0"/>
              </a:spcAft>
              <a:buClr>
                <a:schemeClr val="dk1"/>
              </a:buClr>
              <a:buSzPts val="1100"/>
              <a:buFont typeface="Arial"/>
              <a:buNone/>
            </a:pPr>
            <a:r>
              <a:rPr lang="en-US"/>
              <a:t>Tier 1 - Stage 4: Pipeline Open</a:t>
            </a:r>
            <a:endParaRPr/>
          </a:p>
        </p:txBody>
      </p:sp>
      <p:sp>
        <p:nvSpPr>
          <p:cNvPr id="666" name="Google Shape;666;g2cda7e78033_0_376"/>
          <p:cNvSpPr txBox="1"/>
          <p:nvPr>
            <p:ph idx="1" type="body"/>
          </p:nvPr>
        </p:nvSpPr>
        <p:spPr>
          <a:xfrm>
            <a:off x="571500" y="3279800"/>
            <a:ext cx="8001000" cy="1882500"/>
          </a:xfrm>
          <a:prstGeom prst="rect">
            <a:avLst/>
          </a:prstGeom>
          <a:noFill/>
          <a:ln>
            <a:noFill/>
          </a:ln>
        </p:spPr>
        <p:txBody>
          <a:bodyPr anchorCtr="0" anchor="t" bIns="0" lIns="0" spcFirstLastPara="1" rIns="0" wrap="square" tIns="0">
            <a:normAutofit/>
          </a:bodyPr>
          <a:lstStyle/>
          <a:p>
            <a:pPr indent="-149225" lvl="0" marL="174625" rtl="0" algn="l">
              <a:spcBef>
                <a:spcPts val="400"/>
              </a:spcBef>
              <a:spcAft>
                <a:spcPts val="0"/>
              </a:spcAft>
              <a:buClr>
                <a:schemeClr val="lt2"/>
              </a:buClr>
              <a:buSzPts val="1400"/>
              <a:buFont typeface="Barlow Light"/>
              <a:buChar char="•"/>
            </a:pPr>
            <a:r>
              <a:rPr lang="en-US">
                <a:solidFill>
                  <a:srgbClr val="3A3F50"/>
                </a:solidFill>
                <a:latin typeface="Barlow Light"/>
                <a:ea typeface="Barlow Light"/>
                <a:cs typeface="Barlow Light"/>
                <a:sym typeface="Barlow Light"/>
              </a:rPr>
              <a:t>The goal here is to accelerate the Opportunity to Closed Won. Communication is managed by the RSM with support from Marketing with Paid Media (late-funnel), Website Personalization and Account level tracking. </a:t>
            </a:r>
            <a:endParaRPr>
              <a:solidFill>
                <a:srgbClr val="3A3F50"/>
              </a:solidFill>
              <a:latin typeface="Barlow Light"/>
              <a:ea typeface="Barlow Light"/>
              <a:cs typeface="Barlow Light"/>
              <a:sym typeface="Barlow Light"/>
            </a:endParaRPr>
          </a:p>
          <a:p>
            <a:pPr indent="0" lvl="0" marL="0" rtl="0" algn="l">
              <a:spcBef>
                <a:spcPts val="400"/>
              </a:spcBef>
              <a:spcAft>
                <a:spcPts val="0"/>
              </a:spcAft>
              <a:buNone/>
            </a:pPr>
            <a:r>
              <a:rPr b="1" lang="en-US">
                <a:solidFill>
                  <a:srgbClr val="3A3F50"/>
                </a:solidFill>
                <a:latin typeface="Barlow"/>
                <a:ea typeface="Barlow"/>
                <a:cs typeface="Barlow"/>
                <a:sym typeface="Barlow"/>
              </a:rPr>
              <a:t>What do we need to make this happen?</a:t>
            </a:r>
            <a:endParaRPr b="1">
              <a:solidFill>
                <a:srgbClr val="3A3F50"/>
              </a:solidFill>
              <a:latin typeface="Barlow"/>
              <a:ea typeface="Barlow"/>
              <a:cs typeface="Barlow"/>
              <a:sym typeface="Barlow"/>
            </a:endParaRPr>
          </a:p>
          <a:p>
            <a:pPr indent="-149225" lvl="0" marL="174625" rtl="0" algn="l">
              <a:spcBef>
                <a:spcPts val="400"/>
              </a:spcBef>
              <a:spcAft>
                <a:spcPts val="0"/>
              </a:spcAft>
              <a:buClr>
                <a:schemeClr val="lt2"/>
              </a:buClr>
              <a:buSzPts val="1400"/>
              <a:buFont typeface="Barlow Light"/>
              <a:buChar char="•"/>
            </a:pPr>
            <a:r>
              <a:rPr lang="en-US">
                <a:solidFill>
                  <a:srgbClr val="3A3F50"/>
                </a:solidFill>
                <a:latin typeface="Barlow Light"/>
                <a:ea typeface="Barlow Light"/>
                <a:cs typeface="Barlow Light"/>
                <a:sym typeface="Barlow Light"/>
              </a:rPr>
              <a:t>Paid Media - 3 sets of ads focused on 3 sets of content (pair content as much as possible) </a:t>
            </a:r>
            <a:endParaRPr>
              <a:solidFill>
                <a:srgbClr val="3A3F50"/>
              </a:solidFill>
              <a:latin typeface="Barlow Light"/>
              <a:ea typeface="Barlow Light"/>
              <a:cs typeface="Barlow Light"/>
              <a:sym typeface="Barlow Light"/>
            </a:endParaRPr>
          </a:p>
          <a:p>
            <a:pPr indent="-149225" lvl="0" marL="174625" rtl="0" algn="l">
              <a:spcBef>
                <a:spcPts val="0"/>
              </a:spcBef>
              <a:spcAft>
                <a:spcPts val="0"/>
              </a:spcAft>
              <a:buClr>
                <a:schemeClr val="lt2"/>
              </a:buClr>
              <a:buSzPts val="1400"/>
              <a:buFont typeface="Barlow Light"/>
              <a:buChar char="•"/>
            </a:pPr>
            <a:r>
              <a:rPr lang="en-US">
                <a:solidFill>
                  <a:srgbClr val="3A3F50"/>
                </a:solidFill>
                <a:latin typeface="Barlow Light"/>
                <a:ea typeface="Barlow Light"/>
                <a:cs typeface="Barlow Light"/>
                <a:sym typeface="Barlow Light"/>
              </a:rPr>
              <a:t>Outreach - Sales managed touches (alerts for no sales touches after 30 days) </a:t>
            </a:r>
            <a:endParaRPr>
              <a:solidFill>
                <a:srgbClr val="3A3F50"/>
              </a:solidFill>
              <a:latin typeface="Barlow Light"/>
              <a:ea typeface="Barlow Light"/>
              <a:cs typeface="Barlow Light"/>
              <a:sym typeface="Barlow Light"/>
            </a:endParaRPr>
          </a:p>
          <a:p>
            <a:pPr indent="-149225" lvl="0" marL="174625" rtl="0" algn="l">
              <a:spcBef>
                <a:spcPts val="0"/>
              </a:spcBef>
              <a:spcAft>
                <a:spcPts val="0"/>
              </a:spcAft>
              <a:buClr>
                <a:schemeClr val="lt2"/>
              </a:buClr>
              <a:buSzPts val="1400"/>
              <a:buFont typeface="Barlow Light"/>
              <a:buChar char="•"/>
            </a:pPr>
            <a:r>
              <a:rPr lang="en-US">
                <a:solidFill>
                  <a:srgbClr val="3A3F50"/>
                </a:solidFill>
                <a:latin typeface="Barlow Light"/>
                <a:ea typeface="Barlow Light"/>
                <a:cs typeface="Barlow Light"/>
                <a:sym typeface="Barlow Light"/>
              </a:rPr>
              <a:t>Website - Targeted overlays with all campaign pieces</a:t>
            </a:r>
            <a:endParaRPr>
              <a:solidFill>
                <a:srgbClr val="3A3F50"/>
              </a:solidFill>
              <a:latin typeface="Barlow Light"/>
              <a:ea typeface="Barlow Light"/>
              <a:cs typeface="Barlow Light"/>
              <a:sym typeface="Barlow Light"/>
            </a:endParaRPr>
          </a:p>
        </p:txBody>
      </p:sp>
      <p:sp>
        <p:nvSpPr>
          <p:cNvPr id="667" name="Google Shape;667;g2cda7e78033_0_376"/>
          <p:cNvSpPr txBox="1"/>
          <p:nvPr>
            <p:ph idx="12" type="sldNum"/>
          </p:nvPr>
        </p:nvSpPr>
        <p:spPr>
          <a:xfrm>
            <a:off x="8559374" y="4568883"/>
            <a:ext cx="416100" cy="396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668" name="Google Shape;668;g2cda7e78033_0_376"/>
          <p:cNvSpPr/>
          <p:nvPr/>
        </p:nvSpPr>
        <p:spPr>
          <a:xfrm>
            <a:off x="565350" y="1825111"/>
            <a:ext cx="5928600" cy="300900"/>
          </a:xfrm>
          <a:prstGeom prst="homePlate">
            <a:avLst>
              <a:gd fmla="val 50000" name="adj"/>
            </a:avLst>
          </a:prstGeom>
          <a:solidFill>
            <a:srgbClr val="D9D2E9"/>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Paid Media - Pointing to case studies and solution briefs</a:t>
            </a:r>
            <a:endParaRPr b="0" i="0" sz="1400" u="none" cap="none" strike="noStrike">
              <a:solidFill>
                <a:srgbClr val="000000"/>
              </a:solidFill>
              <a:latin typeface="Arial"/>
              <a:ea typeface="Arial"/>
              <a:cs typeface="Arial"/>
              <a:sym typeface="Arial"/>
            </a:endParaRPr>
          </a:p>
        </p:txBody>
      </p:sp>
      <p:sp>
        <p:nvSpPr>
          <p:cNvPr id="669" name="Google Shape;669;g2cda7e78033_0_376"/>
          <p:cNvSpPr/>
          <p:nvPr/>
        </p:nvSpPr>
        <p:spPr>
          <a:xfrm>
            <a:off x="1664509" y="2160406"/>
            <a:ext cx="4849200" cy="300900"/>
          </a:xfrm>
          <a:prstGeom prst="homePlate">
            <a:avLst>
              <a:gd fmla="val 50000" name="adj"/>
            </a:avLst>
          </a:prstGeom>
          <a:solidFill>
            <a:srgbClr val="D9D2E9"/>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US"/>
              <a:t>Sales </a:t>
            </a:r>
            <a:r>
              <a:rPr b="0" i="0" lang="en-US" sz="1400" u="none" cap="none" strike="noStrike">
                <a:solidFill>
                  <a:srgbClr val="000000"/>
                </a:solidFill>
                <a:latin typeface="Arial"/>
                <a:ea typeface="Arial"/>
                <a:cs typeface="Arial"/>
                <a:sym typeface="Arial"/>
              </a:rPr>
              <a:t> - </a:t>
            </a:r>
            <a:r>
              <a:rPr lang="en-US"/>
              <a:t>AE</a:t>
            </a:r>
            <a:r>
              <a:rPr b="0" i="0" lang="en-US" sz="1400" u="none" cap="none" strike="noStrike">
                <a:solidFill>
                  <a:srgbClr val="000000"/>
                </a:solidFill>
                <a:latin typeface="Arial"/>
                <a:ea typeface="Arial"/>
                <a:cs typeface="Arial"/>
                <a:sym typeface="Arial"/>
              </a:rPr>
              <a:t> communication</a:t>
            </a:r>
            <a:endParaRPr b="0" i="0" sz="1400" u="none" cap="none" strike="noStrike">
              <a:solidFill>
                <a:srgbClr val="000000"/>
              </a:solidFill>
              <a:latin typeface="Arial"/>
              <a:ea typeface="Arial"/>
              <a:cs typeface="Arial"/>
              <a:sym typeface="Arial"/>
            </a:endParaRPr>
          </a:p>
        </p:txBody>
      </p:sp>
      <p:sp>
        <p:nvSpPr>
          <p:cNvPr id="670" name="Google Shape;670;g2cda7e78033_0_376"/>
          <p:cNvSpPr/>
          <p:nvPr/>
        </p:nvSpPr>
        <p:spPr>
          <a:xfrm>
            <a:off x="6565500" y="1793540"/>
            <a:ext cx="1843500" cy="1317900"/>
          </a:xfrm>
          <a:prstGeom prst="rect">
            <a:avLst/>
          </a:prstGeom>
          <a:solidFill>
            <a:srgbClr val="F4CCCC"/>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Pipeline: Closed</a:t>
            </a:r>
            <a:endParaRPr b="0" i="0" sz="1400" u="none" cap="none" strike="noStrike">
              <a:solidFill>
                <a:srgbClr val="000000"/>
              </a:solidFill>
              <a:latin typeface="Arial"/>
              <a:ea typeface="Arial"/>
              <a:cs typeface="Arial"/>
              <a:sym typeface="Arial"/>
            </a:endParaRPr>
          </a:p>
        </p:txBody>
      </p:sp>
      <p:sp>
        <p:nvSpPr>
          <p:cNvPr id="671" name="Google Shape;671;g2cda7e78033_0_376"/>
          <p:cNvSpPr/>
          <p:nvPr/>
        </p:nvSpPr>
        <p:spPr>
          <a:xfrm>
            <a:off x="415975" y="677719"/>
            <a:ext cx="1843500" cy="568500"/>
          </a:xfrm>
          <a:prstGeom prst="homePlate">
            <a:avLst>
              <a:gd fmla="val 50000" name="adj"/>
            </a:avLst>
          </a:prstGeom>
          <a:solidFill>
            <a:srgbClr val="E9EAF2"/>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Stage 1: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Accounts</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Unaware</a:t>
            </a:r>
            <a:endParaRPr b="0" i="0" sz="1200" u="none" cap="none" strike="noStrike">
              <a:solidFill>
                <a:srgbClr val="000000"/>
              </a:solidFill>
              <a:latin typeface="Arial"/>
              <a:ea typeface="Arial"/>
              <a:cs typeface="Arial"/>
              <a:sym typeface="Arial"/>
            </a:endParaRPr>
          </a:p>
        </p:txBody>
      </p:sp>
      <p:sp>
        <p:nvSpPr>
          <p:cNvPr id="672" name="Google Shape;672;g2cda7e78033_0_376"/>
          <p:cNvSpPr/>
          <p:nvPr/>
        </p:nvSpPr>
        <p:spPr>
          <a:xfrm>
            <a:off x="2027326" y="677681"/>
            <a:ext cx="1843500" cy="568500"/>
          </a:xfrm>
          <a:prstGeom prst="chevron">
            <a:avLst>
              <a:gd fmla="val 50000" name="adj"/>
            </a:avLst>
          </a:prstGeom>
          <a:solidFill>
            <a:srgbClr val="E9EAF2"/>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Stage 2: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Aware </a:t>
            </a: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No Meeting</a:t>
            </a:r>
            <a:endParaRPr b="0" i="0" sz="1200" u="none" cap="none" strike="noStrike">
              <a:solidFill>
                <a:srgbClr val="000000"/>
              </a:solidFill>
              <a:latin typeface="Arial"/>
              <a:ea typeface="Arial"/>
              <a:cs typeface="Arial"/>
              <a:sym typeface="Arial"/>
            </a:endParaRPr>
          </a:p>
        </p:txBody>
      </p:sp>
      <p:sp>
        <p:nvSpPr>
          <p:cNvPr id="673" name="Google Shape;673;g2cda7e78033_0_376"/>
          <p:cNvSpPr/>
          <p:nvPr/>
        </p:nvSpPr>
        <p:spPr>
          <a:xfrm>
            <a:off x="3634976" y="677681"/>
            <a:ext cx="1843500" cy="568500"/>
          </a:xfrm>
          <a:prstGeom prst="chevron">
            <a:avLst>
              <a:gd fmla="val 50000" name="adj"/>
            </a:avLst>
          </a:prstGeom>
          <a:solidFill>
            <a:srgbClr val="E9EAF2"/>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Stage 3: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Meeting </a:t>
            </a:r>
            <a:br>
              <a:rPr b="0" i="0" lang="en-US" sz="1200" u="none" cap="none" strike="noStrike">
                <a:solidFill>
                  <a:srgbClr val="000000"/>
                </a:solidFill>
                <a:latin typeface="Arial"/>
                <a:ea typeface="Arial"/>
                <a:cs typeface="Arial"/>
                <a:sym typeface="Arial"/>
              </a:rPr>
            </a:br>
            <a:r>
              <a:rPr b="0" i="0" lang="en-US" sz="1200" u="none" cap="none" strike="noStrike">
                <a:solidFill>
                  <a:srgbClr val="000000"/>
                </a:solidFill>
                <a:latin typeface="Arial"/>
                <a:ea typeface="Arial"/>
                <a:cs typeface="Arial"/>
                <a:sym typeface="Arial"/>
              </a:rPr>
              <a:t>No Opp</a:t>
            </a:r>
            <a:endParaRPr b="0" i="0" sz="1200" u="none" cap="none" strike="noStrike">
              <a:solidFill>
                <a:srgbClr val="000000"/>
              </a:solidFill>
              <a:latin typeface="Arial"/>
              <a:ea typeface="Arial"/>
              <a:cs typeface="Arial"/>
              <a:sym typeface="Arial"/>
            </a:endParaRPr>
          </a:p>
        </p:txBody>
      </p:sp>
      <p:sp>
        <p:nvSpPr>
          <p:cNvPr id="674" name="Google Shape;674;g2cda7e78033_0_376"/>
          <p:cNvSpPr/>
          <p:nvPr/>
        </p:nvSpPr>
        <p:spPr>
          <a:xfrm>
            <a:off x="5259751" y="677719"/>
            <a:ext cx="1843500" cy="568500"/>
          </a:xfrm>
          <a:prstGeom prst="chevron">
            <a:avLst>
              <a:gd fmla="val 50000" name="adj"/>
            </a:avLst>
          </a:prstGeom>
          <a:solidFill>
            <a:srgbClr val="D9D2E9"/>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Stage 4: </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Pipeline</a:t>
            </a:r>
            <a:endParaRPr b="1"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Open</a:t>
            </a:r>
            <a:endParaRPr b="1" i="0" sz="1200" u="none" cap="none" strike="noStrike">
              <a:solidFill>
                <a:srgbClr val="000000"/>
              </a:solidFill>
              <a:latin typeface="Arial"/>
              <a:ea typeface="Arial"/>
              <a:cs typeface="Arial"/>
              <a:sym typeface="Arial"/>
            </a:endParaRPr>
          </a:p>
        </p:txBody>
      </p:sp>
      <p:sp>
        <p:nvSpPr>
          <p:cNvPr id="675" name="Google Shape;675;g2cda7e78033_0_376"/>
          <p:cNvSpPr/>
          <p:nvPr/>
        </p:nvSpPr>
        <p:spPr>
          <a:xfrm>
            <a:off x="6884526" y="677719"/>
            <a:ext cx="1843500" cy="568500"/>
          </a:xfrm>
          <a:prstGeom prst="chevron">
            <a:avLst>
              <a:gd fmla="val 50000" name="adj"/>
            </a:avLst>
          </a:prstGeom>
          <a:solidFill>
            <a:srgbClr val="E9EAF2"/>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Stage 5: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Pipeline</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Closed</a:t>
            </a:r>
            <a:endParaRPr b="0" i="0" sz="1200" u="none" cap="none" strike="noStrike">
              <a:solidFill>
                <a:srgbClr val="000000"/>
              </a:solidFill>
              <a:latin typeface="Arial"/>
              <a:ea typeface="Arial"/>
              <a:cs typeface="Arial"/>
              <a:sym typeface="Arial"/>
            </a:endParaRPr>
          </a:p>
        </p:txBody>
      </p:sp>
      <p:sp>
        <p:nvSpPr>
          <p:cNvPr id="676" name="Google Shape;676;g2cda7e78033_0_376"/>
          <p:cNvSpPr/>
          <p:nvPr/>
        </p:nvSpPr>
        <p:spPr>
          <a:xfrm>
            <a:off x="3647618" y="2497695"/>
            <a:ext cx="2866200" cy="300900"/>
          </a:xfrm>
          <a:prstGeom prst="homePlate">
            <a:avLst>
              <a:gd fmla="val 50000" name="adj"/>
            </a:avLst>
          </a:prstGeom>
          <a:solidFill>
            <a:srgbClr val="D9D2E9"/>
          </a:solidFill>
          <a:ln cap="flat" cmpd="sng" w="9525">
            <a:solidFill>
              <a:srgbClr val="757B8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Website - Content Path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9"/>
          <p:cNvSpPr txBox="1"/>
          <p:nvPr>
            <p:ph type="ctrTitle"/>
          </p:nvPr>
        </p:nvSpPr>
        <p:spPr>
          <a:xfrm flipH="1">
            <a:off x="447074" y="3096786"/>
            <a:ext cx="4184400" cy="2031900"/>
          </a:xfrm>
          <a:prstGeom prst="rect">
            <a:avLst/>
          </a:prstGeom>
          <a:solidFill>
            <a:schemeClr val="lt2">
              <a:alpha val="84705"/>
            </a:schemeClr>
          </a:solidFill>
          <a:ln>
            <a:noFill/>
          </a:ln>
        </p:spPr>
        <p:txBody>
          <a:bodyPr anchorCtr="0" anchor="b" bIns="457200" lIns="457200" spcFirstLastPara="1" rIns="457200" wrap="square" tIns="457200">
            <a:spAutoFit/>
          </a:bodyPr>
          <a:lstStyle/>
          <a:p>
            <a:pPr indent="0" lvl="0" marL="0" rtl="0" algn="l">
              <a:lnSpc>
                <a:spcPct val="90000"/>
              </a:lnSpc>
              <a:spcBef>
                <a:spcPts val="0"/>
              </a:spcBef>
              <a:spcAft>
                <a:spcPts val="0"/>
              </a:spcAft>
              <a:buClr>
                <a:schemeClr val="lt1"/>
              </a:buClr>
              <a:buSzPts val="4000"/>
              <a:buFont typeface="Poppins ExtraBold"/>
              <a:buNone/>
            </a:pPr>
            <a:r>
              <a:rPr lang="en-US"/>
              <a:t>Goals &amp; Measuring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g2cda7e78033_0_288"/>
          <p:cNvSpPr txBox="1"/>
          <p:nvPr>
            <p:ph type="title"/>
          </p:nvPr>
        </p:nvSpPr>
        <p:spPr>
          <a:xfrm>
            <a:off x="571500" y="406176"/>
            <a:ext cx="8001000" cy="387900"/>
          </a:xfrm>
          <a:prstGeom prst="rect">
            <a:avLst/>
          </a:prstGeom>
          <a:noFill/>
          <a:ln>
            <a:noFill/>
          </a:ln>
        </p:spPr>
        <p:txBody>
          <a:bodyPr anchorCtr="0" anchor="ctr" bIns="0" lIns="0" spcFirstLastPara="1" rIns="0" wrap="square" tIns="0">
            <a:spAutoFit/>
          </a:bodyPr>
          <a:lstStyle/>
          <a:p>
            <a:pPr indent="0" lvl="0" marL="0" rtl="0" algn="ctr">
              <a:lnSpc>
                <a:spcPct val="90000"/>
              </a:lnSpc>
              <a:spcBef>
                <a:spcPts val="0"/>
              </a:spcBef>
              <a:spcAft>
                <a:spcPts val="0"/>
              </a:spcAft>
              <a:buClr>
                <a:schemeClr val="lt2"/>
              </a:buClr>
              <a:buSzPts val="2800"/>
              <a:buFont typeface="Poppins ExtraBold"/>
              <a:buNone/>
            </a:pPr>
            <a:r>
              <a:rPr lang="en-US"/>
              <a:t>Goals</a:t>
            </a:r>
            <a:endParaRPr/>
          </a:p>
        </p:txBody>
      </p:sp>
      <p:sp>
        <p:nvSpPr>
          <p:cNvPr id="689" name="Google Shape;689;g2cda7e78033_0_288"/>
          <p:cNvSpPr txBox="1"/>
          <p:nvPr>
            <p:ph idx="12" type="sldNum"/>
          </p:nvPr>
        </p:nvSpPr>
        <p:spPr>
          <a:xfrm>
            <a:off x="8559374" y="4568883"/>
            <a:ext cx="416100" cy="396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690" name="Google Shape;690;g2cda7e78033_0_288"/>
          <p:cNvSpPr txBox="1"/>
          <p:nvPr/>
        </p:nvSpPr>
        <p:spPr>
          <a:xfrm>
            <a:off x="445000" y="1556100"/>
            <a:ext cx="5608800" cy="2844600"/>
          </a:xfrm>
          <a:prstGeom prst="rect">
            <a:avLst/>
          </a:prstGeom>
          <a:noFill/>
          <a:ln>
            <a:noFill/>
          </a:ln>
        </p:spPr>
        <p:txBody>
          <a:bodyPr anchorCtr="0" anchor="t" bIns="0" lIns="0" spcFirstLastPara="1" rIns="0" wrap="square" tIns="0">
            <a:noAutofit/>
          </a:bodyPr>
          <a:lstStyle/>
          <a:p>
            <a:pPr indent="0" lvl="0" marL="0" rtl="0" algn="l">
              <a:spcBef>
                <a:spcPts val="640"/>
              </a:spcBef>
              <a:spcAft>
                <a:spcPts val="0"/>
              </a:spcAft>
              <a:buNone/>
            </a:pPr>
            <a:r>
              <a:rPr lang="en-US" sz="1500">
                <a:solidFill>
                  <a:srgbClr val="595959"/>
                </a:solidFill>
                <a:latin typeface="Roboto"/>
                <a:ea typeface="Roboto"/>
                <a:cs typeface="Roboto"/>
                <a:sym typeface="Roboto"/>
              </a:rPr>
              <a:t>Our main goals with Demand Generation are to:</a:t>
            </a:r>
            <a:br>
              <a:rPr lang="en-US" sz="1500">
                <a:solidFill>
                  <a:srgbClr val="595959"/>
                </a:solidFill>
                <a:latin typeface="Roboto"/>
                <a:ea typeface="Roboto"/>
                <a:cs typeface="Roboto"/>
                <a:sym typeface="Roboto"/>
              </a:rPr>
            </a:br>
            <a:endParaRPr sz="1500">
              <a:solidFill>
                <a:srgbClr val="595959"/>
              </a:solidFill>
              <a:latin typeface="Roboto"/>
              <a:ea typeface="Roboto"/>
              <a:cs typeface="Roboto"/>
              <a:sym typeface="Roboto"/>
            </a:endParaRPr>
          </a:p>
          <a:p>
            <a:pPr indent="-317500" lvl="0" marL="457200" rtl="0" algn="l">
              <a:lnSpc>
                <a:spcPct val="110000"/>
              </a:lnSpc>
              <a:spcBef>
                <a:spcPts val="600"/>
              </a:spcBef>
              <a:spcAft>
                <a:spcPts val="0"/>
              </a:spcAft>
              <a:buClr>
                <a:srgbClr val="595959"/>
              </a:buClr>
              <a:buSzPts val="1400"/>
              <a:buFont typeface="Barlow"/>
              <a:buChar char="▸"/>
            </a:pPr>
            <a:r>
              <a:rPr lang="en-US">
                <a:solidFill>
                  <a:srgbClr val="595959"/>
                </a:solidFill>
                <a:latin typeface="Barlow"/>
                <a:ea typeface="Barlow"/>
                <a:cs typeface="Barlow"/>
                <a:sym typeface="Barlow"/>
              </a:rPr>
              <a:t>Source XX% of closed won bookings </a:t>
            </a:r>
            <a:endParaRPr>
              <a:solidFill>
                <a:srgbClr val="595959"/>
              </a:solidFill>
              <a:latin typeface="Barlow"/>
              <a:ea typeface="Barlow"/>
              <a:cs typeface="Barlow"/>
              <a:sym typeface="Barlow"/>
            </a:endParaRPr>
          </a:p>
          <a:p>
            <a:pPr indent="-317500" lvl="0" marL="457200" rtl="0" algn="l">
              <a:lnSpc>
                <a:spcPct val="110000"/>
              </a:lnSpc>
              <a:spcBef>
                <a:spcPts val="0"/>
              </a:spcBef>
              <a:spcAft>
                <a:spcPts val="0"/>
              </a:spcAft>
              <a:buClr>
                <a:srgbClr val="595959"/>
              </a:buClr>
              <a:buSzPts val="1400"/>
              <a:buFont typeface="Barlow"/>
              <a:buChar char="▸"/>
            </a:pPr>
            <a:r>
              <a:rPr lang="en-US">
                <a:solidFill>
                  <a:srgbClr val="595959"/>
                </a:solidFill>
                <a:latin typeface="Barlow"/>
                <a:ea typeface="Barlow"/>
                <a:cs typeface="Barlow"/>
                <a:sym typeface="Barlow"/>
              </a:rPr>
              <a:t>Identify interested accounts through anonymous and known interaction</a:t>
            </a:r>
            <a:endParaRPr>
              <a:solidFill>
                <a:srgbClr val="595959"/>
              </a:solidFill>
              <a:latin typeface="Barlow"/>
              <a:ea typeface="Barlow"/>
              <a:cs typeface="Barlow"/>
              <a:sym typeface="Barlow"/>
            </a:endParaRPr>
          </a:p>
          <a:p>
            <a:pPr indent="-317500" lvl="0" marL="457200" rtl="0" algn="l">
              <a:lnSpc>
                <a:spcPct val="110000"/>
              </a:lnSpc>
              <a:spcBef>
                <a:spcPts val="0"/>
              </a:spcBef>
              <a:spcAft>
                <a:spcPts val="0"/>
              </a:spcAft>
              <a:buClr>
                <a:srgbClr val="595959"/>
              </a:buClr>
              <a:buSzPts val="1400"/>
              <a:buFont typeface="Barlow"/>
              <a:buChar char="▸"/>
            </a:pPr>
            <a:r>
              <a:rPr lang="en-US">
                <a:solidFill>
                  <a:srgbClr val="595959"/>
                </a:solidFill>
                <a:latin typeface="Barlow"/>
                <a:ea typeface="Barlow"/>
                <a:cs typeface="Barlow"/>
                <a:sym typeface="Barlow"/>
              </a:rPr>
              <a:t>Provide a personalized buying experience for our prospects </a:t>
            </a:r>
            <a:endParaRPr>
              <a:solidFill>
                <a:srgbClr val="595959"/>
              </a:solidFill>
              <a:latin typeface="Barlow"/>
              <a:ea typeface="Barlow"/>
              <a:cs typeface="Barlow"/>
              <a:sym typeface="Barlow"/>
            </a:endParaRPr>
          </a:p>
          <a:p>
            <a:pPr indent="-317500" lvl="0" marL="457200" rtl="0" algn="l">
              <a:lnSpc>
                <a:spcPct val="110000"/>
              </a:lnSpc>
              <a:spcBef>
                <a:spcPts val="0"/>
              </a:spcBef>
              <a:spcAft>
                <a:spcPts val="0"/>
              </a:spcAft>
              <a:buClr>
                <a:srgbClr val="595959"/>
              </a:buClr>
              <a:buSzPts val="1400"/>
              <a:buFont typeface="Barlow"/>
              <a:buChar char="▸"/>
            </a:pPr>
            <a:r>
              <a:rPr lang="en-US">
                <a:solidFill>
                  <a:srgbClr val="595959"/>
                </a:solidFill>
                <a:latin typeface="Barlow"/>
                <a:ea typeface="Barlow"/>
                <a:cs typeface="Barlow"/>
                <a:sym typeface="Barlow"/>
              </a:rPr>
              <a:t>Building awareness during the Opportunity process with stakeholders</a:t>
            </a:r>
            <a:endParaRPr>
              <a:solidFill>
                <a:srgbClr val="595959"/>
              </a:solidFill>
              <a:latin typeface="Barlow"/>
              <a:ea typeface="Barlow"/>
              <a:cs typeface="Barlow"/>
              <a:sym typeface="Barlow"/>
            </a:endParaRPr>
          </a:p>
          <a:p>
            <a:pPr indent="-317500" lvl="0" marL="457200" rtl="0" algn="l">
              <a:lnSpc>
                <a:spcPct val="110000"/>
              </a:lnSpc>
              <a:spcBef>
                <a:spcPts val="0"/>
              </a:spcBef>
              <a:spcAft>
                <a:spcPts val="0"/>
              </a:spcAft>
              <a:buClr>
                <a:srgbClr val="595959"/>
              </a:buClr>
              <a:buSzPts val="1400"/>
              <a:buFont typeface="Barlow"/>
              <a:buChar char="▸"/>
            </a:pPr>
            <a:r>
              <a:rPr lang="en-US">
                <a:solidFill>
                  <a:srgbClr val="595959"/>
                </a:solidFill>
                <a:latin typeface="Barlow"/>
                <a:ea typeface="Barlow"/>
                <a:cs typeface="Barlow"/>
                <a:sym typeface="Barlow"/>
              </a:rPr>
              <a:t>Cross-sell and upsell nurturing and targeting</a:t>
            </a:r>
            <a:endParaRPr>
              <a:solidFill>
                <a:srgbClr val="595959"/>
              </a:solidFill>
              <a:latin typeface="Barlow"/>
              <a:ea typeface="Barlow"/>
              <a:cs typeface="Barlow"/>
              <a:sym typeface="Barlow"/>
            </a:endParaRPr>
          </a:p>
          <a:p>
            <a:pPr indent="-317500" lvl="0" marL="457200" rtl="0" algn="l">
              <a:lnSpc>
                <a:spcPct val="110000"/>
              </a:lnSpc>
              <a:spcBef>
                <a:spcPts val="0"/>
              </a:spcBef>
              <a:spcAft>
                <a:spcPts val="0"/>
              </a:spcAft>
              <a:buClr>
                <a:srgbClr val="595959"/>
              </a:buClr>
              <a:buSzPts val="1400"/>
              <a:buFont typeface="Barlow"/>
              <a:buChar char="▸"/>
            </a:pPr>
            <a:r>
              <a:rPr lang="en-US">
                <a:solidFill>
                  <a:srgbClr val="595959"/>
                </a:solidFill>
                <a:latin typeface="Barlow"/>
                <a:ea typeface="Barlow"/>
                <a:cs typeface="Barlow"/>
                <a:sym typeface="Barlow"/>
              </a:rPr>
              <a:t>Accelerate the journey of a prospect from anonymous to closed won bookings</a:t>
            </a:r>
            <a:endParaRPr b="1" sz="1600">
              <a:solidFill>
                <a:srgbClr val="595959"/>
              </a:solidFill>
              <a:latin typeface="Roboto"/>
              <a:ea typeface="Roboto"/>
              <a:cs typeface="Roboto"/>
              <a:sym typeface="Roboto"/>
            </a:endParaRPr>
          </a:p>
        </p:txBody>
      </p:sp>
      <p:pic>
        <p:nvPicPr>
          <p:cNvPr descr="image-9" id="691" name="Google Shape;691;g2cda7e78033_0_288"/>
          <p:cNvPicPr preferRelativeResize="0"/>
          <p:nvPr>
            <p:ph idx="2" type="pic"/>
          </p:nvPr>
        </p:nvPicPr>
        <p:blipFill rotWithShape="1">
          <a:blip r:embed="rId3">
            <a:alphaModFix/>
          </a:blip>
          <a:srcRect b="39" l="38170" r="-1754" t="29"/>
          <a:stretch/>
        </p:blipFill>
        <p:spPr>
          <a:xfrm>
            <a:off x="6462050" y="1556100"/>
            <a:ext cx="2681949" cy="2844602"/>
          </a:xfrm>
          <a:prstGeom prst="rect">
            <a:avLst/>
          </a:prstGeom>
          <a:gradFill>
            <a:gsLst>
              <a:gs pos="0">
                <a:srgbClr val="BFBFBF"/>
              </a:gs>
              <a:gs pos="82000">
                <a:srgbClr val="F2F2F2"/>
              </a:gs>
              <a:gs pos="100000">
                <a:srgbClr val="F2F2F2"/>
              </a:gs>
            </a:gsLst>
            <a:lin ang="13500032" scaled="0"/>
          </a:grad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pic>
        <p:nvPicPr>
          <p:cNvPr descr="image-15" id="469" name="Google Shape;469;p13"/>
          <p:cNvPicPr preferRelativeResize="0"/>
          <p:nvPr>
            <p:ph idx="2" type="pic"/>
          </p:nvPr>
        </p:nvPicPr>
        <p:blipFill rotWithShape="1">
          <a:blip r:embed="rId3">
            <a:alphaModFix/>
          </a:blip>
          <a:srcRect b="0" l="3" r="2" t="0"/>
          <a:stretch/>
        </p:blipFill>
        <p:spPr>
          <a:xfrm>
            <a:off x="4835466" y="-1"/>
            <a:ext cx="4308534" cy="5143501"/>
          </a:xfrm>
          <a:prstGeom prst="rect">
            <a:avLst/>
          </a:prstGeom>
          <a:gradFill>
            <a:gsLst>
              <a:gs pos="0">
                <a:srgbClr val="BFBFBF"/>
              </a:gs>
              <a:gs pos="82000">
                <a:srgbClr val="F2F2F2"/>
              </a:gs>
              <a:gs pos="100000">
                <a:srgbClr val="F2F2F2"/>
              </a:gs>
            </a:gsLst>
            <a:lin ang="13500000" scaled="0"/>
          </a:gradFill>
          <a:ln>
            <a:noFill/>
          </a:ln>
        </p:spPr>
      </p:pic>
      <p:sp>
        <p:nvSpPr>
          <p:cNvPr id="470" name="Google Shape;470;p13"/>
          <p:cNvSpPr txBox="1"/>
          <p:nvPr>
            <p:ph type="title"/>
          </p:nvPr>
        </p:nvSpPr>
        <p:spPr>
          <a:xfrm>
            <a:off x="571396" y="628647"/>
            <a:ext cx="3807213" cy="816911"/>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2"/>
              </a:buClr>
              <a:buSzPts val="4000"/>
              <a:buFont typeface="Poppins ExtraBold"/>
              <a:buNone/>
            </a:pPr>
            <a:r>
              <a:rPr lang="en-US"/>
              <a:t>Agenda</a:t>
            </a:r>
            <a:endParaRPr/>
          </a:p>
        </p:txBody>
      </p:sp>
      <p:sp>
        <p:nvSpPr>
          <p:cNvPr id="471" name="Google Shape;471;p13"/>
          <p:cNvSpPr txBox="1"/>
          <p:nvPr>
            <p:ph idx="1" type="body"/>
          </p:nvPr>
        </p:nvSpPr>
        <p:spPr>
          <a:xfrm>
            <a:off x="571500" y="1573305"/>
            <a:ext cx="3807212" cy="2778031"/>
          </a:xfrm>
          <a:prstGeom prst="rect">
            <a:avLst/>
          </a:prstGeom>
          <a:noFill/>
          <a:ln>
            <a:noFill/>
          </a:ln>
        </p:spPr>
        <p:txBody>
          <a:bodyPr anchorCtr="0" anchor="t" bIns="0" lIns="0" spcFirstLastPara="1" rIns="0" wrap="square" tIns="0">
            <a:normAutofit/>
          </a:bodyPr>
          <a:lstStyle/>
          <a:p>
            <a:pPr indent="-457200" lvl="0" marL="457200" rtl="0" algn="l">
              <a:spcBef>
                <a:spcPts val="0"/>
              </a:spcBef>
              <a:spcAft>
                <a:spcPts val="0"/>
              </a:spcAft>
              <a:buSzPts val="1800"/>
              <a:buFont typeface="Poppins ExtraBold"/>
              <a:buAutoNum type="arabicParenR"/>
            </a:pPr>
            <a:r>
              <a:rPr lang="en-US"/>
              <a:t>What is demand generation?</a:t>
            </a:r>
            <a:endParaRPr/>
          </a:p>
          <a:p>
            <a:pPr indent="-457200" lvl="0" marL="457200" rtl="0" algn="l">
              <a:spcBef>
                <a:spcPts val="1200"/>
              </a:spcBef>
              <a:spcAft>
                <a:spcPts val="0"/>
              </a:spcAft>
              <a:buSzPts val="1800"/>
              <a:buFont typeface="Poppins ExtraBold"/>
              <a:buAutoNum type="arabicParenR"/>
            </a:pPr>
            <a:r>
              <a:rPr lang="en-US"/>
              <a:t>How is it </a:t>
            </a:r>
            <a:r>
              <a:rPr lang="en-US"/>
              <a:t>implemented</a:t>
            </a:r>
            <a:r>
              <a:rPr lang="en-US"/>
              <a:t>?</a:t>
            </a:r>
            <a:endParaRPr/>
          </a:p>
          <a:p>
            <a:pPr indent="-457200" lvl="0" marL="457200" rtl="0" algn="l">
              <a:spcBef>
                <a:spcPts val="1200"/>
              </a:spcBef>
              <a:spcAft>
                <a:spcPts val="0"/>
              </a:spcAft>
              <a:buSzPts val="1800"/>
              <a:buFont typeface="Poppins ExtraBold"/>
              <a:buAutoNum type="arabicParenR"/>
            </a:pPr>
            <a:r>
              <a:rPr lang="en-US"/>
              <a:t>Planning &amp; Execution</a:t>
            </a:r>
            <a:endParaRPr/>
          </a:p>
          <a:p>
            <a:pPr indent="-457200" lvl="0" marL="457200" rtl="0" algn="l">
              <a:spcBef>
                <a:spcPts val="1200"/>
              </a:spcBef>
              <a:spcAft>
                <a:spcPts val="0"/>
              </a:spcAft>
              <a:buSzPts val="1800"/>
              <a:buFont typeface="Poppins ExtraBold"/>
              <a:buAutoNum type="arabicParenR"/>
            </a:pPr>
            <a:r>
              <a:rPr lang="en-US"/>
              <a:t>Goals &amp; Measurement</a:t>
            </a:r>
            <a:endParaRPr/>
          </a:p>
          <a:p>
            <a:pPr indent="-457200" lvl="0" marL="457200" rtl="0" algn="l">
              <a:spcBef>
                <a:spcPts val="1200"/>
              </a:spcBef>
              <a:spcAft>
                <a:spcPts val="0"/>
              </a:spcAft>
              <a:buSzPts val="1800"/>
              <a:buFont typeface="Poppins ExtraBold"/>
              <a:buAutoNum type="arabicParenR"/>
            </a:pPr>
            <a:r>
              <a:rPr lang="en-US"/>
              <a:t>Questions</a:t>
            </a:r>
            <a:endParaRPr/>
          </a:p>
        </p:txBody>
      </p:sp>
      <p:sp>
        <p:nvSpPr>
          <p:cNvPr id="472" name="Google Shape;472;p13"/>
          <p:cNvSpPr txBox="1"/>
          <p:nvPr>
            <p:ph idx="12" type="sldNum"/>
          </p:nvPr>
        </p:nvSpPr>
        <p:spPr>
          <a:xfrm>
            <a:off x="8559374" y="4568883"/>
            <a:ext cx="416050" cy="396032"/>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g2cda7e78033_0_298"/>
          <p:cNvSpPr txBox="1"/>
          <p:nvPr>
            <p:ph type="title"/>
          </p:nvPr>
        </p:nvSpPr>
        <p:spPr>
          <a:xfrm>
            <a:off x="571500" y="406176"/>
            <a:ext cx="8001000" cy="387900"/>
          </a:xfrm>
          <a:prstGeom prst="rect">
            <a:avLst/>
          </a:prstGeom>
          <a:noFill/>
          <a:ln>
            <a:noFill/>
          </a:ln>
        </p:spPr>
        <p:txBody>
          <a:bodyPr anchorCtr="0" anchor="ctr" bIns="0" lIns="0" spcFirstLastPara="1" rIns="0" wrap="square" tIns="0">
            <a:spAutoFit/>
          </a:bodyPr>
          <a:lstStyle/>
          <a:p>
            <a:pPr indent="0" lvl="0" marL="0" rtl="0" algn="ctr">
              <a:spcBef>
                <a:spcPts val="0"/>
              </a:spcBef>
              <a:spcAft>
                <a:spcPts val="0"/>
              </a:spcAft>
              <a:buClr>
                <a:schemeClr val="dk1"/>
              </a:buClr>
              <a:buSzPts val="1100"/>
              <a:buFont typeface="Arial"/>
              <a:buNone/>
            </a:pPr>
            <a:r>
              <a:rPr lang="en-US"/>
              <a:t>Measuring by Stage</a:t>
            </a:r>
            <a:endParaRPr/>
          </a:p>
        </p:txBody>
      </p:sp>
      <p:sp>
        <p:nvSpPr>
          <p:cNvPr id="698" name="Google Shape;698;g2cda7e78033_0_298"/>
          <p:cNvSpPr txBox="1"/>
          <p:nvPr>
            <p:ph idx="12" type="sldNum"/>
          </p:nvPr>
        </p:nvSpPr>
        <p:spPr>
          <a:xfrm>
            <a:off x="8559374" y="4568883"/>
            <a:ext cx="416100" cy="396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grpSp>
        <p:nvGrpSpPr>
          <p:cNvPr id="699" name="Google Shape;699;g2cda7e78033_0_298"/>
          <p:cNvGrpSpPr/>
          <p:nvPr/>
        </p:nvGrpSpPr>
        <p:grpSpPr>
          <a:xfrm>
            <a:off x="3277721" y="1707604"/>
            <a:ext cx="2568622" cy="2492839"/>
            <a:chOff x="3071457" y="2013875"/>
            <a:chExt cx="1944600" cy="1569600"/>
          </a:xfrm>
        </p:grpSpPr>
        <p:sp>
          <p:nvSpPr>
            <p:cNvPr id="700" name="Google Shape;700;g2cda7e78033_0_298"/>
            <p:cNvSpPr/>
            <p:nvPr/>
          </p:nvSpPr>
          <p:spPr>
            <a:xfrm flipH="1" rot="10800000">
              <a:off x="3071457" y="2013875"/>
              <a:ext cx="1944600" cy="1569600"/>
            </a:xfrm>
            <a:prstGeom prst="round2DiagRect">
              <a:avLst>
                <a:gd fmla="val 0" name="adj1"/>
                <a:gd fmla="val 17764" name="adj2"/>
              </a:avLst>
            </a:prstGeom>
            <a:solidFill>
              <a:srgbClr val="007B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701" name="Google Shape;701;g2cda7e78033_0_298"/>
            <p:cNvSpPr txBox="1"/>
            <p:nvPr/>
          </p:nvSpPr>
          <p:spPr>
            <a:xfrm>
              <a:off x="3316102" y="2256385"/>
              <a:ext cx="14517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500">
                  <a:solidFill>
                    <a:srgbClr val="FFFFFF"/>
                  </a:solidFill>
                  <a:latin typeface="Barlow"/>
                  <a:ea typeface="Barlow"/>
                  <a:cs typeface="Barlow"/>
                  <a:sym typeface="Barlow"/>
                </a:rPr>
                <a:t>Mid</a:t>
              </a:r>
              <a:endParaRPr b="1" sz="1500">
                <a:solidFill>
                  <a:srgbClr val="FFFFFF"/>
                </a:solidFill>
                <a:latin typeface="Barlow"/>
                <a:ea typeface="Barlow"/>
                <a:cs typeface="Barlow"/>
                <a:sym typeface="Barlow"/>
              </a:endParaRPr>
            </a:p>
            <a:p>
              <a:pPr indent="0" lvl="0" marL="0" rtl="0" algn="l">
                <a:spcBef>
                  <a:spcPts val="0"/>
                </a:spcBef>
                <a:spcAft>
                  <a:spcPts val="0"/>
                </a:spcAft>
                <a:buNone/>
              </a:pPr>
              <a:r>
                <a:rPr b="1" lang="en-US" sz="1100">
                  <a:solidFill>
                    <a:srgbClr val="FFFFFF"/>
                  </a:solidFill>
                  <a:latin typeface="Roboto"/>
                  <a:ea typeface="Roboto"/>
                  <a:cs typeface="Roboto"/>
                  <a:sym typeface="Roboto"/>
                </a:rPr>
                <a:t>Focus is on connecting &amp; meeting setting.</a:t>
              </a:r>
              <a:endParaRPr b="1" sz="1100">
                <a:solidFill>
                  <a:srgbClr val="FFFFFF"/>
                </a:solidFill>
                <a:latin typeface="Roboto"/>
                <a:ea typeface="Roboto"/>
                <a:cs typeface="Roboto"/>
                <a:sym typeface="Roboto"/>
              </a:endParaRPr>
            </a:p>
            <a:p>
              <a:pPr indent="0" lvl="0" marL="0" rtl="0" algn="l">
                <a:spcBef>
                  <a:spcPts val="0"/>
                </a:spcBef>
                <a:spcAft>
                  <a:spcPts val="0"/>
                </a:spcAft>
                <a:buNone/>
              </a:pPr>
              <a:r>
                <a:t/>
              </a:r>
              <a:endParaRPr b="1" sz="1500">
                <a:solidFill>
                  <a:srgbClr val="FFFFFF"/>
                </a:solidFill>
                <a:latin typeface="Barlow"/>
                <a:ea typeface="Barlow"/>
                <a:cs typeface="Barlow"/>
                <a:sym typeface="Barlow"/>
              </a:endParaRPr>
            </a:p>
          </p:txBody>
        </p:sp>
        <p:sp>
          <p:nvSpPr>
            <p:cNvPr id="702" name="Google Shape;702;g2cda7e78033_0_298"/>
            <p:cNvSpPr txBox="1"/>
            <p:nvPr/>
          </p:nvSpPr>
          <p:spPr>
            <a:xfrm>
              <a:off x="3316100" y="2716352"/>
              <a:ext cx="1451700" cy="512400"/>
            </a:xfrm>
            <a:prstGeom prst="rect">
              <a:avLst/>
            </a:prstGeom>
            <a:noFill/>
            <a:ln>
              <a:noFill/>
            </a:ln>
          </p:spPr>
          <p:txBody>
            <a:bodyPr anchorCtr="0" anchor="t" bIns="91425" lIns="91425" spcFirstLastPara="1" rIns="91425" wrap="square" tIns="91425">
              <a:noAutofit/>
            </a:bodyPr>
            <a:lstStyle/>
            <a:p>
              <a:pPr indent="-184150" lvl="0" marL="114300" rtl="0" algn="l">
                <a:lnSpc>
                  <a:spcPct val="115000"/>
                </a:lnSpc>
                <a:spcBef>
                  <a:spcPts val="0"/>
                </a:spcBef>
                <a:spcAft>
                  <a:spcPts val="0"/>
                </a:spcAft>
                <a:buClr>
                  <a:srgbClr val="FFFFFF"/>
                </a:buClr>
                <a:buSzPts val="1100"/>
                <a:buFont typeface="Roboto"/>
                <a:buChar char="●"/>
              </a:pPr>
              <a:r>
                <a:rPr lang="en-US" sz="1100">
                  <a:solidFill>
                    <a:srgbClr val="FFFFFF"/>
                  </a:solidFill>
                  <a:latin typeface="Roboto"/>
                  <a:ea typeface="Roboto"/>
                  <a:cs typeface="Roboto"/>
                  <a:sym typeface="Roboto"/>
                </a:rPr>
                <a:t>Call Connects</a:t>
              </a:r>
              <a:endParaRPr sz="1100">
                <a:solidFill>
                  <a:srgbClr val="FFFFFF"/>
                </a:solidFill>
                <a:latin typeface="Roboto"/>
                <a:ea typeface="Roboto"/>
                <a:cs typeface="Roboto"/>
                <a:sym typeface="Roboto"/>
              </a:endParaRPr>
            </a:p>
            <a:p>
              <a:pPr indent="-184150" lvl="0" marL="114300" rtl="0" algn="l">
                <a:lnSpc>
                  <a:spcPct val="115000"/>
                </a:lnSpc>
                <a:spcBef>
                  <a:spcPts val="0"/>
                </a:spcBef>
                <a:spcAft>
                  <a:spcPts val="0"/>
                </a:spcAft>
                <a:buClr>
                  <a:srgbClr val="FFFFFF"/>
                </a:buClr>
                <a:buSzPts val="1100"/>
                <a:buFont typeface="Roboto"/>
                <a:buChar char="●"/>
              </a:pPr>
              <a:r>
                <a:rPr lang="en-US" sz="1100">
                  <a:solidFill>
                    <a:srgbClr val="FFFFFF"/>
                  </a:solidFill>
                  <a:latin typeface="Roboto"/>
                  <a:ea typeface="Roboto"/>
                  <a:cs typeface="Roboto"/>
                  <a:sym typeface="Roboto"/>
                </a:rPr>
                <a:t># of Meetings</a:t>
              </a:r>
              <a:endParaRPr sz="1100">
                <a:solidFill>
                  <a:srgbClr val="FFFFFF"/>
                </a:solidFill>
                <a:latin typeface="Roboto"/>
                <a:ea typeface="Roboto"/>
                <a:cs typeface="Roboto"/>
                <a:sym typeface="Roboto"/>
              </a:endParaRPr>
            </a:p>
            <a:p>
              <a:pPr indent="-184150" lvl="0" marL="114300" rtl="0" algn="l">
                <a:lnSpc>
                  <a:spcPct val="115000"/>
                </a:lnSpc>
                <a:spcBef>
                  <a:spcPts val="0"/>
                </a:spcBef>
                <a:spcAft>
                  <a:spcPts val="0"/>
                </a:spcAft>
                <a:buClr>
                  <a:srgbClr val="FFFFFF"/>
                </a:buClr>
                <a:buSzPts val="1100"/>
                <a:buFont typeface="Roboto"/>
                <a:buChar char="●"/>
              </a:pPr>
              <a:r>
                <a:rPr lang="en-US" sz="1100">
                  <a:solidFill>
                    <a:srgbClr val="FFFFFF"/>
                  </a:solidFill>
                  <a:latin typeface="Roboto"/>
                  <a:ea typeface="Roboto"/>
                  <a:cs typeface="Roboto"/>
                  <a:sym typeface="Roboto"/>
                </a:rPr>
                <a:t>Marketing Qualified Leads</a:t>
              </a:r>
              <a:endParaRPr sz="1100">
                <a:solidFill>
                  <a:srgbClr val="FFFFFF"/>
                </a:solidFill>
                <a:latin typeface="Roboto"/>
                <a:ea typeface="Roboto"/>
                <a:cs typeface="Roboto"/>
                <a:sym typeface="Roboto"/>
              </a:endParaRPr>
            </a:p>
            <a:p>
              <a:pPr indent="-184150" lvl="0" marL="114300" rtl="0" algn="l">
                <a:lnSpc>
                  <a:spcPct val="115000"/>
                </a:lnSpc>
                <a:spcBef>
                  <a:spcPts val="0"/>
                </a:spcBef>
                <a:spcAft>
                  <a:spcPts val="0"/>
                </a:spcAft>
                <a:buClr>
                  <a:srgbClr val="FFFFFF"/>
                </a:buClr>
                <a:buSzPts val="1100"/>
                <a:buFont typeface="Roboto"/>
                <a:buChar char="●"/>
              </a:pPr>
              <a:r>
                <a:rPr lang="en-US" sz="1100">
                  <a:solidFill>
                    <a:srgbClr val="FFFFFF"/>
                  </a:solidFill>
                  <a:latin typeface="Roboto"/>
                  <a:ea typeface="Roboto"/>
                  <a:cs typeface="Roboto"/>
                  <a:sym typeface="Roboto"/>
                </a:rPr>
                <a:t># of Account Targets Engaged</a:t>
              </a:r>
              <a:endParaRPr sz="1100">
                <a:solidFill>
                  <a:srgbClr val="FFFFFF"/>
                </a:solidFill>
                <a:latin typeface="Roboto"/>
                <a:ea typeface="Roboto"/>
                <a:cs typeface="Roboto"/>
                <a:sym typeface="Roboto"/>
              </a:endParaRPr>
            </a:p>
            <a:p>
              <a:pPr indent="-114300" lvl="0" marL="114300" rtl="0" algn="l">
                <a:lnSpc>
                  <a:spcPct val="115000"/>
                </a:lnSpc>
                <a:spcBef>
                  <a:spcPts val="0"/>
                </a:spcBef>
                <a:spcAft>
                  <a:spcPts val="1600"/>
                </a:spcAft>
                <a:buNone/>
              </a:pPr>
              <a:r>
                <a:t/>
              </a:r>
              <a:endParaRPr sz="700">
                <a:solidFill>
                  <a:srgbClr val="FFFFFF"/>
                </a:solidFill>
                <a:latin typeface="Barlow"/>
                <a:ea typeface="Barlow"/>
                <a:cs typeface="Barlow"/>
                <a:sym typeface="Barlow"/>
              </a:endParaRPr>
            </a:p>
          </p:txBody>
        </p:sp>
      </p:grpSp>
      <p:grpSp>
        <p:nvGrpSpPr>
          <p:cNvPr id="703" name="Google Shape;703;g2cda7e78033_0_298"/>
          <p:cNvGrpSpPr/>
          <p:nvPr/>
        </p:nvGrpSpPr>
        <p:grpSpPr>
          <a:xfrm>
            <a:off x="548102" y="1707604"/>
            <a:ext cx="2765221" cy="2492839"/>
            <a:chOff x="1126863" y="2013875"/>
            <a:chExt cx="1944600" cy="1569600"/>
          </a:xfrm>
        </p:grpSpPr>
        <p:sp>
          <p:nvSpPr>
            <p:cNvPr id="704" name="Google Shape;704;g2cda7e78033_0_298"/>
            <p:cNvSpPr/>
            <p:nvPr/>
          </p:nvSpPr>
          <p:spPr>
            <a:xfrm>
              <a:off x="1126863" y="2013875"/>
              <a:ext cx="1944600" cy="1569600"/>
            </a:xfrm>
            <a:prstGeom prst="round2DiagRect">
              <a:avLst>
                <a:gd fmla="val 0" name="adj1"/>
                <a:gd fmla="val 17764" name="adj2"/>
              </a:avLst>
            </a:prstGeom>
            <a:solidFill>
              <a:srgbClr val="00B5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p:txBody>
        </p:sp>
        <p:sp>
          <p:nvSpPr>
            <p:cNvPr id="705" name="Google Shape;705;g2cda7e78033_0_298"/>
            <p:cNvSpPr txBox="1"/>
            <p:nvPr/>
          </p:nvSpPr>
          <p:spPr>
            <a:xfrm>
              <a:off x="1351627" y="2256385"/>
              <a:ext cx="14517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500">
                  <a:solidFill>
                    <a:srgbClr val="FFFFFF"/>
                  </a:solidFill>
                  <a:latin typeface="Barlow"/>
                  <a:ea typeface="Barlow"/>
                  <a:cs typeface="Barlow"/>
                  <a:sym typeface="Barlow"/>
                </a:rPr>
                <a:t>Early</a:t>
              </a:r>
              <a:endParaRPr b="1" sz="1500">
                <a:solidFill>
                  <a:srgbClr val="FFFFFF"/>
                </a:solidFill>
                <a:latin typeface="Barlow"/>
                <a:ea typeface="Barlow"/>
                <a:cs typeface="Barlow"/>
                <a:sym typeface="Barlow"/>
              </a:endParaRPr>
            </a:p>
            <a:p>
              <a:pPr indent="0" lvl="0" marL="0" rtl="0" algn="l">
                <a:spcBef>
                  <a:spcPts val="0"/>
                </a:spcBef>
                <a:spcAft>
                  <a:spcPts val="0"/>
                </a:spcAft>
                <a:buClr>
                  <a:srgbClr val="000000"/>
                </a:buClr>
                <a:buSzPts val="1200"/>
                <a:buFont typeface="Arial"/>
                <a:buNone/>
              </a:pPr>
              <a:r>
                <a:rPr b="1" lang="en-US" sz="1100">
                  <a:solidFill>
                    <a:srgbClr val="FFFFFF"/>
                  </a:solidFill>
                  <a:latin typeface="Roboto"/>
                  <a:ea typeface="Roboto"/>
                  <a:cs typeface="Roboto"/>
                  <a:sym typeface="Roboto"/>
                </a:rPr>
                <a:t>Focus is mostly on cost per lead. </a:t>
              </a:r>
              <a:endParaRPr b="1" sz="1100">
                <a:solidFill>
                  <a:srgbClr val="FFFFFF"/>
                </a:solidFill>
                <a:latin typeface="Roboto"/>
                <a:ea typeface="Roboto"/>
                <a:cs typeface="Roboto"/>
                <a:sym typeface="Roboto"/>
              </a:endParaRPr>
            </a:p>
            <a:p>
              <a:pPr indent="0" lvl="0" marL="0" rtl="0" algn="l">
                <a:spcBef>
                  <a:spcPts val="0"/>
                </a:spcBef>
                <a:spcAft>
                  <a:spcPts val="0"/>
                </a:spcAft>
                <a:buNone/>
              </a:pPr>
              <a:r>
                <a:t/>
              </a:r>
              <a:endParaRPr b="1" sz="1500">
                <a:solidFill>
                  <a:srgbClr val="FFFFFF"/>
                </a:solidFill>
                <a:latin typeface="Barlow"/>
                <a:ea typeface="Barlow"/>
                <a:cs typeface="Barlow"/>
                <a:sym typeface="Barlow"/>
              </a:endParaRPr>
            </a:p>
          </p:txBody>
        </p:sp>
        <p:sp>
          <p:nvSpPr>
            <p:cNvPr id="706" name="Google Shape;706;g2cda7e78033_0_298"/>
            <p:cNvSpPr txBox="1"/>
            <p:nvPr/>
          </p:nvSpPr>
          <p:spPr>
            <a:xfrm>
              <a:off x="1351626" y="2716363"/>
              <a:ext cx="1451700" cy="779700"/>
            </a:xfrm>
            <a:prstGeom prst="rect">
              <a:avLst/>
            </a:prstGeom>
            <a:noFill/>
            <a:ln>
              <a:noFill/>
            </a:ln>
          </p:spPr>
          <p:txBody>
            <a:bodyPr anchorCtr="0" anchor="t" bIns="91425" lIns="91425" spcFirstLastPara="1" rIns="91425" wrap="square" tIns="91425">
              <a:noAutofit/>
            </a:bodyPr>
            <a:lstStyle/>
            <a:p>
              <a:pPr indent="-184150" lvl="0" marL="114300" rtl="0" algn="l">
                <a:lnSpc>
                  <a:spcPct val="115000"/>
                </a:lnSpc>
                <a:spcBef>
                  <a:spcPts val="0"/>
                </a:spcBef>
                <a:spcAft>
                  <a:spcPts val="0"/>
                </a:spcAft>
                <a:buClr>
                  <a:srgbClr val="FFFFFF"/>
                </a:buClr>
                <a:buSzPts val="1100"/>
                <a:buFont typeface="Roboto"/>
                <a:buChar char="●"/>
              </a:pPr>
              <a:r>
                <a:rPr lang="en-US" sz="1100">
                  <a:solidFill>
                    <a:srgbClr val="FFFFFF"/>
                  </a:solidFill>
                  <a:latin typeface="Roboto"/>
                  <a:ea typeface="Roboto"/>
                  <a:cs typeface="Roboto"/>
                  <a:sym typeface="Roboto"/>
                </a:rPr>
                <a:t>Cost Per Program</a:t>
              </a:r>
              <a:endParaRPr sz="1100">
                <a:solidFill>
                  <a:srgbClr val="FFFFFF"/>
                </a:solidFill>
                <a:latin typeface="Roboto"/>
                <a:ea typeface="Roboto"/>
                <a:cs typeface="Roboto"/>
                <a:sym typeface="Roboto"/>
              </a:endParaRPr>
            </a:p>
            <a:p>
              <a:pPr indent="-184150" lvl="0" marL="114300" rtl="0" algn="l">
                <a:lnSpc>
                  <a:spcPct val="115000"/>
                </a:lnSpc>
                <a:spcBef>
                  <a:spcPts val="0"/>
                </a:spcBef>
                <a:spcAft>
                  <a:spcPts val="0"/>
                </a:spcAft>
                <a:buClr>
                  <a:srgbClr val="FFFFFF"/>
                </a:buClr>
                <a:buSzPts val="1100"/>
                <a:buFont typeface="Roboto"/>
                <a:buChar char="●"/>
              </a:pPr>
              <a:r>
                <a:rPr lang="en-US" sz="1100">
                  <a:solidFill>
                    <a:srgbClr val="FFFFFF"/>
                  </a:solidFill>
                  <a:latin typeface="Roboto"/>
                  <a:ea typeface="Roboto"/>
                  <a:cs typeface="Roboto"/>
                  <a:sym typeface="Roboto"/>
                </a:rPr>
                <a:t>Cost Per Target</a:t>
              </a:r>
              <a:endParaRPr sz="1100">
                <a:solidFill>
                  <a:srgbClr val="FFFFFF"/>
                </a:solidFill>
                <a:latin typeface="Roboto"/>
                <a:ea typeface="Roboto"/>
                <a:cs typeface="Roboto"/>
                <a:sym typeface="Roboto"/>
              </a:endParaRPr>
            </a:p>
            <a:p>
              <a:pPr indent="-184150" lvl="0" marL="114300" rtl="0" algn="l">
                <a:lnSpc>
                  <a:spcPct val="115000"/>
                </a:lnSpc>
                <a:spcBef>
                  <a:spcPts val="0"/>
                </a:spcBef>
                <a:spcAft>
                  <a:spcPts val="0"/>
                </a:spcAft>
                <a:buClr>
                  <a:srgbClr val="FFFFFF"/>
                </a:buClr>
                <a:buSzPts val="1100"/>
                <a:buFont typeface="Roboto"/>
                <a:buChar char="●"/>
              </a:pPr>
              <a:r>
                <a:rPr lang="en-US" sz="1100">
                  <a:solidFill>
                    <a:srgbClr val="FFFFFF"/>
                  </a:solidFill>
                  <a:latin typeface="Roboto"/>
                  <a:ea typeface="Roboto"/>
                  <a:cs typeface="Roboto"/>
                  <a:sym typeface="Roboto"/>
                </a:rPr>
                <a:t>Cost Per Name</a:t>
              </a:r>
              <a:endParaRPr sz="1100">
                <a:solidFill>
                  <a:srgbClr val="FFFFFF"/>
                </a:solidFill>
                <a:latin typeface="Roboto"/>
                <a:ea typeface="Roboto"/>
                <a:cs typeface="Roboto"/>
                <a:sym typeface="Roboto"/>
              </a:endParaRPr>
            </a:p>
            <a:p>
              <a:pPr indent="-184150" lvl="0" marL="114300" rtl="0" algn="l">
                <a:lnSpc>
                  <a:spcPct val="115000"/>
                </a:lnSpc>
                <a:spcBef>
                  <a:spcPts val="0"/>
                </a:spcBef>
                <a:spcAft>
                  <a:spcPts val="0"/>
                </a:spcAft>
                <a:buClr>
                  <a:srgbClr val="FFFFFF"/>
                </a:buClr>
                <a:buSzPts val="1100"/>
                <a:buFont typeface="Roboto"/>
                <a:buChar char="●"/>
              </a:pPr>
              <a:r>
                <a:rPr lang="en-US" sz="1100">
                  <a:solidFill>
                    <a:srgbClr val="FFFFFF"/>
                  </a:solidFill>
                  <a:latin typeface="Roboto"/>
                  <a:ea typeface="Roboto"/>
                  <a:cs typeface="Roboto"/>
                  <a:sym typeface="Roboto"/>
                </a:rPr>
                <a:t>New Account Names</a:t>
              </a:r>
              <a:endParaRPr sz="1100">
                <a:solidFill>
                  <a:srgbClr val="FFFFFF"/>
                </a:solidFill>
                <a:latin typeface="Roboto"/>
                <a:ea typeface="Roboto"/>
                <a:cs typeface="Roboto"/>
                <a:sym typeface="Roboto"/>
              </a:endParaRPr>
            </a:p>
            <a:p>
              <a:pPr indent="-184150" lvl="0" marL="114300" rtl="0" algn="l">
                <a:lnSpc>
                  <a:spcPct val="115000"/>
                </a:lnSpc>
                <a:spcBef>
                  <a:spcPts val="0"/>
                </a:spcBef>
                <a:spcAft>
                  <a:spcPts val="0"/>
                </a:spcAft>
                <a:buClr>
                  <a:srgbClr val="FFFFFF"/>
                </a:buClr>
                <a:buSzPts val="1100"/>
                <a:buFont typeface="Roboto"/>
                <a:buChar char="●"/>
              </a:pPr>
              <a:r>
                <a:rPr lang="en-US" sz="1100">
                  <a:solidFill>
                    <a:srgbClr val="FFFFFF"/>
                  </a:solidFill>
                  <a:latin typeface="Roboto"/>
                  <a:ea typeface="Roboto"/>
                  <a:cs typeface="Roboto"/>
                  <a:sym typeface="Roboto"/>
                </a:rPr>
                <a:t>New Account Targets</a:t>
              </a:r>
              <a:endParaRPr sz="1100">
                <a:solidFill>
                  <a:srgbClr val="FFFFFF"/>
                </a:solidFill>
                <a:latin typeface="Roboto"/>
                <a:ea typeface="Roboto"/>
                <a:cs typeface="Roboto"/>
                <a:sym typeface="Roboto"/>
              </a:endParaRPr>
            </a:p>
            <a:p>
              <a:pPr indent="-184150" lvl="0" marL="114300" rtl="0" algn="l">
                <a:lnSpc>
                  <a:spcPct val="115000"/>
                </a:lnSpc>
                <a:spcBef>
                  <a:spcPts val="0"/>
                </a:spcBef>
                <a:spcAft>
                  <a:spcPts val="0"/>
                </a:spcAft>
                <a:buClr>
                  <a:srgbClr val="FFFFFF"/>
                </a:buClr>
                <a:buSzPts val="1100"/>
                <a:buFont typeface="Roboto"/>
                <a:buChar char="●"/>
              </a:pPr>
              <a:r>
                <a:rPr lang="en-US" sz="1100">
                  <a:solidFill>
                    <a:srgbClr val="FFFFFF"/>
                  </a:solidFill>
                  <a:latin typeface="Roboto"/>
                  <a:ea typeface="Roboto"/>
                  <a:cs typeface="Roboto"/>
                  <a:sym typeface="Roboto"/>
                </a:rPr>
                <a:t># of Accounts Engaged</a:t>
              </a:r>
              <a:endParaRPr sz="600">
                <a:solidFill>
                  <a:srgbClr val="FFFFFF"/>
                </a:solidFill>
                <a:latin typeface="Barlow"/>
                <a:ea typeface="Barlow"/>
                <a:cs typeface="Barlow"/>
                <a:sym typeface="Barlow"/>
              </a:endParaRPr>
            </a:p>
          </p:txBody>
        </p:sp>
      </p:grpSp>
      <p:grpSp>
        <p:nvGrpSpPr>
          <p:cNvPr id="707" name="Google Shape;707;g2cda7e78033_0_298"/>
          <p:cNvGrpSpPr/>
          <p:nvPr/>
        </p:nvGrpSpPr>
        <p:grpSpPr>
          <a:xfrm>
            <a:off x="5839905" y="1707604"/>
            <a:ext cx="2756002" cy="2492839"/>
            <a:chOff x="5015938" y="2013875"/>
            <a:chExt cx="3001200" cy="1569600"/>
          </a:xfrm>
        </p:grpSpPr>
        <p:sp>
          <p:nvSpPr>
            <p:cNvPr id="708" name="Google Shape;708;g2cda7e78033_0_298"/>
            <p:cNvSpPr/>
            <p:nvPr/>
          </p:nvSpPr>
          <p:spPr>
            <a:xfrm>
              <a:off x="5015938" y="2013875"/>
              <a:ext cx="3001200" cy="1569600"/>
            </a:xfrm>
            <a:prstGeom prst="round2DiagRect">
              <a:avLst>
                <a:gd fmla="val 0" name="adj1"/>
                <a:gd fmla="val 17764" name="adj2"/>
              </a:avLst>
            </a:prstGeom>
            <a:solidFill>
              <a:srgbClr val="3A3F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p:txBody>
        </p:sp>
        <p:sp>
          <p:nvSpPr>
            <p:cNvPr id="709" name="Google Shape;709;g2cda7e78033_0_298"/>
            <p:cNvSpPr txBox="1"/>
            <p:nvPr/>
          </p:nvSpPr>
          <p:spPr>
            <a:xfrm>
              <a:off x="5360226" y="2256387"/>
              <a:ext cx="2417100" cy="45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500">
                  <a:solidFill>
                    <a:srgbClr val="FFFFFF"/>
                  </a:solidFill>
                  <a:latin typeface="Barlow"/>
                  <a:ea typeface="Barlow"/>
                  <a:cs typeface="Barlow"/>
                  <a:sym typeface="Barlow"/>
                </a:rPr>
                <a:t>Late</a:t>
              </a:r>
              <a:endParaRPr b="1" sz="1500">
                <a:solidFill>
                  <a:srgbClr val="FFFFFF"/>
                </a:solidFill>
                <a:latin typeface="Barlow"/>
                <a:ea typeface="Barlow"/>
                <a:cs typeface="Barlow"/>
                <a:sym typeface="Barlow"/>
              </a:endParaRPr>
            </a:p>
            <a:p>
              <a:pPr indent="0" lvl="0" marL="0" rtl="0" algn="l">
                <a:spcBef>
                  <a:spcPts val="0"/>
                </a:spcBef>
                <a:spcAft>
                  <a:spcPts val="0"/>
                </a:spcAft>
                <a:buNone/>
              </a:pPr>
              <a:r>
                <a:rPr b="1" lang="en-US" sz="1100">
                  <a:solidFill>
                    <a:srgbClr val="FFFFFF"/>
                  </a:solidFill>
                  <a:latin typeface="Roboto"/>
                  <a:ea typeface="Roboto"/>
                  <a:cs typeface="Roboto"/>
                  <a:sym typeface="Roboto"/>
                </a:rPr>
                <a:t>Focused on revenue &amp; meeting conversion rate.</a:t>
              </a:r>
              <a:endParaRPr b="1" sz="1100">
                <a:solidFill>
                  <a:srgbClr val="FFFFFF"/>
                </a:solidFill>
                <a:latin typeface="Roboto"/>
                <a:ea typeface="Roboto"/>
                <a:cs typeface="Roboto"/>
                <a:sym typeface="Roboto"/>
              </a:endParaRPr>
            </a:p>
            <a:p>
              <a:pPr indent="0" lvl="0" marL="0" rtl="0" algn="l">
                <a:spcBef>
                  <a:spcPts val="0"/>
                </a:spcBef>
                <a:spcAft>
                  <a:spcPts val="0"/>
                </a:spcAft>
                <a:buNone/>
              </a:pPr>
              <a:r>
                <a:t/>
              </a:r>
              <a:endParaRPr b="1" sz="1100">
                <a:solidFill>
                  <a:srgbClr val="FFFFFF"/>
                </a:solidFill>
                <a:latin typeface="Roboto"/>
                <a:ea typeface="Roboto"/>
                <a:cs typeface="Roboto"/>
                <a:sym typeface="Roboto"/>
              </a:endParaRPr>
            </a:p>
            <a:p>
              <a:pPr indent="0" lvl="0" marL="0" rtl="0" algn="l">
                <a:spcBef>
                  <a:spcPts val="0"/>
                </a:spcBef>
                <a:spcAft>
                  <a:spcPts val="0"/>
                </a:spcAft>
                <a:buNone/>
              </a:pPr>
              <a:r>
                <a:t/>
              </a:r>
              <a:endParaRPr b="1" sz="1100">
                <a:solidFill>
                  <a:srgbClr val="FFFFFF"/>
                </a:solidFill>
                <a:latin typeface="Roboto"/>
                <a:ea typeface="Roboto"/>
                <a:cs typeface="Roboto"/>
                <a:sym typeface="Roboto"/>
              </a:endParaRPr>
            </a:p>
            <a:p>
              <a:pPr indent="0" lvl="0" marL="0" rtl="0" algn="l">
                <a:spcBef>
                  <a:spcPts val="0"/>
                </a:spcBef>
                <a:spcAft>
                  <a:spcPts val="0"/>
                </a:spcAft>
                <a:buNone/>
              </a:pPr>
              <a:r>
                <a:t/>
              </a:r>
              <a:endParaRPr b="1" sz="1500">
                <a:solidFill>
                  <a:srgbClr val="FFFFFF"/>
                </a:solidFill>
                <a:latin typeface="Barlow"/>
                <a:ea typeface="Barlow"/>
                <a:cs typeface="Barlow"/>
                <a:sym typeface="Barlow"/>
              </a:endParaRPr>
            </a:p>
            <a:p>
              <a:pPr indent="0" lvl="0" marL="0" rtl="0" algn="l">
                <a:spcBef>
                  <a:spcPts val="0"/>
                </a:spcBef>
                <a:spcAft>
                  <a:spcPts val="0"/>
                </a:spcAft>
                <a:buNone/>
              </a:pPr>
              <a:r>
                <a:t/>
              </a:r>
              <a:endParaRPr b="1" sz="1500">
                <a:solidFill>
                  <a:srgbClr val="FFFFFF"/>
                </a:solidFill>
                <a:latin typeface="Barlow"/>
                <a:ea typeface="Barlow"/>
                <a:cs typeface="Barlow"/>
                <a:sym typeface="Barlow"/>
              </a:endParaRPr>
            </a:p>
          </p:txBody>
        </p:sp>
        <p:sp>
          <p:nvSpPr>
            <p:cNvPr id="710" name="Google Shape;710;g2cda7e78033_0_298"/>
            <p:cNvSpPr txBox="1"/>
            <p:nvPr/>
          </p:nvSpPr>
          <p:spPr>
            <a:xfrm>
              <a:off x="5360225" y="2716353"/>
              <a:ext cx="2417100" cy="512400"/>
            </a:xfrm>
            <a:prstGeom prst="rect">
              <a:avLst/>
            </a:prstGeom>
            <a:noFill/>
            <a:ln>
              <a:noFill/>
            </a:ln>
          </p:spPr>
          <p:txBody>
            <a:bodyPr anchorCtr="0" anchor="t" bIns="91425" lIns="91425" spcFirstLastPara="1" rIns="91425" wrap="square" tIns="91425">
              <a:noAutofit/>
            </a:bodyPr>
            <a:lstStyle/>
            <a:p>
              <a:pPr indent="-184150" lvl="0" marL="114300" rtl="0" algn="l">
                <a:lnSpc>
                  <a:spcPct val="115000"/>
                </a:lnSpc>
                <a:spcBef>
                  <a:spcPts val="0"/>
                </a:spcBef>
                <a:spcAft>
                  <a:spcPts val="0"/>
                </a:spcAft>
                <a:buClr>
                  <a:srgbClr val="FFFFFF"/>
                </a:buClr>
                <a:buSzPts val="1100"/>
                <a:buFont typeface="Roboto"/>
                <a:buChar char="●"/>
              </a:pPr>
              <a:r>
                <a:rPr lang="en-US" sz="1100">
                  <a:solidFill>
                    <a:srgbClr val="FFFFFF"/>
                  </a:solidFill>
                  <a:latin typeface="Roboto"/>
                  <a:ea typeface="Roboto"/>
                  <a:cs typeface="Roboto"/>
                  <a:sym typeface="Roboto"/>
                </a:rPr>
                <a:t># of Opportunities</a:t>
              </a:r>
              <a:endParaRPr sz="1100">
                <a:solidFill>
                  <a:srgbClr val="FFFFFF"/>
                </a:solidFill>
                <a:latin typeface="Roboto"/>
                <a:ea typeface="Roboto"/>
                <a:cs typeface="Roboto"/>
                <a:sym typeface="Roboto"/>
              </a:endParaRPr>
            </a:p>
            <a:p>
              <a:pPr indent="-184150" lvl="0" marL="114300" rtl="0" algn="l">
                <a:lnSpc>
                  <a:spcPct val="115000"/>
                </a:lnSpc>
                <a:spcBef>
                  <a:spcPts val="0"/>
                </a:spcBef>
                <a:spcAft>
                  <a:spcPts val="0"/>
                </a:spcAft>
                <a:buClr>
                  <a:srgbClr val="FFFFFF"/>
                </a:buClr>
                <a:buSzPts val="1100"/>
                <a:buFont typeface="Roboto"/>
                <a:buChar char="●"/>
              </a:pPr>
              <a:r>
                <a:rPr lang="en-US" sz="1100">
                  <a:solidFill>
                    <a:srgbClr val="FFFFFF"/>
                  </a:solidFill>
                  <a:latin typeface="Roboto"/>
                  <a:ea typeface="Roboto"/>
                  <a:cs typeface="Roboto"/>
                  <a:sym typeface="Roboto"/>
                </a:rPr>
                <a:t>Opportunity Creation </a:t>
              </a:r>
              <a:endParaRPr sz="1100">
                <a:solidFill>
                  <a:srgbClr val="FFFFFF"/>
                </a:solidFill>
                <a:latin typeface="Roboto"/>
                <a:ea typeface="Roboto"/>
                <a:cs typeface="Roboto"/>
                <a:sym typeface="Roboto"/>
              </a:endParaRPr>
            </a:p>
            <a:p>
              <a:pPr indent="-184150" lvl="0" marL="114300" rtl="0" algn="l">
                <a:lnSpc>
                  <a:spcPct val="115000"/>
                </a:lnSpc>
                <a:spcBef>
                  <a:spcPts val="0"/>
                </a:spcBef>
                <a:spcAft>
                  <a:spcPts val="0"/>
                </a:spcAft>
                <a:buClr>
                  <a:srgbClr val="FFFFFF"/>
                </a:buClr>
                <a:buSzPts val="1100"/>
                <a:buFont typeface="Roboto"/>
                <a:buChar char="●"/>
              </a:pPr>
              <a:r>
                <a:rPr lang="en-US" sz="1100">
                  <a:solidFill>
                    <a:srgbClr val="FFFFFF"/>
                  </a:solidFill>
                  <a:latin typeface="Roboto"/>
                  <a:ea typeface="Roboto"/>
                  <a:cs typeface="Roboto"/>
                  <a:sym typeface="Roboto"/>
                </a:rPr>
                <a:t>Cost/Opp Creation</a:t>
              </a:r>
              <a:endParaRPr sz="1100">
                <a:solidFill>
                  <a:srgbClr val="FFFFFF"/>
                </a:solidFill>
                <a:latin typeface="Roboto"/>
                <a:ea typeface="Roboto"/>
                <a:cs typeface="Roboto"/>
                <a:sym typeface="Roboto"/>
              </a:endParaRPr>
            </a:p>
            <a:p>
              <a:pPr indent="-184150" lvl="0" marL="114300" rtl="0" algn="l">
                <a:lnSpc>
                  <a:spcPct val="115000"/>
                </a:lnSpc>
                <a:spcBef>
                  <a:spcPts val="0"/>
                </a:spcBef>
                <a:spcAft>
                  <a:spcPts val="0"/>
                </a:spcAft>
                <a:buClr>
                  <a:srgbClr val="FFFFFF"/>
                </a:buClr>
                <a:buSzPts val="1100"/>
                <a:buFont typeface="Roboto"/>
                <a:buChar char="●"/>
              </a:pPr>
              <a:r>
                <a:rPr lang="en-US" sz="1100">
                  <a:solidFill>
                    <a:srgbClr val="FFFFFF"/>
                  </a:solidFill>
                  <a:latin typeface="Roboto"/>
                  <a:ea typeface="Roboto"/>
                  <a:cs typeface="Roboto"/>
                  <a:sym typeface="Roboto"/>
                </a:rPr>
                <a:t>Closed Won Ratio</a:t>
              </a:r>
              <a:endParaRPr sz="1100">
                <a:solidFill>
                  <a:srgbClr val="FFFFFF"/>
                </a:solidFill>
                <a:latin typeface="Roboto"/>
                <a:ea typeface="Roboto"/>
                <a:cs typeface="Roboto"/>
                <a:sym typeface="Roboto"/>
              </a:endParaRPr>
            </a:p>
            <a:p>
              <a:pPr indent="-184150" lvl="0" marL="114300" rtl="0" algn="l">
                <a:lnSpc>
                  <a:spcPct val="115000"/>
                </a:lnSpc>
                <a:spcBef>
                  <a:spcPts val="0"/>
                </a:spcBef>
                <a:spcAft>
                  <a:spcPts val="0"/>
                </a:spcAft>
                <a:buClr>
                  <a:srgbClr val="FFFFFF"/>
                </a:buClr>
                <a:buSzPts val="1100"/>
                <a:buFont typeface="Roboto"/>
                <a:buChar char="●"/>
              </a:pPr>
              <a:r>
                <a:rPr lang="en-US" sz="1100">
                  <a:solidFill>
                    <a:srgbClr val="FFFFFF"/>
                  </a:solidFill>
                  <a:latin typeface="Roboto"/>
                  <a:ea typeface="Roboto"/>
                  <a:cs typeface="Roboto"/>
                  <a:sym typeface="Roboto"/>
                </a:rPr>
                <a:t>Closed Won Bookings</a:t>
              </a:r>
              <a:endParaRPr sz="1100">
                <a:solidFill>
                  <a:srgbClr val="FFFFFF"/>
                </a:solidFill>
                <a:latin typeface="Roboto"/>
                <a:ea typeface="Roboto"/>
                <a:cs typeface="Roboto"/>
                <a:sym typeface="Roboto"/>
              </a:endParaRPr>
            </a:p>
            <a:p>
              <a:pPr indent="-184150" lvl="0" marL="114300" rtl="0" algn="l">
                <a:lnSpc>
                  <a:spcPct val="115000"/>
                </a:lnSpc>
                <a:spcBef>
                  <a:spcPts val="0"/>
                </a:spcBef>
                <a:spcAft>
                  <a:spcPts val="0"/>
                </a:spcAft>
                <a:buClr>
                  <a:srgbClr val="FFFFFF"/>
                </a:buClr>
                <a:buSzPts val="1100"/>
                <a:buFont typeface="Roboto"/>
                <a:buChar char="●"/>
              </a:pPr>
              <a:r>
                <a:rPr lang="en-US" sz="1100">
                  <a:solidFill>
                    <a:srgbClr val="FFFFFF"/>
                  </a:solidFill>
                  <a:latin typeface="Roboto"/>
                  <a:ea typeface="Roboto"/>
                  <a:cs typeface="Roboto"/>
                  <a:sym typeface="Roboto"/>
                </a:rPr>
                <a:t>Average Opp Age </a:t>
              </a:r>
              <a:endParaRPr sz="1100">
                <a:solidFill>
                  <a:srgbClr val="FFFFFF"/>
                </a:solidFill>
                <a:latin typeface="Roboto"/>
                <a:ea typeface="Roboto"/>
                <a:cs typeface="Roboto"/>
                <a:sym typeface="Roboto"/>
              </a:endParaRPr>
            </a:p>
            <a:p>
              <a:pPr indent="-114300" lvl="0" marL="114300" rtl="0" algn="l">
                <a:lnSpc>
                  <a:spcPct val="115000"/>
                </a:lnSpc>
                <a:spcBef>
                  <a:spcPts val="0"/>
                </a:spcBef>
                <a:spcAft>
                  <a:spcPts val="1600"/>
                </a:spcAft>
                <a:buNone/>
              </a:pPr>
              <a:r>
                <a:t/>
              </a:r>
              <a:endParaRPr sz="500">
                <a:solidFill>
                  <a:srgbClr val="FFFFFF"/>
                </a:solidFill>
                <a:latin typeface="Barlow"/>
                <a:ea typeface="Barlow"/>
                <a:cs typeface="Barlow"/>
                <a:sym typeface="Barlow"/>
              </a:endParaRPr>
            </a:p>
          </p:txBody>
        </p:sp>
      </p:grpSp>
      <p:grpSp>
        <p:nvGrpSpPr>
          <p:cNvPr id="711" name="Google Shape;711;g2cda7e78033_0_298"/>
          <p:cNvGrpSpPr/>
          <p:nvPr/>
        </p:nvGrpSpPr>
        <p:grpSpPr>
          <a:xfrm>
            <a:off x="5679956" y="2916915"/>
            <a:ext cx="295999" cy="294651"/>
            <a:chOff x="4858109" y="2631368"/>
            <a:chExt cx="316442" cy="315000"/>
          </a:xfrm>
        </p:grpSpPr>
        <p:sp>
          <p:nvSpPr>
            <p:cNvPr id="712" name="Google Shape;712;g2cda7e78033_0_298"/>
            <p:cNvSpPr/>
            <p:nvPr/>
          </p:nvSpPr>
          <p:spPr>
            <a:xfrm>
              <a:off x="4859551" y="2631368"/>
              <a:ext cx="315000" cy="3150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g2cda7e78033_0_298"/>
            <p:cNvSpPr/>
            <p:nvPr/>
          </p:nvSpPr>
          <p:spPr>
            <a:xfrm>
              <a:off x="4858109" y="2739300"/>
              <a:ext cx="239100" cy="99000"/>
            </a:xfrm>
            <a:prstGeom prst="rightArrow">
              <a:avLst>
                <a:gd fmla="val 32020" name="adj1"/>
                <a:gd fmla="val 66970" name="adj2"/>
              </a:avLst>
            </a:prstGeom>
            <a:solidFill>
              <a:srgbClr val="007B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br>
                <a:rPr lang="en-US"/>
              </a:br>
              <a:endParaRPr/>
            </a:p>
          </p:txBody>
        </p:sp>
      </p:grpSp>
      <p:grpSp>
        <p:nvGrpSpPr>
          <p:cNvPr id="714" name="Google Shape;714;g2cda7e78033_0_298"/>
          <p:cNvGrpSpPr/>
          <p:nvPr/>
        </p:nvGrpSpPr>
        <p:grpSpPr>
          <a:xfrm>
            <a:off x="3167381" y="2916941"/>
            <a:ext cx="294612" cy="294612"/>
            <a:chOff x="3157188" y="909150"/>
            <a:chExt cx="470400" cy="470400"/>
          </a:xfrm>
        </p:grpSpPr>
        <p:sp>
          <p:nvSpPr>
            <p:cNvPr id="715" name="Google Shape;715;g2cda7e78033_0_298"/>
            <p:cNvSpPr/>
            <p:nvPr/>
          </p:nvSpPr>
          <p:spPr>
            <a:xfrm>
              <a:off x="3157188" y="909150"/>
              <a:ext cx="470400" cy="4704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g2cda7e78033_0_298"/>
            <p:cNvSpPr/>
            <p:nvPr/>
          </p:nvSpPr>
          <p:spPr>
            <a:xfrm>
              <a:off x="3243138" y="995100"/>
              <a:ext cx="298500" cy="298500"/>
            </a:xfrm>
            <a:prstGeom prst="mathPlus">
              <a:avLst>
                <a:gd fmla="val 9900" name="adj1"/>
              </a:avLst>
            </a:prstGeom>
            <a:solidFill>
              <a:srgbClr val="00B5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38"/>
          <p:cNvSpPr txBox="1"/>
          <p:nvPr>
            <p:ph type="ctrTitle"/>
          </p:nvPr>
        </p:nvSpPr>
        <p:spPr>
          <a:xfrm>
            <a:off x="571500" y="2653990"/>
            <a:ext cx="4357339" cy="1964702"/>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chemeClr val="lt1"/>
              </a:buClr>
              <a:buSzPts val="6600"/>
              <a:buFont typeface="Poppins ExtraBold"/>
              <a:buNone/>
            </a:pPr>
            <a:r>
              <a:rPr lang="en-US"/>
              <a:t>Thank You!</a:t>
            </a:r>
            <a:endParaRPr/>
          </a:p>
        </p:txBody>
      </p:sp>
      <p:pic>
        <p:nvPicPr>
          <p:cNvPr id="723" name="Google Shape;723;p38"/>
          <p:cNvPicPr preferRelativeResize="0"/>
          <p:nvPr/>
        </p:nvPicPr>
        <p:blipFill>
          <a:blip r:embed="rId3">
            <a:alphaModFix/>
          </a:blip>
          <a:stretch>
            <a:fillRect/>
          </a:stretch>
        </p:blipFill>
        <p:spPr>
          <a:xfrm>
            <a:off x="7267575" y="457200"/>
            <a:ext cx="790575" cy="790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pic>
        <p:nvPicPr>
          <p:cNvPr descr="image-7" id="478" name="Google Shape;478;g2cda7e78033_0_2"/>
          <p:cNvPicPr preferRelativeResize="0"/>
          <p:nvPr>
            <p:ph idx="2" type="pic"/>
          </p:nvPr>
        </p:nvPicPr>
        <p:blipFill rotWithShape="1">
          <a:blip r:embed="rId3">
            <a:alphaModFix/>
          </a:blip>
          <a:srcRect b="9" l="36179" r="0" t="19"/>
          <a:stretch/>
        </p:blipFill>
        <p:spPr>
          <a:xfrm>
            <a:off x="6299475" y="1000050"/>
            <a:ext cx="2768324" cy="3400500"/>
          </a:xfrm>
          <a:prstGeom prst="rect">
            <a:avLst/>
          </a:prstGeom>
          <a:gradFill>
            <a:gsLst>
              <a:gs pos="0">
                <a:srgbClr val="BFBFBF"/>
              </a:gs>
              <a:gs pos="82000">
                <a:srgbClr val="F2F2F2"/>
              </a:gs>
              <a:gs pos="100000">
                <a:srgbClr val="F2F2F2"/>
              </a:gs>
            </a:gsLst>
            <a:lin ang="13500032" scaled="0"/>
          </a:gradFill>
          <a:ln>
            <a:noFill/>
          </a:ln>
        </p:spPr>
      </p:pic>
      <p:sp>
        <p:nvSpPr>
          <p:cNvPr id="479" name="Google Shape;479;g2cda7e78033_0_2"/>
          <p:cNvSpPr txBox="1"/>
          <p:nvPr>
            <p:ph type="title"/>
          </p:nvPr>
        </p:nvSpPr>
        <p:spPr>
          <a:xfrm>
            <a:off x="571500" y="406176"/>
            <a:ext cx="8001000" cy="387900"/>
          </a:xfrm>
          <a:prstGeom prst="rect">
            <a:avLst/>
          </a:prstGeom>
          <a:noFill/>
          <a:ln>
            <a:noFill/>
          </a:ln>
        </p:spPr>
        <p:txBody>
          <a:bodyPr anchorCtr="0" anchor="ctr" bIns="0" lIns="0" spcFirstLastPara="1" rIns="0" wrap="square" tIns="0">
            <a:spAutoFit/>
          </a:bodyPr>
          <a:lstStyle/>
          <a:p>
            <a:pPr indent="0" lvl="0" marL="0" rtl="0" algn="ctr">
              <a:lnSpc>
                <a:spcPct val="90000"/>
              </a:lnSpc>
              <a:spcBef>
                <a:spcPts val="0"/>
              </a:spcBef>
              <a:spcAft>
                <a:spcPts val="0"/>
              </a:spcAft>
              <a:buClr>
                <a:schemeClr val="lt2"/>
              </a:buClr>
              <a:buSzPts val="2800"/>
              <a:buFont typeface="Poppins ExtraBold"/>
              <a:buNone/>
            </a:pPr>
            <a:r>
              <a:rPr lang="en-US"/>
              <a:t>What is Demand Generation?</a:t>
            </a:r>
            <a:endParaRPr/>
          </a:p>
        </p:txBody>
      </p:sp>
      <p:sp>
        <p:nvSpPr>
          <p:cNvPr id="480" name="Google Shape;480;g2cda7e78033_0_2"/>
          <p:cNvSpPr txBox="1"/>
          <p:nvPr>
            <p:ph idx="12" type="sldNum"/>
          </p:nvPr>
        </p:nvSpPr>
        <p:spPr>
          <a:xfrm>
            <a:off x="8559374" y="4568883"/>
            <a:ext cx="416100" cy="396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481" name="Google Shape;481;g2cda7e78033_0_2"/>
          <p:cNvSpPr txBox="1"/>
          <p:nvPr/>
        </p:nvSpPr>
        <p:spPr>
          <a:xfrm>
            <a:off x="445000" y="1556100"/>
            <a:ext cx="5608800" cy="2191500"/>
          </a:xfrm>
          <a:prstGeom prst="rect">
            <a:avLst/>
          </a:prstGeom>
          <a:noFill/>
          <a:ln>
            <a:noFill/>
          </a:ln>
        </p:spPr>
        <p:txBody>
          <a:bodyPr anchorCtr="0" anchor="t" bIns="0" lIns="0" spcFirstLastPara="1" rIns="0" wrap="square" tIns="0">
            <a:noAutofit/>
          </a:bodyPr>
          <a:lstStyle/>
          <a:p>
            <a:pPr indent="0" lvl="0" marL="0" rtl="0" algn="l">
              <a:spcBef>
                <a:spcPts val="640"/>
              </a:spcBef>
              <a:spcAft>
                <a:spcPts val="0"/>
              </a:spcAft>
              <a:buNone/>
            </a:pPr>
            <a:r>
              <a:rPr b="1" lang="en-US" sz="1500">
                <a:solidFill>
                  <a:srgbClr val="595959"/>
                </a:solidFill>
                <a:latin typeface="Roboto"/>
                <a:ea typeface="Roboto"/>
                <a:cs typeface="Roboto"/>
                <a:sym typeface="Roboto"/>
              </a:rPr>
              <a:t>Demand generation</a:t>
            </a:r>
            <a:r>
              <a:rPr lang="en-US" sz="1500">
                <a:solidFill>
                  <a:srgbClr val="595959"/>
                </a:solidFill>
                <a:latin typeface="Roboto"/>
                <a:ea typeface="Roboto"/>
                <a:cs typeface="Roboto"/>
                <a:sym typeface="Roboto"/>
              </a:rPr>
              <a:t> describes the marketing process used to drive awareness and interest in a company’s products and/or services.</a:t>
            </a:r>
            <a:br>
              <a:rPr lang="en-US">
                <a:solidFill>
                  <a:srgbClr val="595959"/>
                </a:solidFill>
                <a:latin typeface="Roboto"/>
                <a:ea typeface="Roboto"/>
                <a:cs typeface="Roboto"/>
                <a:sym typeface="Roboto"/>
              </a:rPr>
            </a:br>
            <a:endParaRPr sz="2100">
              <a:solidFill>
                <a:srgbClr val="3A3F50"/>
              </a:solidFill>
              <a:latin typeface="Barlow Light"/>
              <a:ea typeface="Barlow Light"/>
              <a:cs typeface="Barlow Light"/>
              <a:sym typeface="Barlow Light"/>
            </a:endParaRPr>
          </a:p>
          <a:p>
            <a:pPr indent="-317500" lvl="0" marL="457200" rtl="0" algn="l">
              <a:lnSpc>
                <a:spcPct val="110000"/>
              </a:lnSpc>
              <a:spcBef>
                <a:spcPts val="600"/>
              </a:spcBef>
              <a:spcAft>
                <a:spcPts val="0"/>
              </a:spcAft>
              <a:buClr>
                <a:schemeClr val="lt2"/>
              </a:buClr>
              <a:buSzPts val="1400"/>
              <a:buFont typeface="Barlow Light"/>
              <a:buChar char="▸"/>
            </a:pPr>
            <a:r>
              <a:rPr lang="en-US" sz="1600">
                <a:solidFill>
                  <a:srgbClr val="3A3F50"/>
                </a:solidFill>
                <a:latin typeface="Barlow Light"/>
                <a:ea typeface="Barlow Light"/>
                <a:cs typeface="Barlow Light"/>
                <a:sym typeface="Barlow Light"/>
              </a:rPr>
              <a:t>Programs</a:t>
            </a:r>
            <a:endParaRPr sz="1600">
              <a:solidFill>
                <a:srgbClr val="3A3F50"/>
              </a:solidFill>
              <a:latin typeface="Barlow Light"/>
              <a:ea typeface="Barlow Light"/>
              <a:cs typeface="Barlow Light"/>
              <a:sym typeface="Barlow Light"/>
            </a:endParaRPr>
          </a:p>
          <a:p>
            <a:pPr indent="-317500" lvl="0" marL="457200" rtl="0" algn="l">
              <a:lnSpc>
                <a:spcPct val="110000"/>
              </a:lnSpc>
              <a:spcBef>
                <a:spcPts val="600"/>
              </a:spcBef>
              <a:spcAft>
                <a:spcPts val="0"/>
              </a:spcAft>
              <a:buClr>
                <a:schemeClr val="lt2"/>
              </a:buClr>
              <a:buSzPts val="1400"/>
              <a:buFont typeface="Barlow Light"/>
              <a:buChar char="▸"/>
            </a:pPr>
            <a:r>
              <a:rPr lang="en-US" sz="1600">
                <a:solidFill>
                  <a:srgbClr val="3A3F50"/>
                </a:solidFill>
                <a:latin typeface="Barlow Light"/>
                <a:ea typeface="Barlow Light"/>
                <a:cs typeface="Barlow Light"/>
                <a:sym typeface="Barlow Light"/>
              </a:rPr>
              <a:t>Campaigns</a:t>
            </a:r>
            <a:endParaRPr sz="1600">
              <a:solidFill>
                <a:srgbClr val="3A3F50"/>
              </a:solidFill>
              <a:latin typeface="Barlow Light"/>
              <a:ea typeface="Barlow Light"/>
              <a:cs typeface="Barlow Light"/>
              <a:sym typeface="Barlow Light"/>
            </a:endParaRPr>
          </a:p>
          <a:p>
            <a:pPr indent="-317500" lvl="0" marL="457200" rtl="0" algn="l">
              <a:lnSpc>
                <a:spcPct val="110000"/>
              </a:lnSpc>
              <a:spcBef>
                <a:spcPts val="600"/>
              </a:spcBef>
              <a:spcAft>
                <a:spcPts val="0"/>
              </a:spcAft>
              <a:buClr>
                <a:schemeClr val="lt2"/>
              </a:buClr>
              <a:buSzPts val="1400"/>
              <a:buFont typeface="Barlow Light"/>
              <a:buChar char="▸"/>
            </a:pPr>
            <a:r>
              <a:rPr lang="en-US" sz="1600">
                <a:solidFill>
                  <a:srgbClr val="3A3F50"/>
                </a:solidFill>
                <a:latin typeface="Barlow Light"/>
                <a:ea typeface="Barlow Light"/>
                <a:cs typeface="Barlow Light"/>
                <a:sym typeface="Barlow Light"/>
              </a:rPr>
              <a:t>Segmentation</a:t>
            </a:r>
            <a:endParaRPr sz="1600">
              <a:solidFill>
                <a:srgbClr val="3A3F50"/>
              </a:solidFill>
              <a:latin typeface="Barlow Light"/>
              <a:ea typeface="Barlow Light"/>
              <a:cs typeface="Barlow Light"/>
              <a:sym typeface="Barlow Light"/>
            </a:endParaRPr>
          </a:p>
          <a:p>
            <a:pPr indent="-317500" lvl="0" marL="457200" rtl="0" algn="l">
              <a:lnSpc>
                <a:spcPct val="110000"/>
              </a:lnSpc>
              <a:spcBef>
                <a:spcPts val="600"/>
              </a:spcBef>
              <a:spcAft>
                <a:spcPts val="0"/>
              </a:spcAft>
              <a:buClr>
                <a:schemeClr val="lt2"/>
              </a:buClr>
              <a:buSzPts val="1400"/>
              <a:buFont typeface="Barlow Light"/>
              <a:buChar char="▸"/>
            </a:pPr>
            <a:r>
              <a:rPr lang="en-US" sz="1600">
                <a:solidFill>
                  <a:srgbClr val="3A3F50"/>
                </a:solidFill>
                <a:latin typeface="Barlow Light"/>
                <a:ea typeface="Barlow Light"/>
                <a:cs typeface="Barlow Light"/>
                <a:sym typeface="Barlow Light"/>
              </a:rPr>
              <a:t>Personalization</a:t>
            </a:r>
            <a:endParaRPr sz="2100">
              <a:solidFill>
                <a:srgbClr val="3A3F50"/>
              </a:solidFill>
              <a:latin typeface="Roboto Light"/>
              <a:ea typeface="Roboto Light"/>
              <a:cs typeface="Roboto Light"/>
              <a:sym typeface="Roboto Light"/>
            </a:endParaRPr>
          </a:p>
        </p:txBody>
      </p:sp>
      <p:sp>
        <p:nvSpPr>
          <p:cNvPr id="482" name="Google Shape;482;g2cda7e78033_0_2"/>
          <p:cNvSpPr txBox="1"/>
          <p:nvPr/>
        </p:nvSpPr>
        <p:spPr>
          <a:xfrm>
            <a:off x="2576800" y="2539800"/>
            <a:ext cx="3477000" cy="1436400"/>
          </a:xfrm>
          <a:prstGeom prst="rect">
            <a:avLst/>
          </a:prstGeom>
          <a:noFill/>
          <a:ln>
            <a:noFill/>
          </a:ln>
        </p:spPr>
        <p:txBody>
          <a:bodyPr anchorCtr="0" anchor="t" bIns="91425" lIns="91425" spcFirstLastPara="1" rIns="91425" wrap="square" tIns="91425">
            <a:noAutofit/>
          </a:bodyPr>
          <a:lstStyle/>
          <a:p>
            <a:pPr indent="-317500" lvl="0" marL="457200" rtl="0" algn="l">
              <a:lnSpc>
                <a:spcPct val="110000"/>
              </a:lnSpc>
              <a:spcBef>
                <a:spcPts val="600"/>
              </a:spcBef>
              <a:spcAft>
                <a:spcPts val="0"/>
              </a:spcAft>
              <a:buClr>
                <a:schemeClr val="lt2"/>
              </a:buClr>
              <a:buSzPts val="1400"/>
              <a:buFont typeface="Barlow Light"/>
              <a:buChar char="▸"/>
            </a:pPr>
            <a:r>
              <a:rPr lang="en-US" sz="1600">
                <a:solidFill>
                  <a:srgbClr val="3A3F50"/>
                </a:solidFill>
                <a:latin typeface="Barlow Light"/>
                <a:ea typeface="Barlow Light"/>
                <a:cs typeface="Barlow Light"/>
                <a:sym typeface="Barlow Light"/>
              </a:rPr>
              <a:t>Lead scoring</a:t>
            </a:r>
            <a:endParaRPr sz="1600">
              <a:solidFill>
                <a:srgbClr val="3A3F50"/>
              </a:solidFill>
              <a:latin typeface="Barlow Light"/>
              <a:ea typeface="Barlow Light"/>
              <a:cs typeface="Barlow Light"/>
              <a:sym typeface="Barlow Light"/>
            </a:endParaRPr>
          </a:p>
          <a:p>
            <a:pPr indent="-317500" lvl="0" marL="457200" rtl="0" algn="l">
              <a:lnSpc>
                <a:spcPct val="110000"/>
              </a:lnSpc>
              <a:spcBef>
                <a:spcPts val="600"/>
              </a:spcBef>
              <a:spcAft>
                <a:spcPts val="0"/>
              </a:spcAft>
              <a:buClr>
                <a:schemeClr val="lt2"/>
              </a:buClr>
              <a:buSzPts val="1400"/>
              <a:buFont typeface="Barlow Light"/>
              <a:buChar char="▸"/>
            </a:pPr>
            <a:r>
              <a:rPr lang="en-US" sz="1600">
                <a:solidFill>
                  <a:srgbClr val="3A3F50"/>
                </a:solidFill>
                <a:latin typeface="Barlow Light"/>
                <a:ea typeface="Barlow Light"/>
                <a:cs typeface="Barlow Light"/>
                <a:sym typeface="Barlow Light"/>
              </a:rPr>
              <a:t>Predictive scoring</a:t>
            </a:r>
            <a:endParaRPr sz="1600">
              <a:solidFill>
                <a:srgbClr val="3A3F50"/>
              </a:solidFill>
              <a:latin typeface="Barlow Light"/>
              <a:ea typeface="Barlow Light"/>
              <a:cs typeface="Barlow Light"/>
              <a:sym typeface="Barlow Light"/>
            </a:endParaRPr>
          </a:p>
          <a:p>
            <a:pPr indent="-317500" lvl="0" marL="457200" rtl="0" algn="l">
              <a:lnSpc>
                <a:spcPct val="110000"/>
              </a:lnSpc>
              <a:spcBef>
                <a:spcPts val="600"/>
              </a:spcBef>
              <a:spcAft>
                <a:spcPts val="0"/>
              </a:spcAft>
              <a:buClr>
                <a:schemeClr val="lt2"/>
              </a:buClr>
              <a:buSzPts val="1400"/>
              <a:buFont typeface="Barlow Light"/>
              <a:buChar char="▸"/>
            </a:pPr>
            <a:r>
              <a:rPr lang="en-US" sz="1600">
                <a:solidFill>
                  <a:srgbClr val="3A3F50"/>
                </a:solidFill>
                <a:latin typeface="Barlow Light"/>
                <a:ea typeface="Barlow Light"/>
                <a:cs typeface="Barlow Light"/>
                <a:sym typeface="Barlow Light"/>
              </a:rPr>
              <a:t>Sales &amp; Marketing Alignment</a:t>
            </a:r>
            <a:endParaRPr sz="1600">
              <a:solidFill>
                <a:srgbClr val="3A3F50"/>
              </a:solidFill>
              <a:latin typeface="Barlow Light"/>
              <a:ea typeface="Barlow Light"/>
              <a:cs typeface="Barlow Light"/>
              <a:sym typeface="Barlow Light"/>
            </a:endParaRPr>
          </a:p>
          <a:p>
            <a:pPr indent="-317500" lvl="0" marL="457200" rtl="0" algn="l">
              <a:lnSpc>
                <a:spcPct val="110000"/>
              </a:lnSpc>
              <a:spcBef>
                <a:spcPts val="600"/>
              </a:spcBef>
              <a:spcAft>
                <a:spcPts val="0"/>
              </a:spcAft>
              <a:buClr>
                <a:schemeClr val="lt2"/>
              </a:buClr>
              <a:buSzPts val="1400"/>
              <a:buFont typeface="Barlow Light"/>
              <a:buChar char="▸"/>
            </a:pPr>
            <a:r>
              <a:rPr lang="en-US" sz="1600">
                <a:solidFill>
                  <a:srgbClr val="3A3F50"/>
                </a:solidFill>
                <a:latin typeface="Barlow Light"/>
                <a:ea typeface="Barlow Light"/>
                <a:cs typeface="Barlow Light"/>
                <a:sym typeface="Barlow Light"/>
              </a:rPr>
              <a:t>Nurturing</a:t>
            </a:r>
            <a:endParaRPr sz="1500">
              <a:latin typeface="Barlow Light"/>
              <a:ea typeface="Barlow Light"/>
              <a:cs typeface="Barlow Light"/>
              <a:sym typeface="Barlow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g2cda7e78033_0_11"/>
          <p:cNvSpPr txBox="1"/>
          <p:nvPr>
            <p:ph type="title"/>
          </p:nvPr>
        </p:nvSpPr>
        <p:spPr>
          <a:xfrm>
            <a:off x="571500" y="406176"/>
            <a:ext cx="8001000" cy="387900"/>
          </a:xfrm>
          <a:prstGeom prst="rect">
            <a:avLst/>
          </a:prstGeom>
          <a:noFill/>
          <a:ln>
            <a:noFill/>
          </a:ln>
        </p:spPr>
        <p:txBody>
          <a:bodyPr anchorCtr="0" anchor="ctr" bIns="0" lIns="0" spcFirstLastPara="1" rIns="0" wrap="square" tIns="0">
            <a:spAutoFit/>
          </a:bodyPr>
          <a:lstStyle/>
          <a:p>
            <a:pPr indent="0" lvl="0" marL="0" rtl="0" algn="ctr">
              <a:lnSpc>
                <a:spcPct val="90000"/>
              </a:lnSpc>
              <a:spcBef>
                <a:spcPts val="0"/>
              </a:spcBef>
              <a:spcAft>
                <a:spcPts val="0"/>
              </a:spcAft>
              <a:buClr>
                <a:schemeClr val="lt2"/>
              </a:buClr>
              <a:buSzPts val="2800"/>
              <a:buFont typeface="Poppins ExtraBold"/>
              <a:buNone/>
            </a:pPr>
            <a:r>
              <a:rPr lang="en-US"/>
              <a:t>What Demand Generation Accomplishes</a:t>
            </a:r>
            <a:endParaRPr/>
          </a:p>
        </p:txBody>
      </p:sp>
      <p:sp>
        <p:nvSpPr>
          <p:cNvPr id="489" name="Google Shape;489;g2cda7e78033_0_11"/>
          <p:cNvSpPr txBox="1"/>
          <p:nvPr>
            <p:ph idx="12" type="sldNum"/>
          </p:nvPr>
        </p:nvSpPr>
        <p:spPr>
          <a:xfrm>
            <a:off x="8559374" y="4568883"/>
            <a:ext cx="416100" cy="396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490" name="Google Shape;490;g2cda7e78033_0_11"/>
          <p:cNvSpPr txBox="1"/>
          <p:nvPr/>
        </p:nvSpPr>
        <p:spPr>
          <a:xfrm>
            <a:off x="445000" y="1556100"/>
            <a:ext cx="5608800" cy="2784300"/>
          </a:xfrm>
          <a:prstGeom prst="rect">
            <a:avLst/>
          </a:prstGeom>
          <a:noFill/>
          <a:ln>
            <a:noFill/>
          </a:ln>
        </p:spPr>
        <p:txBody>
          <a:bodyPr anchorCtr="0" anchor="t" bIns="0" lIns="0" spcFirstLastPara="1" rIns="0" wrap="square" tIns="0">
            <a:noAutofit/>
          </a:bodyPr>
          <a:lstStyle/>
          <a:p>
            <a:pPr indent="0" lvl="0" marL="0" rtl="0" algn="l">
              <a:spcBef>
                <a:spcPts val="640"/>
              </a:spcBef>
              <a:spcAft>
                <a:spcPts val="0"/>
              </a:spcAft>
              <a:buNone/>
            </a:pPr>
            <a:r>
              <a:rPr lang="en-US" sz="1500">
                <a:solidFill>
                  <a:srgbClr val="595959"/>
                </a:solidFill>
                <a:latin typeface="Roboto"/>
                <a:ea typeface="Roboto"/>
                <a:cs typeface="Roboto"/>
                <a:sym typeface="Roboto"/>
              </a:rPr>
              <a:t>Demand generations</a:t>
            </a:r>
            <a:r>
              <a:rPr b="1" lang="en-US" sz="1500">
                <a:solidFill>
                  <a:srgbClr val="595959"/>
                </a:solidFill>
                <a:latin typeface="Roboto"/>
                <a:ea typeface="Roboto"/>
                <a:cs typeface="Roboto"/>
                <a:sym typeface="Roboto"/>
              </a:rPr>
              <a:t> goals are to execute programs that engage prospects to create a hand raise</a:t>
            </a:r>
            <a:r>
              <a:rPr lang="en-US" sz="1500">
                <a:solidFill>
                  <a:srgbClr val="595959"/>
                </a:solidFill>
                <a:latin typeface="Roboto"/>
                <a:ea typeface="Roboto"/>
                <a:cs typeface="Roboto"/>
                <a:sym typeface="Roboto"/>
              </a:rPr>
              <a:t>, whether that be from:</a:t>
            </a:r>
            <a:br>
              <a:rPr lang="en-US" sz="1500">
                <a:solidFill>
                  <a:srgbClr val="595959"/>
                </a:solidFill>
                <a:latin typeface="Roboto"/>
                <a:ea typeface="Roboto"/>
                <a:cs typeface="Roboto"/>
                <a:sym typeface="Roboto"/>
              </a:rPr>
            </a:br>
            <a:endParaRPr sz="1500">
              <a:solidFill>
                <a:srgbClr val="595959"/>
              </a:solidFill>
              <a:latin typeface="Roboto"/>
              <a:ea typeface="Roboto"/>
              <a:cs typeface="Roboto"/>
              <a:sym typeface="Roboto"/>
            </a:endParaRPr>
          </a:p>
          <a:p>
            <a:pPr indent="-330200" lvl="0" marL="457200" rtl="0" algn="l">
              <a:lnSpc>
                <a:spcPct val="110000"/>
              </a:lnSpc>
              <a:spcBef>
                <a:spcPts val="600"/>
              </a:spcBef>
              <a:spcAft>
                <a:spcPts val="0"/>
              </a:spcAft>
              <a:buClr>
                <a:schemeClr val="lt2"/>
              </a:buClr>
              <a:buSzPts val="1600"/>
              <a:buFont typeface="Barlow Light"/>
              <a:buChar char="▸"/>
            </a:pPr>
            <a:r>
              <a:rPr lang="en-US" sz="1600">
                <a:solidFill>
                  <a:srgbClr val="595959"/>
                </a:solidFill>
                <a:latin typeface="Barlow"/>
                <a:ea typeface="Barlow"/>
                <a:cs typeface="Barlow"/>
                <a:sym typeface="Barlow"/>
              </a:rPr>
              <a:t>An event, webinar, or other program</a:t>
            </a:r>
            <a:endParaRPr sz="1600">
              <a:solidFill>
                <a:srgbClr val="595959"/>
              </a:solidFill>
              <a:latin typeface="Barlow"/>
              <a:ea typeface="Barlow"/>
              <a:cs typeface="Barlow"/>
              <a:sym typeface="Barlow"/>
            </a:endParaRPr>
          </a:p>
          <a:p>
            <a:pPr indent="-330200" lvl="0" marL="457200" rtl="0" algn="l">
              <a:lnSpc>
                <a:spcPct val="110000"/>
              </a:lnSpc>
              <a:spcBef>
                <a:spcPts val="600"/>
              </a:spcBef>
              <a:spcAft>
                <a:spcPts val="0"/>
              </a:spcAft>
              <a:buClr>
                <a:schemeClr val="lt2"/>
              </a:buClr>
              <a:buSzPts val="1600"/>
              <a:buFont typeface="Barlow Light"/>
              <a:buChar char="▸"/>
            </a:pPr>
            <a:r>
              <a:rPr lang="en-US" sz="1600">
                <a:solidFill>
                  <a:srgbClr val="595959"/>
                </a:solidFill>
                <a:latin typeface="Barlow"/>
                <a:ea typeface="Barlow"/>
                <a:cs typeface="Barlow"/>
                <a:sym typeface="Barlow"/>
              </a:rPr>
              <a:t>Website, content piece, or blog</a:t>
            </a:r>
            <a:endParaRPr sz="1600">
              <a:solidFill>
                <a:srgbClr val="595959"/>
              </a:solidFill>
              <a:latin typeface="Barlow"/>
              <a:ea typeface="Barlow"/>
              <a:cs typeface="Barlow"/>
              <a:sym typeface="Barlow"/>
            </a:endParaRPr>
          </a:p>
          <a:p>
            <a:pPr indent="-330200" lvl="0" marL="457200" rtl="0" algn="l">
              <a:lnSpc>
                <a:spcPct val="110000"/>
              </a:lnSpc>
              <a:spcBef>
                <a:spcPts val="600"/>
              </a:spcBef>
              <a:spcAft>
                <a:spcPts val="0"/>
              </a:spcAft>
              <a:buClr>
                <a:schemeClr val="lt2"/>
              </a:buClr>
              <a:buSzPts val="1600"/>
              <a:buFont typeface="Barlow Light"/>
              <a:buChar char="▸"/>
            </a:pPr>
            <a:r>
              <a:rPr lang="en-US" sz="1600">
                <a:solidFill>
                  <a:srgbClr val="595959"/>
                </a:solidFill>
                <a:latin typeface="Barlow"/>
                <a:ea typeface="Barlow"/>
                <a:cs typeface="Barlow"/>
                <a:sym typeface="Barlow"/>
              </a:rPr>
              <a:t>SDR team</a:t>
            </a:r>
            <a:endParaRPr sz="1600">
              <a:solidFill>
                <a:srgbClr val="595959"/>
              </a:solidFill>
              <a:latin typeface="Barlow"/>
              <a:ea typeface="Barlow"/>
              <a:cs typeface="Barlow"/>
              <a:sym typeface="Barlow"/>
            </a:endParaRPr>
          </a:p>
          <a:p>
            <a:pPr indent="0" lvl="0" marL="0" rtl="0" algn="l">
              <a:lnSpc>
                <a:spcPct val="110000"/>
              </a:lnSpc>
              <a:spcBef>
                <a:spcPts val="600"/>
              </a:spcBef>
              <a:spcAft>
                <a:spcPts val="0"/>
              </a:spcAft>
              <a:buNone/>
            </a:pPr>
            <a:br>
              <a:rPr lang="en-US" sz="1500">
                <a:solidFill>
                  <a:srgbClr val="595959"/>
                </a:solidFill>
                <a:latin typeface="Roboto"/>
                <a:ea typeface="Roboto"/>
                <a:cs typeface="Roboto"/>
                <a:sym typeface="Roboto"/>
              </a:rPr>
            </a:br>
            <a:r>
              <a:rPr lang="en-US" sz="1500">
                <a:solidFill>
                  <a:srgbClr val="595959"/>
                </a:solidFill>
                <a:latin typeface="Roboto"/>
                <a:ea typeface="Roboto"/>
                <a:cs typeface="Roboto"/>
                <a:sym typeface="Roboto"/>
              </a:rPr>
              <a:t>We then pass this lead and the information we have gathered to the sales team to aid in pipeline acceleration.</a:t>
            </a:r>
            <a:endParaRPr b="1" sz="1500">
              <a:solidFill>
                <a:srgbClr val="595959"/>
              </a:solidFill>
              <a:latin typeface="Roboto"/>
              <a:ea typeface="Roboto"/>
              <a:cs typeface="Roboto"/>
              <a:sym typeface="Roboto"/>
            </a:endParaRPr>
          </a:p>
        </p:txBody>
      </p:sp>
      <p:pic>
        <p:nvPicPr>
          <p:cNvPr descr="image-10" id="491" name="Google Shape;491;g2cda7e78033_0_11"/>
          <p:cNvPicPr preferRelativeResize="0"/>
          <p:nvPr>
            <p:ph idx="2" type="pic"/>
          </p:nvPr>
        </p:nvPicPr>
        <p:blipFill rotWithShape="1">
          <a:blip r:embed="rId3">
            <a:alphaModFix/>
          </a:blip>
          <a:srcRect b="39" l="41934" r="0" t="49"/>
          <a:stretch/>
        </p:blipFill>
        <p:spPr>
          <a:xfrm>
            <a:off x="6152975" y="1061875"/>
            <a:ext cx="2822500" cy="3278401"/>
          </a:xfrm>
          <a:prstGeom prst="rect">
            <a:avLst/>
          </a:prstGeom>
          <a:gradFill>
            <a:gsLst>
              <a:gs pos="0">
                <a:srgbClr val="BFBFBF"/>
              </a:gs>
              <a:gs pos="82000">
                <a:srgbClr val="F2F2F2"/>
              </a:gs>
              <a:gs pos="100000">
                <a:srgbClr val="F2F2F2"/>
              </a:gs>
            </a:gsLst>
            <a:lin ang="13500032" scaled="0"/>
          </a:grad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g2cda7e78033_0_21"/>
          <p:cNvSpPr txBox="1"/>
          <p:nvPr>
            <p:ph type="title"/>
          </p:nvPr>
        </p:nvSpPr>
        <p:spPr>
          <a:xfrm>
            <a:off x="571500" y="406176"/>
            <a:ext cx="8001000" cy="387900"/>
          </a:xfrm>
          <a:prstGeom prst="rect">
            <a:avLst/>
          </a:prstGeom>
          <a:noFill/>
          <a:ln>
            <a:noFill/>
          </a:ln>
        </p:spPr>
        <p:txBody>
          <a:bodyPr anchorCtr="0" anchor="ctr" bIns="0" lIns="0" spcFirstLastPara="1" rIns="0" wrap="square" tIns="0">
            <a:spAutoFit/>
          </a:bodyPr>
          <a:lstStyle/>
          <a:p>
            <a:pPr indent="0" lvl="0" marL="0" rtl="0" algn="ctr">
              <a:lnSpc>
                <a:spcPct val="90000"/>
              </a:lnSpc>
              <a:spcBef>
                <a:spcPts val="0"/>
              </a:spcBef>
              <a:spcAft>
                <a:spcPts val="0"/>
              </a:spcAft>
              <a:buClr>
                <a:schemeClr val="lt2"/>
              </a:buClr>
              <a:buSzPts val="2800"/>
              <a:buFont typeface="Poppins ExtraBold"/>
              <a:buNone/>
            </a:pPr>
            <a:r>
              <a:rPr lang="en-US"/>
              <a:t>Demand Generation In Action</a:t>
            </a:r>
            <a:endParaRPr/>
          </a:p>
        </p:txBody>
      </p:sp>
      <p:sp>
        <p:nvSpPr>
          <p:cNvPr id="498" name="Google Shape;498;g2cda7e78033_0_21"/>
          <p:cNvSpPr txBox="1"/>
          <p:nvPr>
            <p:ph idx="12" type="sldNum"/>
          </p:nvPr>
        </p:nvSpPr>
        <p:spPr>
          <a:xfrm>
            <a:off x="8559374" y="4568883"/>
            <a:ext cx="416100" cy="396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499" name="Google Shape;499;g2cda7e78033_0_21"/>
          <p:cNvSpPr/>
          <p:nvPr/>
        </p:nvSpPr>
        <p:spPr>
          <a:xfrm>
            <a:off x="358869" y="1981426"/>
            <a:ext cx="993600" cy="367200"/>
          </a:xfrm>
          <a:prstGeom prst="roundRect">
            <a:avLst>
              <a:gd fmla="val 16667" name="adj"/>
            </a:avLst>
          </a:prstGeom>
          <a:solidFill>
            <a:srgbClr val="A4C2F4"/>
          </a:solidFill>
          <a:ln cap="flat" cmpd="sng" w="95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FFFFFF"/>
                </a:solidFill>
                <a:latin typeface="Roboto"/>
                <a:ea typeface="Roboto"/>
                <a:cs typeface="Roboto"/>
                <a:sym typeface="Roboto"/>
              </a:rPr>
              <a:t>Anonymous</a:t>
            </a:r>
            <a:endParaRPr b="1" i="0" sz="1100" u="none" cap="none" strike="noStrike">
              <a:solidFill>
                <a:srgbClr val="FFFFFF"/>
              </a:solidFill>
              <a:latin typeface="Roboto"/>
              <a:ea typeface="Roboto"/>
              <a:cs typeface="Roboto"/>
              <a:sym typeface="Roboto"/>
            </a:endParaRPr>
          </a:p>
        </p:txBody>
      </p:sp>
      <p:sp>
        <p:nvSpPr>
          <p:cNvPr id="500" name="Google Shape;500;g2cda7e78033_0_21"/>
          <p:cNvSpPr/>
          <p:nvPr/>
        </p:nvSpPr>
        <p:spPr>
          <a:xfrm>
            <a:off x="2822771" y="1981426"/>
            <a:ext cx="759000" cy="367200"/>
          </a:xfrm>
          <a:prstGeom prst="roundRect">
            <a:avLst>
              <a:gd fmla="val 16667" name="adj"/>
            </a:avLst>
          </a:prstGeom>
          <a:solidFill>
            <a:srgbClr val="6D9EEB"/>
          </a:solidFill>
          <a:ln cap="flat" cmpd="sng" w="95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FFFFFF"/>
                </a:solidFill>
                <a:latin typeface="Roboto"/>
                <a:ea typeface="Roboto"/>
                <a:cs typeface="Roboto"/>
                <a:sym typeface="Roboto"/>
              </a:rPr>
              <a:t>Known</a:t>
            </a:r>
            <a:endParaRPr b="1" i="0" sz="1100" u="none" cap="none" strike="noStrike">
              <a:solidFill>
                <a:srgbClr val="FFFFFF"/>
              </a:solidFill>
              <a:latin typeface="Roboto"/>
              <a:ea typeface="Roboto"/>
              <a:cs typeface="Roboto"/>
              <a:sym typeface="Roboto"/>
            </a:endParaRPr>
          </a:p>
        </p:txBody>
      </p:sp>
      <p:sp>
        <p:nvSpPr>
          <p:cNvPr id="501" name="Google Shape;501;g2cda7e78033_0_21"/>
          <p:cNvSpPr/>
          <p:nvPr/>
        </p:nvSpPr>
        <p:spPr>
          <a:xfrm>
            <a:off x="1479652" y="1664804"/>
            <a:ext cx="1138200" cy="367200"/>
          </a:xfrm>
          <a:prstGeom prst="roundRect">
            <a:avLst>
              <a:gd fmla="val 16667" name="adj"/>
            </a:avLst>
          </a:prstGeom>
          <a:solidFill>
            <a:srgbClr val="4A86E8"/>
          </a:solidFill>
          <a:ln cap="flat" cmpd="sng" w="9525">
            <a:solidFill>
              <a:srgbClr val="307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n-US" sz="1100">
                <a:solidFill>
                  <a:srgbClr val="FFFFFF"/>
                </a:solidFill>
                <a:latin typeface="Roboto"/>
                <a:ea typeface="Roboto"/>
                <a:cs typeface="Roboto"/>
                <a:sym typeface="Roboto"/>
              </a:rPr>
              <a:t>Ebooks</a:t>
            </a:r>
            <a:endParaRPr b="0" i="0" sz="1100" u="none" cap="none" strike="noStrike">
              <a:solidFill>
                <a:srgbClr val="FFFFFF"/>
              </a:solidFill>
              <a:latin typeface="Roboto"/>
              <a:ea typeface="Roboto"/>
              <a:cs typeface="Roboto"/>
              <a:sym typeface="Roboto"/>
            </a:endParaRPr>
          </a:p>
        </p:txBody>
      </p:sp>
      <p:sp>
        <p:nvSpPr>
          <p:cNvPr id="502" name="Google Shape;502;g2cda7e78033_0_21"/>
          <p:cNvSpPr/>
          <p:nvPr/>
        </p:nvSpPr>
        <p:spPr>
          <a:xfrm>
            <a:off x="1479652" y="2298468"/>
            <a:ext cx="1138200" cy="367200"/>
          </a:xfrm>
          <a:prstGeom prst="roundRect">
            <a:avLst>
              <a:gd fmla="val 16667" name="adj"/>
            </a:avLst>
          </a:prstGeom>
          <a:solidFill>
            <a:srgbClr val="4A86E8"/>
          </a:solidFill>
          <a:ln cap="flat" cmpd="sng" w="9525">
            <a:solidFill>
              <a:srgbClr val="307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Roboto"/>
                <a:ea typeface="Roboto"/>
                <a:cs typeface="Roboto"/>
                <a:sym typeface="Roboto"/>
              </a:rPr>
              <a:t>Blog Posts</a:t>
            </a:r>
            <a:endParaRPr b="0" i="0" sz="1100" u="none" cap="none" strike="noStrike">
              <a:solidFill>
                <a:srgbClr val="FFFFFF"/>
              </a:solidFill>
              <a:latin typeface="Roboto"/>
              <a:ea typeface="Roboto"/>
              <a:cs typeface="Roboto"/>
              <a:sym typeface="Roboto"/>
            </a:endParaRPr>
          </a:p>
        </p:txBody>
      </p:sp>
      <p:sp>
        <p:nvSpPr>
          <p:cNvPr id="503" name="Google Shape;503;g2cda7e78033_0_21"/>
          <p:cNvSpPr/>
          <p:nvPr/>
        </p:nvSpPr>
        <p:spPr>
          <a:xfrm>
            <a:off x="3763011" y="1664804"/>
            <a:ext cx="923700" cy="367200"/>
          </a:xfrm>
          <a:prstGeom prst="roundRect">
            <a:avLst>
              <a:gd fmla="val 16667" name="adj"/>
            </a:avLst>
          </a:prstGeom>
          <a:solidFill>
            <a:srgbClr val="93C47D"/>
          </a:solid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Roboto"/>
                <a:ea typeface="Roboto"/>
                <a:cs typeface="Roboto"/>
                <a:sym typeface="Roboto"/>
              </a:rPr>
              <a:t>What is </a:t>
            </a:r>
            <a:r>
              <a:rPr lang="en-US" sz="1100">
                <a:solidFill>
                  <a:srgbClr val="FFFFFF"/>
                </a:solidFill>
                <a:latin typeface="Roboto"/>
                <a:ea typeface="Roboto"/>
                <a:cs typeface="Roboto"/>
                <a:sym typeface="Roboto"/>
              </a:rPr>
              <a:t>XX</a:t>
            </a:r>
            <a:endParaRPr b="0" i="0" sz="1100" u="none" cap="none" strike="noStrike">
              <a:solidFill>
                <a:srgbClr val="FFFFFF"/>
              </a:solidFill>
              <a:latin typeface="Roboto"/>
              <a:ea typeface="Roboto"/>
              <a:cs typeface="Roboto"/>
              <a:sym typeface="Roboto"/>
            </a:endParaRPr>
          </a:p>
        </p:txBody>
      </p:sp>
      <p:sp>
        <p:nvSpPr>
          <p:cNvPr id="504" name="Google Shape;504;g2cda7e78033_0_21"/>
          <p:cNvSpPr/>
          <p:nvPr/>
        </p:nvSpPr>
        <p:spPr>
          <a:xfrm>
            <a:off x="3763011" y="2298468"/>
            <a:ext cx="923700" cy="367200"/>
          </a:xfrm>
          <a:prstGeom prst="roundRect">
            <a:avLst>
              <a:gd fmla="val 16667" name="adj"/>
            </a:avLst>
          </a:prstGeom>
          <a:solidFill>
            <a:srgbClr val="0093B2"/>
          </a:solidFill>
          <a:ln cap="flat" cmpd="sng" w="9525">
            <a:solidFill>
              <a:srgbClr val="0093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Roboto"/>
                <a:ea typeface="Roboto"/>
                <a:cs typeface="Roboto"/>
                <a:sym typeface="Roboto"/>
              </a:rPr>
              <a:t>Case Study</a:t>
            </a:r>
            <a:endParaRPr b="0" i="0" sz="1100" u="none" cap="none" strike="noStrike">
              <a:solidFill>
                <a:srgbClr val="FFFFFF"/>
              </a:solidFill>
              <a:latin typeface="Roboto"/>
              <a:ea typeface="Roboto"/>
              <a:cs typeface="Roboto"/>
              <a:sym typeface="Roboto"/>
            </a:endParaRPr>
          </a:p>
        </p:txBody>
      </p:sp>
      <p:cxnSp>
        <p:nvCxnSpPr>
          <p:cNvPr id="505" name="Google Shape;505;g2cda7e78033_0_21"/>
          <p:cNvCxnSpPr>
            <a:stCxn id="499" idx="3"/>
            <a:endCxn id="501" idx="1"/>
          </p:cNvCxnSpPr>
          <p:nvPr/>
        </p:nvCxnSpPr>
        <p:spPr>
          <a:xfrm flipH="1" rot="10800000">
            <a:off x="1352469" y="1848526"/>
            <a:ext cx="127200" cy="316500"/>
          </a:xfrm>
          <a:prstGeom prst="bentConnector3">
            <a:avLst>
              <a:gd fmla="val 49993" name="adj1"/>
            </a:avLst>
          </a:prstGeom>
          <a:noFill/>
          <a:ln cap="flat" cmpd="sng" w="9525">
            <a:solidFill>
              <a:srgbClr val="C2C2C2"/>
            </a:solidFill>
            <a:prstDash val="solid"/>
            <a:round/>
            <a:headEnd len="sm" w="sm" type="none"/>
            <a:tailEnd len="sm" w="sm" type="none"/>
          </a:ln>
        </p:spPr>
      </p:cxnSp>
      <p:cxnSp>
        <p:nvCxnSpPr>
          <p:cNvPr id="506" name="Google Shape;506;g2cda7e78033_0_21"/>
          <p:cNvCxnSpPr>
            <a:stCxn id="499" idx="3"/>
            <a:endCxn id="502" idx="1"/>
          </p:cNvCxnSpPr>
          <p:nvPr/>
        </p:nvCxnSpPr>
        <p:spPr>
          <a:xfrm>
            <a:off x="1352469" y="2165026"/>
            <a:ext cx="127200" cy="317100"/>
          </a:xfrm>
          <a:prstGeom prst="bentConnector3">
            <a:avLst>
              <a:gd fmla="val 49993" name="adj1"/>
            </a:avLst>
          </a:prstGeom>
          <a:noFill/>
          <a:ln cap="flat" cmpd="sng" w="9525">
            <a:solidFill>
              <a:srgbClr val="C2C2C2"/>
            </a:solidFill>
            <a:prstDash val="solid"/>
            <a:round/>
            <a:headEnd len="sm" w="sm" type="none"/>
            <a:tailEnd len="sm" w="sm" type="none"/>
          </a:ln>
        </p:spPr>
      </p:cxnSp>
      <p:cxnSp>
        <p:nvCxnSpPr>
          <p:cNvPr id="507" name="Google Shape;507;g2cda7e78033_0_21"/>
          <p:cNvCxnSpPr>
            <a:stCxn id="503" idx="1"/>
            <a:endCxn id="500" idx="3"/>
          </p:cNvCxnSpPr>
          <p:nvPr/>
        </p:nvCxnSpPr>
        <p:spPr>
          <a:xfrm flipH="1">
            <a:off x="3581811" y="1848404"/>
            <a:ext cx="181200" cy="316500"/>
          </a:xfrm>
          <a:prstGeom prst="bentConnector3">
            <a:avLst>
              <a:gd fmla="val 50011" name="adj1"/>
            </a:avLst>
          </a:prstGeom>
          <a:noFill/>
          <a:ln cap="flat" cmpd="sng" w="9525">
            <a:solidFill>
              <a:srgbClr val="C2C2C2"/>
            </a:solidFill>
            <a:prstDash val="solid"/>
            <a:round/>
            <a:headEnd len="sm" w="sm" type="none"/>
            <a:tailEnd len="sm" w="sm" type="none"/>
          </a:ln>
        </p:spPr>
      </p:cxnSp>
      <p:cxnSp>
        <p:nvCxnSpPr>
          <p:cNvPr id="508" name="Google Shape;508;g2cda7e78033_0_21"/>
          <p:cNvCxnSpPr>
            <a:stCxn id="504" idx="1"/>
            <a:endCxn id="500" idx="3"/>
          </p:cNvCxnSpPr>
          <p:nvPr/>
        </p:nvCxnSpPr>
        <p:spPr>
          <a:xfrm rot="10800000">
            <a:off x="3581811" y="2164968"/>
            <a:ext cx="181200" cy="317100"/>
          </a:xfrm>
          <a:prstGeom prst="bentConnector3">
            <a:avLst>
              <a:gd fmla="val 50011" name="adj1"/>
            </a:avLst>
          </a:prstGeom>
          <a:noFill/>
          <a:ln cap="flat" cmpd="sng" w="9525">
            <a:solidFill>
              <a:srgbClr val="C2C2C2"/>
            </a:solidFill>
            <a:prstDash val="solid"/>
            <a:round/>
            <a:headEnd len="sm" w="sm" type="none"/>
            <a:tailEnd len="sm" w="sm" type="none"/>
          </a:ln>
        </p:spPr>
      </p:cxnSp>
      <p:sp>
        <p:nvSpPr>
          <p:cNvPr id="509" name="Google Shape;509;g2cda7e78033_0_21"/>
          <p:cNvSpPr/>
          <p:nvPr/>
        </p:nvSpPr>
        <p:spPr>
          <a:xfrm rot="-553">
            <a:off x="2822734" y="1140225"/>
            <a:ext cx="1863600" cy="3672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FFFFFF"/>
                </a:solidFill>
                <a:latin typeface="Roboto"/>
                <a:ea typeface="Roboto"/>
                <a:cs typeface="Roboto"/>
                <a:sym typeface="Roboto"/>
              </a:rPr>
              <a:t>Goal: SQL</a:t>
            </a:r>
            <a:endParaRPr b="1" i="0" sz="1100" u="none" cap="none" strike="noStrike">
              <a:solidFill>
                <a:srgbClr val="FFFFFF"/>
              </a:solidFill>
              <a:latin typeface="Roboto"/>
              <a:ea typeface="Roboto"/>
              <a:cs typeface="Roboto"/>
              <a:sym typeface="Roboto"/>
            </a:endParaRPr>
          </a:p>
        </p:txBody>
      </p:sp>
      <p:sp>
        <p:nvSpPr>
          <p:cNvPr id="510" name="Google Shape;510;g2cda7e78033_0_21"/>
          <p:cNvSpPr/>
          <p:nvPr/>
        </p:nvSpPr>
        <p:spPr>
          <a:xfrm rot="-574">
            <a:off x="4930385" y="1140227"/>
            <a:ext cx="1798200" cy="3672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FFFFFF"/>
                </a:solidFill>
                <a:latin typeface="Roboto"/>
                <a:ea typeface="Roboto"/>
                <a:cs typeface="Roboto"/>
                <a:sym typeface="Roboto"/>
              </a:rPr>
              <a:t>Goal: SAL</a:t>
            </a:r>
            <a:endParaRPr b="1" i="0" sz="1100" u="none" cap="none" strike="noStrike">
              <a:solidFill>
                <a:srgbClr val="FFFFFF"/>
              </a:solidFill>
              <a:latin typeface="Roboto"/>
              <a:ea typeface="Roboto"/>
              <a:cs typeface="Roboto"/>
              <a:sym typeface="Roboto"/>
            </a:endParaRPr>
          </a:p>
        </p:txBody>
      </p:sp>
      <p:sp>
        <p:nvSpPr>
          <p:cNvPr id="511" name="Google Shape;511;g2cda7e78033_0_21"/>
          <p:cNvSpPr/>
          <p:nvPr/>
        </p:nvSpPr>
        <p:spPr>
          <a:xfrm rot="-574">
            <a:off x="6971815" y="1140254"/>
            <a:ext cx="1798200" cy="3672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FFFFFF"/>
                </a:solidFill>
                <a:latin typeface="Roboto"/>
                <a:ea typeface="Roboto"/>
                <a:cs typeface="Roboto"/>
                <a:sym typeface="Roboto"/>
              </a:rPr>
              <a:t>Goal: Bookings</a:t>
            </a:r>
            <a:endParaRPr b="1" i="0" sz="1100" u="none" cap="none" strike="noStrike">
              <a:solidFill>
                <a:srgbClr val="FFFFFF"/>
              </a:solidFill>
              <a:latin typeface="Roboto"/>
              <a:ea typeface="Roboto"/>
              <a:cs typeface="Roboto"/>
              <a:sym typeface="Roboto"/>
            </a:endParaRPr>
          </a:p>
        </p:txBody>
      </p:sp>
      <p:cxnSp>
        <p:nvCxnSpPr>
          <p:cNvPr id="512" name="Google Shape;512;g2cda7e78033_0_21"/>
          <p:cNvCxnSpPr>
            <a:stCxn id="500" idx="1"/>
            <a:endCxn id="502" idx="3"/>
          </p:cNvCxnSpPr>
          <p:nvPr/>
        </p:nvCxnSpPr>
        <p:spPr>
          <a:xfrm flipH="1">
            <a:off x="2617871" y="2165026"/>
            <a:ext cx="204900" cy="317100"/>
          </a:xfrm>
          <a:prstGeom prst="bentConnector3">
            <a:avLst>
              <a:gd fmla="val 50005" name="adj1"/>
            </a:avLst>
          </a:prstGeom>
          <a:noFill/>
          <a:ln cap="flat" cmpd="sng" w="9525">
            <a:solidFill>
              <a:srgbClr val="C2C2C2"/>
            </a:solidFill>
            <a:prstDash val="solid"/>
            <a:round/>
            <a:headEnd len="sm" w="sm" type="none"/>
            <a:tailEnd len="sm" w="sm" type="none"/>
          </a:ln>
        </p:spPr>
      </p:cxnSp>
      <p:cxnSp>
        <p:nvCxnSpPr>
          <p:cNvPr id="513" name="Google Shape;513;g2cda7e78033_0_21"/>
          <p:cNvCxnSpPr>
            <a:stCxn id="500" idx="1"/>
            <a:endCxn id="501" idx="3"/>
          </p:cNvCxnSpPr>
          <p:nvPr/>
        </p:nvCxnSpPr>
        <p:spPr>
          <a:xfrm rot="10800000">
            <a:off x="2617871" y="1848526"/>
            <a:ext cx="204900" cy="316500"/>
          </a:xfrm>
          <a:prstGeom prst="bentConnector3">
            <a:avLst>
              <a:gd fmla="val 50005" name="adj1"/>
            </a:avLst>
          </a:prstGeom>
          <a:noFill/>
          <a:ln cap="flat" cmpd="sng" w="9525">
            <a:solidFill>
              <a:srgbClr val="C2C2C2"/>
            </a:solidFill>
            <a:prstDash val="solid"/>
            <a:round/>
            <a:headEnd len="sm" w="sm" type="none"/>
            <a:tailEnd len="sm" w="sm" type="none"/>
          </a:ln>
        </p:spPr>
      </p:cxnSp>
      <p:sp>
        <p:nvSpPr>
          <p:cNvPr id="514" name="Google Shape;514;g2cda7e78033_0_21"/>
          <p:cNvSpPr/>
          <p:nvPr/>
        </p:nvSpPr>
        <p:spPr>
          <a:xfrm rot="-457">
            <a:off x="358837" y="1140213"/>
            <a:ext cx="2258700" cy="3672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FFFFFF"/>
                </a:solidFill>
                <a:latin typeface="Roboto"/>
                <a:ea typeface="Roboto"/>
                <a:cs typeface="Roboto"/>
                <a:sym typeface="Roboto"/>
              </a:rPr>
              <a:t>Goal: MQL</a:t>
            </a:r>
            <a:endParaRPr b="1" i="0" sz="1100" u="none" cap="none" strike="noStrike">
              <a:solidFill>
                <a:srgbClr val="FFFFFF"/>
              </a:solidFill>
              <a:latin typeface="Roboto"/>
              <a:ea typeface="Roboto"/>
              <a:cs typeface="Roboto"/>
              <a:sym typeface="Roboto"/>
            </a:endParaRPr>
          </a:p>
        </p:txBody>
      </p:sp>
      <p:sp>
        <p:nvSpPr>
          <p:cNvPr id="515" name="Google Shape;515;g2cda7e78033_0_21"/>
          <p:cNvSpPr/>
          <p:nvPr/>
        </p:nvSpPr>
        <p:spPr>
          <a:xfrm>
            <a:off x="3271117" y="3892749"/>
            <a:ext cx="923700" cy="367200"/>
          </a:xfrm>
          <a:prstGeom prst="roundRect">
            <a:avLst>
              <a:gd fmla="val 16667" name="adj"/>
            </a:avLst>
          </a:prstGeom>
          <a:solidFill>
            <a:srgbClr val="0093B2"/>
          </a:solidFill>
          <a:ln cap="flat" cmpd="sng" w="9525">
            <a:solidFill>
              <a:srgbClr val="0093B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FFFFFF"/>
                </a:solidFill>
                <a:latin typeface="Roboto"/>
                <a:ea typeface="Roboto"/>
                <a:cs typeface="Roboto"/>
                <a:sym typeface="Roboto"/>
              </a:rPr>
              <a:t>Case Study</a:t>
            </a:r>
            <a:endParaRPr b="1" i="0" sz="1100" u="none" cap="none" strike="noStrike">
              <a:solidFill>
                <a:srgbClr val="FFFFFF"/>
              </a:solidFill>
              <a:latin typeface="Roboto"/>
              <a:ea typeface="Roboto"/>
              <a:cs typeface="Roboto"/>
              <a:sym typeface="Roboto"/>
            </a:endParaRPr>
          </a:p>
        </p:txBody>
      </p:sp>
      <p:sp>
        <p:nvSpPr>
          <p:cNvPr id="516" name="Google Shape;516;g2cda7e78033_0_21"/>
          <p:cNvSpPr/>
          <p:nvPr/>
        </p:nvSpPr>
        <p:spPr>
          <a:xfrm>
            <a:off x="4314012" y="3892750"/>
            <a:ext cx="993600" cy="367200"/>
          </a:xfrm>
          <a:prstGeom prst="roundRect">
            <a:avLst>
              <a:gd fmla="val 16667" name="adj"/>
            </a:avLst>
          </a:prstGeom>
          <a:solidFill>
            <a:srgbClr val="93C47D"/>
          </a:solid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FFFFFF"/>
                </a:solidFill>
                <a:latin typeface="Roboto"/>
                <a:ea typeface="Roboto"/>
                <a:cs typeface="Roboto"/>
                <a:sym typeface="Roboto"/>
              </a:rPr>
              <a:t>Infographic</a:t>
            </a:r>
            <a:endParaRPr b="1" i="0" sz="1100" u="none" cap="none" strike="noStrike">
              <a:solidFill>
                <a:srgbClr val="FFFFFF"/>
              </a:solidFill>
              <a:latin typeface="Roboto"/>
              <a:ea typeface="Roboto"/>
              <a:cs typeface="Roboto"/>
              <a:sym typeface="Roboto"/>
            </a:endParaRPr>
          </a:p>
        </p:txBody>
      </p:sp>
      <p:sp>
        <p:nvSpPr>
          <p:cNvPr id="517" name="Google Shape;517;g2cda7e78033_0_21"/>
          <p:cNvSpPr/>
          <p:nvPr/>
        </p:nvSpPr>
        <p:spPr>
          <a:xfrm>
            <a:off x="2228215" y="3892749"/>
            <a:ext cx="923700" cy="367200"/>
          </a:xfrm>
          <a:prstGeom prst="roundRect">
            <a:avLst>
              <a:gd fmla="val 16667" name="adj"/>
            </a:avLst>
          </a:prstGeom>
          <a:solidFill>
            <a:srgbClr val="4A86E8"/>
          </a:solidFill>
          <a:ln cap="flat" cmpd="sng" w="9525">
            <a:solidFill>
              <a:srgbClr val="307BF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n-US" sz="1100">
                <a:solidFill>
                  <a:srgbClr val="FFFFFF"/>
                </a:solidFill>
                <a:latin typeface="Roboto"/>
                <a:ea typeface="Roboto"/>
                <a:cs typeface="Roboto"/>
                <a:sym typeface="Roboto"/>
              </a:rPr>
              <a:t>eBook</a:t>
            </a:r>
            <a:endParaRPr b="1" i="0" sz="1100" u="none" cap="none" strike="noStrike">
              <a:solidFill>
                <a:srgbClr val="FFFFFF"/>
              </a:solidFill>
              <a:latin typeface="Roboto"/>
              <a:ea typeface="Roboto"/>
              <a:cs typeface="Roboto"/>
              <a:sym typeface="Roboto"/>
            </a:endParaRPr>
          </a:p>
        </p:txBody>
      </p:sp>
      <p:sp>
        <p:nvSpPr>
          <p:cNvPr id="518" name="Google Shape;518;g2cda7e78033_0_21"/>
          <p:cNvSpPr/>
          <p:nvPr/>
        </p:nvSpPr>
        <p:spPr>
          <a:xfrm>
            <a:off x="4865030" y="2024513"/>
            <a:ext cx="759000" cy="367200"/>
          </a:xfrm>
          <a:prstGeom prst="roundRect">
            <a:avLst>
              <a:gd fmla="val 16667" name="adj"/>
            </a:avLst>
          </a:prstGeom>
          <a:solidFill>
            <a:srgbClr val="3C78D8"/>
          </a:solidFill>
          <a:ln cap="flat" cmpd="sng" w="95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FFFFFF"/>
                </a:solidFill>
                <a:latin typeface="Roboto"/>
                <a:ea typeface="Roboto"/>
                <a:cs typeface="Roboto"/>
                <a:sym typeface="Roboto"/>
              </a:rPr>
              <a:t>Demo Set</a:t>
            </a:r>
            <a:endParaRPr b="1" i="0" sz="1100" u="none" cap="none" strike="noStrike">
              <a:solidFill>
                <a:srgbClr val="FFFFFF"/>
              </a:solidFill>
              <a:latin typeface="Roboto"/>
              <a:ea typeface="Roboto"/>
              <a:cs typeface="Roboto"/>
              <a:sym typeface="Roboto"/>
            </a:endParaRPr>
          </a:p>
        </p:txBody>
      </p:sp>
      <p:sp>
        <p:nvSpPr>
          <p:cNvPr id="519" name="Google Shape;519;g2cda7e78033_0_21"/>
          <p:cNvSpPr/>
          <p:nvPr/>
        </p:nvSpPr>
        <p:spPr>
          <a:xfrm>
            <a:off x="5805270" y="1707891"/>
            <a:ext cx="923700" cy="367200"/>
          </a:xfrm>
          <a:prstGeom prst="roundRect">
            <a:avLst>
              <a:gd fmla="val 16667" name="adj"/>
            </a:avLst>
          </a:prstGeom>
          <a:solidFill>
            <a:srgbClr val="93C47D"/>
          </a:solid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n-US" sz="1100">
                <a:solidFill>
                  <a:srgbClr val="FFFFFF"/>
                </a:solidFill>
                <a:latin typeface="Roboto"/>
                <a:ea typeface="Roboto"/>
                <a:cs typeface="Roboto"/>
                <a:sym typeface="Roboto"/>
              </a:rPr>
              <a:t>How To: Workflow</a:t>
            </a:r>
            <a:endParaRPr b="0" i="0" sz="1100" u="none" cap="none" strike="noStrike">
              <a:solidFill>
                <a:srgbClr val="FFFFFF"/>
              </a:solidFill>
              <a:latin typeface="Roboto"/>
              <a:ea typeface="Roboto"/>
              <a:cs typeface="Roboto"/>
              <a:sym typeface="Roboto"/>
            </a:endParaRPr>
          </a:p>
        </p:txBody>
      </p:sp>
      <p:sp>
        <p:nvSpPr>
          <p:cNvPr id="520" name="Google Shape;520;g2cda7e78033_0_21"/>
          <p:cNvSpPr/>
          <p:nvPr/>
        </p:nvSpPr>
        <p:spPr>
          <a:xfrm>
            <a:off x="5805270" y="2341554"/>
            <a:ext cx="923700" cy="367200"/>
          </a:xfrm>
          <a:prstGeom prst="roundRect">
            <a:avLst>
              <a:gd fmla="val 16667" name="adj"/>
            </a:avLst>
          </a:prstGeom>
          <a:solidFill>
            <a:srgbClr val="6AA4C8"/>
          </a:solidFill>
          <a:ln cap="flat" cmpd="sng" w="9525">
            <a:solidFill>
              <a:srgbClr val="6AA4C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Roboto"/>
                <a:ea typeface="Roboto"/>
                <a:cs typeface="Roboto"/>
                <a:sym typeface="Roboto"/>
              </a:rPr>
              <a:t>Webinar</a:t>
            </a:r>
            <a:endParaRPr b="0" i="0" sz="1100" u="none" cap="none" strike="noStrike">
              <a:solidFill>
                <a:srgbClr val="FFFFFF"/>
              </a:solidFill>
              <a:latin typeface="Roboto"/>
              <a:ea typeface="Roboto"/>
              <a:cs typeface="Roboto"/>
              <a:sym typeface="Roboto"/>
            </a:endParaRPr>
          </a:p>
        </p:txBody>
      </p:sp>
      <p:cxnSp>
        <p:nvCxnSpPr>
          <p:cNvPr id="521" name="Google Shape;521;g2cda7e78033_0_21"/>
          <p:cNvCxnSpPr>
            <a:stCxn id="519" idx="1"/>
            <a:endCxn id="518" idx="3"/>
          </p:cNvCxnSpPr>
          <p:nvPr/>
        </p:nvCxnSpPr>
        <p:spPr>
          <a:xfrm flipH="1">
            <a:off x="5624070" y="1891491"/>
            <a:ext cx="181200" cy="316500"/>
          </a:xfrm>
          <a:prstGeom prst="bentConnector3">
            <a:avLst>
              <a:gd fmla="val 50011" name="adj1"/>
            </a:avLst>
          </a:prstGeom>
          <a:noFill/>
          <a:ln cap="flat" cmpd="sng" w="9525">
            <a:solidFill>
              <a:srgbClr val="C2C2C2"/>
            </a:solidFill>
            <a:prstDash val="solid"/>
            <a:round/>
            <a:headEnd len="sm" w="sm" type="none"/>
            <a:tailEnd len="sm" w="sm" type="none"/>
          </a:ln>
        </p:spPr>
      </p:cxnSp>
      <p:cxnSp>
        <p:nvCxnSpPr>
          <p:cNvPr id="522" name="Google Shape;522;g2cda7e78033_0_21"/>
          <p:cNvCxnSpPr>
            <a:stCxn id="520" idx="1"/>
            <a:endCxn id="518" idx="3"/>
          </p:cNvCxnSpPr>
          <p:nvPr/>
        </p:nvCxnSpPr>
        <p:spPr>
          <a:xfrm rot="10800000">
            <a:off x="5624070" y="2208054"/>
            <a:ext cx="181200" cy="317100"/>
          </a:xfrm>
          <a:prstGeom prst="bentConnector3">
            <a:avLst>
              <a:gd fmla="val 50011" name="adj1"/>
            </a:avLst>
          </a:prstGeom>
          <a:noFill/>
          <a:ln cap="flat" cmpd="sng" w="9525">
            <a:solidFill>
              <a:srgbClr val="C2C2C2"/>
            </a:solidFill>
            <a:prstDash val="solid"/>
            <a:round/>
            <a:headEnd len="sm" w="sm" type="none"/>
            <a:tailEnd len="sm" w="sm" type="none"/>
          </a:ln>
        </p:spPr>
      </p:cxnSp>
      <p:cxnSp>
        <p:nvCxnSpPr>
          <p:cNvPr id="523" name="Google Shape;523;g2cda7e78033_0_21"/>
          <p:cNvCxnSpPr>
            <a:stCxn id="518" idx="1"/>
            <a:endCxn id="504" idx="3"/>
          </p:cNvCxnSpPr>
          <p:nvPr/>
        </p:nvCxnSpPr>
        <p:spPr>
          <a:xfrm flipH="1">
            <a:off x="4686830" y="2208113"/>
            <a:ext cx="178200" cy="273900"/>
          </a:xfrm>
          <a:prstGeom prst="bentConnector3">
            <a:avLst>
              <a:gd fmla="val 50033" name="adj1"/>
            </a:avLst>
          </a:prstGeom>
          <a:noFill/>
          <a:ln cap="flat" cmpd="sng" w="9525">
            <a:solidFill>
              <a:srgbClr val="C2C2C2"/>
            </a:solidFill>
            <a:prstDash val="solid"/>
            <a:round/>
            <a:headEnd len="sm" w="sm" type="none"/>
            <a:tailEnd len="sm" w="sm" type="none"/>
          </a:ln>
        </p:spPr>
      </p:cxnSp>
      <p:cxnSp>
        <p:nvCxnSpPr>
          <p:cNvPr id="524" name="Google Shape;524;g2cda7e78033_0_21"/>
          <p:cNvCxnSpPr>
            <a:stCxn id="518" idx="1"/>
            <a:endCxn id="503" idx="3"/>
          </p:cNvCxnSpPr>
          <p:nvPr/>
        </p:nvCxnSpPr>
        <p:spPr>
          <a:xfrm rot="10800000">
            <a:off x="4686830" y="1848413"/>
            <a:ext cx="178200" cy="359700"/>
          </a:xfrm>
          <a:prstGeom prst="bentConnector3">
            <a:avLst>
              <a:gd fmla="val 50033" name="adj1"/>
            </a:avLst>
          </a:prstGeom>
          <a:noFill/>
          <a:ln cap="flat" cmpd="sng" w="9525">
            <a:solidFill>
              <a:srgbClr val="C2C2C2"/>
            </a:solidFill>
            <a:prstDash val="solid"/>
            <a:round/>
            <a:headEnd len="sm" w="sm" type="none"/>
            <a:tailEnd len="sm" w="sm" type="none"/>
          </a:ln>
        </p:spPr>
      </p:cxnSp>
      <p:sp>
        <p:nvSpPr>
          <p:cNvPr id="525" name="Google Shape;525;g2cda7e78033_0_21"/>
          <p:cNvSpPr/>
          <p:nvPr/>
        </p:nvSpPr>
        <p:spPr>
          <a:xfrm>
            <a:off x="5426824" y="3902524"/>
            <a:ext cx="923700" cy="367200"/>
          </a:xfrm>
          <a:prstGeom prst="roundRect">
            <a:avLst>
              <a:gd fmla="val 16667" name="adj"/>
            </a:avLst>
          </a:prstGeom>
          <a:solidFill>
            <a:srgbClr val="6AA4C8"/>
          </a:solidFill>
          <a:ln cap="flat" cmpd="sng" w="9525">
            <a:solidFill>
              <a:srgbClr val="6AA4C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FFFFFF"/>
                </a:solidFill>
                <a:latin typeface="Roboto"/>
                <a:ea typeface="Roboto"/>
                <a:cs typeface="Roboto"/>
                <a:sym typeface="Roboto"/>
              </a:rPr>
              <a:t>Webinar</a:t>
            </a:r>
            <a:endParaRPr b="1" i="0" sz="1100" u="none" cap="none" strike="noStrike">
              <a:solidFill>
                <a:srgbClr val="FFFFFF"/>
              </a:solidFill>
              <a:latin typeface="Roboto"/>
              <a:ea typeface="Roboto"/>
              <a:cs typeface="Roboto"/>
              <a:sym typeface="Roboto"/>
            </a:endParaRPr>
          </a:p>
        </p:txBody>
      </p:sp>
      <p:sp>
        <p:nvSpPr>
          <p:cNvPr id="526" name="Google Shape;526;g2cda7e78033_0_21"/>
          <p:cNvSpPr/>
          <p:nvPr/>
        </p:nvSpPr>
        <p:spPr>
          <a:xfrm>
            <a:off x="6921221" y="2024303"/>
            <a:ext cx="759000" cy="367200"/>
          </a:xfrm>
          <a:prstGeom prst="roundRect">
            <a:avLst>
              <a:gd fmla="val 16667" name="adj"/>
            </a:avLst>
          </a:prstGeom>
          <a:solidFill>
            <a:srgbClr val="1C4587"/>
          </a:solidFill>
          <a:ln cap="flat" cmpd="sng" w="95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FFFFFF"/>
                </a:solidFill>
                <a:latin typeface="Roboto"/>
                <a:ea typeface="Roboto"/>
                <a:cs typeface="Roboto"/>
                <a:sym typeface="Roboto"/>
              </a:rPr>
              <a:t>Opp Open</a:t>
            </a:r>
            <a:endParaRPr b="1" i="0" sz="1100" u="none" cap="none" strike="noStrike">
              <a:solidFill>
                <a:srgbClr val="FFFFFF"/>
              </a:solidFill>
              <a:latin typeface="Roboto"/>
              <a:ea typeface="Roboto"/>
              <a:cs typeface="Roboto"/>
              <a:sym typeface="Roboto"/>
            </a:endParaRPr>
          </a:p>
        </p:txBody>
      </p:sp>
      <p:sp>
        <p:nvSpPr>
          <p:cNvPr id="527" name="Google Shape;527;g2cda7e78033_0_21"/>
          <p:cNvSpPr/>
          <p:nvPr/>
        </p:nvSpPr>
        <p:spPr>
          <a:xfrm>
            <a:off x="7861460" y="1707681"/>
            <a:ext cx="923700" cy="367200"/>
          </a:xfrm>
          <a:prstGeom prst="roundRect">
            <a:avLst>
              <a:gd fmla="val 16667" name="adj"/>
            </a:avLst>
          </a:prstGeom>
          <a:solidFill>
            <a:srgbClr val="93C47D"/>
          </a:solidFill>
          <a:ln cap="flat" cmpd="sng" w="952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lang="en-US" sz="1100">
                <a:solidFill>
                  <a:srgbClr val="FFFFFF"/>
                </a:solidFill>
                <a:latin typeface="Roboto"/>
                <a:ea typeface="Roboto"/>
                <a:cs typeface="Roboto"/>
                <a:sym typeface="Roboto"/>
              </a:rPr>
              <a:t>Competitor</a:t>
            </a:r>
            <a:r>
              <a:rPr b="0" i="0" lang="en-US" sz="1100" u="none" cap="none" strike="noStrike">
                <a:solidFill>
                  <a:srgbClr val="FFFFFF"/>
                </a:solidFill>
                <a:latin typeface="Roboto"/>
                <a:ea typeface="Roboto"/>
                <a:cs typeface="Roboto"/>
                <a:sym typeface="Roboto"/>
              </a:rPr>
              <a:t> Evaluation</a:t>
            </a:r>
            <a:endParaRPr b="0" i="0" sz="1100" u="none" cap="none" strike="noStrike">
              <a:solidFill>
                <a:srgbClr val="FFFFFF"/>
              </a:solidFill>
              <a:latin typeface="Roboto"/>
              <a:ea typeface="Roboto"/>
              <a:cs typeface="Roboto"/>
              <a:sym typeface="Roboto"/>
            </a:endParaRPr>
          </a:p>
        </p:txBody>
      </p:sp>
      <p:sp>
        <p:nvSpPr>
          <p:cNvPr id="528" name="Google Shape;528;g2cda7e78033_0_21"/>
          <p:cNvSpPr/>
          <p:nvPr/>
        </p:nvSpPr>
        <p:spPr>
          <a:xfrm>
            <a:off x="7861460" y="2341345"/>
            <a:ext cx="923700" cy="367200"/>
          </a:xfrm>
          <a:prstGeom prst="roundRect">
            <a:avLst>
              <a:gd fmla="val 16667" name="adj"/>
            </a:avLst>
          </a:prstGeom>
          <a:solidFill>
            <a:srgbClr val="FCE5CD"/>
          </a:solidFill>
          <a:ln cap="flat" cmpd="sng" w="9525">
            <a:solidFill>
              <a:srgbClr val="FCE5C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latin typeface="Roboto"/>
                <a:ea typeface="Roboto"/>
                <a:cs typeface="Roboto"/>
                <a:sym typeface="Roboto"/>
              </a:rPr>
              <a:t>ROI Calculator</a:t>
            </a:r>
            <a:endParaRPr b="0" i="0" sz="1100" u="none" cap="none" strike="noStrike">
              <a:latin typeface="Roboto"/>
              <a:ea typeface="Roboto"/>
              <a:cs typeface="Roboto"/>
              <a:sym typeface="Roboto"/>
            </a:endParaRPr>
          </a:p>
        </p:txBody>
      </p:sp>
      <p:cxnSp>
        <p:nvCxnSpPr>
          <p:cNvPr id="529" name="Google Shape;529;g2cda7e78033_0_21"/>
          <p:cNvCxnSpPr>
            <a:stCxn id="527" idx="1"/>
            <a:endCxn id="526" idx="3"/>
          </p:cNvCxnSpPr>
          <p:nvPr/>
        </p:nvCxnSpPr>
        <p:spPr>
          <a:xfrm flipH="1">
            <a:off x="7680260" y="1891281"/>
            <a:ext cx="181200" cy="316500"/>
          </a:xfrm>
          <a:prstGeom prst="bentConnector3">
            <a:avLst>
              <a:gd fmla="val 50011" name="adj1"/>
            </a:avLst>
          </a:prstGeom>
          <a:noFill/>
          <a:ln cap="flat" cmpd="sng" w="9525">
            <a:solidFill>
              <a:srgbClr val="C2C2C2"/>
            </a:solidFill>
            <a:prstDash val="solid"/>
            <a:round/>
            <a:headEnd len="sm" w="sm" type="none"/>
            <a:tailEnd len="sm" w="sm" type="none"/>
          </a:ln>
        </p:spPr>
      </p:cxnSp>
      <p:cxnSp>
        <p:nvCxnSpPr>
          <p:cNvPr id="530" name="Google Shape;530;g2cda7e78033_0_21"/>
          <p:cNvCxnSpPr>
            <a:stCxn id="528" idx="1"/>
            <a:endCxn id="526" idx="3"/>
          </p:cNvCxnSpPr>
          <p:nvPr/>
        </p:nvCxnSpPr>
        <p:spPr>
          <a:xfrm rot="10800000">
            <a:off x="7680260" y="2207845"/>
            <a:ext cx="181200" cy="317100"/>
          </a:xfrm>
          <a:prstGeom prst="bentConnector3">
            <a:avLst>
              <a:gd fmla="val 50011" name="adj1"/>
            </a:avLst>
          </a:prstGeom>
          <a:noFill/>
          <a:ln cap="flat" cmpd="sng" w="9525">
            <a:solidFill>
              <a:srgbClr val="C2C2C2"/>
            </a:solidFill>
            <a:prstDash val="solid"/>
            <a:round/>
            <a:headEnd len="sm" w="sm" type="none"/>
            <a:tailEnd len="sm" w="sm" type="none"/>
          </a:ln>
        </p:spPr>
      </p:cxnSp>
      <p:cxnSp>
        <p:nvCxnSpPr>
          <p:cNvPr id="531" name="Google Shape;531;g2cda7e78033_0_21"/>
          <p:cNvCxnSpPr>
            <a:stCxn id="526" idx="1"/>
            <a:endCxn id="520" idx="3"/>
          </p:cNvCxnSpPr>
          <p:nvPr/>
        </p:nvCxnSpPr>
        <p:spPr>
          <a:xfrm flipH="1">
            <a:off x="6728921" y="2207903"/>
            <a:ext cx="192300" cy="317400"/>
          </a:xfrm>
          <a:prstGeom prst="bentConnector3">
            <a:avLst>
              <a:gd fmla="val 49987" name="adj1"/>
            </a:avLst>
          </a:prstGeom>
          <a:noFill/>
          <a:ln cap="flat" cmpd="sng" w="9525">
            <a:solidFill>
              <a:srgbClr val="C2C2C2"/>
            </a:solidFill>
            <a:prstDash val="solid"/>
            <a:round/>
            <a:headEnd len="sm" w="sm" type="none"/>
            <a:tailEnd len="sm" w="sm" type="none"/>
          </a:ln>
        </p:spPr>
      </p:cxnSp>
      <p:cxnSp>
        <p:nvCxnSpPr>
          <p:cNvPr id="532" name="Google Shape;532;g2cda7e78033_0_21"/>
          <p:cNvCxnSpPr>
            <a:stCxn id="526" idx="1"/>
            <a:endCxn id="519" idx="3"/>
          </p:cNvCxnSpPr>
          <p:nvPr/>
        </p:nvCxnSpPr>
        <p:spPr>
          <a:xfrm rot="10800000">
            <a:off x="6728921" y="1891403"/>
            <a:ext cx="192300" cy="316500"/>
          </a:xfrm>
          <a:prstGeom prst="bentConnector3">
            <a:avLst>
              <a:gd fmla="val 49987" name="adj1"/>
            </a:avLst>
          </a:prstGeom>
          <a:noFill/>
          <a:ln cap="flat" cmpd="sng" w="9525">
            <a:solidFill>
              <a:srgbClr val="C2C2C2"/>
            </a:solidFill>
            <a:prstDash val="solid"/>
            <a:round/>
            <a:headEnd len="sm" w="sm" type="none"/>
            <a:tailEnd len="sm" w="sm" type="none"/>
          </a:ln>
        </p:spPr>
      </p:cxnSp>
      <p:sp>
        <p:nvSpPr>
          <p:cNvPr id="533" name="Google Shape;533;g2cda7e78033_0_21"/>
          <p:cNvSpPr/>
          <p:nvPr/>
        </p:nvSpPr>
        <p:spPr>
          <a:xfrm>
            <a:off x="6469715" y="3902524"/>
            <a:ext cx="923700" cy="367200"/>
          </a:xfrm>
          <a:prstGeom prst="roundRect">
            <a:avLst>
              <a:gd fmla="val 16667" name="adj"/>
            </a:avLst>
          </a:prstGeom>
          <a:solidFill>
            <a:srgbClr val="FCE5CD"/>
          </a:solidFill>
          <a:ln cap="flat" cmpd="sng" w="9525">
            <a:solidFill>
              <a:srgbClr val="FCE5C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i="0" lang="en-US" sz="1100" u="none" cap="none" strike="noStrike">
                <a:latin typeface="Roboto"/>
                <a:ea typeface="Roboto"/>
                <a:cs typeface="Roboto"/>
                <a:sym typeface="Roboto"/>
              </a:rPr>
              <a:t>Calculator</a:t>
            </a:r>
            <a:endParaRPr i="0" sz="1100" u="none" cap="none" strike="noStrike">
              <a:latin typeface="Roboto"/>
              <a:ea typeface="Roboto"/>
              <a:cs typeface="Roboto"/>
              <a:sym typeface="Roboto"/>
            </a:endParaRPr>
          </a:p>
        </p:txBody>
      </p:sp>
      <p:sp>
        <p:nvSpPr>
          <p:cNvPr id="534" name="Google Shape;534;g2cda7e78033_0_21"/>
          <p:cNvSpPr/>
          <p:nvPr/>
        </p:nvSpPr>
        <p:spPr>
          <a:xfrm>
            <a:off x="1479652" y="3198517"/>
            <a:ext cx="993600" cy="367200"/>
          </a:xfrm>
          <a:prstGeom prst="roundRect">
            <a:avLst>
              <a:gd fmla="val 16667" name="adj"/>
            </a:avLst>
          </a:prstGeom>
          <a:solidFill>
            <a:srgbClr val="A4C2F4"/>
          </a:solidFill>
          <a:ln cap="flat" cmpd="sng" w="9525">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FFFFFF"/>
                </a:solidFill>
                <a:latin typeface="Roboto"/>
                <a:ea typeface="Roboto"/>
                <a:cs typeface="Roboto"/>
                <a:sym typeface="Roboto"/>
              </a:rPr>
              <a:t>Nurture</a:t>
            </a:r>
            <a:endParaRPr b="1" i="0" sz="1100" u="none" cap="none" strike="noStrike">
              <a:solidFill>
                <a:srgbClr val="FFFFFF"/>
              </a:solidFill>
              <a:latin typeface="Roboto"/>
              <a:ea typeface="Roboto"/>
              <a:cs typeface="Roboto"/>
              <a:sym typeface="Roboto"/>
            </a:endParaRPr>
          </a:p>
        </p:txBody>
      </p:sp>
      <p:cxnSp>
        <p:nvCxnSpPr>
          <p:cNvPr id="535" name="Google Shape;535;g2cda7e78033_0_21"/>
          <p:cNvCxnSpPr>
            <a:stCxn id="500" idx="2"/>
            <a:endCxn id="534" idx="0"/>
          </p:cNvCxnSpPr>
          <p:nvPr/>
        </p:nvCxnSpPr>
        <p:spPr>
          <a:xfrm rot="5400000">
            <a:off x="2164421" y="2160676"/>
            <a:ext cx="849900" cy="1225800"/>
          </a:xfrm>
          <a:prstGeom prst="bentConnector3">
            <a:avLst>
              <a:gd fmla="val 49999" name="adj1"/>
            </a:avLst>
          </a:prstGeom>
          <a:noFill/>
          <a:ln cap="flat" cmpd="sng" w="9525">
            <a:solidFill>
              <a:srgbClr val="C2C2C2"/>
            </a:solidFill>
            <a:prstDash val="solid"/>
            <a:round/>
            <a:headEnd len="sm" w="sm" type="none"/>
            <a:tailEnd len="sm" w="sm" type="none"/>
          </a:ln>
        </p:spPr>
      </p:cxnSp>
      <p:cxnSp>
        <p:nvCxnSpPr>
          <p:cNvPr id="536" name="Google Shape;536;g2cda7e78033_0_21"/>
          <p:cNvCxnSpPr>
            <a:stCxn id="518" idx="2"/>
            <a:endCxn id="534" idx="0"/>
          </p:cNvCxnSpPr>
          <p:nvPr/>
        </p:nvCxnSpPr>
        <p:spPr>
          <a:xfrm rot="5400000">
            <a:off x="3207080" y="1160963"/>
            <a:ext cx="806700" cy="3268200"/>
          </a:xfrm>
          <a:prstGeom prst="bentConnector3">
            <a:avLst>
              <a:gd fmla="val 50006" name="adj1"/>
            </a:avLst>
          </a:prstGeom>
          <a:noFill/>
          <a:ln cap="flat" cmpd="sng" w="9525">
            <a:solidFill>
              <a:srgbClr val="C2C2C2"/>
            </a:solidFill>
            <a:prstDash val="solid"/>
            <a:round/>
            <a:headEnd len="sm" w="sm" type="none"/>
            <a:tailEnd len="sm" w="sm" type="none"/>
          </a:ln>
        </p:spPr>
      </p:cxnSp>
      <p:cxnSp>
        <p:nvCxnSpPr>
          <p:cNvPr id="537" name="Google Shape;537;g2cda7e78033_0_21"/>
          <p:cNvCxnSpPr>
            <a:stCxn id="526" idx="2"/>
            <a:endCxn id="534" idx="0"/>
          </p:cNvCxnSpPr>
          <p:nvPr/>
        </p:nvCxnSpPr>
        <p:spPr>
          <a:xfrm rot="5400000">
            <a:off x="4235021" y="132803"/>
            <a:ext cx="807000" cy="5324400"/>
          </a:xfrm>
          <a:prstGeom prst="bentConnector3">
            <a:avLst>
              <a:gd fmla="val 50001" name="adj1"/>
            </a:avLst>
          </a:prstGeom>
          <a:noFill/>
          <a:ln cap="flat" cmpd="sng" w="9525">
            <a:solidFill>
              <a:srgbClr val="C2C2C2"/>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7"/>
          <p:cNvSpPr txBox="1"/>
          <p:nvPr>
            <p:ph type="ctrTitle"/>
          </p:nvPr>
        </p:nvSpPr>
        <p:spPr>
          <a:xfrm>
            <a:off x="878641" y="1725994"/>
            <a:ext cx="7386718" cy="1691512"/>
          </a:xfrm>
          <a:prstGeom prst="rect">
            <a:avLst/>
          </a:prstGeom>
          <a:noFill/>
          <a:ln>
            <a:noFill/>
          </a:ln>
        </p:spPr>
        <p:txBody>
          <a:bodyPr anchorCtr="0" anchor="ctr" bIns="91425" lIns="91425" spcFirstLastPara="1" rIns="91425" wrap="square" tIns="91425">
            <a:normAutofit/>
          </a:bodyPr>
          <a:lstStyle/>
          <a:p>
            <a:pPr indent="0" lvl="0" marL="0" rtl="0" algn="ctr">
              <a:lnSpc>
                <a:spcPct val="90000"/>
              </a:lnSpc>
              <a:spcBef>
                <a:spcPts val="0"/>
              </a:spcBef>
              <a:spcAft>
                <a:spcPts val="0"/>
              </a:spcAft>
              <a:buClr>
                <a:schemeClr val="lt1"/>
              </a:buClr>
              <a:buSzPts val="4800"/>
              <a:buFont typeface="Poppins ExtraBold"/>
              <a:buNone/>
            </a:pPr>
            <a:r>
              <a:rPr lang="en-US"/>
              <a:t>How is it implemented?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pic>
        <p:nvPicPr>
          <p:cNvPr descr="image-10" id="549" name="Google Shape;549;g2cda7e78033_0_68"/>
          <p:cNvPicPr preferRelativeResize="0"/>
          <p:nvPr>
            <p:ph idx="2" type="pic"/>
          </p:nvPr>
        </p:nvPicPr>
        <p:blipFill rotWithShape="1">
          <a:blip r:embed="rId3">
            <a:alphaModFix/>
          </a:blip>
          <a:srcRect b="0" l="0" r="0" t="0"/>
          <a:stretch/>
        </p:blipFill>
        <p:spPr>
          <a:xfrm>
            <a:off x="0" y="-1"/>
            <a:ext cx="9144000" cy="5143500"/>
          </a:xfrm>
          <a:prstGeom prst="rect">
            <a:avLst/>
          </a:prstGeom>
          <a:gradFill>
            <a:gsLst>
              <a:gs pos="0">
                <a:srgbClr val="BFBFBF"/>
              </a:gs>
              <a:gs pos="82000">
                <a:srgbClr val="F2F2F2"/>
              </a:gs>
              <a:gs pos="100000">
                <a:srgbClr val="F2F2F2"/>
              </a:gs>
            </a:gsLst>
            <a:lin ang="13500032" scaled="0"/>
          </a:gradFill>
          <a:ln>
            <a:noFill/>
          </a:ln>
        </p:spPr>
      </p:pic>
      <p:sp>
        <p:nvSpPr>
          <p:cNvPr id="550" name="Google Shape;550;g2cda7e78033_0_68"/>
          <p:cNvSpPr txBox="1"/>
          <p:nvPr>
            <p:ph type="title"/>
          </p:nvPr>
        </p:nvSpPr>
        <p:spPr>
          <a:xfrm>
            <a:off x="431065" y="330626"/>
            <a:ext cx="8282400" cy="4470600"/>
          </a:xfrm>
          <a:prstGeom prst="rect">
            <a:avLst/>
          </a:prstGeom>
          <a:solidFill>
            <a:schemeClr val="lt1"/>
          </a:solidFill>
          <a:ln>
            <a:noFill/>
          </a:ln>
        </p:spPr>
        <p:txBody>
          <a:bodyPr anchorCtr="0" anchor="ctr" bIns="3291825" lIns="365750" spcFirstLastPara="1" rIns="365750" wrap="square" tIns="274300">
            <a:noAutofit/>
          </a:bodyPr>
          <a:lstStyle/>
          <a:p>
            <a:pPr indent="0" lvl="0" marL="0" rtl="0" algn="ctr">
              <a:spcBef>
                <a:spcPts val="0"/>
              </a:spcBef>
              <a:spcAft>
                <a:spcPts val="0"/>
              </a:spcAft>
              <a:buClr>
                <a:schemeClr val="dk1"/>
              </a:buClr>
              <a:buSzPts val="1100"/>
              <a:buFont typeface="Arial"/>
              <a:buNone/>
            </a:pPr>
            <a:r>
              <a:rPr lang="en-US"/>
              <a:t>Demand Gen </a:t>
            </a:r>
            <a:r>
              <a:rPr lang="en-US"/>
              <a:t>Programming</a:t>
            </a:r>
            <a:endParaRPr/>
          </a:p>
        </p:txBody>
      </p:sp>
      <p:sp>
        <p:nvSpPr>
          <p:cNvPr id="551" name="Google Shape;551;g2cda7e78033_0_68"/>
          <p:cNvSpPr txBox="1"/>
          <p:nvPr>
            <p:ph idx="1" type="body"/>
          </p:nvPr>
        </p:nvSpPr>
        <p:spPr>
          <a:xfrm>
            <a:off x="852300" y="1581151"/>
            <a:ext cx="7439400" cy="396000"/>
          </a:xfrm>
          <a:prstGeom prst="rect">
            <a:avLst/>
          </a:prstGeom>
          <a:noFill/>
          <a:ln>
            <a:noFill/>
          </a:ln>
        </p:spPr>
        <p:txBody>
          <a:bodyPr anchorCtr="0" anchor="t" bIns="0" lIns="0" spcFirstLastPara="1" rIns="0" wrap="square" tIns="0">
            <a:normAutofit/>
          </a:bodyPr>
          <a:lstStyle/>
          <a:p>
            <a:pPr indent="0" lvl="0" marL="0" rtl="0" algn="l">
              <a:spcBef>
                <a:spcPts val="640"/>
              </a:spcBef>
              <a:spcAft>
                <a:spcPts val="0"/>
              </a:spcAft>
              <a:buNone/>
            </a:pPr>
            <a:r>
              <a:rPr lang="en-US">
                <a:solidFill>
                  <a:srgbClr val="595959"/>
                </a:solidFill>
              </a:rPr>
              <a:t>There are two main strategies that are deployed.</a:t>
            </a:r>
            <a:endParaRPr/>
          </a:p>
        </p:txBody>
      </p:sp>
      <p:sp>
        <p:nvSpPr>
          <p:cNvPr id="552" name="Google Shape;552;g2cda7e78033_0_68"/>
          <p:cNvSpPr txBox="1"/>
          <p:nvPr>
            <p:ph idx="12" type="sldNum"/>
          </p:nvPr>
        </p:nvSpPr>
        <p:spPr>
          <a:xfrm>
            <a:off x="8559374" y="4568883"/>
            <a:ext cx="416100" cy="396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pic>
        <p:nvPicPr>
          <p:cNvPr id="553" name="Google Shape;553;g2cda7e78033_0_68"/>
          <p:cNvPicPr preferRelativeResize="0"/>
          <p:nvPr/>
        </p:nvPicPr>
        <p:blipFill>
          <a:blip r:embed="rId4">
            <a:alphaModFix/>
          </a:blip>
          <a:stretch>
            <a:fillRect/>
          </a:stretch>
        </p:blipFill>
        <p:spPr>
          <a:xfrm>
            <a:off x="1781125" y="1977150"/>
            <a:ext cx="5581749" cy="2550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pic>
        <p:nvPicPr>
          <p:cNvPr descr="image-17" id="559" name="Google Shape;559;g2cda7e78033_0_81"/>
          <p:cNvPicPr preferRelativeResize="0"/>
          <p:nvPr>
            <p:ph idx="2" type="pic"/>
          </p:nvPr>
        </p:nvPicPr>
        <p:blipFill rotWithShape="1">
          <a:blip r:embed="rId3">
            <a:alphaModFix/>
          </a:blip>
          <a:srcRect b="0" l="9" r="9" t="0"/>
          <a:stretch/>
        </p:blipFill>
        <p:spPr>
          <a:xfrm>
            <a:off x="5540193" y="0"/>
            <a:ext cx="3603806" cy="5143501"/>
          </a:xfrm>
          <a:prstGeom prst="rect">
            <a:avLst/>
          </a:prstGeom>
          <a:gradFill>
            <a:gsLst>
              <a:gs pos="0">
                <a:srgbClr val="BFBFBF"/>
              </a:gs>
              <a:gs pos="82000">
                <a:srgbClr val="F2F2F2"/>
              </a:gs>
              <a:gs pos="100000">
                <a:srgbClr val="F2F2F2"/>
              </a:gs>
            </a:gsLst>
            <a:lin ang="13500032" scaled="0"/>
          </a:gradFill>
          <a:ln>
            <a:noFill/>
          </a:ln>
        </p:spPr>
      </p:pic>
      <p:sp>
        <p:nvSpPr>
          <p:cNvPr id="560" name="Google Shape;560;g2cda7e78033_0_81"/>
          <p:cNvSpPr txBox="1"/>
          <p:nvPr>
            <p:ph type="title"/>
          </p:nvPr>
        </p:nvSpPr>
        <p:spPr>
          <a:xfrm>
            <a:off x="571500" y="406176"/>
            <a:ext cx="4391100" cy="387900"/>
          </a:xfrm>
          <a:prstGeom prst="rect">
            <a:avLst/>
          </a:prstGeom>
          <a:noFill/>
          <a:ln>
            <a:noFill/>
          </a:ln>
        </p:spPr>
        <p:txBody>
          <a:bodyPr anchorCtr="0" anchor="ctr" bIns="0" lIns="0" spcFirstLastPara="1" rIns="0" wrap="square" tIns="0">
            <a:spAutoFit/>
          </a:bodyPr>
          <a:lstStyle/>
          <a:p>
            <a:pPr indent="0" lvl="0" marL="0" rtl="0" algn="ctr">
              <a:lnSpc>
                <a:spcPct val="90000"/>
              </a:lnSpc>
              <a:spcBef>
                <a:spcPts val="0"/>
              </a:spcBef>
              <a:spcAft>
                <a:spcPts val="0"/>
              </a:spcAft>
              <a:buClr>
                <a:schemeClr val="lt2"/>
              </a:buClr>
              <a:buSzPts val="2800"/>
              <a:buFont typeface="Poppins ExtraBold"/>
              <a:buNone/>
            </a:pPr>
            <a:r>
              <a:rPr lang="en-US"/>
              <a:t>Tiered Accounts</a:t>
            </a:r>
            <a:endParaRPr/>
          </a:p>
        </p:txBody>
      </p:sp>
      <p:sp>
        <p:nvSpPr>
          <p:cNvPr id="561" name="Google Shape;561;g2cda7e78033_0_81"/>
          <p:cNvSpPr txBox="1"/>
          <p:nvPr>
            <p:ph idx="12" type="sldNum"/>
          </p:nvPr>
        </p:nvSpPr>
        <p:spPr>
          <a:xfrm>
            <a:off x="8559374" y="4568883"/>
            <a:ext cx="416100" cy="396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graphicFrame>
        <p:nvGraphicFramePr>
          <p:cNvPr id="562" name="Google Shape;562;g2cda7e78033_0_81"/>
          <p:cNvGraphicFramePr/>
          <p:nvPr/>
        </p:nvGraphicFramePr>
        <p:xfrm>
          <a:off x="606622" y="2092381"/>
          <a:ext cx="3000000" cy="3000000"/>
        </p:xfrm>
        <a:graphic>
          <a:graphicData uri="http://schemas.openxmlformats.org/drawingml/2006/table">
            <a:tbl>
              <a:tblPr>
                <a:noFill/>
                <a:tableStyleId>{1899F446-BB70-43DA-B8D2-C634B91B50F3}</a:tableStyleId>
              </a:tblPr>
              <a:tblGrid>
                <a:gridCol w="1206050"/>
                <a:gridCol w="1012175"/>
                <a:gridCol w="1051325"/>
                <a:gridCol w="1051325"/>
              </a:tblGrid>
              <a:tr h="501025">
                <a:tc>
                  <a:txBody>
                    <a:bodyPr/>
                    <a:lstStyle/>
                    <a:p>
                      <a:pPr indent="0" lvl="0" marL="0" rtl="0" algn="ctr">
                        <a:spcBef>
                          <a:spcPts val="0"/>
                        </a:spcBef>
                        <a:spcAft>
                          <a:spcPts val="0"/>
                        </a:spcAft>
                        <a:buNone/>
                      </a:pPr>
                      <a:r>
                        <a:rPr b="1" lang="en-US">
                          <a:solidFill>
                            <a:schemeClr val="lt2"/>
                          </a:solidFill>
                          <a:latin typeface="Barlow"/>
                          <a:ea typeface="Barlow"/>
                          <a:cs typeface="Barlow"/>
                          <a:sym typeface="Barlow"/>
                        </a:rPr>
                        <a:t>Tier</a:t>
                      </a:r>
                      <a:endParaRPr b="1">
                        <a:solidFill>
                          <a:schemeClr val="lt2"/>
                        </a:solidFill>
                        <a:latin typeface="Barlow"/>
                        <a:ea typeface="Barlow"/>
                        <a:cs typeface="Barlow"/>
                        <a:sym typeface="Barlow"/>
                      </a:endParaRPr>
                    </a:p>
                  </a:txBody>
                  <a:tcPr marT="68575" marB="68575" marR="91425" marL="91425" anchor="ctr">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rtl="0" algn="ctr">
                        <a:spcBef>
                          <a:spcPts val="0"/>
                        </a:spcBef>
                        <a:spcAft>
                          <a:spcPts val="0"/>
                        </a:spcAft>
                        <a:buNone/>
                      </a:pPr>
                      <a:r>
                        <a:rPr b="1" lang="en-US" sz="1700">
                          <a:solidFill>
                            <a:schemeClr val="lt2"/>
                          </a:solidFill>
                          <a:latin typeface="Barlow"/>
                          <a:ea typeface="Barlow"/>
                          <a:cs typeface="Barlow"/>
                          <a:sym typeface="Barlow"/>
                        </a:rPr>
                        <a:t>1</a:t>
                      </a:r>
                      <a:endParaRPr b="1" sz="1700">
                        <a:solidFill>
                          <a:schemeClr val="lt2"/>
                        </a:solidFill>
                        <a:latin typeface="Barlow"/>
                        <a:ea typeface="Barlow"/>
                        <a:cs typeface="Barlow"/>
                        <a:sym typeface="Barlow"/>
                      </a:endParaRPr>
                    </a:p>
                  </a:txBody>
                  <a:tcPr marT="68575" marB="68575" marR="91425" marL="91425" anchor="ctr">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rtl="0" algn="ctr">
                        <a:spcBef>
                          <a:spcPts val="0"/>
                        </a:spcBef>
                        <a:spcAft>
                          <a:spcPts val="0"/>
                        </a:spcAft>
                        <a:buNone/>
                      </a:pPr>
                      <a:r>
                        <a:rPr b="1" lang="en-US" sz="1700">
                          <a:solidFill>
                            <a:schemeClr val="lt2"/>
                          </a:solidFill>
                          <a:latin typeface="Barlow"/>
                          <a:ea typeface="Barlow"/>
                          <a:cs typeface="Barlow"/>
                          <a:sym typeface="Barlow"/>
                        </a:rPr>
                        <a:t>2</a:t>
                      </a:r>
                      <a:endParaRPr b="1" sz="1700">
                        <a:solidFill>
                          <a:schemeClr val="lt2"/>
                        </a:solidFill>
                        <a:latin typeface="Barlow"/>
                        <a:ea typeface="Barlow"/>
                        <a:cs typeface="Barlow"/>
                        <a:sym typeface="Barlow"/>
                      </a:endParaRPr>
                    </a:p>
                  </a:txBody>
                  <a:tcPr marT="68575" marB="68575" marR="91425" marL="91425" anchor="ctr">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rtl="0" algn="ctr">
                        <a:spcBef>
                          <a:spcPts val="0"/>
                        </a:spcBef>
                        <a:spcAft>
                          <a:spcPts val="0"/>
                        </a:spcAft>
                        <a:buNone/>
                      </a:pPr>
                      <a:r>
                        <a:rPr b="1" lang="en-US" sz="1700">
                          <a:solidFill>
                            <a:schemeClr val="lt2"/>
                          </a:solidFill>
                          <a:latin typeface="Barlow"/>
                          <a:ea typeface="Barlow"/>
                          <a:cs typeface="Barlow"/>
                          <a:sym typeface="Barlow"/>
                        </a:rPr>
                        <a:t>3</a:t>
                      </a:r>
                      <a:endParaRPr b="1" sz="1700">
                        <a:solidFill>
                          <a:schemeClr val="lt2"/>
                        </a:solidFill>
                        <a:latin typeface="Barlow"/>
                        <a:ea typeface="Barlow"/>
                        <a:cs typeface="Barlow"/>
                        <a:sym typeface="Barlow"/>
                      </a:endParaRPr>
                    </a:p>
                  </a:txBody>
                  <a:tcPr marT="68575" marB="68575" marR="91425" marL="91425" anchor="ctr">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r>
              <a:tr h="501025">
                <a:tc>
                  <a:txBody>
                    <a:bodyPr/>
                    <a:lstStyle/>
                    <a:p>
                      <a:pPr indent="0" lvl="0" marL="0" rtl="0" algn="r">
                        <a:spcBef>
                          <a:spcPts val="0"/>
                        </a:spcBef>
                        <a:spcAft>
                          <a:spcPts val="0"/>
                        </a:spcAft>
                        <a:buNone/>
                      </a:pPr>
                      <a:r>
                        <a:rPr b="1" lang="en-US" sz="1200">
                          <a:solidFill>
                            <a:schemeClr val="lt2"/>
                          </a:solidFill>
                          <a:latin typeface="Barlow"/>
                          <a:ea typeface="Barlow"/>
                          <a:cs typeface="Barlow"/>
                          <a:sym typeface="Barlow"/>
                        </a:rPr>
                        <a:t>Working?</a:t>
                      </a:r>
                      <a:endParaRPr b="1" sz="1200">
                        <a:solidFill>
                          <a:schemeClr val="lt2"/>
                        </a:solidFill>
                        <a:latin typeface="Barlow"/>
                        <a:ea typeface="Barlow"/>
                        <a:cs typeface="Barlow"/>
                        <a:sym typeface="Barlow"/>
                      </a:endParaRPr>
                    </a:p>
                  </a:txBody>
                  <a:tcPr marT="68575" marB="68575" marR="91425" marL="91425" anchor="ctr">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rtl="0" algn="ctr">
                        <a:spcBef>
                          <a:spcPts val="0"/>
                        </a:spcBef>
                        <a:spcAft>
                          <a:spcPts val="0"/>
                        </a:spcAft>
                        <a:buNone/>
                      </a:pPr>
                      <a:r>
                        <a:rPr b="1" lang="en-US" sz="1300">
                          <a:solidFill>
                            <a:srgbClr val="3A3F50"/>
                          </a:solidFill>
                          <a:latin typeface="Barlow"/>
                          <a:ea typeface="Barlow"/>
                          <a:cs typeface="Barlow"/>
                          <a:sym typeface="Barlow"/>
                        </a:rPr>
                        <a:t>AE</a:t>
                      </a:r>
                      <a:endParaRPr b="1" sz="1300">
                        <a:solidFill>
                          <a:srgbClr val="3A3F50"/>
                        </a:solidFill>
                        <a:latin typeface="Barlow"/>
                        <a:ea typeface="Barlow"/>
                        <a:cs typeface="Barlow"/>
                        <a:sym typeface="Barlow"/>
                      </a:endParaRPr>
                    </a:p>
                  </a:txBody>
                  <a:tcPr marT="68575" marB="68575" marR="91425" marL="91425" anchor="ctr">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rtl="0" algn="ctr">
                        <a:spcBef>
                          <a:spcPts val="0"/>
                        </a:spcBef>
                        <a:spcAft>
                          <a:spcPts val="0"/>
                        </a:spcAft>
                        <a:buNone/>
                      </a:pPr>
                      <a:r>
                        <a:rPr b="1" lang="en-US" sz="1300">
                          <a:solidFill>
                            <a:srgbClr val="3A3F50"/>
                          </a:solidFill>
                          <a:latin typeface="Barlow"/>
                          <a:ea typeface="Barlow"/>
                          <a:cs typeface="Barlow"/>
                          <a:sym typeface="Barlow"/>
                        </a:rPr>
                        <a:t>BDR</a:t>
                      </a:r>
                      <a:endParaRPr b="1" sz="1300">
                        <a:solidFill>
                          <a:srgbClr val="3A3F50"/>
                        </a:solidFill>
                        <a:latin typeface="Barlow"/>
                        <a:ea typeface="Barlow"/>
                        <a:cs typeface="Barlow"/>
                        <a:sym typeface="Barlow"/>
                      </a:endParaRPr>
                    </a:p>
                  </a:txBody>
                  <a:tcPr marT="68575" marB="68575" marR="91425" marL="91425" anchor="ctr">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rtl="0" algn="ctr">
                        <a:spcBef>
                          <a:spcPts val="0"/>
                        </a:spcBef>
                        <a:spcAft>
                          <a:spcPts val="0"/>
                        </a:spcAft>
                        <a:buNone/>
                      </a:pPr>
                      <a:r>
                        <a:rPr b="1" lang="en-US" sz="1300">
                          <a:solidFill>
                            <a:srgbClr val="3A3F50"/>
                          </a:solidFill>
                          <a:latin typeface="Barlow"/>
                          <a:ea typeface="Barlow"/>
                          <a:cs typeface="Barlow"/>
                          <a:sym typeface="Barlow"/>
                        </a:rPr>
                        <a:t>Marketing</a:t>
                      </a:r>
                      <a:endParaRPr b="1" sz="1300">
                        <a:solidFill>
                          <a:srgbClr val="3A3F50"/>
                        </a:solidFill>
                        <a:latin typeface="Barlow"/>
                        <a:ea typeface="Barlow"/>
                        <a:cs typeface="Barlow"/>
                        <a:sym typeface="Barlow"/>
                      </a:endParaRPr>
                    </a:p>
                  </a:txBody>
                  <a:tcPr marT="68575" marB="68575" marR="91425" marL="91425" anchor="ctr">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r>
              <a:tr h="501025">
                <a:tc>
                  <a:txBody>
                    <a:bodyPr/>
                    <a:lstStyle/>
                    <a:p>
                      <a:pPr indent="0" lvl="0" marL="0" rtl="0" algn="r">
                        <a:spcBef>
                          <a:spcPts val="0"/>
                        </a:spcBef>
                        <a:spcAft>
                          <a:spcPts val="0"/>
                        </a:spcAft>
                        <a:buNone/>
                      </a:pPr>
                      <a:r>
                        <a:rPr b="1" lang="en-US" sz="1200">
                          <a:solidFill>
                            <a:schemeClr val="lt2"/>
                          </a:solidFill>
                          <a:latin typeface="Barlow"/>
                          <a:ea typeface="Barlow"/>
                          <a:cs typeface="Barlow"/>
                          <a:sym typeface="Barlow"/>
                        </a:rPr>
                        <a:t>Qualification?</a:t>
                      </a:r>
                      <a:endParaRPr b="1" sz="1200">
                        <a:solidFill>
                          <a:schemeClr val="lt2"/>
                        </a:solidFill>
                        <a:latin typeface="Barlow"/>
                        <a:ea typeface="Barlow"/>
                        <a:cs typeface="Barlow"/>
                        <a:sym typeface="Barlow"/>
                      </a:endParaRPr>
                    </a:p>
                  </a:txBody>
                  <a:tcPr marT="68575" marB="68575" marR="91425" marL="91425" anchor="ctr">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rtl="0" algn="ctr">
                        <a:spcBef>
                          <a:spcPts val="0"/>
                        </a:spcBef>
                        <a:spcAft>
                          <a:spcPts val="0"/>
                        </a:spcAft>
                        <a:buNone/>
                      </a:pPr>
                      <a:r>
                        <a:rPr b="1" lang="en-US" sz="1300">
                          <a:solidFill>
                            <a:srgbClr val="3A3F50"/>
                          </a:solidFill>
                          <a:latin typeface="Barlow"/>
                          <a:ea typeface="Barlow"/>
                          <a:cs typeface="Barlow"/>
                          <a:sym typeface="Barlow"/>
                        </a:rPr>
                        <a:t>Systems, Strategic Accounts</a:t>
                      </a:r>
                      <a:endParaRPr b="1" sz="1300">
                        <a:solidFill>
                          <a:srgbClr val="3A3F50"/>
                        </a:solidFill>
                        <a:latin typeface="Barlow"/>
                        <a:ea typeface="Barlow"/>
                        <a:cs typeface="Barlow"/>
                        <a:sym typeface="Barlow"/>
                      </a:endParaRPr>
                    </a:p>
                  </a:txBody>
                  <a:tcPr marT="68575" marB="68575" marR="91425" marL="91425" anchor="ctr">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rtl="0" algn="ctr">
                        <a:spcBef>
                          <a:spcPts val="0"/>
                        </a:spcBef>
                        <a:spcAft>
                          <a:spcPts val="0"/>
                        </a:spcAft>
                        <a:buNone/>
                      </a:pPr>
                      <a:r>
                        <a:rPr b="1" lang="en-US" sz="1300">
                          <a:solidFill>
                            <a:srgbClr val="3A3F50"/>
                          </a:solidFill>
                          <a:latin typeface="Barlow"/>
                          <a:ea typeface="Barlow"/>
                          <a:cs typeface="Barlow"/>
                          <a:sym typeface="Barlow"/>
                        </a:rPr>
                        <a:t>&gt; XXX FTE</a:t>
                      </a:r>
                      <a:endParaRPr b="1" sz="1300">
                        <a:solidFill>
                          <a:srgbClr val="3A3F50"/>
                        </a:solidFill>
                        <a:latin typeface="Barlow"/>
                        <a:ea typeface="Barlow"/>
                        <a:cs typeface="Barlow"/>
                        <a:sym typeface="Barlow"/>
                      </a:endParaRPr>
                    </a:p>
                  </a:txBody>
                  <a:tcPr marT="68575" marB="68575" marR="91425" marL="91425" anchor="ctr">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rtl="0" algn="ctr">
                        <a:spcBef>
                          <a:spcPts val="0"/>
                        </a:spcBef>
                        <a:spcAft>
                          <a:spcPts val="0"/>
                        </a:spcAft>
                        <a:buNone/>
                      </a:pPr>
                      <a:r>
                        <a:rPr b="1" lang="en-US" sz="1300">
                          <a:solidFill>
                            <a:srgbClr val="3A3F50"/>
                          </a:solidFill>
                          <a:latin typeface="Barlow"/>
                          <a:ea typeface="Barlow"/>
                          <a:cs typeface="Barlow"/>
                          <a:sym typeface="Barlow"/>
                        </a:rPr>
                        <a:t>&lt; XXX FTE</a:t>
                      </a:r>
                      <a:endParaRPr b="1" sz="1300">
                        <a:solidFill>
                          <a:srgbClr val="3A3F50"/>
                        </a:solidFill>
                        <a:latin typeface="Barlow"/>
                        <a:ea typeface="Barlow"/>
                        <a:cs typeface="Barlow"/>
                        <a:sym typeface="Barlow"/>
                      </a:endParaRPr>
                    </a:p>
                  </a:txBody>
                  <a:tcPr marT="68575" marB="68575" marR="91425" marL="91425" anchor="ctr">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r>
              <a:tr h="501025">
                <a:tc>
                  <a:txBody>
                    <a:bodyPr/>
                    <a:lstStyle/>
                    <a:p>
                      <a:pPr indent="0" lvl="0" marL="0" rtl="0" algn="r">
                        <a:spcBef>
                          <a:spcPts val="0"/>
                        </a:spcBef>
                        <a:spcAft>
                          <a:spcPts val="0"/>
                        </a:spcAft>
                        <a:buNone/>
                      </a:pPr>
                      <a:r>
                        <a:rPr b="1" lang="en-US" sz="1200">
                          <a:solidFill>
                            <a:schemeClr val="lt2"/>
                          </a:solidFill>
                          <a:latin typeface="Barlow"/>
                          <a:ea typeface="Barlow"/>
                          <a:cs typeface="Barlow"/>
                          <a:sym typeface="Barlow"/>
                        </a:rPr>
                        <a:t>Program?</a:t>
                      </a:r>
                      <a:endParaRPr b="1" sz="1200">
                        <a:solidFill>
                          <a:schemeClr val="lt2"/>
                        </a:solidFill>
                        <a:latin typeface="Barlow"/>
                        <a:ea typeface="Barlow"/>
                        <a:cs typeface="Barlow"/>
                        <a:sym typeface="Barlow"/>
                      </a:endParaRPr>
                    </a:p>
                  </a:txBody>
                  <a:tcPr marT="68575" marB="68575" marR="91425" marL="91425" anchor="ctr">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rtl="0" algn="ctr">
                        <a:spcBef>
                          <a:spcPts val="0"/>
                        </a:spcBef>
                        <a:spcAft>
                          <a:spcPts val="0"/>
                        </a:spcAft>
                        <a:buNone/>
                      </a:pPr>
                      <a:r>
                        <a:rPr b="1" lang="en-US" sz="1300">
                          <a:solidFill>
                            <a:srgbClr val="3A3F50"/>
                          </a:solidFill>
                          <a:latin typeface="Barlow"/>
                          <a:ea typeface="Barlow"/>
                          <a:cs typeface="Barlow"/>
                          <a:sym typeface="Barlow"/>
                        </a:rPr>
                        <a:t>ABM</a:t>
                      </a:r>
                      <a:endParaRPr b="1" sz="1300">
                        <a:solidFill>
                          <a:srgbClr val="3A3F50"/>
                        </a:solidFill>
                        <a:latin typeface="Barlow"/>
                        <a:ea typeface="Barlow"/>
                        <a:cs typeface="Barlow"/>
                        <a:sym typeface="Barlow"/>
                      </a:endParaRPr>
                    </a:p>
                  </a:txBody>
                  <a:tcPr marT="68575" marB="68575" marR="91425" marL="91425" anchor="ctr">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rtl="0" algn="ctr">
                        <a:spcBef>
                          <a:spcPts val="0"/>
                        </a:spcBef>
                        <a:spcAft>
                          <a:spcPts val="0"/>
                        </a:spcAft>
                        <a:buNone/>
                      </a:pPr>
                      <a:r>
                        <a:rPr b="1" lang="en-US" sz="1300">
                          <a:solidFill>
                            <a:srgbClr val="3A3F50"/>
                          </a:solidFill>
                          <a:latin typeface="Barlow"/>
                          <a:ea typeface="Barlow"/>
                          <a:cs typeface="Barlow"/>
                          <a:sym typeface="Barlow"/>
                        </a:rPr>
                        <a:t>ABM &amp; Lead Generation</a:t>
                      </a:r>
                      <a:endParaRPr b="1" sz="1300">
                        <a:solidFill>
                          <a:srgbClr val="3A3F50"/>
                        </a:solidFill>
                        <a:latin typeface="Barlow"/>
                        <a:ea typeface="Barlow"/>
                        <a:cs typeface="Barlow"/>
                        <a:sym typeface="Barlow"/>
                      </a:endParaRPr>
                    </a:p>
                  </a:txBody>
                  <a:tcPr marT="68575" marB="68575" marR="91425" marL="91425" anchor="ctr">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c>
                  <a:txBody>
                    <a:bodyPr/>
                    <a:lstStyle/>
                    <a:p>
                      <a:pPr indent="0" lvl="0" marL="0" rtl="0" algn="ctr">
                        <a:spcBef>
                          <a:spcPts val="0"/>
                        </a:spcBef>
                        <a:spcAft>
                          <a:spcPts val="0"/>
                        </a:spcAft>
                        <a:buNone/>
                      </a:pPr>
                      <a:r>
                        <a:rPr b="1" lang="en-US" sz="1300">
                          <a:solidFill>
                            <a:srgbClr val="3A3F50"/>
                          </a:solidFill>
                          <a:latin typeface="Barlow"/>
                          <a:ea typeface="Barlow"/>
                          <a:cs typeface="Barlow"/>
                          <a:sym typeface="Barlow"/>
                        </a:rPr>
                        <a:t>Lead Generation</a:t>
                      </a:r>
                      <a:endParaRPr b="1" sz="1300">
                        <a:solidFill>
                          <a:srgbClr val="3A3F50"/>
                        </a:solidFill>
                        <a:latin typeface="Barlow"/>
                        <a:ea typeface="Barlow"/>
                        <a:cs typeface="Barlow"/>
                        <a:sym typeface="Barlow"/>
                      </a:endParaRPr>
                    </a:p>
                  </a:txBody>
                  <a:tcPr marT="68575" marB="68575" marR="91425" marL="91425" anchor="ctr">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9525">
                      <a:solidFill>
                        <a:srgbClr val="CFE2F3"/>
                      </a:solidFill>
                      <a:prstDash val="solid"/>
                      <a:round/>
                      <a:headEnd len="sm" w="sm" type="none"/>
                      <a:tailEnd len="sm" w="sm" type="none"/>
                    </a:lnB>
                  </a:tcPr>
                </a:tc>
              </a:tr>
            </a:tbl>
          </a:graphicData>
        </a:graphic>
      </p:graphicFrame>
      <p:sp>
        <p:nvSpPr>
          <p:cNvPr id="563" name="Google Shape;563;g2cda7e78033_0_81"/>
          <p:cNvSpPr txBox="1"/>
          <p:nvPr/>
        </p:nvSpPr>
        <p:spPr>
          <a:xfrm>
            <a:off x="571500" y="1330525"/>
            <a:ext cx="4625100" cy="631200"/>
          </a:xfrm>
          <a:prstGeom prst="rect">
            <a:avLst/>
          </a:prstGeom>
          <a:noFill/>
          <a:ln>
            <a:noFill/>
          </a:ln>
        </p:spPr>
        <p:txBody>
          <a:bodyPr anchorCtr="0" anchor="t" bIns="91425" lIns="91425" spcFirstLastPara="1" rIns="91425" wrap="square" tIns="91425">
            <a:spAutoFit/>
          </a:bodyPr>
          <a:lstStyle/>
          <a:p>
            <a:pPr indent="0" lvl="0" marL="0" rtl="0" algn="l">
              <a:spcBef>
                <a:spcPts val="400"/>
              </a:spcBef>
              <a:spcAft>
                <a:spcPts val="0"/>
              </a:spcAft>
              <a:buNone/>
            </a:pPr>
            <a:r>
              <a:rPr b="1" lang="en-US" sz="1300">
                <a:solidFill>
                  <a:srgbClr val="595959"/>
                </a:solidFill>
                <a:latin typeface="Roboto"/>
                <a:ea typeface="Roboto"/>
                <a:cs typeface="Roboto"/>
                <a:sym typeface="Roboto"/>
              </a:rPr>
              <a:t>Demand generation</a:t>
            </a:r>
            <a:r>
              <a:rPr lang="en-US" sz="1300">
                <a:solidFill>
                  <a:srgbClr val="595959"/>
                </a:solidFill>
                <a:latin typeface="Roboto"/>
                <a:ea typeface="Roboto"/>
                <a:cs typeface="Roboto"/>
                <a:sym typeface="Roboto"/>
              </a:rPr>
              <a:t> efforts </a:t>
            </a:r>
            <a:r>
              <a:rPr lang="en-US" sz="1300">
                <a:solidFill>
                  <a:srgbClr val="595959"/>
                </a:solidFill>
                <a:latin typeface="Roboto"/>
                <a:ea typeface="Roboto"/>
                <a:cs typeface="Roboto"/>
                <a:sym typeface="Roboto"/>
              </a:rPr>
              <a:t>should</a:t>
            </a:r>
            <a:r>
              <a:rPr lang="en-US" sz="1300">
                <a:solidFill>
                  <a:srgbClr val="595959"/>
                </a:solidFill>
                <a:latin typeface="Roboto"/>
                <a:ea typeface="Roboto"/>
                <a:cs typeface="Roboto"/>
                <a:sym typeface="Roboto"/>
              </a:rPr>
              <a:t> be  focused on tiers of accounts.</a:t>
            </a:r>
            <a:r>
              <a:rPr lang="en-US" sz="1600">
                <a:solidFill>
                  <a:srgbClr val="595959"/>
                </a:solidFill>
                <a:latin typeface="Lato"/>
                <a:ea typeface="Lato"/>
                <a:cs typeface="Lato"/>
                <a:sym typeface="Lato"/>
              </a:rPr>
              <a:t> </a:t>
            </a:r>
            <a:endParaRPr sz="1600">
              <a:solidFill>
                <a:srgbClr val="595959"/>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g2cda7e78033_0_107"/>
          <p:cNvSpPr txBox="1"/>
          <p:nvPr>
            <p:ph type="title"/>
          </p:nvPr>
        </p:nvSpPr>
        <p:spPr>
          <a:xfrm>
            <a:off x="571500" y="406176"/>
            <a:ext cx="8001000" cy="387900"/>
          </a:xfrm>
          <a:prstGeom prst="rect">
            <a:avLst/>
          </a:prstGeom>
          <a:noFill/>
          <a:ln>
            <a:noFill/>
          </a:ln>
        </p:spPr>
        <p:txBody>
          <a:bodyPr anchorCtr="0" anchor="ctr" bIns="0" lIns="0" spcFirstLastPara="1" rIns="0" wrap="square" tIns="0">
            <a:spAutoFit/>
          </a:bodyPr>
          <a:lstStyle/>
          <a:p>
            <a:pPr indent="0" lvl="0" marL="0" rtl="0" algn="ctr">
              <a:lnSpc>
                <a:spcPct val="90000"/>
              </a:lnSpc>
              <a:spcBef>
                <a:spcPts val="0"/>
              </a:spcBef>
              <a:spcAft>
                <a:spcPts val="0"/>
              </a:spcAft>
              <a:buClr>
                <a:schemeClr val="lt2"/>
              </a:buClr>
              <a:buSzPts val="2800"/>
              <a:buFont typeface="Poppins ExtraBold"/>
              <a:buNone/>
            </a:pPr>
            <a:r>
              <a:rPr lang="en-US"/>
              <a:t>Lead </a:t>
            </a:r>
            <a:r>
              <a:rPr lang="en-US"/>
              <a:t>Generation</a:t>
            </a:r>
            <a:endParaRPr/>
          </a:p>
        </p:txBody>
      </p:sp>
      <p:sp>
        <p:nvSpPr>
          <p:cNvPr id="570" name="Google Shape;570;g2cda7e78033_0_107"/>
          <p:cNvSpPr txBox="1"/>
          <p:nvPr>
            <p:ph idx="12" type="sldNum"/>
          </p:nvPr>
        </p:nvSpPr>
        <p:spPr>
          <a:xfrm>
            <a:off x="8559374" y="4568883"/>
            <a:ext cx="416100" cy="396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fld id="{00000000-1234-1234-1234-123412341234}" type="slidenum">
              <a:rPr lang="en-US"/>
              <a:t>‹#›</a:t>
            </a:fld>
            <a:endParaRPr/>
          </a:p>
        </p:txBody>
      </p:sp>
      <p:sp>
        <p:nvSpPr>
          <p:cNvPr id="571" name="Google Shape;571;g2cda7e78033_0_107"/>
          <p:cNvSpPr txBox="1"/>
          <p:nvPr/>
        </p:nvSpPr>
        <p:spPr>
          <a:xfrm>
            <a:off x="585200" y="1200150"/>
            <a:ext cx="5235000" cy="3368700"/>
          </a:xfrm>
          <a:prstGeom prst="rect">
            <a:avLst/>
          </a:prstGeom>
          <a:noFill/>
          <a:ln>
            <a:noFill/>
          </a:ln>
        </p:spPr>
        <p:txBody>
          <a:bodyPr anchorCtr="0" anchor="t" bIns="0" lIns="0" spcFirstLastPara="1" rIns="0" wrap="square" tIns="0">
            <a:noAutofit/>
          </a:bodyPr>
          <a:lstStyle/>
          <a:p>
            <a:pPr indent="0" lvl="0" marL="0" rtl="0" algn="l">
              <a:spcBef>
                <a:spcPts val="400"/>
              </a:spcBef>
              <a:spcAft>
                <a:spcPts val="0"/>
              </a:spcAft>
              <a:buNone/>
            </a:pPr>
            <a:r>
              <a:rPr b="1" lang="en-US" sz="1700">
                <a:solidFill>
                  <a:srgbClr val="595959"/>
                </a:solidFill>
                <a:latin typeface="Barlow"/>
                <a:ea typeface="Barlow"/>
                <a:cs typeface="Barlow"/>
                <a:sym typeface="Barlow"/>
              </a:rPr>
              <a:t>Targets</a:t>
            </a:r>
            <a:endParaRPr b="1" sz="1700">
              <a:solidFill>
                <a:schemeClr val="dk1"/>
              </a:solidFill>
              <a:latin typeface="Barlow"/>
              <a:ea typeface="Barlow"/>
              <a:cs typeface="Barlow"/>
              <a:sym typeface="Barlow"/>
            </a:endParaRPr>
          </a:p>
          <a:p>
            <a:pPr indent="-330200" lvl="0" marL="457200" rtl="0" algn="l">
              <a:lnSpc>
                <a:spcPct val="110000"/>
              </a:lnSpc>
              <a:spcBef>
                <a:spcPts val="600"/>
              </a:spcBef>
              <a:spcAft>
                <a:spcPts val="0"/>
              </a:spcAft>
              <a:buClr>
                <a:schemeClr val="lt2"/>
              </a:buClr>
              <a:buSzPts val="1600"/>
              <a:buFont typeface="Barlow Light"/>
              <a:buChar char="▸"/>
            </a:pPr>
            <a:r>
              <a:rPr lang="en-US" sz="1600">
                <a:solidFill>
                  <a:srgbClr val="595959"/>
                </a:solidFill>
                <a:latin typeface="Barlow"/>
                <a:ea typeface="Barlow"/>
                <a:cs typeface="Barlow"/>
                <a:sym typeface="Barlow"/>
              </a:rPr>
              <a:t>Tier 2 &amp; 3 Accounts (1000s)</a:t>
            </a:r>
            <a:endParaRPr sz="1600">
              <a:solidFill>
                <a:srgbClr val="595959"/>
              </a:solidFill>
              <a:latin typeface="Barlow"/>
              <a:ea typeface="Barlow"/>
              <a:cs typeface="Barlow"/>
              <a:sym typeface="Barlow"/>
            </a:endParaRPr>
          </a:p>
          <a:p>
            <a:pPr indent="0" lvl="0" marL="0" rtl="0" algn="l">
              <a:spcBef>
                <a:spcPts val="400"/>
              </a:spcBef>
              <a:spcAft>
                <a:spcPts val="0"/>
              </a:spcAft>
              <a:buNone/>
            </a:pPr>
            <a:r>
              <a:rPr b="1" lang="en-US" sz="1700">
                <a:solidFill>
                  <a:srgbClr val="595959"/>
                </a:solidFill>
                <a:latin typeface="Barlow"/>
                <a:ea typeface="Barlow"/>
                <a:cs typeface="Barlow"/>
                <a:sym typeface="Barlow"/>
              </a:rPr>
              <a:t>Channels</a:t>
            </a:r>
            <a:endParaRPr b="1" sz="1700">
              <a:solidFill>
                <a:schemeClr val="dk1"/>
              </a:solidFill>
              <a:latin typeface="Barlow"/>
              <a:ea typeface="Barlow"/>
              <a:cs typeface="Barlow"/>
              <a:sym typeface="Barlow"/>
            </a:endParaRPr>
          </a:p>
          <a:p>
            <a:pPr indent="-330200" lvl="0" marL="457200" rtl="0" algn="l">
              <a:lnSpc>
                <a:spcPct val="110000"/>
              </a:lnSpc>
              <a:spcBef>
                <a:spcPts val="600"/>
              </a:spcBef>
              <a:spcAft>
                <a:spcPts val="0"/>
              </a:spcAft>
              <a:buClr>
                <a:schemeClr val="lt2"/>
              </a:buClr>
              <a:buSzPts val="1600"/>
              <a:buFont typeface="Barlow Light"/>
              <a:buChar char="▸"/>
            </a:pPr>
            <a:r>
              <a:rPr lang="en-US" sz="1600">
                <a:solidFill>
                  <a:srgbClr val="595959"/>
                </a:solidFill>
                <a:latin typeface="Barlow"/>
                <a:ea typeface="Barlow"/>
                <a:cs typeface="Barlow"/>
                <a:sym typeface="Barlow"/>
              </a:rPr>
              <a:t>National Email </a:t>
            </a:r>
            <a:endParaRPr sz="1600">
              <a:solidFill>
                <a:srgbClr val="595959"/>
              </a:solidFill>
              <a:latin typeface="Barlow"/>
              <a:ea typeface="Barlow"/>
              <a:cs typeface="Barlow"/>
              <a:sym typeface="Barlow"/>
            </a:endParaRPr>
          </a:p>
          <a:p>
            <a:pPr indent="-330200" lvl="0" marL="457200" rtl="0" algn="l">
              <a:lnSpc>
                <a:spcPct val="110000"/>
              </a:lnSpc>
              <a:spcBef>
                <a:spcPts val="600"/>
              </a:spcBef>
              <a:spcAft>
                <a:spcPts val="0"/>
              </a:spcAft>
              <a:buClr>
                <a:schemeClr val="lt2"/>
              </a:buClr>
              <a:buSzPts val="1600"/>
              <a:buFont typeface="Barlow Light"/>
              <a:buChar char="▸"/>
            </a:pPr>
            <a:r>
              <a:rPr lang="en-US" sz="1600">
                <a:solidFill>
                  <a:srgbClr val="595959"/>
                </a:solidFill>
                <a:latin typeface="Barlow"/>
                <a:ea typeface="Barlow"/>
                <a:cs typeface="Barlow"/>
                <a:sym typeface="Barlow"/>
              </a:rPr>
              <a:t>Website Overlays </a:t>
            </a:r>
            <a:endParaRPr sz="1600">
              <a:solidFill>
                <a:srgbClr val="595959"/>
              </a:solidFill>
              <a:latin typeface="Barlow"/>
              <a:ea typeface="Barlow"/>
              <a:cs typeface="Barlow"/>
              <a:sym typeface="Barlow"/>
            </a:endParaRPr>
          </a:p>
          <a:p>
            <a:pPr indent="-330200" lvl="0" marL="457200" rtl="0" algn="l">
              <a:lnSpc>
                <a:spcPct val="110000"/>
              </a:lnSpc>
              <a:spcBef>
                <a:spcPts val="600"/>
              </a:spcBef>
              <a:spcAft>
                <a:spcPts val="0"/>
              </a:spcAft>
              <a:buClr>
                <a:schemeClr val="lt2"/>
              </a:buClr>
              <a:buSzPts val="1600"/>
              <a:buFont typeface="Barlow Light"/>
              <a:buChar char="▸"/>
            </a:pPr>
            <a:r>
              <a:rPr lang="en-US" sz="1600">
                <a:solidFill>
                  <a:srgbClr val="595959"/>
                </a:solidFill>
                <a:latin typeface="Barlow"/>
                <a:ea typeface="Barlow"/>
                <a:cs typeface="Barlow"/>
                <a:sym typeface="Barlow"/>
              </a:rPr>
              <a:t>Paid Media (Retargeting)</a:t>
            </a:r>
            <a:endParaRPr sz="1600">
              <a:solidFill>
                <a:srgbClr val="595959"/>
              </a:solidFill>
              <a:latin typeface="Barlow"/>
              <a:ea typeface="Barlow"/>
              <a:cs typeface="Barlow"/>
              <a:sym typeface="Barlow"/>
            </a:endParaRPr>
          </a:p>
          <a:p>
            <a:pPr indent="-330200" lvl="0" marL="457200" rtl="0" algn="l">
              <a:lnSpc>
                <a:spcPct val="110000"/>
              </a:lnSpc>
              <a:spcBef>
                <a:spcPts val="600"/>
              </a:spcBef>
              <a:spcAft>
                <a:spcPts val="0"/>
              </a:spcAft>
              <a:buClr>
                <a:schemeClr val="lt2"/>
              </a:buClr>
              <a:buSzPts val="1600"/>
              <a:buFont typeface="Barlow Light"/>
              <a:buChar char="▸"/>
            </a:pPr>
            <a:r>
              <a:rPr lang="en-US" sz="1600">
                <a:solidFill>
                  <a:srgbClr val="595959"/>
                </a:solidFill>
                <a:latin typeface="Barlow"/>
                <a:ea typeface="Barlow"/>
                <a:cs typeface="Barlow"/>
                <a:sym typeface="Barlow"/>
              </a:rPr>
              <a:t>SDR Website Notifications </a:t>
            </a:r>
            <a:endParaRPr sz="1600">
              <a:solidFill>
                <a:srgbClr val="595959"/>
              </a:solidFill>
              <a:latin typeface="Barlow"/>
              <a:ea typeface="Barlow"/>
              <a:cs typeface="Barlow"/>
              <a:sym typeface="Barlow"/>
            </a:endParaRPr>
          </a:p>
          <a:p>
            <a:pPr indent="-330200" lvl="0" marL="457200" rtl="0" algn="l">
              <a:lnSpc>
                <a:spcPct val="110000"/>
              </a:lnSpc>
              <a:spcBef>
                <a:spcPts val="600"/>
              </a:spcBef>
              <a:spcAft>
                <a:spcPts val="0"/>
              </a:spcAft>
              <a:buClr>
                <a:schemeClr val="lt2"/>
              </a:buClr>
              <a:buSzPts val="1600"/>
              <a:buFont typeface="Barlow Light"/>
              <a:buChar char="▸"/>
            </a:pPr>
            <a:r>
              <a:rPr lang="en-US" sz="1600">
                <a:solidFill>
                  <a:srgbClr val="595959"/>
                </a:solidFill>
                <a:latin typeface="Barlow"/>
                <a:ea typeface="Barlow"/>
                <a:cs typeface="Barlow"/>
                <a:sym typeface="Barlow"/>
              </a:rPr>
              <a:t>Webinars</a:t>
            </a:r>
            <a:endParaRPr sz="1600">
              <a:solidFill>
                <a:srgbClr val="595959"/>
              </a:solidFill>
              <a:latin typeface="Barlow"/>
              <a:ea typeface="Barlow"/>
              <a:cs typeface="Barlow"/>
              <a:sym typeface="Barlow"/>
            </a:endParaRPr>
          </a:p>
          <a:p>
            <a:pPr indent="-330200" lvl="0" marL="457200" rtl="0" algn="l">
              <a:lnSpc>
                <a:spcPct val="110000"/>
              </a:lnSpc>
              <a:spcBef>
                <a:spcPts val="600"/>
              </a:spcBef>
              <a:spcAft>
                <a:spcPts val="0"/>
              </a:spcAft>
              <a:buClr>
                <a:schemeClr val="lt2"/>
              </a:buClr>
              <a:buSzPts val="1600"/>
              <a:buFont typeface="Barlow Light"/>
              <a:buChar char="▸"/>
            </a:pPr>
            <a:r>
              <a:rPr lang="en-US" sz="1600">
                <a:solidFill>
                  <a:srgbClr val="595959"/>
                </a:solidFill>
                <a:latin typeface="Barlow"/>
                <a:ea typeface="Barlow"/>
                <a:cs typeface="Barlow"/>
                <a:sym typeface="Barlow"/>
              </a:rPr>
              <a:t>Events</a:t>
            </a:r>
            <a:endParaRPr sz="1600">
              <a:solidFill>
                <a:srgbClr val="595959"/>
              </a:solidFill>
              <a:latin typeface="Barlow"/>
              <a:ea typeface="Barlow"/>
              <a:cs typeface="Barlow"/>
              <a:sym typeface="Barlow"/>
            </a:endParaRPr>
          </a:p>
          <a:p>
            <a:pPr indent="-330200" lvl="0" marL="457200" rtl="0" algn="l">
              <a:lnSpc>
                <a:spcPct val="110000"/>
              </a:lnSpc>
              <a:spcBef>
                <a:spcPts val="600"/>
              </a:spcBef>
              <a:spcAft>
                <a:spcPts val="0"/>
              </a:spcAft>
              <a:buClr>
                <a:schemeClr val="lt2"/>
              </a:buClr>
              <a:buSzPts val="1600"/>
              <a:buFont typeface="Barlow Light"/>
              <a:buChar char="▸"/>
            </a:pPr>
            <a:r>
              <a:rPr lang="en-US" sz="1600">
                <a:solidFill>
                  <a:srgbClr val="595959"/>
                </a:solidFill>
                <a:latin typeface="Barlow"/>
                <a:ea typeface="Barlow"/>
                <a:cs typeface="Barlow"/>
                <a:sym typeface="Barlow"/>
              </a:rPr>
              <a:t>LinkedIn Display Ads (Opportunity Funnel)</a:t>
            </a:r>
            <a:endParaRPr sz="1600">
              <a:solidFill>
                <a:srgbClr val="595959"/>
              </a:solidFill>
              <a:latin typeface="Barlow"/>
              <a:ea typeface="Barlow"/>
              <a:cs typeface="Barlow"/>
              <a:sym typeface="Barlow"/>
            </a:endParaRPr>
          </a:p>
          <a:p>
            <a:pPr indent="0" lvl="0" marL="0" rtl="0" algn="l">
              <a:lnSpc>
                <a:spcPct val="110000"/>
              </a:lnSpc>
              <a:spcBef>
                <a:spcPts val="600"/>
              </a:spcBef>
              <a:spcAft>
                <a:spcPts val="0"/>
              </a:spcAft>
              <a:buNone/>
            </a:pPr>
            <a:r>
              <a:t/>
            </a:r>
            <a:endParaRPr b="1" sz="1600">
              <a:solidFill>
                <a:srgbClr val="595959"/>
              </a:solidFill>
              <a:latin typeface="Roboto"/>
              <a:ea typeface="Roboto"/>
              <a:cs typeface="Roboto"/>
              <a:sym typeface="Roboto"/>
            </a:endParaRPr>
          </a:p>
        </p:txBody>
      </p:sp>
      <p:pic>
        <p:nvPicPr>
          <p:cNvPr id="572" name="Google Shape;572;g2cda7e78033_0_107"/>
          <p:cNvPicPr preferRelativeResize="0"/>
          <p:nvPr/>
        </p:nvPicPr>
        <p:blipFill rotWithShape="1">
          <a:blip r:embed="rId3">
            <a:alphaModFix/>
          </a:blip>
          <a:srcRect b="0" l="0" r="49233" t="0"/>
          <a:stretch/>
        </p:blipFill>
        <p:spPr>
          <a:xfrm>
            <a:off x="5820200" y="1382425"/>
            <a:ext cx="3155276" cy="2839675"/>
          </a:xfrm>
          <a:prstGeom prst="rect">
            <a:avLst/>
          </a:prstGeom>
          <a:noFill/>
          <a:ln>
            <a:noFill/>
          </a:ln>
        </p:spPr>
      </p:pic>
      <p:sp>
        <p:nvSpPr>
          <p:cNvPr id="573" name="Google Shape;573;g2cda7e78033_0_107"/>
          <p:cNvSpPr/>
          <p:nvPr/>
        </p:nvSpPr>
        <p:spPr>
          <a:xfrm>
            <a:off x="8765550" y="3747950"/>
            <a:ext cx="280800" cy="38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Wide">
  <a:themeElements>
    <a:clrScheme name="Sharpslide">
      <a:dk1>
        <a:srgbClr val="000000"/>
      </a:dk1>
      <a:lt1>
        <a:srgbClr val="FFFFFF"/>
      </a:lt1>
      <a:dk2>
        <a:srgbClr val="12181F"/>
      </a:dk2>
      <a:lt2>
        <a:srgbClr val="395A80"/>
      </a:lt2>
      <a:accent1>
        <a:srgbClr val="395A80"/>
      </a:accent1>
      <a:accent2>
        <a:srgbClr val="EE6B4D"/>
      </a:accent2>
      <a:accent3>
        <a:srgbClr val="6DA7CA"/>
      </a:accent3>
      <a:accent4>
        <a:srgbClr val="90DBDF"/>
      </a:accent4>
      <a:accent5>
        <a:srgbClr val="374358"/>
      </a:accent5>
      <a:accent6>
        <a:srgbClr val="8A97A8"/>
      </a:accent6>
      <a:hlink>
        <a:srgbClr val="395A80"/>
      </a:hlink>
      <a:folHlink>
        <a:srgbClr val="EE6B4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2015-02-17T21:17:56Z</dcterms:created>
  <dc:creator>Sharpslide</dc:creator>
</cp:coreProperties>
</file>